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9" r:id="rId3"/>
    <p:sldId id="271" r:id="rId4"/>
    <p:sldId id="272" r:id="rId5"/>
    <p:sldId id="274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618"/>
    <a:srgbClr val="B41016"/>
    <a:srgbClr val="9D8562"/>
    <a:srgbClr val="8BB482"/>
    <a:srgbClr val="B44967"/>
    <a:srgbClr val="000000"/>
    <a:srgbClr val="7F6B4F"/>
    <a:srgbClr val="FFB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1" autoAdjust="0"/>
  </p:normalViewPr>
  <p:slideViewPr>
    <p:cSldViewPr snapToGrid="0">
      <p:cViewPr>
        <p:scale>
          <a:sx n="69" d="100"/>
          <a:sy n="69" d="100"/>
        </p:scale>
        <p:origin x="-46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53FF2994-E99D-41EF-AB23-73A4A13D5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5791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10C6F4-3412-410C-BB36-089233FF676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8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D1E82A-8833-4427-8539-DEBE24417699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908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CD4CE0-3BAD-46DB-A508-D87F682B34A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19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AF652F-A1F4-4CFD-A323-AF2CEC674E6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37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9BA98B-2101-46F4-99A2-639DC22A7DF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4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175C5E-6B3C-46FB-977A-F1FBC9CF3FB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98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856129-886C-4591-94C2-BA43672B4CD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7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D1D9-29F6-4D4B-BA90-D41915DEEC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330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72ACD-FAA0-4E5D-850C-81E16C5E96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631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DC1A-C3BE-4D36-8E41-F6B7E81A5A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22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B399E-9A95-4167-A30A-6A4932DAE8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078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548A8-712E-42CA-8A78-00E0925F03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05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E1606-214C-4131-93B3-258EC13D66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32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90EA6-0875-4B33-BC41-881626C30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653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0E0D-D138-4B39-88EF-CA0E11DED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609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DF594-AF48-4997-883F-96069AE69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9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D89C2-DBFB-4C7B-BA6B-D357D33FBF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609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31802-848A-4775-883E-EF656E50D8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637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3D8E47E7-182B-4AA8-99A7-722536E95C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DFF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Key outlines clip art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accent2"/>
                </a:solidFill>
              </a:rPr>
              <a:t>Can be coloured in, magnified </a:t>
            </a:r>
            <a:br>
              <a:rPr lang="en-GB" altLang="en-US" sz="2800" smtClean="0">
                <a:solidFill>
                  <a:schemeClr val="accent2"/>
                </a:solidFill>
              </a:rPr>
            </a:br>
            <a:r>
              <a:rPr lang="en-GB" altLang="en-US" sz="2800" smtClean="0">
                <a:solidFill>
                  <a:schemeClr val="accent2"/>
                </a:solidFill>
              </a:rPr>
              <a:t>and cut out</a:t>
            </a:r>
          </a:p>
        </p:txBody>
      </p:sp>
      <p:grpSp>
        <p:nvGrpSpPr>
          <p:cNvPr id="3077" name="Group 743"/>
          <p:cNvGrpSpPr>
            <a:grpSpLocks/>
          </p:cNvGrpSpPr>
          <p:nvPr/>
        </p:nvGrpSpPr>
        <p:grpSpPr bwMode="auto">
          <a:xfrm>
            <a:off x="606425" y="422275"/>
            <a:ext cx="1174750" cy="3076575"/>
            <a:chOff x="382" y="266"/>
            <a:chExt cx="740" cy="1938"/>
          </a:xfrm>
        </p:grpSpPr>
        <p:sp>
          <p:nvSpPr>
            <p:cNvPr id="3093" name="Freeform 732"/>
            <p:cNvSpPr>
              <a:spLocks/>
            </p:cNvSpPr>
            <p:nvPr/>
          </p:nvSpPr>
          <p:spPr bwMode="auto">
            <a:xfrm rot="497802">
              <a:off x="603" y="815"/>
              <a:ext cx="202" cy="163"/>
            </a:xfrm>
            <a:custGeom>
              <a:avLst/>
              <a:gdLst>
                <a:gd name="T0" fmla="*/ 0 w 164"/>
                <a:gd name="T1" fmla="*/ 41 h 132"/>
                <a:gd name="T2" fmla="*/ 86 w 164"/>
                <a:gd name="T3" fmla="*/ 201 h 132"/>
                <a:gd name="T4" fmla="*/ 179 w 164"/>
                <a:gd name="T5" fmla="*/ 201 h 132"/>
                <a:gd name="T6" fmla="*/ 249 w 164"/>
                <a:gd name="T7" fmla="*/ 47 h 132"/>
                <a:gd name="T8" fmla="*/ 187 w 164"/>
                <a:gd name="T9" fmla="*/ 2 h 132"/>
                <a:gd name="T10" fmla="*/ 165 w 164"/>
                <a:gd name="T11" fmla="*/ 121 h 132"/>
                <a:gd name="T12" fmla="*/ 103 w 164"/>
                <a:gd name="T13" fmla="*/ 121 h 132"/>
                <a:gd name="T14" fmla="*/ 65 w 164"/>
                <a:gd name="T15" fmla="*/ 0 h 132"/>
                <a:gd name="T16" fmla="*/ 0 w 164"/>
                <a:gd name="T17" fmla="*/ 41 h 1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4" h="132">
                  <a:moveTo>
                    <a:pt x="0" y="27"/>
                  </a:moveTo>
                  <a:lnTo>
                    <a:pt x="57" y="132"/>
                  </a:lnTo>
                  <a:lnTo>
                    <a:pt x="118" y="132"/>
                  </a:lnTo>
                  <a:lnTo>
                    <a:pt x="164" y="31"/>
                  </a:lnTo>
                  <a:lnTo>
                    <a:pt x="123" y="2"/>
                  </a:lnTo>
                  <a:lnTo>
                    <a:pt x="109" y="79"/>
                  </a:lnTo>
                  <a:lnTo>
                    <a:pt x="68" y="79"/>
                  </a:lnTo>
                  <a:lnTo>
                    <a:pt x="43" y="0"/>
                  </a:lnTo>
                  <a:lnTo>
                    <a:pt x="0" y="27"/>
                  </a:ln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733"/>
            <p:cNvSpPr>
              <a:spLocks/>
            </p:cNvSpPr>
            <p:nvPr/>
          </p:nvSpPr>
          <p:spPr bwMode="auto">
            <a:xfrm rot="497802">
              <a:off x="573" y="1029"/>
              <a:ext cx="72" cy="1175"/>
            </a:xfrm>
            <a:custGeom>
              <a:avLst/>
              <a:gdLst>
                <a:gd name="T0" fmla="*/ 89 w 58"/>
                <a:gd name="T1" fmla="*/ 1415 h 951"/>
                <a:gd name="T2" fmla="*/ 89 w 58"/>
                <a:gd name="T3" fmla="*/ 1415 h 951"/>
                <a:gd name="T4" fmla="*/ 43 w 58"/>
                <a:gd name="T5" fmla="*/ 1451 h 951"/>
                <a:gd name="T6" fmla="*/ 0 w 58"/>
                <a:gd name="T7" fmla="*/ 1415 h 951"/>
                <a:gd name="T8" fmla="*/ 0 w 58"/>
                <a:gd name="T9" fmla="*/ 1415 h 951"/>
                <a:gd name="T10" fmla="*/ 0 w 58"/>
                <a:gd name="T11" fmla="*/ 0 h 951"/>
                <a:gd name="T12" fmla="*/ 89 w 58"/>
                <a:gd name="T13" fmla="*/ 0 h 951"/>
                <a:gd name="T14" fmla="*/ 89 w 58"/>
                <a:gd name="T15" fmla="*/ 0 h 951"/>
                <a:gd name="T16" fmla="*/ 89 w 58"/>
                <a:gd name="T17" fmla="*/ 1415 h 951"/>
                <a:gd name="T18" fmla="*/ 89 w 58"/>
                <a:gd name="T19" fmla="*/ 1415 h 9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951">
                  <a:moveTo>
                    <a:pt x="58" y="927"/>
                  </a:moveTo>
                  <a:cubicBezTo>
                    <a:pt x="58" y="927"/>
                    <a:pt x="58" y="927"/>
                    <a:pt x="58" y="927"/>
                  </a:cubicBezTo>
                  <a:cubicBezTo>
                    <a:pt x="58" y="927"/>
                    <a:pt x="50" y="951"/>
                    <a:pt x="28" y="950"/>
                  </a:cubicBezTo>
                  <a:cubicBezTo>
                    <a:pt x="6" y="949"/>
                    <a:pt x="6" y="937"/>
                    <a:pt x="0" y="927"/>
                  </a:cubicBezTo>
                  <a:cubicBezTo>
                    <a:pt x="0" y="927"/>
                    <a:pt x="0" y="927"/>
                    <a:pt x="0" y="927"/>
                  </a:cubicBezTo>
                  <a:lnTo>
                    <a:pt x="0" y="0"/>
                  </a:lnTo>
                  <a:lnTo>
                    <a:pt x="58" y="0"/>
                  </a:lnTo>
                  <a:lnTo>
                    <a:pt x="58" y="927"/>
                  </a:lnTo>
                  <a:cubicBezTo>
                    <a:pt x="58" y="927"/>
                    <a:pt x="58" y="927"/>
                    <a:pt x="58" y="927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734"/>
            <p:cNvSpPr>
              <a:spLocks/>
            </p:cNvSpPr>
            <p:nvPr/>
          </p:nvSpPr>
          <p:spPr bwMode="auto">
            <a:xfrm rot="497802">
              <a:off x="550" y="1158"/>
              <a:ext cx="242" cy="77"/>
            </a:xfrm>
            <a:custGeom>
              <a:avLst/>
              <a:gdLst>
                <a:gd name="T0" fmla="*/ 226 w 196"/>
                <a:gd name="T1" fmla="*/ 93 h 62"/>
                <a:gd name="T2" fmla="*/ 63 w 196"/>
                <a:gd name="T3" fmla="*/ 93 h 62"/>
                <a:gd name="T4" fmla="*/ 70 w 196"/>
                <a:gd name="T5" fmla="*/ 1 h 62"/>
                <a:gd name="T6" fmla="*/ 226 w 196"/>
                <a:gd name="T7" fmla="*/ 1 h 62"/>
                <a:gd name="T8" fmla="*/ 226 w 196"/>
                <a:gd name="T9" fmla="*/ 93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735"/>
            <p:cNvSpPr>
              <a:spLocks/>
            </p:cNvSpPr>
            <p:nvPr/>
          </p:nvSpPr>
          <p:spPr bwMode="auto">
            <a:xfrm rot="497802">
              <a:off x="584" y="1955"/>
              <a:ext cx="221" cy="175"/>
            </a:xfrm>
            <a:custGeom>
              <a:avLst/>
              <a:gdLst>
                <a:gd name="T0" fmla="*/ 0 w 179"/>
                <a:gd name="T1" fmla="*/ 0 h 141"/>
                <a:gd name="T2" fmla="*/ 152 w 179"/>
                <a:gd name="T3" fmla="*/ 0 h 141"/>
                <a:gd name="T4" fmla="*/ 152 w 179"/>
                <a:gd name="T5" fmla="*/ 74 h 141"/>
                <a:gd name="T6" fmla="*/ 199 w 179"/>
                <a:gd name="T7" fmla="*/ 74 h 141"/>
                <a:gd name="T8" fmla="*/ 199 w 179"/>
                <a:gd name="T9" fmla="*/ 0 h 141"/>
                <a:gd name="T10" fmla="*/ 273 w 179"/>
                <a:gd name="T11" fmla="*/ 0 h 141"/>
                <a:gd name="T12" fmla="*/ 273 w 179"/>
                <a:gd name="T13" fmla="*/ 215 h 141"/>
                <a:gd name="T14" fmla="*/ 204 w 179"/>
                <a:gd name="T15" fmla="*/ 215 h 141"/>
                <a:gd name="T16" fmla="*/ 204 w 179"/>
                <a:gd name="T17" fmla="*/ 148 h 141"/>
                <a:gd name="T18" fmla="*/ 156 w 179"/>
                <a:gd name="T19" fmla="*/ 148 h 141"/>
                <a:gd name="T20" fmla="*/ 156 w 179"/>
                <a:gd name="T21" fmla="*/ 217 h 141"/>
                <a:gd name="T22" fmla="*/ 96 w 179"/>
                <a:gd name="T23" fmla="*/ 217 h 141"/>
                <a:gd name="T24" fmla="*/ 96 w 179"/>
                <a:gd name="T25" fmla="*/ 145 h 141"/>
                <a:gd name="T26" fmla="*/ 47 w 179"/>
                <a:gd name="T27" fmla="*/ 145 h 141"/>
                <a:gd name="T28" fmla="*/ 47 w 179"/>
                <a:gd name="T29" fmla="*/ 217 h 141"/>
                <a:gd name="T30" fmla="*/ 0 w 179"/>
                <a:gd name="T31" fmla="*/ 217 h 141"/>
                <a:gd name="T32" fmla="*/ 0 w 179"/>
                <a:gd name="T33" fmla="*/ 0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9" h="141">
                  <a:moveTo>
                    <a:pt x="0" y="0"/>
                  </a:moveTo>
                  <a:lnTo>
                    <a:pt x="100" y="0"/>
                  </a:lnTo>
                  <a:lnTo>
                    <a:pt x="100" y="48"/>
                  </a:lnTo>
                  <a:lnTo>
                    <a:pt x="130" y="48"/>
                  </a:lnTo>
                  <a:lnTo>
                    <a:pt x="130" y="0"/>
                  </a:lnTo>
                  <a:lnTo>
                    <a:pt x="179" y="0"/>
                  </a:lnTo>
                  <a:lnTo>
                    <a:pt x="179" y="139"/>
                  </a:lnTo>
                  <a:lnTo>
                    <a:pt x="134" y="139"/>
                  </a:lnTo>
                  <a:lnTo>
                    <a:pt x="134" y="96"/>
                  </a:lnTo>
                  <a:lnTo>
                    <a:pt x="102" y="96"/>
                  </a:lnTo>
                  <a:lnTo>
                    <a:pt x="102" y="141"/>
                  </a:lnTo>
                  <a:lnTo>
                    <a:pt x="63" y="141"/>
                  </a:lnTo>
                  <a:lnTo>
                    <a:pt x="63" y="94"/>
                  </a:lnTo>
                  <a:lnTo>
                    <a:pt x="31" y="94"/>
                  </a:lnTo>
                  <a:lnTo>
                    <a:pt x="31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736"/>
            <p:cNvSpPr>
              <a:spLocks/>
            </p:cNvSpPr>
            <p:nvPr/>
          </p:nvSpPr>
          <p:spPr bwMode="auto">
            <a:xfrm rot="497802">
              <a:off x="593" y="972"/>
              <a:ext cx="205" cy="66"/>
            </a:xfrm>
            <a:custGeom>
              <a:avLst/>
              <a:gdLst>
                <a:gd name="T0" fmla="*/ 162 w 196"/>
                <a:gd name="T1" fmla="*/ 68 h 62"/>
                <a:gd name="T2" fmla="*/ 45 w 196"/>
                <a:gd name="T3" fmla="*/ 68 h 62"/>
                <a:gd name="T4" fmla="*/ 50 w 196"/>
                <a:gd name="T5" fmla="*/ 1 h 62"/>
                <a:gd name="T6" fmla="*/ 162 w 196"/>
                <a:gd name="T7" fmla="*/ 1 h 62"/>
                <a:gd name="T8" fmla="*/ 162 w 196"/>
                <a:gd name="T9" fmla="*/ 68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737"/>
            <p:cNvSpPr>
              <a:spLocks/>
            </p:cNvSpPr>
            <p:nvPr/>
          </p:nvSpPr>
          <p:spPr bwMode="auto">
            <a:xfrm rot="497802">
              <a:off x="382" y="266"/>
              <a:ext cx="740" cy="620"/>
            </a:xfrm>
            <a:custGeom>
              <a:avLst/>
              <a:gdLst>
                <a:gd name="T0" fmla="*/ 630 w 599"/>
                <a:gd name="T1" fmla="*/ 336 h 502"/>
                <a:gd name="T2" fmla="*/ 655 w 599"/>
                <a:gd name="T3" fmla="*/ 131 h 502"/>
                <a:gd name="T4" fmla="*/ 468 w 599"/>
                <a:gd name="T5" fmla="*/ 2 h 502"/>
                <a:gd name="T6" fmla="*/ 254 w 599"/>
                <a:gd name="T7" fmla="*/ 153 h 502"/>
                <a:gd name="T8" fmla="*/ 298 w 599"/>
                <a:gd name="T9" fmla="*/ 348 h 502"/>
                <a:gd name="T10" fmla="*/ 86 w 599"/>
                <a:gd name="T11" fmla="*/ 375 h 502"/>
                <a:gd name="T12" fmla="*/ 15 w 599"/>
                <a:gd name="T13" fmla="*/ 583 h 502"/>
                <a:gd name="T14" fmla="*/ 196 w 599"/>
                <a:gd name="T15" fmla="*/ 751 h 502"/>
                <a:gd name="T16" fmla="*/ 414 w 599"/>
                <a:gd name="T17" fmla="*/ 674 h 502"/>
                <a:gd name="T18" fmla="*/ 514 w 599"/>
                <a:gd name="T19" fmla="*/ 677 h 502"/>
                <a:gd name="T20" fmla="*/ 713 w 599"/>
                <a:gd name="T21" fmla="*/ 760 h 502"/>
                <a:gd name="T22" fmla="*/ 908 w 599"/>
                <a:gd name="T23" fmla="*/ 567 h 502"/>
                <a:gd name="T24" fmla="*/ 831 w 599"/>
                <a:gd name="T25" fmla="*/ 375 h 502"/>
                <a:gd name="T26" fmla="*/ 630 w 599"/>
                <a:gd name="T27" fmla="*/ 336 h 5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99" h="502">
                  <a:moveTo>
                    <a:pt x="413" y="220"/>
                  </a:moveTo>
                  <a:cubicBezTo>
                    <a:pt x="447" y="174"/>
                    <a:pt x="439" y="114"/>
                    <a:pt x="429" y="86"/>
                  </a:cubicBezTo>
                  <a:cubicBezTo>
                    <a:pt x="419" y="58"/>
                    <a:pt x="385" y="4"/>
                    <a:pt x="307" y="2"/>
                  </a:cubicBezTo>
                  <a:cubicBezTo>
                    <a:pt x="229" y="0"/>
                    <a:pt x="175" y="62"/>
                    <a:pt x="167" y="100"/>
                  </a:cubicBezTo>
                  <a:cubicBezTo>
                    <a:pt x="159" y="138"/>
                    <a:pt x="165" y="198"/>
                    <a:pt x="195" y="228"/>
                  </a:cubicBezTo>
                  <a:cubicBezTo>
                    <a:pt x="155" y="210"/>
                    <a:pt x="99" y="216"/>
                    <a:pt x="57" y="246"/>
                  </a:cubicBezTo>
                  <a:cubicBezTo>
                    <a:pt x="15" y="276"/>
                    <a:pt x="0" y="342"/>
                    <a:pt x="10" y="382"/>
                  </a:cubicBezTo>
                  <a:cubicBezTo>
                    <a:pt x="20" y="422"/>
                    <a:pt x="60" y="489"/>
                    <a:pt x="129" y="492"/>
                  </a:cubicBezTo>
                  <a:cubicBezTo>
                    <a:pt x="198" y="495"/>
                    <a:pt x="225" y="479"/>
                    <a:pt x="271" y="442"/>
                  </a:cubicBezTo>
                  <a:cubicBezTo>
                    <a:pt x="306" y="431"/>
                    <a:pt x="307" y="432"/>
                    <a:pt x="337" y="444"/>
                  </a:cubicBezTo>
                  <a:cubicBezTo>
                    <a:pt x="379" y="484"/>
                    <a:pt x="401" y="502"/>
                    <a:pt x="467" y="498"/>
                  </a:cubicBezTo>
                  <a:cubicBezTo>
                    <a:pt x="533" y="494"/>
                    <a:pt x="591" y="436"/>
                    <a:pt x="595" y="372"/>
                  </a:cubicBezTo>
                  <a:cubicBezTo>
                    <a:pt x="599" y="308"/>
                    <a:pt x="573" y="266"/>
                    <a:pt x="545" y="246"/>
                  </a:cubicBezTo>
                  <a:cubicBezTo>
                    <a:pt x="517" y="226"/>
                    <a:pt x="477" y="204"/>
                    <a:pt x="413" y="22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t="100000" r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738"/>
            <p:cNvSpPr>
              <a:spLocks/>
            </p:cNvSpPr>
            <p:nvPr/>
          </p:nvSpPr>
          <p:spPr bwMode="auto">
            <a:xfrm rot="497802">
              <a:off x="407" y="531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rgbClr val="EDFFEC"/>
            </a:soli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Oval 739"/>
            <p:cNvSpPr>
              <a:spLocks noChangeArrowheads="1"/>
            </p:cNvSpPr>
            <p:nvPr/>
          </p:nvSpPr>
          <p:spPr bwMode="auto">
            <a:xfrm rot="497802">
              <a:off x="669" y="636"/>
              <a:ext cx="131" cy="131"/>
            </a:xfrm>
            <a:prstGeom prst="ellipse">
              <a:avLst/>
            </a:prstGeom>
            <a:solidFill>
              <a:srgbClr val="EDFFEC"/>
            </a:solidFill>
            <a:ln w="12700">
              <a:solidFill>
                <a:srgbClr val="6B503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1" name="Oval 740"/>
            <p:cNvSpPr>
              <a:spLocks noChangeArrowheads="1"/>
            </p:cNvSpPr>
            <p:nvPr/>
          </p:nvSpPr>
          <p:spPr bwMode="auto">
            <a:xfrm rot="497802">
              <a:off x="643" y="310"/>
              <a:ext cx="264" cy="267"/>
            </a:xfrm>
            <a:prstGeom prst="ellipse">
              <a:avLst/>
            </a:prstGeom>
            <a:solidFill>
              <a:srgbClr val="EDFFEC"/>
            </a:solidFill>
            <a:ln w="12700">
              <a:solidFill>
                <a:srgbClr val="6B503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2" name="Freeform 741"/>
            <p:cNvSpPr>
              <a:spLocks/>
            </p:cNvSpPr>
            <p:nvPr/>
          </p:nvSpPr>
          <p:spPr bwMode="auto">
            <a:xfrm rot="497802" flipH="1">
              <a:off x="795" y="590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rgbClr val="EDFFEC"/>
            </a:soli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759"/>
          <p:cNvGrpSpPr>
            <a:grpSpLocks/>
          </p:cNvGrpSpPr>
          <p:nvPr/>
        </p:nvGrpSpPr>
        <p:grpSpPr bwMode="auto">
          <a:xfrm rot="-548821">
            <a:off x="7386638" y="573088"/>
            <a:ext cx="1238250" cy="2736850"/>
            <a:chOff x="4653" y="361"/>
            <a:chExt cx="780" cy="1724"/>
          </a:xfrm>
        </p:grpSpPr>
        <p:sp>
          <p:nvSpPr>
            <p:cNvPr id="3089" name="Freeform 746"/>
            <p:cNvSpPr>
              <a:spLocks/>
            </p:cNvSpPr>
            <p:nvPr/>
          </p:nvSpPr>
          <p:spPr bwMode="auto">
            <a:xfrm>
              <a:off x="4904" y="1074"/>
              <a:ext cx="237" cy="1011"/>
            </a:xfrm>
            <a:custGeom>
              <a:avLst/>
              <a:gdLst>
                <a:gd name="T0" fmla="*/ 0 w 330"/>
                <a:gd name="T1" fmla="*/ 0 h 1409"/>
                <a:gd name="T2" fmla="*/ 0 w 330"/>
                <a:gd name="T3" fmla="*/ 133 h 1409"/>
                <a:gd name="T4" fmla="*/ 43 w 330"/>
                <a:gd name="T5" fmla="*/ 133 h 1409"/>
                <a:gd name="T6" fmla="*/ 54 w 330"/>
                <a:gd name="T7" fmla="*/ 181 h 1409"/>
                <a:gd name="T8" fmla="*/ 54 w 330"/>
                <a:gd name="T9" fmla="*/ 181 h 1409"/>
                <a:gd name="T10" fmla="*/ 72 w 330"/>
                <a:gd name="T11" fmla="*/ 181 h 1409"/>
                <a:gd name="T12" fmla="*/ 88 w 330"/>
                <a:gd name="T13" fmla="*/ 210 h 1409"/>
                <a:gd name="T14" fmla="*/ 57 w 330"/>
                <a:gd name="T15" fmla="*/ 249 h 1409"/>
                <a:gd name="T16" fmla="*/ 69 w 330"/>
                <a:gd name="T17" fmla="*/ 286 h 1409"/>
                <a:gd name="T18" fmla="*/ 48 w 330"/>
                <a:gd name="T19" fmla="*/ 314 h 1409"/>
                <a:gd name="T20" fmla="*/ 85 w 330"/>
                <a:gd name="T21" fmla="*/ 348 h 1409"/>
                <a:gd name="T22" fmla="*/ 54 w 330"/>
                <a:gd name="T23" fmla="*/ 387 h 1409"/>
                <a:gd name="T24" fmla="*/ 74 w 330"/>
                <a:gd name="T25" fmla="*/ 431 h 1409"/>
                <a:gd name="T26" fmla="*/ 43 w 330"/>
                <a:gd name="T27" fmla="*/ 462 h 1409"/>
                <a:gd name="T28" fmla="*/ 43 w 330"/>
                <a:gd name="T29" fmla="*/ 552 h 1409"/>
                <a:gd name="T30" fmla="*/ 75 w 330"/>
                <a:gd name="T31" fmla="*/ 591 h 1409"/>
                <a:gd name="T32" fmla="*/ 48 w 330"/>
                <a:gd name="T33" fmla="*/ 626 h 1409"/>
                <a:gd name="T34" fmla="*/ 41 w 330"/>
                <a:gd name="T35" fmla="*/ 652 h 1409"/>
                <a:gd name="T36" fmla="*/ 81 w 330"/>
                <a:gd name="T37" fmla="*/ 694 h 1409"/>
                <a:gd name="T38" fmla="*/ 129 w 330"/>
                <a:gd name="T39" fmla="*/ 694 h 1409"/>
                <a:gd name="T40" fmla="*/ 170 w 330"/>
                <a:gd name="T41" fmla="*/ 617 h 1409"/>
                <a:gd name="T42" fmla="*/ 164 w 330"/>
                <a:gd name="T43" fmla="*/ 0 h 1409"/>
                <a:gd name="T44" fmla="*/ 0 w 330"/>
                <a:gd name="T45" fmla="*/ 0 h 1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0" h="1409">
                  <a:moveTo>
                    <a:pt x="0" y="0"/>
                  </a:moveTo>
                  <a:lnTo>
                    <a:pt x="0" y="258"/>
                  </a:lnTo>
                  <a:lnTo>
                    <a:pt x="83" y="258"/>
                  </a:lnTo>
                  <a:lnTo>
                    <a:pt x="104" y="351"/>
                  </a:lnTo>
                  <a:lnTo>
                    <a:pt x="139" y="351"/>
                  </a:lnTo>
                  <a:cubicBezTo>
                    <a:pt x="150" y="361"/>
                    <a:pt x="175" y="387"/>
                    <a:pt x="171" y="409"/>
                  </a:cubicBezTo>
                  <a:cubicBezTo>
                    <a:pt x="169" y="457"/>
                    <a:pt x="118" y="460"/>
                    <a:pt x="112" y="484"/>
                  </a:cubicBezTo>
                  <a:cubicBezTo>
                    <a:pt x="106" y="508"/>
                    <a:pt x="136" y="535"/>
                    <a:pt x="133" y="556"/>
                  </a:cubicBezTo>
                  <a:cubicBezTo>
                    <a:pt x="130" y="577"/>
                    <a:pt x="88" y="589"/>
                    <a:pt x="93" y="609"/>
                  </a:cubicBezTo>
                  <a:cubicBezTo>
                    <a:pt x="98" y="629"/>
                    <a:pt x="165" y="633"/>
                    <a:pt x="165" y="676"/>
                  </a:cubicBezTo>
                  <a:cubicBezTo>
                    <a:pt x="165" y="719"/>
                    <a:pt x="107" y="726"/>
                    <a:pt x="104" y="753"/>
                  </a:cubicBezTo>
                  <a:cubicBezTo>
                    <a:pt x="101" y="780"/>
                    <a:pt x="147" y="812"/>
                    <a:pt x="144" y="836"/>
                  </a:cubicBezTo>
                  <a:cubicBezTo>
                    <a:pt x="141" y="860"/>
                    <a:pt x="93" y="857"/>
                    <a:pt x="83" y="897"/>
                  </a:cubicBezTo>
                  <a:cubicBezTo>
                    <a:pt x="83" y="937"/>
                    <a:pt x="81" y="1019"/>
                    <a:pt x="83" y="1073"/>
                  </a:cubicBezTo>
                  <a:cubicBezTo>
                    <a:pt x="93" y="1115"/>
                    <a:pt x="143" y="1125"/>
                    <a:pt x="145" y="1149"/>
                  </a:cubicBezTo>
                  <a:cubicBezTo>
                    <a:pt x="139" y="1203"/>
                    <a:pt x="104" y="1195"/>
                    <a:pt x="93" y="1215"/>
                  </a:cubicBezTo>
                  <a:lnTo>
                    <a:pt x="80" y="1267"/>
                  </a:lnTo>
                  <a:cubicBezTo>
                    <a:pt x="80" y="1267"/>
                    <a:pt x="118" y="1307"/>
                    <a:pt x="157" y="1347"/>
                  </a:cubicBezTo>
                  <a:cubicBezTo>
                    <a:pt x="203" y="1409"/>
                    <a:pt x="250" y="1347"/>
                    <a:pt x="250" y="1347"/>
                  </a:cubicBezTo>
                  <a:lnTo>
                    <a:pt x="330" y="1198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0EDE1"/>
                </a:gs>
                <a:gs pos="50000">
                  <a:srgbClr val="FFFFFF"/>
                </a:gs>
                <a:gs pos="100000">
                  <a:srgbClr val="F0EDE1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747"/>
            <p:cNvSpPr>
              <a:spLocks/>
            </p:cNvSpPr>
            <p:nvPr/>
          </p:nvSpPr>
          <p:spPr bwMode="auto">
            <a:xfrm>
              <a:off x="4653" y="361"/>
              <a:ext cx="780" cy="725"/>
            </a:xfrm>
            <a:custGeom>
              <a:avLst/>
              <a:gdLst>
                <a:gd name="T0" fmla="*/ 527 w 1087"/>
                <a:gd name="T1" fmla="*/ 434 h 1010"/>
                <a:gd name="T2" fmla="*/ 344 w 1087"/>
                <a:gd name="T3" fmla="*/ 519 h 1010"/>
                <a:gd name="T4" fmla="*/ 179 w 1087"/>
                <a:gd name="T5" fmla="*/ 519 h 1010"/>
                <a:gd name="T6" fmla="*/ 30 w 1087"/>
                <a:gd name="T7" fmla="*/ 453 h 1010"/>
                <a:gd name="T8" fmla="*/ 1 w 1087"/>
                <a:gd name="T9" fmla="*/ 373 h 1010"/>
                <a:gd name="T10" fmla="*/ 30 w 1087"/>
                <a:gd name="T11" fmla="*/ 191 h 1010"/>
                <a:gd name="T12" fmla="*/ 77 w 1087"/>
                <a:gd name="T13" fmla="*/ 61 h 1010"/>
                <a:gd name="T14" fmla="*/ 158 w 1087"/>
                <a:gd name="T15" fmla="*/ 1 h 1010"/>
                <a:gd name="T16" fmla="*/ 382 w 1087"/>
                <a:gd name="T17" fmla="*/ 1 h 1010"/>
                <a:gd name="T18" fmla="*/ 446 w 1087"/>
                <a:gd name="T19" fmla="*/ 46 h 1010"/>
                <a:gd name="T20" fmla="*/ 506 w 1087"/>
                <a:gd name="T21" fmla="*/ 180 h 1010"/>
                <a:gd name="T22" fmla="*/ 545 w 1087"/>
                <a:gd name="T23" fmla="*/ 349 h 1010"/>
                <a:gd name="T24" fmla="*/ 527 w 1087"/>
                <a:gd name="T25" fmla="*/ 434 h 10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7" h="1010">
                  <a:moveTo>
                    <a:pt x="1023" y="842"/>
                  </a:moveTo>
                  <a:cubicBezTo>
                    <a:pt x="959" y="883"/>
                    <a:pt x="770" y="1008"/>
                    <a:pt x="667" y="1007"/>
                  </a:cubicBezTo>
                  <a:cubicBezTo>
                    <a:pt x="630" y="1006"/>
                    <a:pt x="406" y="1010"/>
                    <a:pt x="347" y="1007"/>
                  </a:cubicBezTo>
                  <a:cubicBezTo>
                    <a:pt x="288" y="1004"/>
                    <a:pt x="118" y="925"/>
                    <a:pt x="59" y="879"/>
                  </a:cubicBezTo>
                  <a:cubicBezTo>
                    <a:pt x="0" y="833"/>
                    <a:pt x="3" y="810"/>
                    <a:pt x="3" y="725"/>
                  </a:cubicBezTo>
                  <a:cubicBezTo>
                    <a:pt x="3" y="640"/>
                    <a:pt x="34" y="471"/>
                    <a:pt x="59" y="370"/>
                  </a:cubicBezTo>
                  <a:cubicBezTo>
                    <a:pt x="84" y="269"/>
                    <a:pt x="115" y="185"/>
                    <a:pt x="151" y="119"/>
                  </a:cubicBezTo>
                  <a:cubicBezTo>
                    <a:pt x="187" y="53"/>
                    <a:pt x="233" y="2"/>
                    <a:pt x="307" y="1"/>
                  </a:cubicBezTo>
                  <a:cubicBezTo>
                    <a:pt x="381" y="0"/>
                    <a:pt x="669" y="1"/>
                    <a:pt x="743" y="3"/>
                  </a:cubicBezTo>
                  <a:cubicBezTo>
                    <a:pt x="817" y="5"/>
                    <a:pt x="839" y="45"/>
                    <a:pt x="866" y="89"/>
                  </a:cubicBezTo>
                  <a:cubicBezTo>
                    <a:pt x="893" y="133"/>
                    <a:pt x="955" y="265"/>
                    <a:pt x="983" y="349"/>
                  </a:cubicBezTo>
                  <a:cubicBezTo>
                    <a:pt x="1011" y="433"/>
                    <a:pt x="1047" y="595"/>
                    <a:pt x="1058" y="677"/>
                  </a:cubicBezTo>
                  <a:cubicBezTo>
                    <a:pt x="1069" y="759"/>
                    <a:pt x="1087" y="801"/>
                    <a:pt x="1023" y="842"/>
                  </a:cubicBezTo>
                  <a:close/>
                </a:path>
              </a:pathLst>
            </a:custGeom>
            <a:gradFill rotWithShape="0">
              <a:gsLst>
                <a:gs pos="0">
                  <a:srgbClr val="8F6DD5"/>
                </a:gs>
                <a:gs pos="100000">
                  <a:srgbClr val="8E32CB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Oval 748"/>
            <p:cNvSpPr>
              <a:spLocks noChangeArrowheads="1"/>
            </p:cNvSpPr>
            <p:nvPr/>
          </p:nvSpPr>
          <p:spPr bwMode="auto">
            <a:xfrm>
              <a:off x="4965" y="412"/>
              <a:ext cx="119" cy="119"/>
            </a:xfrm>
            <a:prstGeom prst="ellipse">
              <a:avLst/>
            </a:prstGeom>
            <a:solidFill>
              <a:srgbClr val="EDFF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2" name="Freeform 749"/>
            <p:cNvSpPr>
              <a:spLocks/>
            </p:cNvSpPr>
            <p:nvPr/>
          </p:nvSpPr>
          <p:spPr bwMode="auto">
            <a:xfrm flipH="1">
              <a:off x="5073" y="1142"/>
              <a:ext cx="28" cy="892"/>
            </a:xfrm>
            <a:custGeom>
              <a:avLst/>
              <a:gdLst>
                <a:gd name="T0" fmla="*/ 3 w 40"/>
                <a:gd name="T1" fmla="*/ 24 h 1243"/>
                <a:gd name="T2" fmla="*/ 3 w 40"/>
                <a:gd name="T3" fmla="*/ 24 h 1243"/>
                <a:gd name="T4" fmla="*/ 4 w 40"/>
                <a:gd name="T5" fmla="*/ 14 h 1243"/>
                <a:gd name="T6" fmla="*/ 5 w 40"/>
                <a:gd name="T7" fmla="*/ 6 h 1243"/>
                <a:gd name="T8" fmla="*/ 8 w 40"/>
                <a:gd name="T9" fmla="*/ 1 h 1243"/>
                <a:gd name="T10" fmla="*/ 12 w 40"/>
                <a:gd name="T11" fmla="*/ 0 h 1243"/>
                <a:gd name="T12" fmla="*/ 14 w 40"/>
                <a:gd name="T13" fmla="*/ 1 h 1243"/>
                <a:gd name="T14" fmla="*/ 18 w 40"/>
                <a:gd name="T15" fmla="*/ 6 h 1243"/>
                <a:gd name="T16" fmla="*/ 18 w 40"/>
                <a:gd name="T17" fmla="*/ 14 h 1243"/>
                <a:gd name="T18" fmla="*/ 20 w 40"/>
                <a:gd name="T19" fmla="*/ 24 h 1243"/>
                <a:gd name="T20" fmla="*/ 20 w 40"/>
                <a:gd name="T21" fmla="*/ 24 h 1243"/>
                <a:gd name="T22" fmla="*/ 18 w 40"/>
                <a:gd name="T23" fmla="*/ 637 h 1243"/>
                <a:gd name="T24" fmla="*/ 3 w 40"/>
                <a:gd name="T25" fmla="*/ 624 h 1243"/>
                <a:gd name="T26" fmla="*/ 3 w 40"/>
                <a:gd name="T27" fmla="*/ 24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761"/>
          <p:cNvGrpSpPr>
            <a:grpSpLocks/>
          </p:cNvGrpSpPr>
          <p:nvPr/>
        </p:nvGrpSpPr>
        <p:grpSpPr bwMode="auto">
          <a:xfrm>
            <a:off x="5708650" y="4948238"/>
            <a:ext cx="2039938" cy="1196975"/>
            <a:chOff x="3596" y="3117"/>
            <a:chExt cx="1285" cy="754"/>
          </a:xfrm>
        </p:grpSpPr>
        <p:sp>
          <p:nvSpPr>
            <p:cNvPr id="3086" name="Freeform 751"/>
            <p:cNvSpPr>
              <a:spLocks/>
            </p:cNvSpPr>
            <p:nvPr/>
          </p:nvSpPr>
          <p:spPr bwMode="auto">
            <a:xfrm>
              <a:off x="3596" y="3136"/>
              <a:ext cx="1285" cy="735"/>
            </a:xfrm>
            <a:custGeom>
              <a:avLst/>
              <a:gdLst>
                <a:gd name="T0" fmla="*/ 1635 w 1006"/>
                <a:gd name="T1" fmla="*/ 785 h 576"/>
                <a:gd name="T2" fmla="*/ 978 w 1006"/>
                <a:gd name="T3" fmla="*/ 495 h 576"/>
                <a:gd name="T4" fmla="*/ 875 w 1006"/>
                <a:gd name="T5" fmla="*/ 271 h 576"/>
                <a:gd name="T6" fmla="*/ 581 w 1006"/>
                <a:gd name="T7" fmla="*/ 23 h 576"/>
                <a:gd name="T8" fmla="*/ 118 w 1006"/>
                <a:gd name="T9" fmla="*/ 117 h 576"/>
                <a:gd name="T10" fmla="*/ 75 w 1006"/>
                <a:gd name="T11" fmla="*/ 531 h 576"/>
                <a:gd name="T12" fmla="*/ 406 w 1006"/>
                <a:gd name="T13" fmla="*/ 692 h 576"/>
                <a:gd name="T14" fmla="*/ 690 w 1006"/>
                <a:gd name="T15" fmla="*/ 643 h 576"/>
                <a:gd name="T16" fmla="*/ 810 w 1006"/>
                <a:gd name="T17" fmla="*/ 768 h 576"/>
                <a:gd name="T18" fmla="*/ 861 w 1006"/>
                <a:gd name="T19" fmla="*/ 703 h 576"/>
                <a:gd name="T20" fmla="*/ 989 w 1006"/>
                <a:gd name="T21" fmla="*/ 730 h 576"/>
                <a:gd name="T22" fmla="*/ 1054 w 1006"/>
                <a:gd name="T23" fmla="*/ 695 h 576"/>
                <a:gd name="T24" fmla="*/ 1113 w 1006"/>
                <a:gd name="T25" fmla="*/ 775 h 576"/>
                <a:gd name="T26" fmla="*/ 1207 w 1006"/>
                <a:gd name="T27" fmla="*/ 762 h 576"/>
                <a:gd name="T28" fmla="*/ 1234 w 1006"/>
                <a:gd name="T29" fmla="*/ 847 h 576"/>
                <a:gd name="T30" fmla="*/ 1335 w 1006"/>
                <a:gd name="T31" fmla="*/ 843 h 576"/>
                <a:gd name="T32" fmla="*/ 1401 w 1006"/>
                <a:gd name="T33" fmla="*/ 898 h 576"/>
                <a:gd name="T34" fmla="*/ 1641 w 1006"/>
                <a:gd name="T35" fmla="*/ 938 h 576"/>
                <a:gd name="T36" fmla="*/ 1635 w 1006"/>
                <a:gd name="T37" fmla="*/ 785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6" h="576">
                  <a:moveTo>
                    <a:pt x="1002" y="482"/>
                  </a:moveTo>
                  <a:lnTo>
                    <a:pt x="600" y="304"/>
                  </a:lnTo>
                  <a:cubicBezTo>
                    <a:pt x="522" y="251"/>
                    <a:pt x="577" y="214"/>
                    <a:pt x="536" y="166"/>
                  </a:cubicBezTo>
                  <a:cubicBezTo>
                    <a:pt x="502" y="82"/>
                    <a:pt x="436" y="25"/>
                    <a:pt x="356" y="14"/>
                  </a:cubicBezTo>
                  <a:cubicBezTo>
                    <a:pt x="276" y="3"/>
                    <a:pt x="142" y="0"/>
                    <a:pt x="72" y="72"/>
                  </a:cubicBezTo>
                  <a:cubicBezTo>
                    <a:pt x="2" y="144"/>
                    <a:pt x="0" y="258"/>
                    <a:pt x="46" y="326"/>
                  </a:cubicBezTo>
                  <a:cubicBezTo>
                    <a:pt x="92" y="394"/>
                    <a:pt x="176" y="424"/>
                    <a:pt x="249" y="425"/>
                  </a:cubicBezTo>
                  <a:cubicBezTo>
                    <a:pt x="322" y="426"/>
                    <a:pt x="382" y="386"/>
                    <a:pt x="423" y="395"/>
                  </a:cubicBezTo>
                  <a:cubicBezTo>
                    <a:pt x="464" y="403"/>
                    <a:pt x="470" y="480"/>
                    <a:pt x="496" y="472"/>
                  </a:cubicBezTo>
                  <a:cubicBezTo>
                    <a:pt x="522" y="464"/>
                    <a:pt x="503" y="441"/>
                    <a:pt x="528" y="432"/>
                  </a:cubicBezTo>
                  <a:cubicBezTo>
                    <a:pt x="540" y="423"/>
                    <a:pt x="586" y="449"/>
                    <a:pt x="606" y="448"/>
                  </a:cubicBezTo>
                  <a:cubicBezTo>
                    <a:pt x="626" y="447"/>
                    <a:pt x="633" y="422"/>
                    <a:pt x="646" y="427"/>
                  </a:cubicBezTo>
                  <a:cubicBezTo>
                    <a:pt x="659" y="432"/>
                    <a:pt x="666" y="469"/>
                    <a:pt x="682" y="476"/>
                  </a:cubicBezTo>
                  <a:cubicBezTo>
                    <a:pt x="698" y="486"/>
                    <a:pt x="729" y="461"/>
                    <a:pt x="740" y="468"/>
                  </a:cubicBezTo>
                  <a:cubicBezTo>
                    <a:pt x="751" y="475"/>
                    <a:pt x="743" y="515"/>
                    <a:pt x="756" y="520"/>
                  </a:cubicBezTo>
                  <a:cubicBezTo>
                    <a:pt x="769" y="525"/>
                    <a:pt x="800" y="511"/>
                    <a:pt x="818" y="518"/>
                  </a:cubicBezTo>
                  <a:cubicBezTo>
                    <a:pt x="836" y="525"/>
                    <a:pt x="834" y="548"/>
                    <a:pt x="859" y="552"/>
                  </a:cubicBezTo>
                  <a:cubicBezTo>
                    <a:pt x="889" y="556"/>
                    <a:pt x="950" y="570"/>
                    <a:pt x="1006" y="576"/>
                  </a:cubicBezTo>
                  <a:cubicBezTo>
                    <a:pt x="1004" y="535"/>
                    <a:pt x="1002" y="482"/>
                    <a:pt x="1002" y="482"/>
                  </a:cubicBezTo>
                  <a:close/>
                </a:path>
              </a:pathLst>
            </a:custGeom>
            <a:solidFill>
              <a:srgbClr val="E5A15D"/>
            </a:soli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752"/>
            <p:cNvSpPr>
              <a:spLocks/>
            </p:cNvSpPr>
            <p:nvPr/>
          </p:nvSpPr>
          <p:spPr bwMode="auto">
            <a:xfrm>
              <a:off x="3599" y="3117"/>
              <a:ext cx="1279" cy="697"/>
            </a:xfrm>
            <a:custGeom>
              <a:avLst/>
              <a:gdLst>
                <a:gd name="T0" fmla="*/ 1627 w 1002"/>
                <a:gd name="T1" fmla="*/ 758 h 546"/>
                <a:gd name="T2" fmla="*/ 980 w 1002"/>
                <a:gd name="T3" fmla="*/ 456 h 546"/>
                <a:gd name="T4" fmla="*/ 919 w 1002"/>
                <a:gd name="T5" fmla="*/ 313 h 546"/>
                <a:gd name="T6" fmla="*/ 541 w 1002"/>
                <a:gd name="T7" fmla="*/ 18 h 546"/>
                <a:gd name="T8" fmla="*/ 114 w 1002"/>
                <a:gd name="T9" fmla="*/ 130 h 546"/>
                <a:gd name="T10" fmla="*/ 78 w 1002"/>
                <a:gd name="T11" fmla="*/ 493 h 546"/>
                <a:gd name="T12" fmla="*/ 408 w 1002"/>
                <a:gd name="T13" fmla="*/ 654 h 546"/>
                <a:gd name="T14" fmla="*/ 692 w 1002"/>
                <a:gd name="T15" fmla="*/ 605 h 546"/>
                <a:gd name="T16" fmla="*/ 812 w 1002"/>
                <a:gd name="T17" fmla="*/ 730 h 546"/>
                <a:gd name="T18" fmla="*/ 864 w 1002"/>
                <a:gd name="T19" fmla="*/ 665 h 546"/>
                <a:gd name="T20" fmla="*/ 991 w 1002"/>
                <a:gd name="T21" fmla="*/ 691 h 546"/>
                <a:gd name="T22" fmla="*/ 1056 w 1002"/>
                <a:gd name="T23" fmla="*/ 656 h 546"/>
                <a:gd name="T24" fmla="*/ 1114 w 1002"/>
                <a:gd name="T25" fmla="*/ 737 h 546"/>
                <a:gd name="T26" fmla="*/ 1209 w 1002"/>
                <a:gd name="T27" fmla="*/ 724 h 546"/>
                <a:gd name="T28" fmla="*/ 1236 w 1002"/>
                <a:gd name="T29" fmla="*/ 808 h 546"/>
                <a:gd name="T30" fmla="*/ 1336 w 1002"/>
                <a:gd name="T31" fmla="*/ 806 h 546"/>
                <a:gd name="T32" fmla="*/ 1403 w 1002"/>
                <a:gd name="T33" fmla="*/ 860 h 546"/>
                <a:gd name="T34" fmla="*/ 1633 w 1002"/>
                <a:gd name="T35" fmla="*/ 890 h 546"/>
                <a:gd name="T36" fmla="*/ 1627 w 1002"/>
                <a:gd name="T37" fmla="*/ 758 h 5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2" h="546">
                  <a:moveTo>
                    <a:pt x="999" y="465"/>
                  </a:moveTo>
                  <a:lnTo>
                    <a:pt x="602" y="280"/>
                  </a:lnTo>
                  <a:cubicBezTo>
                    <a:pt x="530" y="234"/>
                    <a:pt x="580" y="264"/>
                    <a:pt x="564" y="192"/>
                  </a:cubicBezTo>
                  <a:cubicBezTo>
                    <a:pt x="524" y="62"/>
                    <a:pt x="412" y="22"/>
                    <a:pt x="332" y="11"/>
                  </a:cubicBezTo>
                  <a:cubicBezTo>
                    <a:pt x="252" y="0"/>
                    <a:pt x="140" y="8"/>
                    <a:pt x="70" y="80"/>
                  </a:cubicBezTo>
                  <a:cubicBezTo>
                    <a:pt x="0" y="152"/>
                    <a:pt x="2" y="234"/>
                    <a:pt x="48" y="302"/>
                  </a:cubicBezTo>
                  <a:cubicBezTo>
                    <a:pt x="94" y="370"/>
                    <a:pt x="178" y="400"/>
                    <a:pt x="251" y="401"/>
                  </a:cubicBezTo>
                  <a:cubicBezTo>
                    <a:pt x="324" y="402"/>
                    <a:pt x="384" y="362"/>
                    <a:pt x="425" y="371"/>
                  </a:cubicBezTo>
                  <a:cubicBezTo>
                    <a:pt x="466" y="379"/>
                    <a:pt x="472" y="456"/>
                    <a:pt x="498" y="448"/>
                  </a:cubicBezTo>
                  <a:cubicBezTo>
                    <a:pt x="524" y="440"/>
                    <a:pt x="505" y="417"/>
                    <a:pt x="530" y="408"/>
                  </a:cubicBezTo>
                  <a:cubicBezTo>
                    <a:pt x="542" y="399"/>
                    <a:pt x="588" y="425"/>
                    <a:pt x="608" y="424"/>
                  </a:cubicBezTo>
                  <a:cubicBezTo>
                    <a:pt x="628" y="423"/>
                    <a:pt x="635" y="398"/>
                    <a:pt x="648" y="403"/>
                  </a:cubicBezTo>
                  <a:cubicBezTo>
                    <a:pt x="661" y="408"/>
                    <a:pt x="668" y="445"/>
                    <a:pt x="684" y="452"/>
                  </a:cubicBezTo>
                  <a:cubicBezTo>
                    <a:pt x="700" y="462"/>
                    <a:pt x="731" y="437"/>
                    <a:pt x="742" y="444"/>
                  </a:cubicBezTo>
                  <a:cubicBezTo>
                    <a:pt x="753" y="451"/>
                    <a:pt x="745" y="491"/>
                    <a:pt x="758" y="496"/>
                  </a:cubicBezTo>
                  <a:cubicBezTo>
                    <a:pt x="771" y="501"/>
                    <a:pt x="802" y="487"/>
                    <a:pt x="820" y="494"/>
                  </a:cubicBezTo>
                  <a:cubicBezTo>
                    <a:pt x="838" y="501"/>
                    <a:pt x="836" y="524"/>
                    <a:pt x="861" y="528"/>
                  </a:cubicBezTo>
                  <a:cubicBezTo>
                    <a:pt x="891" y="532"/>
                    <a:pt x="946" y="540"/>
                    <a:pt x="1002" y="546"/>
                  </a:cubicBezTo>
                  <a:cubicBezTo>
                    <a:pt x="1000" y="505"/>
                    <a:pt x="999" y="465"/>
                    <a:pt x="999" y="465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B1D"/>
                </a:gs>
                <a:gs pos="100000">
                  <a:srgbClr val="E5A15D"/>
                </a:gs>
              </a:gsLst>
              <a:lin ang="2700000" scaled="1"/>
            </a:gra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753"/>
            <p:cNvSpPr>
              <a:spLocks/>
            </p:cNvSpPr>
            <p:nvPr/>
          </p:nvSpPr>
          <p:spPr bwMode="auto">
            <a:xfrm>
              <a:off x="3747" y="3212"/>
              <a:ext cx="122" cy="105"/>
            </a:xfrm>
            <a:custGeom>
              <a:avLst/>
              <a:gdLst>
                <a:gd name="T0" fmla="*/ 50 w 96"/>
                <a:gd name="T1" fmla="*/ 131 h 82"/>
                <a:gd name="T2" fmla="*/ 0 w 96"/>
                <a:gd name="T3" fmla="*/ 65 h 82"/>
                <a:gd name="T4" fmla="*/ 100 w 96"/>
                <a:gd name="T5" fmla="*/ 13 h 82"/>
                <a:gd name="T6" fmla="*/ 149 w 96"/>
                <a:gd name="T7" fmla="*/ 88 h 82"/>
                <a:gd name="T8" fmla="*/ 50 w 96"/>
                <a:gd name="T9" fmla="*/ 13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" h="82">
                  <a:moveTo>
                    <a:pt x="31" y="80"/>
                  </a:moveTo>
                  <a:cubicBezTo>
                    <a:pt x="16" y="78"/>
                    <a:pt x="0" y="68"/>
                    <a:pt x="0" y="40"/>
                  </a:cubicBezTo>
                  <a:cubicBezTo>
                    <a:pt x="0" y="12"/>
                    <a:pt x="38" y="0"/>
                    <a:pt x="62" y="8"/>
                  </a:cubicBezTo>
                  <a:cubicBezTo>
                    <a:pt x="86" y="16"/>
                    <a:pt x="96" y="30"/>
                    <a:pt x="92" y="54"/>
                  </a:cubicBezTo>
                  <a:cubicBezTo>
                    <a:pt x="88" y="78"/>
                    <a:pt x="46" y="82"/>
                    <a:pt x="31" y="80"/>
                  </a:cubicBezTo>
                  <a:close/>
                </a:path>
              </a:pathLst>
            </a:custGeom>
            <a:solidFill>
              <a:srgbClr val="EDFFEC"/>
            </a:soli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Freeform 758"/>
          <p:cNvSpPr>
            <a:spLocks/>
          </p:cNvSpPr>
          <p:nvPr/>
        </p:nvSpPr>
        <p:spPr bwMode="auto">
          <a:xfrm rot="-2080890">
            <a:off x="4375150" y="641350"/>
            <a:ext cx="493713" cy="1358900"/>
          </a:xfrm>
          <a:custGeom>
            <a:avLst/>
            <a:gdLst>
              <a:gd name="T0" fmla="*/ 534273666 w 311"/>
              <a:gd name="T1" fmla="*/ 1829633438 h 856"/>
              <a:gd name="T2" fmla="*/ 710684782 w 311"/>
              <a:gd name="T3" fmla="*/ 1733867500 h 856"/>
              <a:gd name="T4" fmla="*/ 468749537 w 311"/>
              <a:gd name="T5" fmla="*/ 1668343438 h 856"/>
              <a:gd name="T6" fmla="*/ 471270490 w 311"/>
              <a:gd name="T7" fmla="*/ 814011263 h 856"/>
              <a:gd name="T8" fmla="*/ 471270490 w 311"/>
              <a:gd name="T9" fmla="*/ 814011263 h 856"/>
              <a:gd name="T10" fmla="*/ 781249229 w 311"/>
              <a:gd name="T11" fmla="*/ 357862188 h 856"/>
              <a:gd name="T12" fmla="*/ 413306044 w 311"/>
              <a:gd name="T13" fmla="*/ 5040313 h 856"/>
              <a:gd name="T14" fmla="*/ 12601588 w 311"/>
              <a:gd name="T15" fmla="*/ 355342825 h 856"/>
              <a:gd name="T16" fmla="*/ 307459374 w 311"/>
              <a:gd name="T17" fmla="*/ 841732188 h 856"/>
              <a:gd name="T18" fmla="*/ 315020644 w 311"/>
              <a:gd name="T19" fmla="*/ 2053928138 h 856"/>
              <a:gd name="T20" fmla="*/ 471270490 w 311"/>
              <a:gd name="T21" fmla="*/ 2053928138 h 856"/>
              <a:gd name="T22" fmla="*/ 471270490 w 311"/>
              <a:gd name="T23" fmla="*/ 1973283138 h 856"/>
              <a:gd name="T24" fmla="*/ 693044464 w 311"/>
              <a:gd name="T25" fmla="*/ 1922880013 h 856"/>
              <a:gd name="T26" fmla="*/ 534273666 w 311"/>
              <a:gd name="T27" fmla="*/ 1829633438 h 8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1" h="856">
                <a:moveTo>
                  <a:pt x="212" y="726"/>
                </a:moveTo>
                <a:cubicBezTo>
                  <a:pt x="212" y="686"/>
                  <a:pt x="284" y="720"/>
                  <a:pt x="282" y="688"/>
                </a:cubicBezTo>
                <a:cubicBezTo>
                  <a:pt x="280" y="656"/>
                  <a:pt x="244" y="664"/>
                  <a:pt x="186" y="662"/>
                </a:cubicBezTo>
                <a:cubicBezTo>
                  <a:pt x="187" y="504"/>
                  <a:pt x="187" y="323"/>
                  <a:pt x="187" y="323"/>
                </a:cubicBezTo>
                <a:cubicBezTo>
                  <a:pt x="208" y="293"/>
                  <a:pt x="311" y="237"/>
                  <a:pt x="310" y="142"/>
                </a:cubicBezTo>
                <a:cubicBezTo>
                  <a:pt x="309" y="47"/>
                  <a:pt x="226" y="4"/>
                  <a:pt x="164" y="2"/>
                </a:cubicBezTo>
                <a:cubicBezTo>
                  <a:pt x="102" y="0"/>
                  <a:pt x="0" y="28"/>
                  <a:pt x="5" y="141"/>
                </a:cubicBezTo>
                <a:cubicBezTo>
                  <a:pt x="10" y="254"/>
                  <a:pt x="116" y="268"/>
                  <a:pt x="122" y="334"/>
                </a:cubicBezTo>
                <a:cubicBezTo>
                  <a:pt x="117" y="407"/>
                  <a:pt x="125" y="569"/>
                  <a:pt x="125" y="815"/>
                </a:cubicBezTo>
                <a:cubicBezTo>
                  <a:pt x="140" y="830"/>
                  <a:pt x="160" y="856"/>
                  <a:pt x="187" y="815"/>
                </a:cubicBezTo>
                <a:cubicBezTo>
                  <a:pt x="187" y="799"/>
                  <a:pt x="187" y="783"/>
                  <a:pt x="187" y="783"/>
                </a:cubicBezTo>
                <a:cubicBezTo>
                  <a:pt x="202" y="774"/>
                  <a:pt x="276" y="790"/>
                  <a:pt x="275" y="763"/>
                </a:cubicBezTo>
                <a:cubicBezTo>
                  <a:pt x="274" y="736"/>
                  <a:pt x="212" y="766"/>
                  <a:pt x="212" y="726"/>
                </a:cubicBez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1" name="Group 763"/>
          <p:cNvGrpSpPr>
            <a:grpSpLocks/>
          </p:cNvGrpSpPr>
          <p:nvPr/>
        </p:nvGrpSpPr>
        <p:grpSpPr bwMode="auto">
          <a:xfrm rot="3345899">
            <a:off x="1786731" y="4287044"/>
            <a:ext cx="1411288" cy="2660650"/>
            <a:chOff x="4713" y="2426"/>
            <a:chExt cx="718" cy="1354"/>
          </a:xfrm>
        </p:grpSpPr>
        <p:grpSp>
          <p:nvGrpSpPr>
            <p:cNvPr id="3082" name="Group 764"/>
            <p:cNvGrpSpPr>
              <a:grpSpLocks/>
            </p:cNvGrpSpPr>
            <p:nvPr/>
          </p:nvGrpSpPr>
          <p:grpSpPr bwMode="auto">
            <a:xfrm rot="-3825975">
              <a:off x="4395" y="2744"/>
              <a:ext cx="1354" cy="718"/>
              <a:chOff x="662" y="3019"/>
              <a:chExt cx="1817" cy="964"/>
            </a:xfrm>
          </p:grpSpPr>
          <p:sp>
            <p:nvSpPr>
              <p:cNvPr id="3084" name="Freeform 765"/>
              <p:cNvSpPr>
                <a:spLocks/>
              </p:cNvSpPr>
              <p:nvPr/>
            </p:nvSpPr>
            <p:spPr bwMode="auto">
              <a:xfrm>
                <a:off x="662" y="3392"/>
                <a:ext cx="950" cy="591"/>
              </a:xfrm>
              <a:custGeom>
                <a:avLst/>
                <a:gdLst>
                  <a:gd name="T0" fmla="*/ 64 w 957"/>
                  <a:gd name="T1" fmla="*/ 402 h 620"/>
                  <a:gd name="T2" fmla="*/ 122 w 957"/>
                  <a:gd name="T3" fmla="*/ 408 h 620"/>
                  <a:gd name="T4" fmla="*/ 146 w 957"/>
                  <a:gd name="T5" fmla="*/ 360 h 620"/>
                  <a:gd name="T6" fmla="*/ 221 w 957"/>
                  <a:gd name="T7" fmla="*/ 362 h 620"/>
                  <a:gd name="T8" fmla="*/ 274 w 957"/>
                  <a:gd name="T9" fmla="*/ 301 h 620"/>
                  <a:gd name="T10" fmla="*/ 329 w 957"/>
                  <a:gd name="T11" fmla="*/ 312 h 620"/>
                  <a:gd name="T12" fmla="*/ 332 w 957"/>
                  <a:gd name="T13" fmla="*/ 310 h 620"/>
                  <a:gd name="T14" fmla="*/ 353 w 957"/>
                  <a:gd name="T15" fmla="*/ 277 h 620"/>
                  <a:gd name="T16" fmla="*/ 353 w 957"/>
                  <a:gd name="T17" fmla="*/ 277 h 620"/>
                  <a:gd name="T18" fmla="*/ 403 w 957"/>
                  <a:gd name="T19" fmla="*/ 275 h 620"/>
                  <a:gd name="T20" fmla="*/ 456 w 957"/>
                  <a:gd name="T21" fmla="*/ 253 h 620"/>
                  <a:gd name="T22" fmla="*/ 452 w 957"/>
                  <a:gd name="T23" fmla="*/ 223 h 620"/>
                  <a:gd name="T24" fmla="*/ 525 w 957"/>
                  <a:gd name="T25" fmla="*/ 188 h 620"/>
                  <a:gd name="T26" fmla="*/ 525 w 957"/>
                  <a:gd name="T27" fmla="*/ 188 h 620"/>
                  <a:gd name="T28" fmla="*/ 552 w 957"/>
                  <a:gd name="T29" fmla="*/ 206 h 620"/>
                  <a:gd name="T30" fmla="*/ 611 w 957"/>
                  <a:gd name="T31" fmla="*/ 178 h 620"/>
                  <a:gd name="T32" fmla="*/ 611 w 957"/>
                  <a:gd name="T33" fmla="*/ 178 h 620"/>
                  <a:gd name="T34" fmla="*/ 644 w 957"/>
                  <a:gd name="T35" fmla="*/ 75 h 620"/>
                  <a:gd name="T36" fmla="*/ 802 w 957"/>
                  <a:gd name="T37" fmla="*/ 0 h 620"/>
                  <a:gd name="T38" fmla="*/ 943 w 957"/>
                  <a:gd name="T39" fmla="*/ 249 h 620"/>
                  <a:gd name="T40" fmla="*/ 785 w 957"/>
                  <a:gd name="T41" fmla="*/ 325 h 620"/>
                  <a:gd name="T42" fmla="*/ 758 w 957"/>
                  <a:gd name="T43" fmla="*/ 278 h 620"/>
                  <a:gd name="T44" fmla="*/ 696 w 957"/>
                  <a:gd name="T45" fmla="*/ 295 h 620"/>
                  <a:gd name="T46" fmla="*/ 696 w 957"/>
                  <a:gd name="T47" fmla="*/ 295 h 620"/>
                  <a:gd name="T48" fmla="*/ 632 w 957"/>
                  <a:gd name="T49" fmla="*/ 281 h 620"/>
                  <a:gd name="T50" fmla="*/ 609 w 957"/>
                  <a:gd name="T51" fmla="*/ 328 h 620"/>
                  <a:gd name="T52" fmla="*/ 560 w 957"/>
                  <a:gd name="T53" fmla="*/ 338 h 620"/>
                  <a:gd name="T54" fmla="*/ 552 w 957"/>
                  <a:gd name="T55" fmla="*/ 370 h 620"/>
                  <a:gd name="T56" fmla="*/ 520 w 957"/>
                  <a:gd name="T57" fmla="*/ 350 h 620"/>
                  <a:gd name="T58" fmla="*/ 476 w 957"/>
                  <a:gd name="T59" fmla="*/ 356 h 620"/>
                  <a:gd name="T60" fmla="*/ 450 w 957"/>
                  <a:gd name="T61" fmla="*/ 413 h 620"/>
                  <a:gd name="T62" fmla="*/ 386 w 957"/>
                  <a:gd name="T63" fmla="*/ 415 h 620"/>
                  <a:gd name="T64" fmla="*/ 367 w 957"/>
                  <a:gd name="T65" fmla="*/ 466 h 620"/>
                  <a:gd name="T66" fmla="*/ 261 w 957"/>
                  <a:gd name="T67" fmla="*/ 518 h 620"/>
                  <a:gd name="T68" fmla="*/ 261 w 957"/>
                  <a:gd name="T69" fmla="*/ 518 h 620"/>
                  <a:gd name="T70" fmla="*/ 192 w 957"/>
                  <a:gd name="T71" fmla="*/ 508 h 620"/>
                  <a:gd name="T72" fmla="*/ 167 w 957"/>
                  <a:gd name="T73" fmla="*/ 563 h 620"/>
                  <a:gd name="T74" fmla="*/ 39 w 957"/>
                  <a:gd name="T75" fmla="*/ 529 h 620"/>
                  <a:gd name="T76" fmla="*/ 64 w 957"/>
                  <a:gd name="T77" fmla="*/ 402 h 6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957" h="620">
                    <a:moveTo>
                      <a:pt x="64" y="443"/>
                    </a:moveTo>
                    <a:cubicBezTo>
                      <a:pt x="78" y="421"/>
                      <a:pt x="110" y="457"/>
                      <a:pt x="124" y="449"/>
                    </a:cubicBezTo>
                    <a:cubicBezTo>
                      <a:pt x="136" y="442"/>
                      <a:pt x="131" y="405"/>
                      <a:pt x="148" y="397"/>
                    </a:cubicBezTo>
                    <a:cubicBezTo>
                      <a:pt x="165" y="389"/>
                      <a:pt x="203" y="410"/>
                      <a:pt x="225" y="399"/>
                    </a:cubicBezTo>
                    <a:cubicBezTo>
                      <a:pt x="247" y="388"/>
                      <a:pt x="260" y="340"/>
                      <a:pt x="278" y="331"/>
                    </a:cubicBezTo>
                    <a:lnTo>
                      <a:pt x="333" y="343"/>
                    </a:lnTo>
                    <a:lnTo>
                      <a:pt x="336" y="341"/>
                    </a:lnTo>
                    <a:lnTo>
                      <a:pt x="359" y="305"/>
                    </a:lnTo>
                    <a:cubicBezTo>
                      <a:pt x="367" y="305"/>
                      <a:pt x="392" y="307"/>
                      <a:pt x="409" y="303"/>
                    </a:cubicBezTo>
                    <a:cubicBezTo>
                      <a:pt x="426" y="299"/>
                      <a:pt x="454" y="287"/>
                      <a:pt x="462" y="278"/>
                    </a:cubicBezTo>
                    <a:lnTo>
                      <a:pt x="458" y="246"/>
                    </a:lnTo>
                    <a:lnTo>
                      <a:pt x="533" y="207"/>
                    </a:lnTo>
                    <a:cubicBezTo>
                      <a:pt x="538" y="210"/>
                      <a:pt x="545" y="229"/>
                      <a:pt x="560" y="227"/>
                    </a:cubicBezTo>
                    <a:cubicBezTo>
                      <a:pt x="575" y="225"/>
                      <a:pt x="611" y="201"/>
                      <a:pt x="621" y="196"/>
                    </a:cubicBezTo>
                    <a:lnTo>
                      <a:pt x="654" y="83"/>
                    </a:lnTo>
                    <a:lnTo>
                      <a:pt x="814" y="0"/>
                    </a:lnTo>
                    <a:lnTo>
                      <a:pt x="957" y="274"/>
                    </a:lnTo>
                    <a:lnTo>
                      <a:pt x="797" y="358"/>
                    </a:lnTo>
                    <a:cubicBezTo>
                      <a:pt x="766" y="363"/>
                      <a:pt x="785" y="312"/>
                      <a:pt x="770" y="306"/>
                    </a:cubicBezTo>
                    <a:cubicBezTo>
                      <a:pt x="755" y="300"/>
                      <a:pt x="717" y="321"/>
                      <a:pt x="706" y="324"/>
                    </a:cubicBezTo>
                    <a:cubicBezTo>
                      <a:pt x="695" y="321"/>
                      <a:pt x="657" y="303"/>
                      <a:pt x="642" y="309"/>
                    </a:cubicBezTo>
                    <a:cubicBezTo>
                      <a:pt x="627" y="315"/>
                      <a:pt x="630" y="351"/>
                      <a:pt x="618" y="361"/>
                    </a:cubicBezTo>
                    <a:cubicBezTo>
                      <a:pt x="606" y="371"/>
                      <a:pt x="578" y="364"/>
                      <a:pt x="568" y="372"/>
                    </a:cubicBezTo>
                    <a:cubicBezTo>
                      <a:pt x="557" y="381"/>
                      <a:pt x="567" y="405"/>
                      <a:pt x="560" y="407"/>
                    </a:cubicBezTo>
                    <a:lnTo>
                      <a:pt x="528" y="385"/>
                    </a:lnTo>
                    <a:cubicBezTo>
                      <a:pt x="515" y="382"/>
                      <a:pt x="496" y="380"/>
                      <a:pt x="484" y="391"/>
                    </a:cubicBezTo>
                    <a:cubicBezTo>
                      <a:pt x="472" y="402"/>
                      <a:pt x="471" y="443"/>
                      <a:pt x="456" y="454"/>
                    </a:cubicBezTo>
                    <a:cubicBezTo>
                      <a:pt x="441" y="465"/>
                      <a:pt x="406" y="446"/>
                      <a:pt x="392" y="456"/>
                    </a:cubicBezTo>
                    <a:cubicBezTo>
                      <a:pt x="378" y="466"/>
                      <a:pt x="394" y="494"/>
                      <a:pt x="373" y="513"/>
                    </a:cubicBezTo>
                    <a:lnTo>
                      <a:pt x="265" y="570"/>
                    </a:lnTo>
                    <a:cubicBezTo>
                      <a:pt x="253" y="568"/>
                      <a:pt x="210" y="551"/>
                      <a:pt x="194" y="559"/>
                    </a:cubicBezTo>
                    <a:cubicBezTo>
                      <a:pt x="178" y="567"/>
                      <a:pt x="195" y="616"/>
                      <a:pt x="169" y="620"/>
                    </a:cubicBezTo>
                    <a:cubicBezTo>
                      <a:pt x="114" y="609"/>
                      <a:pt x="108" y="607"/>
                      <a:pt x="39" y="582"/>
                    </a:cubicBezTo>
                    <a:cubicBezTo>
                      <a:pt x="0" y="563"/>
                      <a:pt x="50" y="465"/>
                      <a:pt x="64" y="44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2F2F2"/>
                  </a:gs>
                  <a:gs pos="100000">
                    <a:srgbClr val="CBCBCB"/>
                  </a:gs>
                </a:gsLst>
                <a:path path="rect">
                  <a:fillToRect t="100000" r="100000"/>
                </a:path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766"/>
              <p:cNvSpPr>
                <a:spLocks/>
              </p:cNvSpPr>
              <p:nvPr/>
            </p:nvSpPr>
            <p:spPr bwMode="auto">
              <a:xfrm>
                <a:off x="1443" y="3019"/>
                <a:ext cx="1036" cy="668"/>
              </a:xfrm>
              <a:custGeom>
                <a:avLst/>
                <a:gdLst>
                  <a:gd name="T0" fmla="*/ 787 w 1184"/>
                  <a:gd name="T1" fmla="*/ 114 h 764"/>
                  <a:gd name="T2" fmla="*/ 606 w 1184"/>
                  <a:gd name="T3" fmla="*/ 21 h 764"/>
                  <a:gd name="T4" fmla="*/ 475 w 1184"/>
                  <a:gd name="T5" fmla="*/ 22 h 764"/>
                  <a:gd name="T6" fmla="*/ 50 w 1184"/>
                  <a:gd name="T7" fmla="*/ 234 h 764"/>
                  <a:gd name="T8" fmla="*/ 0 w 1184"/>
                  <a:gd name="T9" fmla="*/ 325 h 764"/>
                  <a:gd name="T10" fmla="*/ 114 w 1184"/>
                  <a:gd name="T11" fmla="*/ 543 h 764"/>
                  <a:gd name="T12" fmla="*/ 200 w 1184"/>
                  <a:gd name="T13" fmla="*/ 571 h 764"/>
                  <a:gd name="T14" fmla="*/ 291 w 1184"/>
                  <a:gd name="T15" fmla="*/ 556 h 764"/>
                  <a:gd name="T16" fmla="*/ 694 w 1184"/>
                  <a:gd name="T17" fmla="*/ 549 h 764"/>
                  <a:gd name="T18" fmla="*/ 869 w 1184"/>
                  <a:gd name="T19" fmla="*/ 443 h 764"/>
                  <a:gd name="T20" fmla="*/ 902 w 1184"/>
                  <a:gd name="T21" fmla="*/ 339 h 764"/>
                  <a:gd name="T22" fmla="*/ 850 w 1184"/>
                  <a:gd name="T23" fmla="*/ 180 h 764"/>
                  <a:gd name="T24" fmla="*/ 787 w 1184"/>
                  <a:gd name="T25" fmla="*/ 114 h 7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84" h="764">
                    <a:moveTo>
                      <a:pt x="1027" y="149"/>
                    </a:moveTo>
                    <a:cubicBezTo>
                      <a:pt x="996" y="130"/>
                      <a:pt x="859" y="48"/>
                      <a:pt x="791" y="28"/>
                    </a:cubicBezTo>
                    <a:cubicBezTo>
                      <a:pt x="723" y="8"/>
                      <a:pt x="680" y="0"/>
                      <a:pt x="620" y="29"/>
                    </a:cubicBezTo>
                    <a:cubicBezTo>
                      <a:pt x="620" y="29"/>
                      <a:pt x="342" y="167"/>
                      <a:pt x="65" y="306"/>
                    </a:cubicBezTo>
                    <a:cubicBezTo>
                      <a:pt x="8" y="334"/>
                      <a:pt x="0" y="425"/>
                      <a:pt x="0" y="425"/>
                    </a:cubicBezTo>
                    <a:lnTo>
                      <a:pt x="149" y="710"/>
                    </a:lnTo>
                    <a:cubicBezTo>
                      <a:pt x="149" y="710"/>
                      <a:pt x="184" y="764"/>
                      <a:pt x="261" y="747"/>
                    </a:cubicBezTo>
                    <a:cubicBezTo>
                      <a:pt x="310" y="736"/>
                      <a:pt x="354" y="730"/>
                      <a:pt x="380" y="727"/>
                    </a:cubicBezTo>
                    <a:cubicBezTo>
                      <a:pt x="480" y="722"/>
                      <a:pt x="776" y="718"/>
                      <a:pt x="906" y="718"/>
                    </a:cubicBezTo>
                    <a:cubicBezTo>
                      <a:pt x="1036" y="718"/>
                      <a:pt x="1116" y="610"/>
                      <a:pt x="1135" y="580"/>
                    </a:cubicBezTo>
                    <a:cubicBezTo>
                      <a:pt x="1154" y="550"/>
                      <a:pt x="1184" y="503"/>
                      <a:pt x="1178" y="444"/>
                    </a:cubicBezTo>
                    <a:cubicBezTo>
                      <a:pt x="1172" y="385"/>
                      <a:pt x="1134" y="283"/>
                      <a:pt x="1110" y="236"/>
                    </a:cubicBezTo>
                    <a:cubicBezTo>
                      <a:pt x="1086" y="189"/>
                      <a:pt x="1058" y="168"/>
                      <a:pt x="1027" y="14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98DD5"/>
                  </a:gs>
                  <a:gs pos="100000">
                    <a:schemeClr val="bg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3" name="Freeform 767"/>
            <p:cNvSpPr>
              <a:spLocks/>
            </p:cNvSpPr>
            <p:nvPr/>
          </p:nvSpPr>
          <p:spPr bwMode="auto">
            <a:xfrm>
              <a:off x="5135" y="2480"/>
              <a:ext cx="235" cy="229"/>
            </a:xfrm>
            <a:custGeom>
              <a:avLst/>
              <a:gdLst>
                <a:gd name="T0" fmla="*/ 87 w 235"/>
                <a:gd name="T1" fmla="*/ 12 h 229"/>
                <a:gd name="T2" fmla="*/ 170 w 235"/>
                <a:gd name="T3" fmla="*/ 42 h 229"/>
                <a:gd name="T4" fmla="*/ 215 w 235"/>
                <a:gd name="T5" fmla="*/ 120 h 229"/>
                <a:gd name="T6" fmla="*/ 211 w 235"/>
                <a:gd name="T7" fmla="*/ 196 h 229"/>
                <a:gd name="T8" fmla="*/ 165 w 235"/>
                <a:gd name="T9" fmla="*/ 199 h 229"/>
                <a:gd name="T10" fmla="*/ 0 w 235"/>
                <a:gd name="T11" fmla="*/ 34 h 229"/>
                <a:gd name="T12" fmla="*/ 87 w 235"/>
                <a:gd name="T13" fmla="*/ 12 h 2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5" h="229">
                  <a:moveTo>
                    <a:pt x="87" y="12"/>
                  </a:moveTo>
                  <a:cubicBezTo>
                    <a:pt x="109" y="16"/>
                    <a:pt x="149" y="23"/>
                    <a:pt x="170" y="42"/>
                  </a:cubicBezTo>
                  <a:cubicBezTo>
                    <a:pt x="191" y="63"/>
                    <a:pt x="209" y="95"/>
                    <a:pt x="215" y="120"/>
                  </a:cubicBezTo>
                  <a:cubicBezTo>
                    <a:pt x="222" y="146"/>
                    <a:pt x="235" y="163"/>
                    <a:pt x="211" y="196"/>
                  </a:cubicBezTo>
                  <a:cubicBezTo>
                    <a:pt x="187" y="229"/>
                    <a:pt x="175" y="207"/>
                    <a:pt x="165" y="199"/>
                  </a:cubicBezTo>
                  <a:cubicBezTo>
                    <a:pt x="127" y="168"/>
                    <a:pt x="23" y="65"/>
                    <a:pt x="0" y="34"/>
                  </a:cubicBezTo>
                  <a:cubicBezTo>
                    <a:pt x="7" y="0"/>
                    <a:pt x="65" y="8"/>
                    <a:pt x="87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99"/>
          <p:cNvGrpSpPr>
            <a:grpSpLocks/>
          </p:cNvGrpSpPr>
          <p:nvPr/>
        </p:nvGrpSpPr>
        <p:grpSpPr bwMode="auto">
          <a:xfrm flipH="1">
            <a:off x="3059113" y="444500"/>
            <a:ext cx="990600" cy="1651000"/>
            <a:chOff x="4260" y="1582"/>
            <a:chExt cx="624" cy="1040"/>
          </a:xfrm>
        </p:grpSpPr>
        <p:sp>
          <p:nvSpPr>
            <p:cNvPr id="5150" name="Freeform 140"/>
            <p:cNvSpPr>
              <a:spLocks/>
            </p:cNvSpPr>
            <p:nvPr/>
          </p:nvSpPr>
          <p:spPr bwMode="auto">
            <a:xfrm>
              <a:off x="4621" y="2360"/>
              <a:ext cx="263" cy="211"/>
            </a:xfrm>
            <a:custGeom>
              <a:avLst/>
              <a:gdLst>
                <a:gd name="T0" fmla="*/ 0 w 263"/>
                <a:gd name="T1" fmla="*/ 211 h 211"/>
                <a:gd name="T2" fmla="*/ 147 w 263"/>
                <a:gd name="T3" fmla="*/ 211 h 211"/>
                <a:gd name="T4" fmla="*/ 147 w 263"/>
                <a:gd name="T5" fmla="*/ 140 h 211"/>
                <a:gd name="T6" fmla="*/ 192 w 263"/>
                <a:gd name="T7" fmla="*/ 140 h 211"/>
                <a:gd name="T8" fmla="*/ 192 w 263"/>
                <a:gd name="T9" fmla="*/ 211 h 211"/>
                <a:gd name="T10" fmla="*/ 263 w 263"/>
                <a:gd name="T11" fmla="*/ 211 h 211"/>
                <a:gd name="T12" fmla="*/ 263 w 263"/>
                <a:gd name="T13" fmla="*/ 0 h 211"/>
                <a:gd name="T14" fmla="*/ 197 w 263"/>
                <a:gd name="T15" fmla="*/ 0 h 211"/>
                <a:gd name="T16" fmla="*/ 197 w 263"/>
                <a:gd name="T17" fmla="*/ 67 h 211"/>
                <a:gd name="T18" fmla="*/ 149 w 263"/>
                <a:gd name="T19" fmla="*/ 67 h 211"/>
                <a:gd name="T20" fmla="*/ 149 w 263"/>
                <a:gd name="T21" fmla="*/ 0 h 211"/>
                <a:gd name="T22" fmla="*/ 90 w 263"/>
                <a:gd name="T23" fmla="*/ 0 h 211"/>
                <a:gd name="T24" fmla="*/ 90 w 263"/>
                <a:gd name="T25" fmla="*/ 67 h 211"/>
                <a:gd name="T26" fmla="*/ 46 w 263"/>
                <a:gd name="T27" fmla="*/ 67 h 211"/>
                <a:gd name="T28" fmla="*/ 46 w 263"/>
                <a:gd name="T29" fmla="*/ 0 h 211"/>
                <a:gd name="T30" fmla="*/ 0 w 263"/>
                <a:gd name="T31" fmla="*/ 0 h 211"/>
                <a:gd name="T32" fmla="*/ 0 w 263"/>
                <a:gd name="T33" fmla="*/ 211 h 2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3" h="211">
                  <a:moveTo>
                    <a:pt x="0" y="211"/>
                  </a:moveTo>
                  <a:lnTo>
                    <a:pt x="147" y="211"/>
                  </a:lnTo>
                  <a:lnTo>
                    <a:pt x="147" y="140"/>
                  </a:lnTo>
                  <a:lnTo>
                    <a:pt x="192" y="140"/>
                  </a:lnTo>
                  <a:lnTo>
                    <a:pt x="192" y="211"/>
                  </a:lnTo>
                  <a:lnTo>
                    <a:pt x="263" y="211"/>
                  </a:lnTo>
                  <a:lnTo>
                    <a:pt x="263" y="0"/>
                  </a:lnTo>
                  <a:lnTo>
                    <a:pt x="197" y="0"/>
                  </a:lnTo>
                  <a:lnTo>
                    <a:pt x="197" y="67"/>
                  </a:lnTo>
                  <a:lnTo>
                    <a:pt x="149" y="67"/>
                  </a:lnTo>
                  <a:lnTo>
                    <a:pt x="149" y="0"/>
                  </a:lnTo>
                  <a:lnTo>
                    <a:pt x="90" y="0"/>
                  </a:lnTo>
                  <a:lnTo>
                    <a:pt x="90" y="67"/>
                  </a:lnTo>
                  <a:lnTo>
                    <a:pt x="46" y="67"/>
                  </a:lnTo>
                  <a:lnTo>
                    <a:pt x="46" y="0"/>
                  </a:lnTo>
                  <a:lnTo>
                    <a:pt x="0" y="0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143"/>
            <p:cNvSpPr>
              <a:spLocks/>
            </p:cNvSpPr>
            <p:nvPr/>
          </p:nvSpPr>
          <p:spPr bwMode="auto">
            <a:xfrm>
              <a:off x="4450" y="1914"/>
              <a:ext cx="178" cy="708"/>
            </a:xfrm>
            <a:custGeom>
              <a:avLst/>
              <a:gdLst>
                <a:gd name="T0" fmla="*/ 178 w 178"/>
                <a:gd name="T1" fmla="*/ 680 h 708"/>
                <a:gd name="T2" fmla="*/ 94 w 178"/>
                <a:gd name="T3" fmla="*/ 706 h 708"/>
                <a:gd name="T4" fmla="*/ 0 w 178"/>
                <a:gd name="T5" fmla="*/ 682 h 708"/>
                <a:gd name="T6" fmla="*/ 0 w 178"/>
                <a:gd name="T7" fmla="*/ 682 h 708"/>
                <a:gd name="T8" fmla="*/ 0 w 178"/>
                <a:gd name="T9" fmla="*/ 0 h 708"/>
                <a:gd name="T10" fmla="*/ 178 w 178"/>
                <a:gd name="T11" fmla="*/ 0 h 708"/>
                <a:gd name="T12" fmla="*/ 178 w 178"/>
                <a:gd name="T13" fmla="*/ 0 h 708"/>
                <a:gd name="T14" fmla="*/ 178 w 178"/>
                <a:gd name="T15" fmla="*/ 680 h 7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8" h="708">
                  <a:moveTo>
                    <a:pt x="178" y="680"/>
                  </a:moveTo>
                  <a:cubicBezTo>
                    <a:pt x="176" y="678"/>
                    <a:pt x="156" y="704"/>
                    <a:pt x="94" y="706"/>
                  </a:cubicBezTo>
                  <a:cubicBezTo>
                    <a:pt x="32" y="708"/>
                    <a:pt x="16" y="688"/>
                    <a:pt x="0" y="682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178" y="0"/>
                    <a:pt x="178" y="680"/>
                    <a:pt x="178" y="68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Oval 181"/>
            <p:cNvSpPr>
              <a:spLocks noChangeArrowheads="1"/>
            </p:cNvSpPr>
            <p:nvPr/>
          </p:nvSpPr>
          <p:spPr bwMode="auto">
            <a:xfrm>
              <a:off x="4260" y="1582"/>
              <a:ext cx="558" cy="3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3" name="Oval 182"/>
            <p:cNvSpPr>
              <a:spLocks noChangeArrowheads="1"/>
            </p:cNvSpPr>
            <p:nvPr/>
          </p:nvSpPr>
          <p:spPr bwMode="auto">
            <a:xfrm>
              <a:off x="4320" y="1627"/>
              <a:ext cx="436" cy="2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3" name="Group 198"/>
          <p:cNvGrpSpPr>
            <a:grpSpLocks/>
          </p:cNvGrpSpPr>
          <p:nvPr/>
        </p:nvGrpSpPr>
        <p:grpSpPr bwMode="auto">
          <a:xfrm>
            <a:off x="746125" y="947738"/>
            <a:ext cx="1174750" cy="3090862"/>
            <a:chOff x="861" y="1114"/>
            <a:chExt cx="599" cy="1576"/>
          </a:xfrm>
        </p:grpSpPr>
        <p:sp>
          <p:nvSpPr>
            <p:cNvPr id="5140" name="Freeform 153"/>
            <p:cNvSpPr>
              <a:spLocks/>
            </p:cNvSpPr>
            <p:nvPr/>
          </p:nvSpPr>
          <p:spPr bwMode="auto">
            <a:xfrm>
              <a:off x="1077" y="1561"/>
              <a:ext cx="164" cy="132"/>
            </a:xfrm>
            <a:custGeom>
              <a:avLst/>
              <a:gdLst>
                <a:gd name="T0" fmla="*/ 0 w 164"/>
                <a:gd name="T1" fmla="*/ 27 h 132"/>
                <a:gd name="T2" fmla="*/ 57 w 164"/>
                <a:gd name="T3" fmla="*/ 132 h 132"/>
                <a:gd name="T4" fmla="*/ 118 w 164"/>
                <a:gd name="T5" fmla="*/ 132 h 132"/>
                <a:gd name="T6" fmla="*/ 164 w 164"/>
                <a:gd name="T7" fmla="*/ 31 h 132"/>
                <a:gd name="T8" fmla="*/ 123 w 164"/>
                <a:gd name="T9" fmla="*/ 2 h 132"/>
                <a:gd name="T10" fmla="*/ 109 w 164"/>
                <a:gd name="T11" fmla="*/ 79 h 132"/>
                <a:gd name="T12" fmla="*/ 68 w 164"/>
                <a:gd name="T13" fmla="*/ 79 h 132"/>
                <a:gd name="T14" fmla="*/ 43 w 164"/>
                <a:gd name="T15" fmla="*/ 0 h 132"/>
                <a:gd name="T16" fmla="*/ 0 w 164"/>
                <a:gd name="T17" fmla="*/ 27 h 1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4" h="132">
                  <a:moveTo>
                    <a:pt x="0" y="27"/>
                  </a:moveTo>
                  <a:lnTo>
                    <a:pt x="57" y="132"/>
                  </a:lnTo>
                  <a:lnTo>
                    <a:pt x="118" y="132"/>
                  </a:lnTo>
                  <a:lnTo>
                    <a:pt x="164" y="31"/>
                  </a:lnTo>
                  <a:lnTo>
                    <a:pt x="123" y="2"/>
                  </a:lnTo>
                  <a:lnTo>
                    <a:pt x="109" y="79"/>
                  </a:lnTo>
                  <a:lnTo>
                    <a:pt x="68" y="79"/>
                  </a:lnTo>
                  <a:lnTo>
                    <a:pt x="43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144"/>
            <p:cNvSpPr>
              <a:spLocks/>
            </p:cNvSpPr>
            <p:nvPr/>
          </p:nvSpPr>
          <p:spPr bwMode="auto">
            <a:xfrm>
              <a:off x="1138" y="1739"/>
              <a:ext cx="58" cy="951"/>
            </a:xfrm>
            <a:custGeom>
              <a:avLst/>
              <a:gdLst>
                <a:gd name="T0" fmla="*/ 58 w 58"/>
                <a:gd name="T1" fmla="*/ 927 h 951"/>
                <a:gd name="T2" fmla="*/ 58 w 58"/>
                <a:gd name="T3" fmla="*/ 927 h 951"/>
                <a:gd name="T4" fmla="*/ 28 w 58"/>
                <a:gd name="T5" fmla="*/ 950 h 951"/>
                <a:gd name="T6" fmla="*/ 0 w 58"/>
                <a:gd name="T7" fmla="*/ 927 h 951"/>
                <a:gd name="T8" fmla="*/ 0 w 58"/>
                <a:gd name="T9" fmla="*/ 927 h 951"/>
                <a:gd name="T10" fmla="*/ 0 w 58"/>
                <a:gd name="T11" fmla="*/ 0 h 951"/>
                <a:gd name="T12" fmla="*/ 58 w 58"/>
                <a:gd name="T13" fmla="*/ 0 h 951"/>
                <a:gd name="T14" fmla="*/ 58 w 58"/>
                <a:gd name="T15" fmla="*/ 0 h 951"/>
                <a:gd name="T16" fmla="*/ 58 w 58"/>
                <a:gd name="T17" fmla="*/ 927 h 951"/>
                <a:gd name="T18" fmla="*/ 58 w 58"/>
                <a:gd name="T19" fmla="*/ 927 h 9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951">
                  <a:moveTo>
                    <a:pt x="58" y="927"/>
                  </a:moveTo>
                  <a:cubicBezTo>
                    <a:pt x="58" y="927"/>
                    <a:pt x="58" y="927"/>
                    <a:pt x="58" y="927"/>
                  </a:cubicBezTo>
                  <a:cubicBezTo>
                    <a:pt x="58" y="927"/>
                    <a:pt x="50" y="951"/>
                    <a:pt x="28" y="950"/>
                  </a:cubicBezTo>
                  <a:cubicBezTo>
                    <a:pt x="6" y="949"/>
                    <a:pt x="6" y="937"/>
                    <a:pt x="0" y="927"/>
                  </a:cubicBezTo>
                  <a:cubicBezTo>
                    <a:pt x="0" y="927"/>
                    <a:pt x="0" y="927"/>
                    <a:pt x="0" y="927"/>
                  </a:cubicBezTo>
                  <a:lnTo>
                    <a:pt x="0" y="0"/>
                  </a:lnTo>
                  <a:lnTo>
                    <a:pt x="58" y="0"/>
                  </a:lnTo>
                  <a:lnTo>
                    <a:pt x="58" y="927"/>
                  </a:lnTo>
                  <a:cubicBezTo>
                    <a:pt x="58" y="927"/>
                    <a:pt x="58" y="927"/>
                    <a:pt x="58" y="927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157"/>
            <p:cNvSpPr>
              <a:spLocks/>
            </p:cNvSpPr>
            <p:nvPr/>
          </p:nvSpPr>
          <p:spPr bwMode="auto">
            <a:xfrm>
              <a:off x="1070" y="1840"/>
              <a:ext cx="196" cy="62"/>
            </a:xfrm>
            <a:custGeom>
              <a:avLst/>
              <a:gdLst>
                <a:gd name="T0" fmla="*/ 148 w 196"/>
                <a:gd name="T1" fmla="*/ 60 h 62"/>
                <a:gd name="T2" fmla="*/ 41 w 196"/>
                <a:gd name="T3" fmla="*/ 60 h 62"/>
                <a:gd name="T4" fmla="*/ 46 w 196"/>
                <a:gd name="T5" fmla="*/ 1 h 62"/>
                <a:gd name="T6" fmla="*/ 148 w 196"/>
                <a:gd name="T7" fmla="*/ 1 h 62"/>
                <a:gd name="T8" fmla="*/ 148 w 196"/>
                <a:gd name="T9" fmla="*/ 60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158"/>
            <p:cNvSpPr>
              <a:spLocks/>
            </p:cNvSpPr>
            <p:nvPr/>
          </p:nvSpPr>
          <p:spPr bwMode="auto">
            <a:xfrm>
              <a:off x="1196" y="2475"/>
              <a:ext cx="179" cy="141"/>
            </a:xfrm>
            <a:custGeom>
              <a:avLst/>
              <a:gdLst>
                <a:gd name="T0" fmla="*/ 0 w 179"/>
                <a:gd name="T1" fmla="*/ 0 h 141"/>
                <a:gd name="T2" fmla="*/ 100 w 179"/>
                <a:gd name="T3" fmla="*/ 0 h 141"/>
                <a:gd name="T4" fmla="*/ 100 w 179"/>
                <a:gd name="T5" fmla="*/ 48 h 141"/>
                <a:gd name="T6" fmla="*/ 130 w 179"/>
                <a:gd name="T7" fmla="*/ 48 h 141"/>
                <a:gd name="T8" fmla="*/ 130 w 179"/>
                <a:gd name="T9" fmla="*/ 0 h 141"/>
                <a:gd name="T10" fmla="*/ 179 w 179"/>
                <a:gd name="T11" fmla="*/ 0 h 141"/>
                <a:gd name="T12" fmla="*/ 179 w 179"/>
                <a:gd name="T13" fmla="*/ 139 h 141"/>
                <a:gd name="T14" fmla="*/ 134 w 179"/>
                <a:gd name="T15" fmla="*/ 139 h 141"/>
                <a:gd name="T16" fmla="*/ 134 w 179"/>
                <a:gd name="T17" fmla="*/ 96 h 141"/>
                <a:gd name="T18" fmla="*/ 102 w 179"/>
                <a:gd name="T19" fmla="*/ 96 h 141"/>
                <a:gd name="T20" fmla="*/ 102 w 179"/>
                <a:gd name="T21" fmla="*/ 141 h 141"/>
                <a:gd name="T22" fmla="*/ 63 w 179"/>
                <a:gd name="T23" fmla="*/ 141 h 141"/>
                <a:gd name="T24" fmla="*/ 63 w 179"/>
                <a:gd name="T25" fmla="*/ 94 h 141"/>
                <a:gd name="T26" fmla="*/ 31 w 179"/>
                <a:gd name="T27" fmla="*/ 94 h 141"/>
                <a:gd name="T28" fmla="*/ 31 w 179"/>
                <a:gd name="T29" fmla="*/ 141 h 141"/>
                <a:gd name="T30" fmla="*/ 0 w 179"/>
                <a:gd name="T31" fmla="*/ 141 h 141"/>
                <a:gd name="T32" fmla="*/ 0 w 179"/>
                <a:gd name="T33" fmla="*/ 0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9" h="141">
                  <a:moveTo>
                    <a:pt x="0" y="0"/>
                  </a:moveTo>
                  <a:lnTo>
                    <a:pt x="100" y="0"/>
                  </a:lnTo>
                  <a:lnTo>
                    <a:pt x="100" y="48"/>
                  </a:lnTo>
                  <a:lnTo>
                    <a:pt x="130" y="48"/>
                  </a:lnTo>
                  <a:lnTo>
                    <a:pt x="130" y="0"/>
                  </a:lnTo>
                  <a:lnTo>
                    <a:pt x="179" y="0"/>
                  </a:lnTo>
                  <a:lnTo>
                    <a:pt x="179" y="139"/>
                  </a:lnTo>
                  <a:lnTo>
                    <a:pt x="134" y="139"/>
                  </a:lnTo>
                  <a:lnTo>
                    <a:pt x="134" y="96"/>
                  </a:lnTo>
                  <a:lnTo>
                    <a:pt x="102" y="96"/>
                  </a:lnTo>
                  <a:lnTo>
                    <a:pt x="102" y="141"/>
                  </a:lnTo>
                  <a:lnTo>
                    <a:pt x="63" y="141"/>
                  </a:lnTo>
                  <a:lnTo>
                    <a:pt x="63" y="94"/>
                  </a:lnTo>
                  <a:lnTo>
                    <a:pt x="31" y="94"/>
                  </a:lnTo>
                  <a:lnTo>
                    <a:pt x="31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183"/>
            <p:cNvSpPr>
              <a:spLocks/>
            </p:cNvSpPr>
            <p:nvPr/>
          </p:nvSpPr>
          <p:spPr bwMode="auto">
            <a:xfrm>
              <a:off x="1082" y="1688"/>
              <a:ext cx="166" cy="53"/>
            </a:xfrm>
            <a:custGeom>
              <a:avLst/>
              <a:gdLst>
                <a:gd name="T0" fmla="*/ 106 w 196"/>
                <a:gd name="T1" fmla="*/ 44 h 62"/>
                <a:gd name="T2" fmla="*/ 30 w 196"/>
                <a:gd name="T3" fmla="*/ 44 h 62"/>
                <a:gd name="T4" fmla="*/ 33 w 196"/>
                <a:gd name="T5" fmla="*/ 1 h 62"/>
                <a:gd name="T6" fmla="*/ 106 w 196"/>
                <a:gd name="T7" fmla="*/ 1 h 62"/>
                <a:gd name="T8" fmla="*/ 106 w 196"/>
                <a:gd name="T9" fmla="*/ 4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146"/>
            <p:cNvSpPr>
              <a:spLocks/>
            </p:cNvSpPr>
            <p:nvPr/>
          </p:nvSpPr>
          <p:spPr bwMode="auto">
            <a:xfrm>
              <a:off x="861" y="1114"/>
              <a:ext cx="599" cy="502"/>
            </a:xfrm>
            <a:custGeom>
              <a:avLst/>
              <a:gdLst>
                <a:gd name="T0" fmla="*/ 413 w 599"/>
                <a:gd name="T1" fmla="*/ 220 h 502"/>
                <a:gd name="T2" fmla="*/ 429 w 599"/>
                <a:gd name="T3" fmla="*/ 86 h 502"/>
                <a:gd name="T4" fmla="*/ 307 w 599"/>
                <a:gd name="T5" fmla="*/ 2 h 502"/>
                <a:gd name="T6" fmla="*/ 167 w 599"/>
                <a:gd name="T7" fmla="*/ 100 h 502"/>
                <a:gd name="T8" fmla="*/ 195 w 599"/>
                <a:gd name="T9" fmla="*/ 228 h 502"/>
                <a:gd name="T10" fmla="*/ 57 w 599"/>
                <a:gd name="T11" fmla="*/ 246 h 502"/>
                <a:gd name="T12" fmla="*/ 10 w 599"/>
                <a:gd name="T13" fmla="*/ 382 h 502"/>
                <a:gd name="T14" fmla="*/ 129 w 599"/>
                <a:gd name="T15" fmla="*/ 492 h 502"/>
                <a:gd name="T16" fmla="*/ 271 w 599"/>
                <a:gd name="T17" fmla="*/ 442 h 502"/>
                <a:gd name="T18" fmla="*/ 337 w 599"/>
                <a:gd name="T19" fmla="*/ 444 h 502"/>
                <a:gd name="T20" fmla="*/ 467 w 599"/>
                <a:gd name="T21" fmla="*/ 498 h 502"/>
                <a:gd name="T22" fmla="*/ 595 w 599"/>
                <a:gd name="T23" fmla="*/ 372 h 502"/>
                <a:gd name="T24" fmla="*/ 545 w 599"/>
                <a:gd name="T25" fmla="*/ 246 h 502"/>
                <a:gd name="T26" fmla="*/ 413 w 599"/>
                <a:gd name="T27" fmla="*/ 220 h 5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99" h="502">
                  <a:moveTo>
                    <a:pt x="413" y="220"/>
                  </a:moveTo>
                  <a:cubicBezTo>
                    <a:pt x="447" y="174"/>
                    <a:pt x="439" y="114"/>
                    <a:pt x="429" y="86"/>
                  </a:cubicBezTo>
                  <a:cubicBezTo>
                    <a:pt x="419" y="58"/>
                    <a:pt x="385" y="4"/>
                    <a:pt x="307" y="2"/>
                  </a:cubicBezTo>
                  <a:cubicBezTo>
                    <a:pt x="229" y="0"/>
                    <a:pt x="175" y="62"/>
                    <a:pt x="167" y="100"/>
                  </a:cubicBezTo>
                  <a:cubicBezTo>
                    <a:pt x="159" y="138"/>
                    <a:pt x="165" y="198"/>
                    <a:pt x="195" y="228"/>
                  </a:cubicBezTo>
                  <a:cubicBezTo>
                    <a:pt x="155" y="210"/>
                    <a:pt x="99" y="216"/>
                    <a:pt x="57" y="246"/>
                  </a:cubicBezTo>
                  <a:cubicBezTo>
                    <a:pt x="15" y="276"/>
                    <a:pt x="0" y="342"/>
                    <a:pt x="10" y="382"/>
                  </a:cubicBezTo>
                  <a:cubicBezTo>
                    <a:pt x="20" y="422"/>
                    <a:pt x="60" y="489"/>
                    <a:pt x="129" y="492"/>
                  </a:cubicBezTo>
                  <a:cubicBezTo>
                    <a:pt x="198" y="495"/>
                    <a:pt x="225" y="479"/>
                    <a:pt x="271" y="442"/>
                  </a:cubicBezTo>
                  <a:cubicBezTo>
                    <a:pt x="306" y="431"/>
                    <a:pt x="307" y="432"/>
                    <a:pt x="337" y="444"/>
                  </a:cubicBezTo>
                  <a:cubicBezTo>
                    <a:pt x="379" y="484"/>
                    <a:pt x="401" y="502"/>
                    <a:pt x="467" y="498"/>
                  </a:cubicBezTo>
                  <a:cubicBezTo>
                    <a:pt x="533" y="494"/>
                    <a:pt x="591" y="436"/>
                    <a:pt x="595" y="372"/>
                  </a:cubicBezTo>
                  <a:cubicBezTo>
                    <a:pt x="599" y="308"/>
                    <a:pt x="573" y="266"/>
                    <a:pt x="545" y="246"/>
                  </a:cubicBezTo>
                  <a:cubicBezTo>
                    <a:pt x="517" y="226"/>
                    <a:pt x="477" y="204"/>
                    <a:pt x="413" y="22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148"/>
            <p:cNvSpPr>
              <a:spLocks/>
            </p:cNvSpPr>
            <p:nvPr/>
          </p:nvSpPr>
          <p:spPr bwMode="auto">
            <a:xfrm>
              <a:off x="894" y="1352"/>
              <a:ext cx="218" cy="236"/>
            </a:xfrm>
            <a:custGeom>
              <a:avLst/>
              <a:gdLst>
                <a:gd name="T0" fmla="*/ 4 w 218"/>
                <a:gd name="T1" fmla="*/ 126 h 236"/>
                <a:gd name="T2" fmla="*/ 74 w 218"/>
                <a:gd name="T3" fmla="*/ 14 h 236"/>
                <a:gd name="T4" fmla="*/ 206 w 218"/>
                <a:gd name="T5" fmla="*/ 56 h 236"/>
                <a:gd name="T6" fmla="*/ 188 w 218"/>
                <a:gd name="T7" fmla="*/ 114 h 236"/>
                <a:gd name="T8" fmla="*/ 218 w 218"/>
                <a:gd name="T9" fmla="*/ 180 h 236"/>
                <a:gd name="T10" fmla="*/ 102 w 218"/>
                <a:gd name="T11" fmla="*/ 230 h 236"/>
                <a:gd name="T12" fmla="*/ 4 w 218"/>
                <a:gd name="T13" fmla="*/ 126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Oval 184"/>
            <p:cNvSpPr>
              <a:spLocks noChangeArrowheads="1"/>
            </p:cNvSpPr>
            <p:nvPr/>
          </p:nvSpPr>
          <p:spPr bwMode="auto">
            <a:xfrm>
              <a:off x="1108" y="1414"/>
              <a:ext cx="106" cy="1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8" name="Oval 185"/>
            <p:cNvSpPr>
              <a:spLocks noChangeArrowheads="1"/>
            </p:cNvSpPr>
            <p:nvPr/>
          </p:nvSpPr>
          <p:spPr bwMode="auto">
            <a:xfrm>
              <a:off x="1056" y="1148"/>
              <a:ext cx="214" cy="21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9" name="Freeform 186"/>
            <p:cNvSpPr>
              <a:spLocks/>
            </p:cNvSpPr>
            <p:nvPr/>
          </p:nvSpPr>
          <p:spPr bwMode="auto">
            <a:xfrm flipH="1">
              <a:off x="1212" y="1354"/>
              <a:ext cx="218" cy="236"/>
            </a:xfrm>
            <a:custGeom>
              <a:avLst/>
              <a:gdLst>
                <a:gd name="T0" fmla="*/ 4 w 218"/>
                <a:gd name="T1" fmla="*/ 126 h 236"/>
                <a:gd name="T2" fmla="*/ 74 w 218"/>
                <a:gd name="T3" fmla="*/ 14 h 236"/>
                <a:gd name="T4" fmla="*/ 206 w 218"/>
                <a:gd name="T5" fmla="*/ 56 h 236"/>
                <a:gd name="T6" fmla="*/ 188 w 218"/>
                <a:gd name="T7" fmla="*/ 114 h 236"/>
                <a:gd name="T8" fmla="*/ 218 w 218"/>
                <a:gd name="T9" fmla="*/ 180 h 236"/>
                <a:gd name="T10" fmla="*/ 102 w 218"/>
                <a:gd name="T11" fmla="*/ 230 h 236"/>
                <a:gd name="T12" fmla="*/ 4 w 218"/>
                <a:gd name="T13" fmla="*/ 126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216"/>
          <p:cNvGrpSpPr>
            <a:grpSpLocks/>
          </p:cNvGrpSpPr>
          <p:nvPr/>
        </p:nvGrpSpPr>
        <p:grpSpPr bwMode="auto">
          <a:xfrm>
            <a:off x="4098925" y="2921000"/>
            <a:ext cx="1247775" cy="3049588"/>
            <a:chOff x="2582" y="1840"/>
            <a:chExt cx="786" cy="1921"/>
          </a:xfrm>
        </p:grpSpPr>
        <p:sp>
          <p:nvSpPr>
            <p:cNvPr id="5137" name="Freeform 201"/>
            <p:cNvSpPr>
              <a:spLocks/>
            </p:cNvSpPr>
            <p:nvPr/>
          </p:nvSpPr>
          <p:spPr bwMode="auto">
            <a:xfrm>
              <a:off x="2589" y="3324"/>
              <a:ext cx="345" cy="326"/>
            </a:xfrm>
            <a:custGeom>
              <a:avLst/>
              <a:gdLst>
                <a:gd name="T0" fmla="*/ 0 w 345"/>
                <a:gd name="T1" fmla="*/ 325 h 326"/>
                <a:gd name="T2" fmla="*/ 198 w 345"/>
                <a:gd name="T3" fmla="*/ 325 h 326"/>
                <a:gd name="T4" fmla="*/ 198 w 345"/>
                <a:gd name="T5" fmla="*/ 215 h 326"/>
                <a:gd name="T6" fmla="*/ 258 w 345"/>
                <a:gd name="T7" fmla="*/ 215 h 326"/>
                <a:gd name="T8" fmla="*/ 258 w 345"/>
                <a:gd name="T9" fmla="*/ 325 h 326"/>
                <a:gd name="T10" fmla="*/ 345 w 345"/>
                <a:gd name="T11" fmla="*/ 326 h 326"/>
                <a:gd name="T12" fmla="*/ 343 w 345"/>
                <a:gd name="T13" fmla="*/ 0 h 326"/>
                <a:gd name="T14" fmla="*/ 262 w 345"/>
                <a:gd name="T15" fmla="*/ 1 h 326"/>
                <a:gd name="T16" fmla="*/ 262 w 345"/>
                <a:gd name="T17" fmla="*/ 103 h 326"/>
                <a:gd name="T18" fmla="*/ 198 w 345"/>
                <a:gd name="T19" fmla="*/ 103 h 326"/>
                <a:gd name="T20" fmla="*/ 198 w 345"/>
                <a:gd name="T21" fmla="*/ 1 h 326"/>
                <a:gd name="T22" fmla="*/ 122 w 345"/>
                <a:gd name="T23" fmla="*/ 1 h 326"/>
                <a:gd name="T24" fmla="*/ 122 w 345"/>
                <a:gd name="T25" fmla="*/ 105 h 326"/>
                <a:gd name="T26" fmla="*/ 62 w 345"/>
                <a:gd name="T27" fmla="*/ 105 h 326"/>
                <a:gd name="T28" fmla="*/ 62 w 345"/>
                <a:gd name="T29" fmla="*/ 1 h 326"/>
                <a:gd name="T30" fmla="*/ 0 w 345"/>
                <a:gd name="T31" fmla="*/ 1 h 326"/>
                <a:gd name="T32" fmla="*/ 0 w 345"/>
                <a:gd name="T33" fmla="*/ 325 h 3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5" h="326">
                  <a:moveTo>
                    <a:pt x="0" y="325"/>
                  </a:moveTo>
                  <a:lnTo>
                    <a:pt x="198" y="325"/>
                  </a:lnTo>
                  <a:lnTo>
                    <a:pt x="198" y="215"/>
                  </a:lnTo>
                  <a:lnTo>
                    <a:pt x="258" y="215"/>
                  </a:lnTo>
                  <a:lnTo>
                    <a:pt x="258" y="325"/>
                  </a:lnTo>
                  <a:lnTo>
                    <a:pt x="345" y="326"/>
                  </a:lnTo>
                  <a:lnTo>
                    <a:pt x="343" y="0"/>
                  </a:lnTo>
                  <a:lnTo>
                    <a:pt x="262" y="1"/>
                  </a:lnTo>
                  <a:lnTo>
                    <a:pt x="262" y="103"/>
                  </a:lnTo>
                  <a:lnTo>
                    <a:pt x="198" y="103"/>
                  </a:lnTo>
                  <a:lnTo>
                    <a:pt x="198" y="1"/>
                  </a:lnTo>
                  <a:lnTo>
                    <a:pt x="122" y="1"/>
                  </a:lnTo>
                  <a:lnTo>
                    <a:pt x="122" y="105"/>
                  </a:lnTo>
                  <a:lnTo>
                    <a:pt x="62" y="105"/>
                  </a:lnTo>
                  <a:lnTo>
                    <a:pt x="62" y="1"/>
                  </a:lnTo>
                  <a:lnTo>
                    <a:pt x="0" y="1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02"/>
            <p:cNvSpPr>
              <a:spLocks/>
            </p:cNvSpPr>
            <p:nvPr/>
          </p:nvSpPr>
          <p:spPr bwMode="auto">
            <a:xfrm>
              <a:off x="2582" y="1840"/>
              <a:ext cx="786" cy="1921"/>
            </a:xfrm>
            <a:custGeom>
              <a:avLst/>
              <a:gdLst>
                <a:gd name="T0" fmla="*/ 529 w 786"/>
                <a:gd name="T1" fmla="*/ 569 h 1921"/>
                <a:gd name="T2" fmla="*/ 783 w 786"/>
                <a:gd name="T3" fmla="*/ 265 h 1921"/>
                <a:gd name="T4" fmla="*/ 393 w 786"/>
                <a:gd name="T5" fmla="*/ 3 h 1921"/>
                <a:gd name="T6" fmla="*/ 3 w 786"/>
                <a:gd name="T7" fmla="*/ 265 h 1921"/>
                <a:gd name="T8" fmla="*/ 251 w 786"/>
                <a:gd name="T9" fmla="*/ 567 h 1921"/>
                <a:gd name="T10" fmla="*/ 253 w 786"/>
                <a:gd name="T11" fmla="*/ 569 h 1921"/>
                <a:gd name="T12" fmla="*/ 353 w 786"/>
                <a:gd name="T13" fmla="*/ 703 h 1921"/>
                <a:gd name="T14" fmla="*/ 353 w 786"/>
                <a:gd name="T15" fmla="*/ 703 h 1921"/>
                <a:gd name="T16" fmla="*/ 355 w 786"/>
                <a:gd name="T17" fmla="*/ 841 h 1921"/>
                <a:gd name="T18" fmla="*/ 278 w 786"/>
                <a:gd name="T19" fmla="*/ 840 h 1921"/>
                <a:gd name="T20" fmla="*/ 244 w 786"/>
                <a:gd name="T21" fmla="*/ 894 h 1921"/>
                <a:gd name="T22" fmla="*/ 282 w 786"/>
                <a:gd name="T23" fmla="*/ 952 h 1921"/>
                <a:gd name="T24" fmla="*/ 353 w 786"/>
                <a:gd name="T25" fmla="*/ 953 h 1921"/>
                <a:gd name="T26" fmla="*/ 353 w 786"/>
                <a:gd name="T27" fmla="*/ 1887 h 1921"/>
                <a:gd name="T28" fmla="*/ 404 w 786"/>
                <a:gd name="T29" fmla="*/ 1918 h 1921"/>
                <a:gd name="T30" fmla="*/ 449 w 786"/>
                <a:gd name="T31" fmla="*/ 1887 h 1921"/>
                <a:gd name="T32" fmla="*/ 449 w 786"/>
                <a:gd name="T33" fmla="*/ 953 h 1921"/>
                <a:gd name="T34" fmla="*/ 522 w 786"/>
                <a:gd name="T35" fmla="*/ 952 h 1921"/>
                <a:gd name="T36" fmla="*/ 557 w 786"/>
                <a:gd name="T37" fmla="*/ 893 h 1921"/>
                <a:gd name="T38" fmla="*/ 520 w 786"/>
                <a:gd name="T39" fmla="*/ 840 h 1921"/>
                <a:gd name="T40" fmla="*/ 449 w 786"/>
                <a:gd name="T41" fmla="*/ 841 h 1921"/>
                <a:gd name="T42" fmla="*/ 449 w 786"/>
                <a:gd name="T43" fmla="*/ 841 h 1921"/>
                <a:gd name="T44" fmla="*/ 449 w 786"/>
                <a:gd name="T45" fmla="*/ 703 h 1921"/>
                <a:gd name="T46" fmla="*/ 529 w 786"/>
                <a:gd name="T47" fmla="*/ 569 h 19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6" h="1921">
                  <a:moveTo>
                    <a:pt x="529" y="569"/>
                  </a:moveTo>
                  <a:cubicBezTo>
                    <a:pt x="758" y="488"/>
                    <a:pt x="786" y="380"/>
                    <a:pt x="783" y="265"/>
                  </a:cubicBezTo>
                  <a:cubicBezTo>
                    <a:pt x="780" y="150"/>
                    <a:pt x="624" y="0"/>
                    <a:pt x="393" y="3"/>
                  </a:cubicBezTo>
                  <a:cubicBezTo>
                    <a:pt x="162" y="6"/>
                    <a:pt x="6" y="110"/>
                    <a:pt x="3" y="265"/>
                  </a:cubicBezTo>
                  <a:cubicBezTo>
                    <a:pt x="0" y="420"/>
                    <a:pt x="42" y="496"/>
                    <a:pt x="251" y="567"/>
                  </a:cubicBezTo>
                  <a:cubicBezTo>
                    <a:pt x="252" y="568"/>
                    <a:pt x="253" y="569"/>
                    <a:pt x="253" y="569"/>
                  </a:cubicBezTo>
                  <a:lnTo>
                    <a:pt x="353" y="703"/>
                  </a:lnTo>
                  <a:lnTo>
                    <a:pt x="355" y="841"/>
                  </a:lnTo>
                  <a:lnTo>
                    <a:pt x="278" y="840"/>
                  </a:lnTo>
                  <a:cubicBezTo>
                    <a:pt x="260" y="849"/>
                    <a:pt x="243" y="875"/>
                    <a:pt x="244" y="894"/>
                  </a:cubicBezTo>
                  <a:cubicBezTo>
                    <a:pt x="244" y="932"/>
                    <a:pt x="264" y="942"/>
                    <a:pt x="282" y="952"/>
                  </a:cubicBezTo>
                  <a:lnTo>
                    <a:pt x="353" y="953"/>
                  </a:lnTo>
                  <a:cubicBezTo>
                    <a:pt x="365" y="1109"/>
                    <a:pt x="345" y="1726"/>
                    <a:pt x="353" y="1887"/>
                  </a:cubicBezTo>
                  <a:cubicBezTo>
                    <a:pt x="354" y="1900"/>
                    <a:pt x="361" y="1921"/>
                    <a:pt x="404" y="1918"/>
                  </a:cubicBezTo>
                  <a:cubicBezTo>
                    <a:pt x="447" y="1915"/>
                    <a:pt x="446" y="1898"/>
                    <a:pt x="449" y="1887"/>
                  </a:cubicBezTo>
                  <a:cubicBezTo>
                    <a:pt x="449" y="1420"/>
                    <a:pt x="449" y="953"/>
                    <a:pt x="449" y="953"/>
                  </a:cubicBezTo>
                  <a:lnTo>
                    <a:pt x="522" y="952"/>
                  </a:lnTo>
                  <a:cubicBezTo>
                    <a:pt x="540" y="942"/>
                    <a:pt x="558" y="922"/>
                    <a:pt x="557" y="893"/>
                  </a:cubicBezTo>
                  <a:cubicBezTo>
                    <a:pt x="556" y="864"/>
                    <a:pt x="538" y="849"/>
                    <a:pt x="520" y="840"/>
                  </a:cubicBezTo>
                  <a:lnTo>
                    <a:pt x="449" y="841"/>
                  </a:lnTo>
                  <a:cubicBezTo>
                    <a:pt x="449" y="841"/>
                    <a:pt x="449" y="772"/>
                    <a:pt x="449" y="703"/>
                  </a:cubicBezTo>
                  <a:cubicBezTo>
                    <a:pt x="494" y="620"/>
                    <a:pt x="484" y="648"/>
                    <a:pt x="529" y="5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04"/>
            <p:cNvSpPr>
              <a:spLocks/>
            </p:cNvSpPr>
            <p:nvPr/>
          </p:nvSpPr>
          <p:spPr bwMode="auto">
            <a:xfrm>
              <a:off x="2642" y="1898"/>
              <a:ext cx="668" cy="608"/>
            </a:xfrm>
            <a:custGeom>
              <a:avLst/>
              <a:gdLst>
                <a:gd name="T0" fmla="*/ 424 w 668"/>
                <a:gd name="T1" fmla="*/ 460 h 608"/>
                <a:gd name="T2" fmla="*/ 662 w 668"/>
                <a:gd name="T3" fmla="*/ 224 h 608"/>
                <a:gd name="T4" fmla="*/ 330 w 668"/>
                <a:gd name="T5" fmla="*/ 2 h 608"/>
                <a:gd name="T6" fmla="*/ 2 w 668"/>
                <a:gd name="T7" fmla="*/ 220 h 608"/>
                <a:gd name="T8" fmla="*/ 235 w 668"/>
                <a:gd name="T9" fmla="*/ 461 h 608"/>
                <a:gd name="T10" fmla="*/ 340 w 668"/>
                <a:gd name="T11" fmla="*/ 608 h 608"/>
                <a:gd name="T12" fmla="*/ 424 w 668"/>
                <a:gd name="T13" fmla="*/ 460 h 6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8" h="608">
                  <a:moveTo>
                    <a:pt x="424" y="460"/>
                  </a:moveTo>
                  <a:cubicBezTo>
                    <a:pt x="560" y="416"/>
                    <a:pt x="668" y="370"/>
                    <a:pt x="662" y="224"/>
                  </a:cubicBezTo>
                  <a:cubicBezTo>
                    <a:pt x="656" y="78"/>
                    <a:pt x="482" y="0"/>
                    <a:pt x="330" y="2"/>
                  </a:cubicBezTo>
                  <a:cubicBezTo>
                    <a:pt x="178" y="4"/>
                    <a:pt x="4" y="62"/>
                    <a:pt x="2" y="220"/>
                  </a:cubicBezTo>
                  <a:cubicBezTo>
                    <a:pt x="0" y="378"/>
                    <a:pt x="100" y="426"/>
                    <a:pt x="235" y="461"/>
                  </a:cubicBezTo>
                  <a:cubicBezTo>
                    <a:pt x="284" y="536"/>
                    <a:pt x="288" y="536"/>
                    <a:pt x="340" y="608"/>
                  </a:cubicBezTo>
                  <a:cubicBezTo>
                    <a:pt x="380" y="530"/>
                    <a:pt x="382" y="526"/>
                    <a:pt x="424" y="4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220"/>
          <p:cNvGrpSpPr>
            <a:grpSpLocks/>
          </p:cNvGrpSpPr>
          <p:nvPr/>
        </p:nvGrpSpPr>
        <p:grpSpPr bwMode="auto">
          <a:xfrm>
            <a:off x="7146925" y="1096963"/>
            <a:ext cx="1284288" cy="3317875"/>
            <a:chOff x="4502" y="691"/>
            <a:chExt cx="809" cy="2090"/>
          </a:xfrm>
        </p:grpSpPr>
        <p:grpSp>
          <p:nvGrpSpPr>
            <p:cNvPr id="5129" name="Group 197"/>
            <p:cNvGrpSpPr>
              <a:grpSpLocks/>
            </p:cNvGrpSpPr>
            <p:nvPr/>
          </p:nvGrpSpPr>
          <p:grpSpPr bwMode="auto">
            <a:xfrm>
              <a:off x="4502" y="691"/>
              <a:ext cx="809" cy="2090"/>
              <a:chOff x="2525" y="630"/>
              <a:chExt cx="809" cy="2090"/>
            </a:xfrm>
          </p:grpSpPr>
          <p:sp>
            <p:nvSpPr>
              <p:cNvPr id="5131" name="Freeform 188"/>
              <p:cNvSpPr>
                <a:spLocks/>
              </p:cNvSpPr>
              <p:nvPr/>
            </p:nvSpPr>
            <p:spPr bwMode="auto">
              <a:xfrm>
                <a:off x="2840" y="1220"/>
                <a:ext cx="188" cy="176"/>
              </a:xfrm>
              <a:custGeom>
                <a:avLst/>
                <a:gdLst>
                  <a:gd name="T0" fmla="*/ 188 w 188"/>
                  <a:gd name="T1" fmla="*/ 48 h 176"/>
                  <a:gd name="T2" fmla="*/ 142 w 188"/>
                  <a:gd name="T3" fmla="*/ 176 h 176"/>
                  <a:gd name="T4" fmla="*/ 61 w 188"/>
                  <a:gd name="T5" fmla="*/ 176 h 176"/>
                  <a:gd name="T6" fmla="*/ 0 w 188"/>
                  <a:gd name="T7" fmla="*/ 42 h 176"/>
                  <a:gd name="T8" fmla="*/ 54 w 188"/>
                  <a:gd name="T9" fmla="*/ 4 h 176"/>
                  <a:gd name="T10" fmla="*/ 74 w 188"/>
                  <a:gd name="T11" fmla="*/ 108 h 176"/>
                  <a:gd name="T12" fmla="*/ 120 w 188"/>
                  <a:gd name="T13" fmla="*/ 110 h 176"/>
                  <a:gd name="T14" fmla="*/ 136 w 188"/>
                  <a:gd name="T15" fmla="*/ 0 h 176"/>
                  <a:gd name="T16" fmla="*/ 188 w 188"/>
                  <a:gd name="T17" fmla="*/ 48 h 1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8" h="176">
                    <a:moveTo>
                      <a:pt x="188" y="48"/>
                    </a:moveTo>
                    <a:lnTo>
                      <a:pt x="142" y="176"/>
                    </a:lnTo>
                    <a:lnTo>
                      <a:pt x="61" y="176"/>
                    </a:lnTo>
                    <a:lnTo>
                      <a:pt x="0" y="42"/>
                    </a:lnTo>
                    <a:lnTo>
                      <a:pt x="54" y="4"/>
                    </a:lnTo>
                    <a:lnTo>
                      <a:pt x="74" y="108"/>
                    </a:lnTo>
                    <a:lnTo>
                      <a:pt x="120" y="110"/>
                    </a:lnTo>
                    <a:lnTo>
                      <a:pt x="136" y="0"/>
                    </a:lnTo>
                    <a:lnTo>
                      <a:pt x="188" y="48"/>
                    </a:ln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2" name="Freeform 189"/>
              <p:cNvSpPr>
                <a:spLocks/>
              </p:cNvSpPr>
              <p:nvPr/>
            </p:nvSpPr>
            <p:spPr bwMode="auto">
              <a:xfrm flipH="1">
                <a:off x="2900" y="1457"/>
                <a:ext cx="77" cy="1263"/>
              </a:xfrm>
              <a:custGeom>
                <a:avLst/>
                <a:gdLst>
                  <a:gd name="T0" fmla="*/ 102 w 58"/>
                  <a:gd name="T1" fmla="*/ 1635 h 951"/>
                  <a:gd name="T2" fmla="*/ 102 w 58"/>
                  <a:gd name="T3" fmla="*/ 1635 h 951"/>
                  <a:gd name="T4" fmla="*/ 49 w 58"/>
                  <a:gd name="T5" fmla="*/ 1676 h 951"/>
                  <a:gd name="T6" fmla="*/ 0 w 58"/>
                  <a:gd name="T7" fmla="*/ 1635 h 951"/>
                  <a:gd name="T8" fmla="*/ 0 w 58"/>
                  <a:gd name="T9" fmla="*/ 1635 h 951"/>
                  <a:gd name="T10" fmla="*/ 0 w 58"/>
                  <a:gd name="T11" fmla="*/ 0 h 951"/>
                  <a:gd name="T12" fmla="*/ 102 w 58"/>
                  <a:gd name="T13" fmla="*/ 0 h 951"/>
                  <a:gd name="T14" fmla="*/ 102 w 58"/>
                  <a:gd name="T15" fmla="*/ 0 h 951"/>
                  <a:gd name="T16" fmla="*/ 102 w 58"/>
                  <a:gd name="T17" fmla="*/ 1635 h 951"/>
                  <a:gd name="T18" fmla="*/ 102 w 58"/>
                  <a:gd name="T19" fmla="*/ 1635 h 9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" h="951">
                    <a:moveTo>
                      <a:pt x="58" y="927"/>
                    </a:moveTo>
                    <a:cubicBezTo>
                      <a:pt x="58" y="927"/>
                      <a:pt x="58" y="927"/>
                      <a:pt x="58" y="927"/>
                    </a:cubicBezTo>
                    <a:cubicBezTo>
                      <a:pt x="58" y="927"/>
                      <a:pt x="50" y="951"/>
                      <a:pt x="28" y="950"/>
                    </a:cubicBezTo>
                    <a:cubicBezTo>
                      <a:pt x="6" y="949"/>
                      <a:pt x="6" y="937"/>
                      <a:pt x="0" y="927"/>
                    </a:cubicBezTo>
                    <a:cubicBezTo>
                      <a:pt x="0" y="927"/>
                      <a:pt x="0" y="927"/>
                      <a:pt x="0" y="927"/>
                    </a:cubicBezTo>
                    <a:lnTo>
                      <a:pt x="0" y="0"/>
                    </a:lnTo>
                    <a:lnTo>
                      <a:pt x="58" y="0"/>
                    </a:lnTo>
                    <a:lnTo>
                      <a:pt x="58" y="927"/>
                    </a:lnTo>
                    <a:cubicBezTo>
                      <a:pt x="58" y="927"/>
                      <a:pt x="58" y="927"/>
                      <a:pt x="58" y="927"/>
                    </a:cubicBez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3" name="Freeform 190"/>
              <p:cNvSpPr>
                <a:spLocks/>
              </p:cNvSpPr>
              <p:nvPr/>
            </p:nvSpPr>
            <p:spPr bwMode="auto">
              <a:xfrm flipH="1">
                <a:off x="2807" y="1591"/>
                <a:ext cx="260" cy="83"/>
              </a:xfrm>
              <a:custGeom>
                <a:avLst/>
                <a:gdLst>
                  <a:gd name="T0" fmla="*/ 260 w 196"/>
                  <a:gd name="T1" fmla="*/ 107 h 62"/>
                  <a:gd name="T2" fmla="*/ 72 w 196"/>
                  <a:gd name="T3" fmla="*/ 107 h 62"/>
                  <a:gd name="T4" fmla="*/ 81 w 196"/>
                  <a:gd name="T5" fmla="*/ 1 h 62"/>
                  <a:gd name="T6" fmla="*/ 260 w 196"/>
                  <a:gd name="T7" fmla="*/ 1 h 62"/>
                  <a:gd name="T8" fmla="*/ 260 w 196"/>
                  <a:gd name="T9" fmla="*/ 107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6" h="62">
                    <a:moveTo>
                      <a:pt x="148" y="60"/>
                    </a:moveTo>
                    <a:cubicBezTo>
                      <a:pt x="122" y="60"/>
                      <a:pt x="94" y="60"/>
                      <a:pt x="41" y="60"/>
                    </a:cubicBezTo>
                    <a:cubicBezTo>
                      <a:pt x="4" y="62"/>
                      <a:pt x="0" y="2"/>
                      <a:pt x="46" y="1"/>
                    </a:cubicBezTo>
                    <a:cubicBezTo>
                      <a:pt x="97" y="1"/>
                      <a:pt x="122" y="0"/>
                      <a:pt x="148" y="1"/>
                    </a:cubicBezTo>
                    <a:cubicBezTo>
                      <a:pt x="196" y="4"/>
                      <a:pt x="186" y="60"/>
                      <a:pt x="148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191"/>
              <p:cNvSpPr>
                <a:spLocks/>
              </p:cNvSpPr>
              <p:nvPr/>
            </p:nvSpPr>
            <p:spPr bwMode="auto">
              <a:xfrm flipH="1">
                <a:off x="2662" y="2435"/>
                <a:ext cx="238" cy="187"/>
              </a:xfrm>
              <a:custGeom>
                <a:avLst/>
                <a:gdLst>
                  <a:gd name="T0" fmla="*/ 0 w 179"/>
                  <a:gd name="T1" fmla="*/ 0 h 141"/>
                  <a:gd name="T2" fmla="*/ 177 w 179"/>
                  <a:gd name="T3" fmla="*/ 0 h 141"/>
                  <a:gd name="T4" fmla="*/ 177 w 179"/>
                  <a:gd name="T5" fmla="*/ 85 h 141"/>
                  <a:gd name="T6" fmla="*/ 230 w 179"/>
                  <a:gd name="T7" fmla="*/ 85 h 141"/>
                  <a:gd name="T8" fmla="*/ 230 w 179"/>
                  <a:gd name="T9" fmla="*/ 0 h 141"/>
                  <a:gd name="T10" fmla="*/ 316 w 179"/>
                  <a:gd name="T11" fmla="*/ 0 h 141"/>
                  <a:gd name="T12" fmla="*/ 316 w 179"/>
                  <a:gd name="T13" fmla="*/ 244 h 141"/>
                  <a:gd name="T14" fmla="*/ 237 w 179"/>
                  <a:gd name="T15" fmla="*/ 244 h 141"/>
                  <a:gd name="T16" fmla="*/ 237 w 179"/>
                  <a:gd name="T17" fmla="*/ 168 h 141"/>
                  <a:gd name="T18" fmla="*/ 181 w 179"/>
                  <a:gd name="T19" fmla="*/ 168 h 141"/>
                  <a:gd name="T20" fmla="*/ 181 w 179"/>
                  <a:gd name="T21" fmla="*/ 248 h 141"/>
                  <a:gd name="T22" fmla="*/ 112 w 179"/>
                  <a:gd name="T23" fmla="*/ 248 h 141"/>
                  <a:gd name="T24" fmla="*/ 112 w 179"/>
                  <a:gd name="T25" fmla="*/ 166 h 141"/>
                  <a:gd name="T26" fmla="*/ 55 w 179"/>
                  <a:gd name="T27" fmla="*/ 166 h 141"/>
                  <a:gd name="T28" fmla="*/ 55 w 179"/>
                  <a:gd name="T29" fmla="*/ 248 h 141"/>
                  <a:gd name="T30" fmla="*/ 0 w 179"/>
                  <a:gd name="T31" fmla="*/ 248 h 141"/>
                  <a:gd name="T32" fmla="*/ 0 w 179"/>
                  <a:gd name="T33" fmla="*/ 0 h 1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9" h="141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8"/>
                    </a:lnTo>
                    <a:lnTo>
                      <a:pt x="130" y="48"/>
                    </a:lnTo>
                    <a:lnTo>
                      <a:pt x="130" y="0"/>
                    </a:lnTo>
                    <a:lnTo>
                      <a:pt x="179" y="0"/>
                    </a:lnTo>
                    <a:lnTo>
                      <a:pt x="179" y="139"/>
                    </a:lnTo>
                    <a:lnTo>
                      <a:pt x="134" y="139"/>
                    </a:lnTo>
                    <a:lnTo>
                      <a:pt x="134" y="96"/>
                    </a:lnTo>
                    <a:lnTo>
                      <a:pt x="102" y="96"/>
                    </a:lnTo>
                    <a:lnTo>
                      <a:pt x="102" y="141"/>
                    </a:lnTo>
                    <a:lnTo>
                      <a:pt x="63" y="141"/>
                    </a:lnTo>
                    <a:lnTo>
                      <a:pt x="63" y="94"/>
                    </a:lnTo>
                    <a:lnTo>
                      <a:pt x="31" y="94"/>
                    </a:lnTo>
                    <a:lnTo>
                      <a:pt x="31" y="141"/>
                    </a:lnTo>
                    <a:lnTo>
                      <a:pt x="0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192"/>
              <p:cNvSpPr>
                <a:spLocks/>
              </p:cNvSpPr>
              <p:nvPr/>
            </p:nvSpPr>
            <p:spPr bwMode="auto">
              <a:xfrm flipH="1">
                <a:off x="2831" y="1390"/>
                <a:ext cx="220" cy="70"/>
              </a:xfrm>
              <a:custGeom>
                <a:avLst/>
                <a:gdLst>
                  <a:gd name="T0" fmla="*/ 186 w 196"/>
                  <a:gd name="T1" fmla="*/ 77 h 62"/>
                  <a:gd name="T2" fmla="*/ 52 w 196"/>
                  <a:gd name="T3" fmla="*/ 77 h 62"/>
                  <a:gd name="T4" fmla="*/ 58 w 196"/>
                  <a:gd name="T5" fmla="*/ 1 h 62"/>
                  <a:gd name="T6" fmla="*/ 186 w 196"/>
                  <a:gd name="T7" fmla="*/ 1 h 62"/>
                  <a:gd name="T8" fmla="*/ 186 w 196"/>
                  <a:gd name="T9" fmla="*/ 77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6" h="62">
                    <a:moveTo>
                      <a:pt x="148" y="60"/>
                    </a:moveTo>
                    <a:cubicBezTo>
                      <a:pt x="122" y="60"/>
                      <a:pt x="94" y="60"/>
                      <a:pt x="41" y="60"/>
                    </a:cubicBezTo>
                    <a:cubicBezTo>
                      <a:pt x="4" y="62"/>
                      <a:pt x="0" y="2"/>
                      <a:pt x="46" y="1"/>
                    </a:cubicBezTo>
                    <a:cubicBezTo>
                      <a:pt x="97" y="1"/>
                      <a:pt x="122" y="0"/>
                      <a:pt x="148" y="1"/>
                    </a:cubicBezTo>
                    <a:cubicBezTo>
                      <a:pt x="196" y="4"/>
                      <a:pt x="186" y="60"/>
                      <a:pt x="148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6" name="Freeform 194"/>
              <p:cNvSpPr>
                <a:spLocks/>
              </p:cNvSpPr>
              <p:nvPr/>
            </p:nvSpPr>
            <p:spPr bwMode="auto">
              <a:xfrm>
                <a:off x="2525" y="630"/>
                <a:ext cx="809" cy="678"/>
              </a:xfrm>
              <a:custGeom>
                <a:avLst/>
                <a:gdLst>
                  <a:gd name="T0" fmla="*/ 558 w 809"/>
                  <a:gd name="T1" fmla="*/ 297 h 678"/>
                  <a:gd name="T2" fmla="*/ 579 w 809"/>
                  <a:gd name="T3" fmla="*/ 116 h 678"/>
                  <a:gd name="T4" fmla="*/ 415 w 809"/>
                  <a:gd name="T5" fmla="*/ 3 h 678"/>
                  <a:gd name="T6" fmla="*/ 226 w 809"/>
                  <a:gd name="T7" fmla="*/ 135 h 678"/>
                  <a:gd name="T8" fmla="*/ 263 w 809"/>
                  <a:gd name="T9" fmla="*/ 308 h 678"/>
                  <a:gd name="T10" fmla="*/ 77 w 809"/>
                  <a:gd name="T11" fmla="*/ 332 h 678"/>
                  <a:gd name="T12" fmla="*/ 14 w 809"/>
                  <a:gd name="T13" fmla="*/ 516 h 678"/>
                  <a:gd name="T14" fmla="*/ 174 w 809"/>
                  <a:gd name="T15" fmla="*/ 664 h 678"/>
                  <a:gd name="T16" fmla="*/ 377 w 809"/>
                  <a:gd name="T17" fmla="*/ 598 h 678"/>
                  <a:gd name="T18" fmla="*/ 455 w 809"/>
                  <a:gd name="T19" fmla="*/ 600 h 678"/>
                  <a:gd name="T20" fmla="*/ 631 w 809"/>
                  <a:gd name="T21" fmla="*/ 673 h 678"/>
                  <a:gd name="T22" fmla="*/ 804 w 809"/>
                  <a:gd name="T23" fmla="*/ 502 h 678"/>
                  <a:gd name="T24" fmla="*/ 736 w 809"/>
                  <a:gd name="T25" fmla="*/ 332 h 678"/>
                  <a:gd name="T26" fmla="*/ 558 w 809"/>
                  <a:gd name="T27" fmla="*/ 297 h 67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09" h="678">
                    <a:moveTo>
                      <a:pt x="558" y="297"/>
                    </a:moveTo>
                    <a:cubicBezTo>
                      <a:pt x="604" y="235"/>
                      <a:pt x="593" y="154"/>
                      <a:pt x="579" y="116"/>
                    </a:cubicBezTo>
                    <a:cubicBezTo>
                      <a:pt x="566" y="78"/>
                      <a:pt x="520" y="5"/>
                      <a:pt x="415" y="3"/>
                    </a:cubicBezTo>
                    <a:cubicBezTo>
                      <a:pt x="309" y="0"/>
                      <a:pt x="236" y="84"/>
                      <a:pt x="226" y="135"/>
                    </a:cubicBezTo>
                    <a:cubicBezTo>
                      <a:pt x="215" y="186"/>
                      <a:pt x="223" y="267"/>
                      <a:pt x="263" y="308"/>
                    </a:cubicBezTo>
                    <a:cubicBezTo>
                      <a:pt x="209" y="284"/>
                      <a:pt x="134" y="292"/>
                      <a:pt x="77" y="332"/>
                    </a:cubicBezTo>
                    <a:cubicBezTo>
                      <a:pt x="20" y="373"/>
                      <a:pt x="0" y="462"/>
                      <a:pt x="14" y="516"/>
                    </a:cubicBezTo>
                    <a:cubicBezTo>
                      <a:pt x="27" y="570"/>
                      <a:pt x="81" y="660"/>
                      <a:pt x="174" y="664"/>
                    </a:cubicBezTo>
                    <a:cubicBezTo>
                      <a:pt x="267" y="669"/>
                      <a:pt x="315" y="648"/>
                      <a:pt x="377" y="598"/>
                    </a:cubicBezTo>
                    <a:cubicBezTo>
                      <a:pt x="407" y="586"/>
                      <a:pt x="417" y="586"/>
                      <a:pt x="455" y="600"/>
                    </a:cubicBezTo>
                    <a:cubicBezTo>
                      <a:pt x="512" y="654"/>
                      <a:pt x="542" y="678"/>
                      <a:pt x="631" y="673"/>
                    </a:cubicBezTo>
                    <a:cubicBezTo>
                      <a:pt x="720" y="667"/>
                      <a:pt x="798" y="589"/>
                      <a:pt x="804" y="502"/>
                    </a:cubicBezTo>
                    <a:cubicBezTo>
                      <a:pt x="809" y="416"/>
                      <a:pt x="774" y="359"/>
                      <a:pt x="736" y="332"/>
                    </a:cubicBezTo>
                    <a:cubicBezTo>
                      <a:pt x="698" y="305"/>
                      <a:pt x="644" y="276"/>
                      <a:pt x="558" y="297"/>
                    </a:cubicBezTo>
                    <a:close/>
                  </a:path>
                </a:pathLst>
              </a:custGeom>
              <a:solidFill>
                <a:schemeClr val="bg1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0" name="Oval 217"/>
            <p:cNvSpPr>
              <a:spLocks noChangeArrowheads="1"/>
            </p:cNvSpPr>
            <p:nvPr/>
          </p:nvSpPr>
          <p:spPr bwMode="auto">
            <a:xfrm>
              <a:off x="4861" y="776"/>
              <a:ext cx="110" cy="1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6" name="Group 219"/>
          <p:cNvGrpSpPr>
            <a:grpSpLocks/>
          </p:cNvGrpSpPr>
          <p:nvPr/>
        </p:nvGrpSpPr>
        <p:grpSpPr bwMode="auto">
          <a:xfrm>
            <a:off x="5413375" y="504825"/>
            <a:ext cx="493713" cy="1358900"/>
            <a:chOff x="3410" y="318"/>
            <a:chExt cx="311" cy="856"/>
          </a:xfrm>
        </p:grpSpPr>
        <p:sp>
          <p:nvSpPr>
            <p:cNvPr id="5127" name="Freeform 214"/>
            <p:cNvSpPr>
              <a:spLocks/>
            </p:cNvSpPr>
            <p:nvPr/>
          </p:nvSpPr>
          <p:spPr bwMode="auto">
            <a:xfrm>
              <a:off x="3410" y="318"/>
              <a:ext cx="311" cy="856"/>
            </a:xfrm>
            <a:custGeom>
              <a:avLst/>
              <a:gdLst>
                <a:gd name="T0" fmla="*/ 212 w 311"/>
                <a:gd name="T1" fmla="*/ 726 h 856"/>
                <a:gd name="T2" fmla="*/ 282 w 311"/>
                <a:gd name="T3" fmla="*/ 688 h 856"/>
                <a:gd name="T4" fmla="*/ 186 w 311"/>
                <a:gd name="T5" fmla="*/ 662 h 856"/>
                <a:gd name="T6" fmla="*/ 187 w 311"/>
                <a:gd name="T7" fmla="*/ 323 h 856"/>
                <a:gd name="T8" fmla="*/ 187 w 311"/>
                <a:gd name="T9" fmla="*/ 323 h 856"/>
                <a:gd name="T10" fmla="*/ 310 w 311"/>
                <a:gd name="T11" fmla="*/ 142 h 856"/>
                <a:gd name="T12" fmla="*/ 164 w 311"/>
                <a:gd name="T13" fmla="*/ 2 h 856"/>
                <a:gd name="T14" fmla="*/ 5 w 311"/>
                <a:gd name="T15" fmla="*/ 141 h 856"/>
                <a:gd name="T16" fmla="*/ 122 w 311"/>
                <a:gd name="T17" fmla="*/ 334 h 856"/>
                <a:gd name="T18" fmla="*/ 125 w 311"/>
                <a:gd name="T19" fmla="*/ 815 h 856"/>
                <a:gd name="T20" fmla="*/ 187 w 311"/>
                <a:gd name="T21" fmla="*/ 815 h 856"/>
                <a:gd name="T22" fmla="*/ 187 w 311"/>
                <a:gd name="T23" fmla="*/ 783 h 856"/>
                <a:gd name="T24" fmla="*/ 275 w 311"/>
                <a:gd name="T25" fmla="*/ 763 h 856"/>
                <a:gd name="T26" fmla="*/ 212 w 311"/>
                <a:gd name="T27" fmla="*/ 726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Oval 218"/>
            <p:cNvSpPr>
              <a:spLocks noChangeArrowheads="1"/>
            </p:cNvSpPr>
            <p:nvPr/>
          </p:nvSpPr>
          <p:spPr bwMode="auto">
            <a:xfrm>
              <a:off x="3516" y="371"/>
              <a:ext cx="110" cy="1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81"/>
          <p:cNvGrpSpPr>
            <a:grpSpLocks/>
          </p:cNvGrpSpPr>
          <p:nvPr/>
        </p:nvGrpSpPr>
        <p:grpSpPr bwMode="auto">
          <a:xfrm>
            <a:off x="5602288" y="1225550"/>
            <a:ext cx="2330450" cy="1357313"/>
            <a:chOff x="3882" y="1384"/>
            <a:chExt cx="1006" cy="586"/>
          </a:xfrm>
        </p:grpSpPr>
        <p:sp>
          <p:nvSpPr>
            <p:cNvPr id="7179" name="Freeform 279"/>
            <p:cNvSpPr>
              <a:spLocks/>
            </p:cNvSpPr>
            <p:nvPr/>
          </p:nvSpPr>
          <p:spPr bwMode="auto">
            <a:xfrm>
              <a:off x="3882" y="1394"/>
              <a:ext cx="1006" cy="576"/>
            </a:xfrm>
            <a:custGeom>
              <a:avLst/>
              <a:gdLst>
                <a:gd name="T0" fmla="*/ 1002 w 1006"/>
                <a:gd name="T1" fmla="*/ 482 h 576"/>
                <a:gd name="T2" fmla="*/ 600 w 1006"/>
                <a:gd name="T3" fmla="*/ 304 h 576"/>
                <a:gd name="T4" fmla="*/ 536 w 1006"/>
                <a:gd name="T5" fmla="*/ 166 h 576"/>
                <a:gd name="T6" fmla="*/ 356 w 1006"/>
                <a:gd name="T7" fmla="*/ 14 h 576"/>
                <a:gd name="T8" fmla="*/ 72 w 1006"/>
                <a:gd name="T9" fmla="*/ 72 h 576"/>
                <a:gd name="T10" fmla="*/ 46 w 1006"/>
                <a:gd name="T11" fmla="*/ 326 h 576"/>
                <a:gd name="T12" fmla="*/ 249 w 1006"/>
                <a:gd name="T13" fmla="*/ 425 h 576"/>
                <a:gd name="T14" fmla="*/ 423 w 1006"/>
                <a:gd name="T15" fmla="*/ 395 h 576"/>
                <a:gd name="T16" fmla="*/ 496 w 1006"/>
                <a:gd name="T17" fmla="*/ 472 h 576"/>
                <a:gd name="T18" fmla="*/ 528 w 1006"/>
                <a:gd name="T19" fmla="*/ 432 h 576"/>
                <a:gd name="T20" fmla="*/ 606 w 1006"/>
                <a:gd name="T21" fmla="*/ 448 h 576"/>
                <a:gd name="T22" fmla="*/ 646 w 1006"/>
                <a:gd name="T23" fmla="*/ 427 h 576"/>
                <a:gd name="T24" fmla="*/ 682 w 1006"/>
                <a:gd name="T25" fmla="*/ 476 h 576"/>
                <a:gd name="T26" fmla="*/ 740 w 1006"/>
                <a:gd name="T27" fmla="*/ 468 h 576"/>
                <a:gd name="T28" fmla="*/ 756 w 1006"/>
                <a:gd name="T29" fmla="*/ 520 h 576"/>
                <a:gd name="T30" fmla="*/ 818 w 1006"/>
                <a:gd name="T31" fmla="*/ 518 h 576"/>
                <a:gd name="T32" fmla="*/ 859 w 1006"/>
                <a:gd name="T33" fmla="*/ 552 h 576"/>
                <a:gd name="T34" fmla="*/ 1006 w 1006"/>
                <a:gd name="T35" fmla="*/ 576 h 576"/>
                <a:gd name="T36" fmla="*/ 1002 w 1006"/>
                <a:gd name="T37" fmla="*/ 482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6" h="576">
                  <a:moveTo>
                    <a:pt x="1002" y="482"/>
                  </a:moveTo>
                  <a:lnTo>
                    <a:pt x="600" y="304"/>
                  </a:lnTo>
                  <a:cubicBezTo>
                    <a:pt x="522" y="251"/>
                    <a:pt x="577" y="214"/>
                    <a:pt x="536" y="166"/>
                  </a:cubicBezTo>
                  <a:cubicBezTo>
                    <a:pt x="502" y="82"/>
                    <a:pt x="436" y="25"/>
                    <a:pt x="356" y="14"/>
                  </a:cubicBezTo>
                  <a:cubicBezTo>
                    <a:pt x="276" y="3"/>
                    <a:pt x="142" y="0"/>
                    <a:pt x="72" y="72"/>
                  </a:cubicBezTo>
                  <a:cubicBezTo>
                    <a:pt x="2" y="144"/>
                    <a:pt x="0" y="258"/>
                    <a:pt x="46" y="326"/>
                  </a:cubicBezTo>
                  <a:cubicBezTo>
                    <a:pt x="92" y="394"/>
                    <a:pt x="176" y="424"/>
                    <a:pt x="249" y="425"/>
                  </a:cubicBezTo>
                  <a:cubicBezTo>
                    <a:pt x="322" y="426"/>
                    <a:pt x="382" y="386"/>
                    <a:pt x="423" y="395"/>
                  </a:cubicBezTo>
                  <a:cubicBezTo>
                    <a:pt x="464" y="403"/>
                    <a:pt x="470" y="480"/>
                    <a:pt x="496" y="472"/>
                  </a:cubicBezTo>
                  <a:cubicBezTo>
                    <a:pt x="522" y="464"/>
                    <a:pt x="503" y="441"/>
                    <a:pt x="528" y="432"/>
                  </a:cubicBezTo>
                  <a:cubicBezTo>
                    <a:pt x="540" y="423"/>
                    <a:pt x="586" y="449"/>
                    <a:pt x="606" y="448"/>
                  </a:cubicBezTo>
                  <a:cubicBezTo>
                    <a:pt x="626" y="447"/>
                    <a:pt x="633" y="422"/>
                    <a:pt x="646" y="427"/>
                  </a:cubicBezTo>
                  <a:cubicBezTo>
                    <a:pt x="659" y="432"/>
                    <a:pt x="666" y="469"/>
                    <a:pt x="682" y="476"/>
                  </a:cubicBezTo>
                  <a:cubicBezTo>
                    <a:pt x="698" y="486"/>
                    <a:pt x="729" y="461"/>
                    <a:pt x="740" y="468"/>
                  </a:cubicBezTo>
                  <a:cubicBezTo>
                    <a:pt x="751" y="475"/>
                    <a:pt x="743" y="515"/>
                    <a:pt x="756" y="520"/>
                  </a:cubicBezTo>
                  <a:cubicBezTo>
                    <a:pt x="769" y="525"/>
                    <a:pt x="800" y="511"/>
                    <a:pt x="818" y="518"/>
                  </a:cubicBezTo>
                  <a:cubicBezTo>
                    <a:pt x="836" y="525"/>
                    <a:pt x="834" y="548"/>
                    <a:pt x="859" y="552"/>
                  </a:cubicBezTo>
                  <a:cubicBezTo>
                    <a:pt x="889" y="556"/>
                    <a:pt x="950" y="570"/>
                    <a:pt x="1006" y="576"/>
                  </a:cubicBezTo>
                  <a:cubicBezTo>
                    <a:pt x="1004" y="535"/>
                    <a:pt x="1002" y="482"/>
                    <a:pt x="1002" y="482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74"/>
            <p:cNvSpPr>
              <a:spLocks/>
            </p:cNvSpPr>
            <p:nvPr/>
          </p:nvSpPr>
          <p:spPr bwMode="auto">
            <a:xfrm>
              <a:off x="3884" y="1384"/>
              <a:ext cx="1002" cy="546"/>
            </a:xfrm>
            <a:custGeom>
              <a:avLst/>
              <a:gdLst>
                <a:gd name="T0" fmla="*/ 999 w 1002"/>
                <a:gd name="T1" fmla="*/ 465 h 546"/>
                <a:gd name="T2" fmla="*/ 602 w 1002"/>
                <a:gd name="T3" fmla="*/ 280 h 546"/>
                <a:gd name="T4" fmla="*/ 564 w 1002"/>
                <a:gd name="T5" fmla="*/ 192 h 546"/>
                <a:gd name="T6" fmla="*/ 332 w 1002"/>
                <a:gd name="T7" fmla="*/ 11 h 546"/>
                <a:gd name="T8" fmla="*/ 70 w 1002"/>
                <a:gd name="T9" fmla="*/ 80 h 546"/>
                <a:gd name="T10" fmla="*/ 48 w 1002"/>
                <a:gd name="T11" fmla="*/ 302 h 546"/>
                <a:gd name="T12" fmla="*/ 251 w 1002"/>
                <a:gd name="T13" fmla="*/ 401 h 546"/>
                <a:gd name="T14" fmla="*/ 425 w 1002"/>
                <a:gd name="T15" fmla="*/ 371 h 546"/>
                <a:gd name="T16" fmla="*/ 498 w 1002"/>
                <a:gd name="T17" fmla="*/ 448 h 546"/>
                <a:gd name="T18" fmla="*/ 530 w 1002"/>
                <a:gd name="T19" fmla="*/ 408 h 546"/>
                <a:gd name="T20" fmla="*/ 608 w 1002"/>
                <a:gd name="T21" fmla="*/ 424 h 546"/>
                <a:gd name="T22" fmla="*/ 648 w 1002"/>
                <a:gd name="T23" fmla="*/ 403 h 546"/>
                <a:gd name="T24" fmla="*/ 684 w 1002"/>
                <a:gd name="T25" fmla="*/ 452 h 546"/>
                <a:gd name="T26" fmla="*/ 742 w 1002"/>
                <a:gd name="T27" fmla="*/ 444 h 546"/>
                <a:gd name="T28" fmla="*/ 758 w 1002"/>
                <a:gd name="T29" fmla="*/ 496 h 546"/>
                <a:gd name="T30" fmla="*/ 820 w 1002"/>
                <a:gd name="T31" fmla="*/ 494 h 546"/>
                <a:gd name="T32" fmla="*/ 861 w 1002"/>
                <a:gd name="T33" fmla="*/ 528 h 546"/>
                <a:gd name="T34" fmla="*/ 1002 w 1002"/>
                <a:gd name="T35" fmla="*/ 546 h 546"/>
                <a:gd name="T36" fmla="*/ 999 w 1002"/>
                <a:gd name="T37" fmla="*/ 465 h 5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2" h="546">
                  <a:moveTo>
                    <a:pt x="999" y="465"/>
                  </a:moveTo>
                  <a:lnTo>
                    <a:pt x="602" y="280"/>
                  </a:lnTo>
                  <a:cubicBezTo>
                    <a:pt x="530" y="234"/>
                    <a:pt x="580" y="264"/>
                    <a:pt x="564" y="192"/>
                  </a:cubicBezTo>
                  <a:cubicBezTo>
                    <a:pt x="524" y="62"/>
                    <a:pt x="412" y="22"/>
                    <a:pt x="332" y="11"/>
                  </a:cubicBezTo>
                  <a:cubicBezTo>
                    <a:pt x="252" y="0"/>
                    <a:pt x="140" y="8"/>
                    <a:pt x="70" y="80"/>
                  </a:cubicBezTo>
                  <a:cubicBezTo>
                    <a:pt x="0" y="152"/>
                    <a:pt x="2" y="234"/>
                    <a:pt x="48" y="302"/>
                  </a:cubicBezTo>
                  <a:cubicBezTo>
                    <a:pt x="94" y="370"/>
                    <a:pt x="178" y="400"/>
                    <a:pt x="251" y="401"/>
                  </a:cubicBezTo>
                  <a:cubicBezTo>
                    <a:pt x="324" y="402"/>
                    <a:pt x="384" y="362"/>
                    <a:pt x="425" y="371"/>
                  </a:cubicBezTo>
                  <a:cubicBezTo>
                    <a:pt x="466" y="379"/>
                    <a:pt x="472" y="456"/>
                    <a:pt x="498" y="448"/>
                  </a:cubicBezTo>
                  <a:cubicBezTo>
                    <a:pt x="524" y="440"/>
                    <a:pt x="505" y="417"/>
                    <a:pt x="530" y="408"/>
                  </a:cubicBezTo>
                  <a:cubicBezTo>
                    <a:pt x="542" y="399"/>
                    <a:pt x="588" y="425"/>
                    <a:pt x="608" y="424"/>
                  </a:cubicBezTo>
                  <a:cubicBezTo>
                    <a:pt x="628" y="423"/>
                    <a:pt x="635" y="398"/>
                    <a:pt x="648" y="403"/>
                  </a:cubicBezTo>
                  <a:cubicBezTo>
                    <a:pt x="661" y="408"/>
                    <a:pt x="668" y="445"/>
                    <a:pt x="684" y="452"/>
                  </a:cubicBezTo>
                  <a:cubicBezTo>
                    <a:pt x="700" y="462"/>
                    <a:pt x="731" y="437"/>
                    <a:pt x="742" y="444"/>
                  </a:cubicBezTo>
                  <a:cubicBezTo>
                    <a:pt x="753" y="451"/>
                    <a:pt x="745" y="491"/>
                    <a:pt x="758" y="496"/>
                  </a:cubicBezTo>
                  <a:cubicBezTo>
                    <a:pt x="771" y="501"/>
                    <a:pt x="802" y="487"/>
                    <a:pt x="820" y="494"/>
                  </a:cubicBezTo>
                  <a:cubicBezTo>
                    <a:pt x="838" y="501"/>
                    <a:pt x="836" y="524"/>
                    <a:pt x="861" y="528"/>
                  </a:cubicBezTo>
                  <a:cubicBezTo>
                    <a:pt x="891" y="532"/>
                    <a:pt x="946" y="540"/>
                    <a:pt x="1002" y="546"/>
                  </a:cubicBezTo>
                  <a:cubicBezTo>
                    <a:pt x="1000" y="505"/>
                    <a:pt x="999" y="465"/>
                    <a:pt x="999" y="465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75"/>
            <p:cNvSpPr>
              <a:spLocks/>
            </p:cNvSpPr>
            <p:nvPr/>
          </p:nvSpPr>
          <p:spPr bwMode="auto">
            <a:xfrm>
              <a:off x="4000" y="1454"/>
              <a:ext cx="96" cy="82"/>
            </a:xfrm>
            <a:custGeom>
              <a:avLst/>
              <a:gdLst>
                <a:gd name="T0" fmla="*/ 31 w 96"/>
                <a:gd name="T1" fmla="*/ 80 h 82"/>
                <a:gd name="T2" fmla="*/ 0 w 96"/>
                <a:gd name="T3" fmla="*/ 40 h 82"/>
                <a:gd name="T4" fmla="*/ 62 w 96"/>
                <a:gd name="T5" fmla="*/ 8 h 82"/>
                <a:gd name="T6" fmla="*/ 92 w 96"/>
                <a:gd name="T7" fmla="*/ 54 h 82"/>
                <a:gd name="T8" fmla="*/ 31 w 96"/>
                <a:gd name="T9" fmla="*/ 80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" h="82">
                  <a:moveTo>
                    <a:pt x="31" y="80"/>
                  </a:moveTo>
                  <a:cubicBezTo>
                    <a:pt x="16" y="78"/>
                    <a:pt x="0" y="68"/>
                    <a:pt x="0" y="40"/>
                  </a:cubicBezTo>
                  <a:cubicBezTo>
                    <a:pt x="0" y="12"/>
                    <a:pt x="38" y="0"/>
                    <a:pt x="62" y="8"/>
                  </a:cubicBezTo>
                  <a:cubicBezTo>
                    <a:pt x="86" y="16"/>
                    <a:pt x="96" y="30"/>
                    <a:pt x="92" y="54"/>
                  </a:cubicBezTo>
                  <a:cubicBezTo>
                    <a:pt x="88" y="78"/>
                    <a:pt x="46" y="82"/>
                    <a:pt x="31" y="8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283"/>
          <p:cNvGrpSpPr>
            <a:grpSpLocks/>
          </p:cNvGrpSpPr>
          <p:nvPr/>
        </p:nvGrpSpPr>
        <p:grpSpPr bwMode="auto">
          <a:xfrm>
            <a:off x="4051300" y="3244850"/>
            <a:ext cx="1252538" cy="2476500"/>
            <a:chOff x="2510" y="1158"/>
            <a:chExt cx="618" cy="1222"/>
          </a:xfrm>
        </p:grpSpPr>
        <p:sp>
          <p:nvSpPr>
            <p:cNvPr id="7177" name="Freeform 263"/>
            <p:cNvSpPr>
              <a:spLocks/>
            </p:cNvSpPr>
            <p:nvPr/>
          </p:nvSpPr>
          <p:spPr bwMode="auto">
            <a:xfrm>
              <a:off x="2510" y="1158"/>
              <a:ext cx="618" cy="1222"/>
            </a:xfrm>
            <a:custGeom>
              <a:avLst/>
              <a:gdLst>
                <a:gd name="T0" fmla="*/ 221 w 618"/>
                <a:gd name="T1" fmla="*/ 18 h 1222"/>
                <a:gd name="T2" fmla="*/ 29 w 618"/>
                <a:gd name="T3" fmla="*/ 152 h 1222"/>
                <a:gd name="T4" fmla="*/ 107 w 618"/>
                <a:gd name="T5" fmla="*/ 328 h 1222"/>
                <a:gd name="T6" fmla="*/ 251 w 618"/>
                <a:gd name="T7" fmla="*/ 382 h 1222"/>
                <a:gd name="T8" fmla="*/ 251 w 618"/>
                <a:gd name="T9" fmla="*/ 1119 h 1222"/>
                <a:gd name="T10" fmla="*/ 308 w 618"/>
                <a:gd name="T11" fmla="*/ 1210 h 1222"/>
                <a:gd name="T12" fmla="*/ 330 w 618"/>
                <a:gd name="T13" fmla="*/ 1210 h 1222"/>
                <a:gd name="T14" fmla="*/ 424 w 618"/>
                <a:gd name="T15" fmla="*/ 1091 h 1222"/>
                <a:gd name="T16" fmla="*/ 367 w 618"/>
                <a:gd name="T17" fmla="*/ 1014 h 1222"/>
                <a:gd name="T18" fmla="*/ 436 w 618"/>
                <a:gd name="T19" fmla="*/ 943 h 1222"/>
                <a:gd name="T20" fmla="*/ 362 w 618"/>
                <a:gd name="T21" fmla="*/ 850 h 1222"/>
                <a:gd name="T22" fmla="*/ 422 w 618"/>
                <a:gd name="T23" fmla="*/ 770 h 1222"/>
                <a:gd name="T24" fmla="*/ 358 w 618"/>
                <a:gd name="T25" fmla="*/ 686 h 1222"/>
                <a:gd name="T26" fmla="*/ 422 w 618"/>
                <a:gd name="T27" fmla="*/ 592 h 1222"/>
                <a:gd name="T28" fmla="*/ 349 w 618"/>
                <a:gd name="T29" fmla="*/ 519 h 1222"/>
                <a:gd name="T30" fmla="*/ 349 w 618"/>
                <a:gd name="T31" fmla="*/ 519 h 1222"/>
                <a:gd name="T32" fmla="*/ 346 w 618"/>
                <a:gd name="T33" fmla="*/ 448 h 1222"/>
                <a:gd name="T34" fmla="*/ 424 w 618"/>
                <a:gd name="T35" fmla="*/ 448 h 1222"/>
                <a:gd name="T36" fmla="*/ 424 w 618"/>
                <a:gd name="T37" fmla="*/ 378 h 1222"/>
                <a:gd name="T38" fmla="*/ 424 w 618"/>
                <a:gd name="T39" fmla="*/ 378 h 1222"/>
                <a:gd name="T40" fmla="*/ 549 w 618"/>
                <a:gd name="T41" fmla="*/ 328 h 1222"/>
                <a:gd name="T42" fmla="*/ 610 w 618"/>
                <a:gd name="T43" fmla="*/ 146 h 1222"/>
                <a:gd name="T44" fmla="*/ 426 w 618"/>
                <a:gd name="T45" fmla="*/ 17 h 1222"/>
                <a:gd name="T46" fmla="*/ 221 w 618"/>
                <a:gd name="T47" fmla="*/ 18 h 12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8" h="1222">
                  <a:moveTo>
                    <a:pt x="221" y="18"/>
                  </a:moveTo>
                  <a:cubicBezTo>
                    <a:pt x="152" y="34"/>
                    <a:pt x="26" y="46"/>
                    <a:pt x="29" y="152"/>
                  </a:cubicBezTo>
                  <a:cubicBezTo>
                    <a:pt x="32" y="258"/>
                    <a:pt x="0" y="280"/>
                    <a:pt x="107" y="328"/>
                  </a:cubicBezTo>
                  <a:cubicBezTo>
                    <a:pt x="214" y="376"/>
                    <a:pt x="244" y="378"/>
                    <a:pt x="251" y="382"/>
                  </a:cubicBezTo>
                  <a:cubicBezTo>
                    <a:pt x="251" y="750"/>
                    <a:pt x="251" y="1119"/>
                    <a:pt x="251" y="1119"/>
                  </a:cubicBezTo>
                  <a:cubicBezTo>
                    <a:pt x="251" y="1119"/>
                    <a:pt x="279" y="1164"/>
                    <a:pt x="308" y="1210"/>
                  </a:cubicBezTo>
                  <a:cubicBezTo>
                    <a:pt x="316" y="1222"/>
                    <a:pt x="324" y="1218"/>
                    <a:pt x="330" y="1210"/>
                  </a:cubicBezTo>
                  <a:cubicBezTo>
                    <a:pt x="377" y="1150"/>
                    <a:pt x="424" y="1091"/>
                    <a:pt x="424" y="1091"/>
                  </a:cubicBezTo>
                  <a:lnTo>
                    <a:pt x="367" y="1014"/>
                  </a:lnTo>
                  <a:lnTo>
                    <a:pt x="436" y="943"/>
                  </a:lnTo>
                  <a:lnTo>
                    <a:pt x="362" y="850"/>
                  </a:lnTo>
                  <a:lnTo>
                    <a:pt x="422" y="770"/>
                  </a:lnTo>
                  <a:lnTo>
                    <a:pt x="358" y="686"/>
                  </a:lnTo>
                  <a:lnTo>
                    <a:pt x="422" y="592"/>
                  </a:lnTo>
                  <a:lnTo>
                    <a:pt x="349" y="519"/>
                  </a:lnTo>
                  <a:lnTo>
                    <a:pt x="346" y="448"/>
                  </a:lnTo>
                  <a:lnTo>
                    <a:pt x="424" y="448"/>
                  </a:lnTo>
                  <a:lnTo>
                    <a:pt x="424" y="378"/>
                  </a:lnTo>
                  <a:cubicBezTo>
                    <a:pt x="445" y="370"/>
                    <a:pt x="480" y="362"/>
                    <a:pt x="549" y="328"/>
                  </a:cubicBezTo>
                  <a:cubicBezTo>
                    <a:pt x="618" y="294"/>
                    <a:pt x="610" y="264"/>
                    <a:pt x="610" y="146"/>
                  </a:cubicBezTo>
                  <a:cubicBezTo>
                    <a:pt x="610" y="28"/>
                    <a:pt x="510" y="32"/>
                    <a:pt x="426" y="17"/>
                  </a:cubicBezTo>
                  <a:cubicBezTo>
                    <a:pt x="376" y="12"/>
                    <a:pt x="328" y="0"/>
                    <a:pt x="221" y="18"/>
                  </a:cubicBezTo>
                  <a:close/>
                </a:path>
              </a:pathLst>
            </a:custGeom>
            <a:noFill/>
            <a:ln w="11113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Oval 282"/>
            <p:cNvSpPr>
              <a:spLocks noChangeArrowheads="1"/>
            </p:cNvSpPr>
            <p:nvPr/>
          </p:nvSpPr>
          <p:spPr bwMode="auto">
            <a:xfrm>
              <a:off x="2782" y="1210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172" name="Group 290"/>
          <p:cNvGrpSpPr>
            <a:grpSpLocks/>
          </p:cNvGrpSpPr>
          <p:nvPr/>
        </p:nvGrpSpPr>
        <p:grpSpPr bwMode="auto">
          <a:xfrm rot="3083785">
            <a:off x="1768476" y="642937"/>
            <a:ext cx="1560512" cy="2944813"/>
            <a:chOff x="4713" y="2426"/>
            <a:chExt cx="718" cy="1354"/>
          </a:xfrm>
        </p:grpSpPr>
        <p:grpSp>
          <p:nvGrpSpPr>
            <p:cNvPr id="7173" name="Group 291"/>
            <p:cNvGrpSpPr>
              <a:grpSpLocks/>
            </p:cNvGrpSpPr>
            <p:nvPr/>
          </p:nvGrpSpPr>
          <p:grpSpPr bwMode="auto">
            <a:xfrm rot="-3825975">
              <a:off x="4395" y="2744"/>
              <a:ext cx="1354" cy="718"/>
              <a:chOff x="662" y="3019"/>
              <a:chExt cx="1817" cy="964"/>
            </a:xfrm>
          </p:grpSpPr>
          <p:sp>
            <p:nvSpPr>
              <p:cNvPr id="7175" name="Freeform 292"/>
              <p:cNvSpPr>
                <a:spLocks/>
              </p:cNvSpPr>
              <p:nvPr/>
            </p:nvSpPr>
            <p:spPr bwMode="auto">
              <a:xfrm>
                <a:off x="662" y="3392"/>
                <a:ext cx="950" cy="591"/>
              </a:xfrm>
              <a:custGeom>
                <a:avLst/>
                <a:gdLst>
                  <a:gd name="T0" fmla="*/ 64 w 957"/>
                  <a:gd name="T1" fmla="*/ 402 h 620"/>
                  <a:gd name="T2" fmla="*/ 122 w 957"/>
                  <a:gd name="T3" fmla="*/ 408 h 620"/>
                  <a:gd name="T4" fmla="*/ 146 w 957"/>
                  <a:gd name="T5" fmla="*/ 360 h 620"/>
                  <a:gd name="T6" fmla="*/ 221 w 957"/>
                  <a:gd name="T7" fmla="*/ 362 h 620"/>
                  <a:gd name="T8" fmla="*/ 274 w 957"/>
                  <a:gd name="T9" fmla="*/ 301 h 620"/>
                  <a:gd name="T10" fmla="*/ 329 w 957"/>
                  <a:gd name="T11" fmla="*/ 312 h 620"/>
                  <a:gd name="T12" fmla="*/ 332 w 957"/>
                  <a:gd name="T13" fmla="*/ 310 h 620"/>
                  <a:gd name="T14" fmla="*/ 353 w 957"/>
                  <a:gd name="T15" fmla="*/ 277 h 620"/>
                  <a:gd name="T16" fmla="*/ 353 w 957"/>
                  <a:gd name="T17" fmla="*/ 277 h 620"/>
                  <a:gd name="T18" fmla="*/ 403 w 957"/>
                  <a:gd name="T19" fmla="*/ 275 h 620"/>
                  <a:gd name="T20" fmla="*/ 456 w 957"/>
                  <a:gd name="T21" fmla="*/ 253 h 620"/>
                  <a:gd name="T22" fmla="*/ 452 w 957"/>
                  <a:gd name="T23" fmla="*/ 223 h 620"/>
                  <a:gd name="T24" fmla="*/ 525 w 957"/>
                  <a:gd name="T25" fmla="*/ 188 h 620"/>
                  <a:gd name="T26" fmla="*/ 525 w 957"/>
                  <a:gd name="T27" fmla="*/ 188 h 620"/>
                  <a:gd name="T28" fmla="*/ 552 w 957"/>
                  <a:gd name="T29" fmla="*/ 206 h 620"/>
                  <a:gd name="T30" fmla="*/ 611 w 957"/>
                  <a:gd name="T31" fmla="*/ 178 h 620"/>
                  <a:gd name="T32" fmla="*/ 611 w 957"/>
                  <a:gd name="T33" fmla="*/ 178 h 620"/>
                  <a:gd name="T34" fmla="*/ 644 w 957"/>
                  <a:gd name="T35" fmla="*/ 75 h 620"/>
                  <a:gd name="T36" fmla="*/ 802 w 957"/>
                  <a:gd name="T37" fmla="*/ 0 h 620"/>
                  <a:gd name="T38" fmla="*/ 943 w 957"/>
                  <a:gd name="T39" fmla="*/ 249 h 620"/>
                  <a:gd name="T40" fmla="*/ 785 w 957"/>
                  <a:gd name="T41" fmla="*/ 325 h 620"/>
                  <a:gd name="T42" fmla="*/ 758 w 957"/>
                  <a:gd name="T43" fmla="*/ 278 h 620"/>
                  <a:gd name="T44" fmla="*/ 696 w 957"/>
                  <a:gd name="T45" fmla="*/ 295 h 620"/>
                  <a:gd name="T46" fmla="*/ 696 w 957"/>
                  <a:gd name="T47" fmla="*/ 295 h 620"/>
                  <a:gd name="T48" fmla="*/ 632 w 957"/>
                  <a:gd name="T49" fmla="*/ 281 h 620"/>
                  <a:gd name="T50" fmla="*/ 609 w 957"/>
                  <a:gd name="T51" fmla="*/ 328 h 620"/>
                  <a:gd name="T52" fmla="*/ 560 w 957"/>
                  <a:gd name="T53" fmla="*/ 338 h 620"/>
                  <a:gd name="T54" fmla="*/ 552 w 957"/>
                  <a:gd name="T55" fmla="*/ 370 h 620"/>
                  <a:gd name="T56" fmla="*/ 520 w 957"/>
                  <a:gd name="T57" fmla="*/ 350 h 620"/>
                  <a:gd name="T58" fmla="*/ 476 w 957"/>
                  <a:gd name="T59" fmla="*/ 356 h 620"/>
                  <a:gd name="T60" fmla="*/ 450 w 957"/>
                  <a:gd name="T61" fmla="*/ 413 h 620"/>
                  <a:gd name="T62" fmla="*/ 386 w 957"/>
                  <a:gd name="T63" fmla="*/ 415 h 620"/>
                  <a:gd name="T64" fmla="*/ 367 w 957"/>
                  <a:gd name="T65" fmla="*/ 466 h 620"/>
                  <a:gd name="T66" fmla="*/ 261 w 957"/>
                  <a:gd name="T67" fmla="*/ 518 h 620"/>
                  <a:gd name="T68" fmla="*/ 261 w 957"/>
                  <a:gd name="T69" fmla="*/ 518 h 620"/>
                  <a:gd name="T70" fmla="*/ 192 w 957"/>
                  <a:gd name="T71" fmla="*/ 508 h 620"/>
                  <a:gd name="T72" fmla="*/ 167 w 957"/>
                  <a:gd name="T73" fmla="*/ 563 h 620"/>
                  <a:gd name="T74" fmla="*/ 39 w 957"/>
                  <a:gd name="T75" fmla="*/ 529 h 620"/>
                  <a:gd name="T76" fmla="*/ 64 w 957"/>
                  <a:gd name="T77" fmla="*/ 402 h 6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957" h="620">
                    <a:moveTo>
                      <a:pt x="64" y="443"/>
                    </a:moveTo>
                    <a:cubicBezTo>
                      <a:pt x="78" y="421"/>
                      <a:pt x="110" y="457"/>
                      <a:pt x="124" y="449"/>
                    </a:cubicBezTo>
                    <a:cubicBezTo>
                      <a:pt x="136" y="442"/>
                      <a:pt x="131" y="405"/>
                      <a:pt x="148" y="397"/>
                    </a:cubicBezTo>
                    <a:cubicBezTo>
                      <a:pt x="165" y="389"/>
                      <a:pt x="203" y="410"/>
                      <a:pt x="225" y="399"/>
                    </a:cubicBezTo>
                    <a:cubicBezTo>
                      <a:pt x="247" y="388"/>
                      <a:pt x="260" y="340"/>
                      <a:pt x="278" y="331"/>
                    </a:cubicBezTo>
                    <a:lnTo>
                      <a:pt x="333" y="343"/>
                    </a:lnTo>
                    <a:lnTo>
                      <a:pt x="336" y="341"/>
                    </a:lnTo>
                    <a:lnTo>
                      <a:pt x="359" y="305"/>
                    </a:lnTo>
                    <a:cubicBezTo>
                      <a:pt x="367" y="305"/>
                      <a:pt x="392" y="307"/>
                      <a:pt x="409" y="303"/>
                    </a:cubicBezTo>
                    <a:cubicBezTo>
                      <a:pt x="426" y="299"/>
                      <a:pt x="454" y="287"/>
                      <a:pt x="462" y="278"/>
                    </a:cubicBezTo>
                    <a:lnTo>
                      <a:pt x="458" y="246"/>
                    </a:lnTo>
                    <a:lnTo>
                      <a:pt x="533" y="207"/>
                    </a:lnTo>
                    <a:cubicBezTo>
                      <a:pt x="538" y="210"/>
                      <a:pt x="545" y="229"/>
                      <a:pt x="560" y="227"/>
                    </a:cubicBezTo>
                    <a:cubicBezTo>
                      <a:pt x="575" y="225"/>
                      <a:pt x="611" y="201"/>
                      <a:pt x="621" y="196"/>
                    </a:cubicBezTo>
                    <a:lnTo>
                      <a:pt x="654" y="83"/>
                    </a:lnTo>
                    <a:lnTo>
                      <a:pt x="814" y="0"/>
                    </a:lnTo>
                    <a:lnTo>
                      <a:pt x="957" y="274"/>
                    </a:lnTo>
                    <a:lnTo>
                      <a:pt x="797" y="358"/>
                    </a:lnTo>
                    <a:cubicBezTo>
                      <a:pt x="766" y="363"/>
                      <a:pt x="785" y="312"/>
                      <a:pt x="770" y="306"/>
                    </a:cubicBezTo>
                    <a:cubicBezTo>
                      <a:pt x="755" y="300"/>
                      <a:pt x="717" y="321"/>
                      <a:pt x="706" y="324"/>
                    </a:cubicBezTo>
                    <a:cubicBezTo>
                      <a:pt x="695" y="321"/>
                      <a:pt x="657" y="303"/>
                      <a:pt x="642" y="309"/>
                    </a:cubicBezTo>
                    <a:cubicBezTo>
                      <a:pt x="627" y="315"/>
                      <a:pt x="630" y="351"/>
                      <a:pt x="618" y="361"/>
                    </a:cubicBezTo>
                    <a:cubicBezTo>
                      <a:pt x="606" y="371"/>
                      <a:pt x="578" y="364"/>
                      <a:pt x="568" y="372"/>
                    </a:cubicBezTo>
                    <a:cubicBezTo>
                      <a:pt x="557" y="381"/>
                      <a:pt x="567" y="405"/>
                      <a:pt x="560" y="407"/>
                    </a:cubicBezTo>
                    <a:lnTo>
                      <a:pt x="528" y="385"/>
                    </a:lnTo>
                    <a:cubicBezTo>
                      <a:pt x="515" y="382"/>
                      <a:pt x="496" y="380"/>
                      <a:pt x="484" y="391"/>
                    </a:cubicBezTo>
                    <a:cubicBezTo>
                      <a:pt x="472" y="402"/>
                      <a:pt x="471" y="443"/>
                      <a:pt x="456" y="454"/>
                    </a:cubicBezTo>
                    <a:cubicBezTo>
                      <a:pt x="441" y="465"/>
                      <a:pt x="406" y="446"/>
                      <a:pt x="392" y="456"/>
                    </a:cubicBezTo>
                    <a:cubicBezTo>
                      <a:pt x="378" y="466"/>
                      <a:pt x="394" y="494"/>
                      <a:pt x="373" y="513"/>
                    </a:cubicBezTo>
                    <a:lnTo>
                      <a:pt x="265" y="570"/>
                    </a:lnTo>
                    <a:cubicBezTo>
                      <a:pt x="253" y="568"/>
                      <a:pt x="210" y="551"/>
                      <a:pt x="194" y="559"/>
                    </a:cubicBezTo>
                    <a:cubicBezTo>
                      <a:pt x="178" y="567"/>
                      <a:pt x="195" y="616"/>
                      <a:pt x="169" y="620"/>
                    </a:cubicBezTo>
                    <a:cubicBezTo>
                      <a:pt x="114" y="609"/>
                      <a:pt x="108" y="607"/>
                      <a:pt x="39" y="582"/>
                    </a:cubicBezTo>
                    <a:cubicBezTo>
                      <a:pt x="0" y="563"/>
                      <a:pt x="50" y="465"/>
                      <a:pt x="64" y="44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76" name="Freeform 293"/>
              <p:cNvSpPr>
                <a:spLocks/>
              </p:cNvSpPr>
              <p:nvPr/>
            </p:nvSpPr>
            <p:spPr bwMode="auto">
              <a:xfrm>
                <a:off x="1443" y="3019"/>
                <a:ext cx="1036" cy="668"/>
              </a:xfrm>
              <a:custGeom>
                <a:avLst/>
                <a:gdLst>
                  <a:gd name="T0" fmla="*/ 787 w 1184"/>
                  <a:gd name="T1" fmla="*/ 114 h 764"/>
                  <a:gd name="T2" fmla="*/ 606 w 1184"/>
                  <a:gd name="T3" fmla="*/ 21 h 764"/>
                  <a:gd name="T4" fmla="*/ 475 w 1184"/>
                  <a:gd name="T5" fmla="*/ 22 h 764"/>
                  <a:gd name="T6" fmla="*/ 50 w 1184"/>
                  <a:gd name="T7" fmla="*/ 234 h 764"/>
                  <a:gd name="T8" fmla="*/ 0 w 1184"/>
                  <a:gd name="T9" fmla="*/ 325 h 764"/>
                  <a:gd name="T10" fmla="*/ 114 w 1184"/>
                  <a:gd name="T11" fmla="*/ 543 h 764"/>
                  <a:gd name="T12" fmla="*/ 200 w 1184"/>
                  <a:gd name="T13" fmla="*/ 571 h 764"/>
                  <a:gd name="T14" fmla="*/ 291 w 1184"/>
                  <a:gd name="T15" fmla="*/ 556 h 764"/>
                  <a:gd name="T16" fmla="*/ 694 w 1184"/>
                  <a:gd name="T17" fmla="*/ 549 h 764"/>
                  <a:gd name="T18" fmla="*/ 869 w 1184"/>
                  <a:gd name="T19" fmla="*/ 443 h 764"/>
                  <a:gd name="T20" fmla="*/ 902 w 1184"/>
                  <a:gd name="T21" fmla="*/ 339 h 764"/>
                  <a:gd name="T22" fmla="*/ 850 w 1184"/>
                  <a:gd name="T23" fmla="*/ 180 h 764"/>
                  <a:gd name="T24" fmla="*/ 787 w 1184"/>
                  <a:gd name="T25" fmla="*/ 114 h 7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84" h="764">
                    <a:moveTo>
                      <a:pt x="1027" y="149"/>
                    </a:moveTo>
                    <a:cubicBezTo>
                      <a:pt x="996" y="130"/>
                      <a:pt x="859" y="48"/>
                      <a:pt x="791" y="28"/>
                    </a:cubicBezTo>
                    <a:cubicBezTo>
                      <a:pt x="723" y="8"/>
                      <a:pt x="680" y="0"/>
                      <a:pt x="620" y="29"/>
                    </a:cubicBezTo>
                    <a:cubicBezTo>
                      <a:pt x="620" y="29"/>
                      <a:pt x="342" y="167"/>
                      <a:pt x="65" y="306"/>
                    </a:cubicBezTo>
                    <a:cubicBezTo>
                      <a:pt x="8" y="334"/>
                      <a:pt x="0" y="425"/>
                      <a:pt x="0" y="425"/>
                    </a:cubicBezTo>
                    <a:lnTo>
                      <a:pt x="149" y="710"/>
                    </a:lnTo>
                    <a:cubicBezTo>
                      <a:pt x="149" y="710"/>
                      <a:pt x="184" y="764"/>
                      <a:pt x="261" y="747"/>
                    </a:cubicBezTo>
                    <a:cubicBezTo>
                      <a:pt x="310" y="736"/>
                      <a:pt x="354" y="730"/>
                      <a:pt x="380" y="727"/>
                    </a:cubicBezTo>
                    <a:cubicBezTo>
                      <a:pt x="480" y="722"/>
                      <a:pt x="776" y="718"/>
                      <a:pt x="906" y="718"/>
                    </a:cubicBezTo>
                    <a:cubicBezTo>
                      <a:pt x="1036" y="718"/>
                      <a:pt x="1116" y="610"/>
                      <a:pt x="1135" y="580"/>
                    </a:cubicBezTo>
                    <a:cubicBezTo>
                      <a:pt x="1154" y="550"/>
                      <a:pt x="1184" y="503"/>
                      <a:pt x="1178" y="444"/>
                    </a:cubicBezTo>
                    <a:cubicBezTo>
                      <a:pt x="1172" y="385"/>
                      <a:pt x="1134" y="283"/>
                      <a:pt x="1110" y="236"/>
                    </a:cubicBezTo>
                    <a:cubicBezTo>
                      <a:pt x="1086" y="189"/>
                      <a:pt x="1058" y="168"/>
                      <a:pt x="1027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174" name="Freeform 294"/>
            <p:cNvSpPr>
              <a:spLocks/>
            </p:cNvSpPr>
            <p:nvPr/>
          </p:nvSpPr>
          <p:spPr bwMode="auto">
            <a:xfrm>
              <a:off x="5135" y="2480"/>
              <a:ext cx="235" cy="229"/>
            </a:xfrm>
            <a:custGeom>
              <a:avLst/>
              <a:gdLst>
                <a:gd name="T0" fmla="*/ 87 w 235"/>
                <a:gd name="T1" fmla="*/ 12 h 229"/>
                <a:gd name="T2" fmla="*/ 170 w 235"/>
                <a:gd name="T3" fmla="*/ 42 h 229"/>
                <a:gd name="T4" fmla="*/ 215 w 235"/>
                <a:gd name="T5" fmla="*/ 120 h 229"/>
                <a:gd name="T6" fmla="*/ 211 w 235"/>
                <a:gd name="T7" fmla="*/ 196 h 229"/>
                <a:gd name="T8" fmla="*/ 165 w 235"/>
                <a:gd name="T9" fmla="*/ 199 h 229"/>
                <a:gd name="T10" fmla="*/ 0 w 235"/>
                <a:gd name="T11" fmla="*/ 34 h 229"/>
                <a:gd name="T12" fmla="*/ 87 w 235"/>
                <a:gd name="T13" fmla="*/ 12 h 2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5" h="229">
                  <a:moveTo>
                    <a:pt x="87" y="12"/>
                  </a:moveTo>
                  <a:cubicBezTo>
                    <a:pt x="109" y="16"/>
                    <a:pt x="149" y="23"/>
                    <a:pt x="170" y="42"/>
                  </a:cubicBezTo>
                  <a:cubicBezTo>
                    <a:pt x="191" y="63"/>
                    <a:pt x="209" y="95"/>
                    <a:pt x="215" y="120"/>
                  </a:cubicBezTo>
                  <a:cubicBezTo>
                    <a:pt x="222" y="146"/>
                    <a:pt x="235" y="163"/>
                    <a:pt x="211" y="196"/>
                  </a:cubicBezTo>
                  <a:cubicBezTo>
                    <a:pt x="187" y="229"/>
                    <a:pt x="175" y="207"/>
                    <a:pt x="165" y="199"/>
                  </a:cubicBezTo>
                  <a:cubicBezTo>
                    <a:pt x="127" y="168"/>
                    <a:pt x="23" y="65"/>
                    <a:pt x="0" y="34"/>
                  </a:cubicBezTo>
                  <a:cubicBezTo>
                    <a:pt x="7" y="0"/>
                    <a:pt x="65" y="8"/>
                    <a:pt x="87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94"/>
          <p:cNvGrpSpPr>
            <a:grpSpLocks/>
          </p:cNvGrpSpPr>
          <p:nvPr/>
        </p:nvGrpSpPr>
        <p:grpSpPr bwMode="auto">
          <a:xfrm>
            <a:off x="1211263" y="1296988"/>
            <a:ext cx="1725612" cy="3814762"/>
            <a:chOff x="763" y="817"/>
            <a:chExt cx="1087" cy="2403"/>
          </a:xfrm>
        </p:grpSpPr>
        <p:sp>
          <p:nvSpPr>
            <p:cNvPr id="9226" name="Freeform 160"/>
            <p:cNvSpPr>
              <a:spLocks/>
            </p:cNvSpPr>
            <p:nvPr/>
          </p:nvSpPr>
          <p:spPr bwMode="auto">
            <a:xfrm>
              <a:off x="1052" y="1540"/>
              <a:ext cx="330" cy="1352"/>
            </a:xfrm>
            <a:custGeom>
              <a:avLst/>
              <a:gdLst>
                <a:gd name="T0" fmla="*/ 0 w 248"/>
                <a:gd name="T1" fmla="*/ 343 h 1016"/>
                <a:gd name="T2" fmla="*/ 138 w 248"/>
                <a:gd name="T3" fmla="*/ 467 h 1016"/>
                <a:gd name="T4" fmla="*/ 162 w 248"/>
                <a:gd name="T5" fmla="*/ 475 h 1016"/>
                <a:gd name="T6" fmla="*/ 192 w 248"/>
                <a:gd name="T7" fmla="*/ 496 h 1016"/>
                <a:gd name="T8" fmla="*/ 216 w 248"/>
                <a:gd name="T9" fmla="*/ 535 h 1016"/>
                <a:gd name="T10" fmla="*/ 216 w 248"/>
                <a:gd name="T11" fmla="*/ 591 h 1016"/>
                <a:gd name="T12" fmla="*/ 198 w 248"/>
                <a:gd name="T13" fmla="*/ 623 h 1016"/>
                <a:gd name="T14" fmla="*/ 173 w 248"/>
                <a:gd name="T15" fmla="*/ 641 h 1016"/>
                <a:gd name="T16" fmla="*/ 149 w 248"/>
                <a:gd name="T17" fmla="*/ 644 h 1016"/>
                <a:gd name="T18" fmla="*/ 124 w 248"/>
                <a:gd name="T19" fmla="*/ 810 h 1016"/>
                <a:gd name="T20" fmla="*/ 166 w 248"/>
                <a:gd name="T21" fmla="*/ 825 h 1016"/>
                <a:gd name="T22" fmla="*/ 198 w 248"/>
                <a:gd name="T23" fmla="*/ 846 h 1016"/>
                <a:gd name="T24" fmla="*/ 220 w 248"/>
                <a:gd name="T25" fmla="*/ 878 h 1016"/>
                <a:gd name="T26" fmla="*/ 220 w 248"/>
                <a:gd name="T27" fmla="*/ 900 h 1016"/>
                <a:gd name="T28" fmla="*/ 198 w 248"/>
                <a:gd name="T29" fmla="*/ 942 h 1016"/>
                <a:gd name="T30" fmla="*/ 152 w 248"/>
                <a:gd name="T31" fmla="*/ 991 h 1016"/>
                <a:gd name="T32" fmla="*/ 192 w 248"/>
                <a:gd name="T33" fmla="*/ 1112 h 1016"/>
                <a:gd name="T34" fmla="*/ 110 w 248"/>
                <a:gd name="T35" fmla="*/ 1428 h 1016"/>
                <a:gd name="T36" fmla="*/ 149 w 248"/>
                <a:gd name="T37" fmla="*/ 1469 h 1016"/>
                <a:gd name="T38" fmla="*/ 177 w 248"/>
                <a:gd name="T39" fmla="*/ 1505 h 1016"/>
                <a:gd name="T40" fmla="*/ 192 w 248"/>
                <a:gd name="T41" fmla="*/ 1541 h 1016"/>
                <a:gd name="T42" fmla="*/ 177 w 248"/>
                <a:gd name="T43" fmla="*/ 1573 h 1016"/>
                <a:gd name="T44" fmla="*/ 149 w 248"/>
                <a:gd name="T45" fmla="*/ 1605 h 1016"/>
                <a:gd name="T46" fmla="*/ 110 w 248"/>
                <a:gd name="T47" fmla="*/ 1637 h 1016"/>
                <a:gd name="T48" fmla="*/ 106 w 248"/>
                <a:gd name="T49" fmla="*/ 1686 h 1016"/>
                <a:gd name="T50" fmla="*/ 120 w 248"/>
                <a:gd name="T51" fmla="*/ 1731 h 1016"/>
                <a:gd name="T52" fmla="*/ 145 w 248"/>
                <a:gd name="T53" fmla="*/ 1763 h 1016"/>
                <a:gd name="T54" fmla="*/ 181 w 248"/>
                <a:gd name="T55" fmla="*/ 1784 h 1016"/>
                <a:gd name="T56" fmla="*/ 237 w 248"/>
                <a:gd name="T57" fmla="*/ 1799 h 1016"/>
                <a:gd name="T58" fmla="*/ 305 w 248"/>
                <a:gd name="T59" fmla="*/ 1799 h 1016"/>
                <a:gd name="T60" fmla="*/ 354 w 248"/>
                <a:gd name="T61" fmla="*/ 1782 h 1016"/>
                <a:gd name="T62" fmla="*/ 393 w 248"/>
                <a:gd name="T63" fmla="*/ 1753 h 1016"/>
                <a:gd name="T64" fmla="*/ 414 w 248"/>
                <a:gd name="T65" fmla="*/ 1718 h 1016"/>
                <a:gd name="T66" fmla="*/ 435 w 248"/>
                <a:gd name="T67" fmla="*/ 1661 h 1016"/>
                <a:gd name="T68" fmla="*/ 439 w 248"/>
                <a:gd name="T69" fmla="*/ 1594 h 1016"/>
                <a:gd name="T70" fmla="*/ 0 w 248"/>
                <a:gd name="T71" fmla="*/ 0 h 10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48" h="1016">
                  <a:moveTo>
                    <a:pt x="0" y="0"/>
                  </a:moveTo>
                  <a:lnTo>
                    <a:pt x="0" y="194"/>
                  </a:lnTo>
                  <a:lnTo>
                    <a:pt x="62" y="194"/>
                  </a:lnTo>
                  <a:lnTo>
                    <a:pt x="78" y="264"/>
                  </a:lnTo>
                  <a:lnTo>
                    <a:pt x="84" y="266"/>
                  </a:lnTo>
                  <a:lnTo>
                    <a:pt x="92" y="268"/>
                  </a:lnTo>
                  <a:lnTo>
                    <a:pt x="100" y="274"/>
                  </a:lnTo>
                  <a:lnTo>
                    <a:pt x="108" y="280"/>
                  </a:lnTo>
                  <a:lnTo>
                    <a:pt x="116" y="290"/>
                  </a:lnTo>
                  <a:lnTo>
                    <a:pt x="122" y="302"/>
                  </a:lnTo>
                  <a:lnTo>
                    <a:pt x="124" y="318"/>
                  </a:lnTo>
                  <a:lnTo>
                    <a:pt x="122" y="334"/>
                  </a:lnTo>
                  <a:lnTo>
                    <a:pt x="118" y="344"/>
                  </a:lnTo>
                  <a:lnTo>
                    <a:pt x="112" y="352"/>
                  </a:lnTo>
                  <a:lnTo>
                    <a:pt x="104" y="358"/>
                  </a:lnTo>
                  <a:lnTo>
                    <a:pt x="98" y="362"/>
                  </a:lnTo>
                  <a:lnTo>
                    <a:pt x="90" y="364"/>
                  </a:lnTo>
                  <a:lnTo>
                    <a:pt x="84" y="364"/>
                  </a:lnTo>
                  <a:lnTo>
                    <a:pt x="100" y="418"/>
                  </a:lnTo>
                  <a:lnTo>
                    <a:pt x="70" y="458"/>
                  </a:lnTo>
                  <a:lnTo>
                    <a:pt x="76" y="460"/>
                  </a:lnTo>
                  <a:lnTo>
                    <a:pt x="94" y="466"/>
                  </a:lnTo>
                  <a:lnTo>
                    <a:pt x="102" y="470"/>
                  </a:lnTo>
                  <a:lnTo>
                    <a:pt x="112" y="478"/>
                  </a:lnTo>
                  <a:lnTo>
                    <a:pt x="120" y="486"/>
                  </a:lnTo>
                  <a:lnTo>
                    <a:pt x="124" y="496"/>
                  </a:lnTo>
                  <a:lnTo>
                    <a:pt x="124" y="502"/>
                  </a:lnTo>
                  <a:lnTo>
                    <a:pt x="124" y="508"/>
                  </a:lnTo>
                  <a:lnTo>
                    <a:pt x="120" y="520"/>
                  </a:lnTo>
                  <a:lnTo>
                    <a:pt x="112" y="532"/>
                  </a:lnTo>
                  <a:lnTo>
                    <a:pt x="104" y="542"/>
                  </a:lnTo>
                  <a:lnTo>
                    <a:pt x="86" y="560"/>
                  </a:lnTo>
                  <a:lnTo>
                    <a:pt x="78" y="566"/>
                  </a:lnTo>
                  <a:lnTo>
                    <a:pt x="108" y="628"/>
                  </a:lnTo>
                  <a:lnTo>
                    <a:pt x="62" y="674"/>
                  </a:lnTo>
                  <a:lnTo>
                    <a:pt x="62" y="806"/>
                  </a:lnTo>
                  <a:lnTo>
                    <a:pt x="68" y="814"/>
                  </a:lnTo>
                  <a:lnTo>
                    <a:pt x="84" y="830"/>
                  </a:lnTo>
                  <a:lnTo>
                    <a:pt x="94" y="840"/>
                  </a:lnTo>
                  <a:lnTo>
                    <a:pt x="100" y="850"/>
                  </a:lnTo>
                  <a:lnTo>
                    <a:pt x="106" y="860"/>
                  </a:lnTo>
                  <a:lnTo>
                    <a:pt x="108" y="870"/>
                  </a:lnTo>
                  <a:lnTo>
                    <a:pt x="106" y="878"/>
                  </a:lnTo>
                  <a:lnTo>
                    <a:pt x="100" y="888"/>
                  </a:lnTo>
                  <a:lnTo>
                    <a:pt x="94" y="896"/>
                  </a:lnTo>
                  <a:lnTo>
                    <a:pt x="84" y="906"/>
                  </a:lnTo>
                  <a:lnTo>
                    <a:pt x="68" y="918"/>
                  </a:lnTo>
                  <a:lnTo>
                    <a:pt x="62" y="924"/>
                  </a:lnTo>
                  <a:lnTo>
                    <a:pt x="60" y="938"/>
                  </a:lnTo>
                  <a:lnTo>
                    <a:pt x="60" y="952"/>
                  </a:lnTo>
                  <a:lnTo>
                    <a:pt x="64" y="970"/>
                  </a:lnTo>
                  <a:lnTo>
                    <a:pt x="68" y="978"/>
                  </a:lnTo>
                  <a:lnTo>
                    <a:pt x="74" y="988"/>
                  </a:lnTo>
                  <a:lnTo>
                    <a:pt x="82" y="996"/>
                  </a:lnTo>
                  <a:lnTo>
                    <a:pt x="90" y="1002"/>
                  </a:lnTo>
                  <a:lnTo>
                    <a:pt x="102" y="1008"/>
                  </a:lnTo>
                  <a:lnTo>
                    <a:pt x="118" y="1012"/>
                  </a:lnTo>
                  <a:lnTo>
                    <a:pt x="134" y="1016"/>
                  </a:lnTo>
                  <a:lnTo>
                    <a:pt x="154" y="1016"/>
                  </a:lnTo>
                  <a:lnTo>
                    <a:pt x="172" y="1016"/>
                  </a:lnTo>
                  <a:lnTo>
                    <a:pt x="188" y="1012"/>
                  </a:lnTo>
                  <a:lnTo>
                    <a:pt x="200" y="1006"/>
                  </a:lnTo>
                  <a:lnTo>
                    <a:pt x="212" y="998"/>
                  </a:lnTo>
                  <a:lnTo>
                    <a:pt x="222" y="990"/>
                  </a:lnTo>
                  <a:lnTo>
                    <a:pt x="228" y="980"/>
                  </a:lnTo>
                  <a:lnTo>
                    <a:pt x="234" y="970"/>
                  </a:lnTo>
                  <a:lnTo>
                    <a:pt x="240" y="958"/>
                  </a:lnTo>
                  <a:lnTo>
                    <a:pt x="246" y="938"/>
                  </a:lnTo>
                  <a:lnTo>
                    <a:pt x="248" y="918"/>
                  </a:lnTo>
                  <a:lnTo>
                    <a:pt x="248" y="900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62"/>
            <p:cNvSpPr>
              <a:spLocks/>
            </p:cNvSpPr>
            <p:nvPr/>
          </p:nvSpPr>
          <p:spPr bwMode="auto">
            <a:xfrm>
              <a:off x="1113" y="1811"/>
              <a:ext cx="330" cy="1409"/>
            </a:xfrm>
            <a:custGeom>
              <a:avLst/>
              <a:gdLst>
                <a:gd name="T0" fmla="*/ 0 w 330"/>
                <a:gd name="T1" fmla="*/ 0 h 1409"/>
                <a:gd name="T2" fmla="*/ 0 w 330"/>
                <a:gd name="T3" fmla="*/ 258 h 1409"/>
                <a:gd name="T4" fmla="*/ 83 w 330"/>
                <a:gd name="T5" fmla="*/ 258 h 1409"/>
                <a:gd name="T6" fmla="*/ 104 w 330"/>
                <a:gd name="T7" fmla="*/ 351 h 1409"/>
                <a:gd name="T8" fmla="*/ 104 w 330"/>
                <a:gd name="T9" fmla="*/ 351 h 1409"/>
                <a:gd name="T10" fmla="*/ 139 w 330"/>
                <a:gd name="T11" fmla="*/ 351 h 1409"/>
                <a:gd name="T12" fmla="*/ 171 w 330"/>
                <a:gd name="T13" fmla="*/ 409 h 1409"/>
                <a:gd name="T14" fmla="*/ 112 w 330"/>
                <a:gd name="T15" fmla="*/ 484 h 1409"/>
                <a:gd name="T16" fmla="*/ 133 w 330"/>
                <a:gd name="T17" fmla="*/ 556 h 1409"/>
                <a:gd name="T18" fmla="*/ 93 w 330"/>
                <a:gd name="T19" fmla="*/ 609 h 1409"/>
                <a:gd name="T20" fmla="*/ 165 w 330"/>
                <a:gd name="T21" fmla="*/ 676 h 1409"/>
                <a:gd name="T22" fmla="*/ 104 w 330"/>
                <a:gd name="T23" fmla="*/ 753 h 1409"/>
                <a:gd name="T24" fmla="*/ 144 w 330"/>
                <a:gd name="T25" fmla="*/ 836 h 1409"/>
                <a:gd name="T26" fmla="*/ 83 w 330"/>
                <a:gd name="T27" fmla="*/ 897 h 1409"/>
                <a:gd name="T28" fmla="*/ 83 w 330"/>
                <a:gd name="T29" fmla="*/ 1073 h 1409"/>
                <a:gd name="T30" fmla="*/ 145 w 330"/>
                <a:gd name="T31" fmla="*/ 1149 h 1409"/>
                <a:gd name="T32" fmla="*/ 93 w 330"/>
                <a:gd name="T33" fmla="*/ 1215 h 1409"/>
                <a:gd name="T34" fmla="*/ 80 w 330"/>
                <a:gd name="T35" fmla="*/ 1267 h 1409"/>
                <a:gd name="T36" fmla="*/ 157 w 330"/>
                <a:gd name="T37" fmla="*/ 1347 h 1409"/>
                <a:gd name="T38" fmla="*/ 250 w 330"/>
                <a:gd name="T39" fmla="*/ 1347 h 1409"/>
                <a:gd name="T40" fmla="*/ 330 w 330"/>
                <a:gd name="T41" fmla="*/ 1198 h 1409"/>
                <a:gd name="T42" fmla="*/ 319 w 330"/>
                <a:gd name="T43" fmla="*/ 0 h 1409"/>
                <a:gd name="T44" fmla="*/ 0 w 330"/>
                <a:gd name="T45" fmla="*/ 0 h 1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0" h="1409">
                  <a:moveTo>
                    <a:pt x="0" y="0"/>
                  </a:moveTo>
                  <a:lnTo>
                    <a:pt x="0" y="258"/>
                  </a:lnTo>
                  <a:lnTo>
                    <a:pt x="83" y="258"/>
                  </a:lnTo>
                  <a:lnTo>
                    <a:pt x="104" y="351"/>
                  </a:lnTo>
                  <a:lnTo>
                    <a:pt x="139" y="351"/>
                  </a:lnTo>
                  <a:cubicBezTo>
                    <a:pt x="150" y="361"/>
                    <a:pt x="175" y="387"/>
                    <a:pt x="171" y="409"/>
                  </a:cubicBezTo>
                  <a:cubicBezTo>
                    <a:pt x="169" y="457"/>
                    <a:pt x="118" y="460"/>
                    <a:pt x="112" y="484"/>
                  </a:cubicBezTo>
                  <a:cubicBezTo>
                    <a:pt x="106" y="508"/>
                    <a:pt x="136" y="535"/>
                    <a:pt x="133" y="556"/>
                  </a:cubicBezTo>
                  <a:cubicBezTo>
                    <a:pt x="130" y="577"/>
                    <a:pt x="88" y="589"/>
                    <a:pt x="93" y="609"/>
                  </a:cubicBezTo>
                  <a:cubicBezTo>
                    <a:pt x="98" y="629"/>
                    <a:pt x="165" y="633"/>
                    <a:pt x="165" y="676"/>
                  </a:cubicBezTo>
                  <a:cubicBezTo>
                    <a:pt x="165" y="719"/>
                    <a:pt x="107" y="726"/>
                    <a:pt x="104" y="753"/>
                  </a:cubicBezTo>
                  <a:cubicBezTo>
                    <a:pt x="101" y="780"/>
                    <a:pt x="147" y="812"/>
                    <a:pt x="144" y="836"/>
                  </a:cubicBezTo>
                  <a:cubicBezTo>
                    <a:pt x="141" y="860"/>
                    <a:pt x="93" y="857"/>
                    <a:pt x="83" y="897"/>
                  </a:cubicBezTo>
                  <a:cubicBezTo>
                    <a:pt x="83" y="937"/>
                    <a:pt x="81" y="1019"/>
                    <a:pt x="83" y="1073"/>
                  </a:cubicBezTo>
                  <a:cubicBezTo>
                    <a:pt x="93" y="1115"/>
                    <a:pt x="143" y="1125"/>
                    <a:pt x="145" y="1149"/>
                  </a:cubicBezTo>
                  <a:cubicBezTo>
                    <a:pt x="139" y="1203"/>
                    <a:pt x="104" y="1195"/>
                    <a:pt x="93" y="1215"/>
                  </a:cubicBezTo>
                  <a:lnTo>
                    <a:pt x="80" y="1267"/>
                  </a:lnTo>
                  <a:cubicBezTo>
                    <a:pt x="80" y="1267"/>
                    <a:pt x="118" y="1307"/>
                    <a:pt x="157" y="1347"/>
                  </a:cubicBezTo>
                  <a:cubicBezTo>
                    <a:pt x="203" y="1409"/>
                    <a:pt x="250" y="1347"/>
                    <a:pt x="250" y="1347"/>
                  </a:cubicBezTo>
                  <a:lnTo>
                    <a:pt x="330" y="1198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65"/>
            <p:cNvSpPr>
              <a:spLocks/>
            </p:cNvSpPr>
            <p:nvPr/>
          </p:nvSpPr>
          <p:spPr bwMode="auto">
            <a:xfrm>
              <a:off x="763" y="817"/>
              <a:ext cx="1087" cy="1010"/>
            </a:xfrm>
            <a:custGeom>
              <a:avLst/>
              <a:gdLst>
                <a:gd name="T0" fmla="*/ 1023 w 1087"/>
                <a:gd name="T1" fmla="*/ 842 h 1010"/>
                <a:gd name="T2" fmla="*/ 667 w 1087"/>
                <a:gd name="T3" fmla="*/ 1007 h 1010"/>
                <a:gd name="T4" fmla="*/ 347 w 1087"/>
                <a:gd name="T5" fmla="*/ 1007 h 1010"/>
                <a:gd name="T6" fmla="*/ 59 w 1087"/>
                <a:gd name="T7" fmla="*/ 879 h 1010"/>
                <a:gd name="T8" fmla="*/ 3 w 1087"/>
                <a:gd name="T9" fmla="*/ 725 h 1010"/>
                <a:gd name="T10" fmla="*/ 59 w 1087"/>
                <a:gd name="T11" fmla="*/ 370 h 1010"/>
                <a:gd name="T12" fmla="*/ 151 w 1087"/>
                <a:gd name="T13" fmla="*/ 119 h 1010"/>
                <a:gd name="T14" fmla="*/ 307 w 1087"/>
                <a:gd name="T15" fmla="*/ 1 h 1010"/>
                <a:gd name="T16" fmla="*/ 743 w 1087"/>
                <a:gd name="T17" fmla="*/ 3 h 1010"/>
                <a:gd name="T18" fmla="*/ 866 w 1087"/>
                <a:gd name="T19" fmla="*/ 89 h 1010"/>
                <a:gd name="T20" fmla="*/ 983 w 1087"/>
                <a:gd name="T21" fmla="*/ 349 h 1010"/>
                <a:gd name="T22" fmla="*/ 1058 w 1087"/>
                <a:gd name="T23" fmla="*/ 677 h 1010"/>
                <a:gd name="T24" fmla="*/ 1023 w 1087"/>
                <a:gd name="T25" fmla="*/ 842 h 10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7" h="1010">
                  <a:moveTo>
                    <a:pt x="1023" y="842"/>
                  </a:moveTo>
                  <a:cubicBezTo>
                    <a:pt x="959" y="883"/>
                    <a:pt x="770" y="1008"/>
                    <a:pt x="667" y="1007"/>
                  </a:cubicBezTo>
                  <a:cubicBezTo>
                    <a:pt x="630" y="1006"/>
                    <a:pt x="406" y="1010"/>
                    <a:pt x="347" y="1007"/>
                  </a:cubicBezTo>
                  <a:cubicBezTo>
                    <a:pt x="288" y="1004"/>
                    <a:pt x="118" y="925"/>
                    <a:pt x="59" y="879"/>
                  </a:cubicBezTo>
                  <a:cubicBezTo>
                    <a:pt x="0" y="833"/>
                    <a:pt x="3" y="810"/>
                    <a:pt x="3" y="725"/>
                  </a:cubicBezTo>
                  <a:cubicBezTo>
                    <a:pt x="3" y="640"/>
                    <a:pt x="34" y="471"/>
                    <a:pt x="59" y="370"/>
                  </a:cubicBezTo>
                  <a:cubicBezTo>
                    <a:pt x="84" y="269"/>
                    <a:pt x="115" y="185"/>
                    <a:pt x="151" y="119"/>
                  </a:cubicBezTo>
                  <a:cubicBezTo>
                    <a:pt x="187" y="53"/>
                    <a:pt x="233" y="2"/>
                    <a:pt x="307" y="1"/>
                  </a:cubicBezTo>
                  <a:cubicBezTo>
                    <a:pt x="381" y="0"/>
                    <a:pt x="669" y="1"/>
                    <a:pt x="743" y="3"/>
                  </a:cubicBezTo>
                  <a:cubicBezTo>
                    <a:pt x="817" y="5"/>
                    <a:pt x="839" y="45"/>
                    <a:pt x="866" y="89"/>
                  </a:cubicBezTo>
                  <a:cubicBezTo>
                    <a:pt x="893" y="133"/>
                    <a:pt x="955" y="265"/>
                    <a:pt x="983" y="349"/>
                  </a:cubicBezTo>
                  <a:cubicBezTo>
                    <a:pt x="1011" y="433"/>
                    <a:pt x="1047" y="595"/>
                    <a:pt x="1058" y="677"/>
                  </a:cubicBezTo>
                  <a:cubicBezTo>
                    <a:pt x="1069" y="759"/>
                    <a:pt x="1087" y="801"/>
                    <a:pt x="1023" y="8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Oval 189"/>
            <p:cNvSpPr>
              <a:spLocks noChangeArrowheads="1"/>
            </p:cNvSpPr>
            <p:nvPr/>
          </p:nvSpPr>
          <p:spPr bwMode="auto">
            <a:xfrm>
              <a:off x="1198" y="888"/>
              <a:ext cx="166" cy="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Freeform 191"/>
            <p:cNvSpPr>
              <a:spLocks/>
            </p:cNvSpPr>
            <p:nvPr/>
          </p:nvSpPr>
          <p:spPr bwMode="auto">
            <a:xfrm flipH="1">
              <a:off x="1348" y="1906"/>
              <a:ext cx="40" cy="1243"/>
            </a:xfrm>
            <a:custGeom>
              <a:avLst/>
              <a:gdLst>
                <a:gd name="T0" fmla="*/ 5 w 40"/>
                <a:gd name="T1" fmla="*/ 48 h 1243"/>
                <a:gd name="T2" fmla="*/ 5 w 40"/>
                <a:gd name="T3" fmla="*/ 48 h 1243"/>
                <a:gd name="T4" fmla="*/ 8 w 40"/>
                <a:gd name="T5" fmla="*/ 27 h 1243"/>
                <a:gd name="T6" fmla="*/ 10 w 40"/>
                <a:gd name="T7" fmla="*/ 11 h 1243"/>
                <a:gd name="T8" fmla="*/ 16 w 40"/>
                <a:gd name="T9" fmla="*/ 3 h 1243"/>
                <a:gd name="T10" fmla="*/ 24 w 40"/>
                <a:gd name="T11" fmla="*/ 0 h 1243"/>
                <a:gd name="T12" fmla="*/ 29 w 40"/>
                <a:gd name="T13" fmla="*/ 3 h 1243"/>
                <a:gd name="T14" fmla="*/ 35 w 40"/>
                <a:gd name="T15" fmla="*/ 11 h 1243"/>
                <a:gd name="T16" fmla="*/ 37 w 40"/>
                <a:gd name="T17" fmla="*/ 27 h 1243"/>
                <a:gd name="T18" fmla="*/ 40 w 40"/>
                <a:gd name="T19" fmla="*/ 48 h 1243"/>
                <a:gd name="T20" fmla="*/ 40 w 40"/>
                <a:gd name="T21" fmla="*/ 48 h 1243"/>
                <a:gd name="T22" fmla="*/ 35 w 40"/>
                <a:gd name="T23" fmla="*/ 1237 h 1243"/>
                <a:gd name="T24" fmla="*/ 6 w 40"/>
                <a:gd name="T25" fmla="*/ 1213 h 1243"/>
                <a:gd name="T26" fmla="*/ 5 w 40"/>
                <a:gd name="T27" fmla="*/ 48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195"/>
          <p:cNvGrpSpPr>
            <a:grpSpLocks/>
          </p:cNvGrpSpPr>
          <p:nvPr/>
        </p:nvGrpSpPr>
        <p:grpSpPr bwMode="auto">
          <a:xfrm>
            <a:off x="4178300" y="1343025"/>
            <a:ext cx="1036638" cy="2755900"/>
            <a:chOff x="2632" y="846"/>
            <a:chExt cx="653" cy="1736"/>
          </a:xfrm>
        </p:grpSpPr>
        <p:sp>
          <p:nvSpPr>
            <p:cNvPr id="9224" name="Freeform 174"/>
            <p:cNvSpPr>
              <a:spLocks/>
            </p:cNvSpPr>
            <p:nvPr/>
          </p:nvSpPr>
          <p:spPr bwMode="auto">
            <a:xfrm>
              <a:off x="2632" y="846"/>
              <a:ext cx="653" cy="1736"/>
            </a:xfrm>
            <a:custGeom>
              <a:avLst/>
              <a:gdLst>
                <a:gd name="T0" fmla="*/ 635 w 653"/>
                <a:gd name="T1" fmla="*/ 284 h 1736"/>
                <a:gd name="T2" fmla="*/ 320 w 653"/>
                <a:gd name="T3" fmla="*/ 2 h 1736"/>
                <a:gd name="T4" fmla="*/ 0 w 653"/>
                <a:gd name="T5" fmla="*/ 258 h 1736"/>
                <a:gd name="T6" fmla="*/ 210 w 653"/>
                <a:gd name="T7" fmla="*/ 641 h 1736"/>
                <a:gd name="T8" fmla="*/ 210 w 653"/>
                <a:gd name="T9" fmla="*/ 641 h 1736"/>
                <a:gd name="T10" fmla="*/ 210 w 653"/>
                <a:gd name="T11" fmla="*/ 753 h 1736"/>
                <a:gd name="T12" fmla="*/ 210 w 653"/>
                <a:gd name="T13" fmla="*/ 753 h 1736"/>
                <a:gd name="T14" fmla="*/ 210 w 653"/>
                <a:gd name="T15" fmla="*/ 908 h 1736"/>
                <a:gd name="T16" fmla="*/ 263 w 653"/>
                <a:gd name="T17" fmla="*/ 908 h 1736"/>
                <a:gd name="T18" fmla="*/ 262 w 653"/>
                <a:gd name="T19" fmla="*/ 1024 h 1736"/>
                <a:gd name="T20" fmla="*/ 252 w 653"/>
                <a:gd name="T21" fmla="*/ 1054 h 1736"/>
                <a:gd name="T22" fmla="*/ 264 w 653"/>
                <a:gd name="T23" fmla="*/ 1090 h 1736"/>
                <a:gd name="T24" fmla="*/ 312 w 653"/>
                <a:gd name="T25" fmla="*/ 1112 h 1736"/>
                <a:gd name="T26" fmla="*/ 285 w 653"/>
                <a:gd name="T27" fmla="*/ 1150 h 1736"/>
                <a:gd name="T28" fmla="*/ 285 w 653"/>
                <a:gd name="T29" fmla="*/ 1150 h 1736"/>
                <a:gd name="T30" fmla="*/ 303 w 653"/>
                <a:gd name="T31" fmla="*/ 1219 h 1736"/>
                <a:gd name="T32" fmla="*/ 276 w 653"/>
                <a:gd name="T33" fmla="*/ 1238 h 1736"/>
                <a:gd name="T34" fmla="*/ 303 w 653"/>
                <a:gd name="T35" fmla="*/ 1267 h 1736"/>
                <a:gd name="T36" fmla="*/ 269 w 653"/>
                <a:gd name="T37" fmla="*/ 1329 h 1736"/>
                <a:gd name="T38" fmla="*/ 303 w 653"/>
                <a:gd name="T39" fmla="*/ 1374 h 1736"/>
                <a:gd name="T40" fmla="*/ 248 w 653"/>
                <a:gd name="T41" fmla="*/ 1440 h 1736"/>
                <a:gd name="T42" fmla="*/ 242 w 653"/>
                <a:gd name="T43" fmla="*/ 1550 h 1736"/>
                <a:gd name="T44" fmla="*/ 358 w 653"/>
                <a:gd name="T45" fmla="*/ 1700 h 1736"/>
                <a:gd name="T46" fmla="*/ 429 w 653"/>
                <a:gd name="T47" fmla="*/ 1579 h 1736"/>
                <a:gd name="T48" fmla="*/ 430 w 653"/>
                <a:gd name="T49" fmla="*/ 654 h 1736"/>
                <a:gd name="T50" fmla="*/ 635 w 653"/>
                <a:gd name="T51" fmla="*/ 284 h 17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53" h="1736">
                  <a:moveTo>
                    <a:pt x="635" y="284"/>
                  </a:moveTo>
                  <a:cubicBezTo>
                    <a:pt x="653" y="82"/>
                    <a:pt x="462" y="4"/>
                    <a:pt x="320" y="2"/>
                  </a:cubicBezTo>
                  <a:cubicBezTo>
                    <a:pt x="178" y="0"/>
                    <a:pt x="0" y="52"/>
                    <a:pt x="0" y="258"/>
                  </a:cubicBezTo>
                  <a:cubicBezTo>
                    <a:pt x="0" y="464"/>
                    <a:pt x="214" y="443"/>
                    <a:pt x="210" y="641"/>
                  </a:cubicBezTo>
                  <a:cubicBezTo>
                    <a:pt x="208" y="682"/>
                    <a:pt x="210" y="641"/>
                    <a:pt x="210" y="641"/>
                  </a:cubicBezTo>
                  <a:lnTo>
                    <a:pt x="210" y="753"/>
                  </a:lnTo>
                  <a:lnTo>
                    <a:pt x="210" y="908"/>
                  </a:lnTo>
                  <a:lnTo>
                    <a:pt x="263" y="908"/>
                  </a:lnTo>
                  <a:lnTo>
                    <a:pt x="262" y="1024"/>
                  </a:lnTo>
                  <a:cubicBezTo>
                    <a:pt x="260" y="1048"/>
                    <a:pt x="252" y="1043"/>
                    <a:pt x="252" y="1054"/>
                  </a:cubicBezTo>
                  <a:cubicBezTo>
                    <a:pt x="252" y="1078"/>
                    <a:pt x="254" y="1080"/>
                    <a:pt x="264" y="1090"/>
                  </a:cubicBezTo>
                  <a:cubicBezTo>
                    <a:pt x="274" y="1100"/>
                    <a:pt x="309" y="1102"/>
                    <a:pt x="312" y="1112"/>
                  </a:cubicBezTo>
                  <a:cubicBezTo>
                    <a:pt x="292" y="1134"/>
                    <a:pt x="290" y="1144"/>
                    <a:pt x="285" y="1150"/>
                  </a:cubicBezTo>
                  <a:cubicBezTo>
                    <a:pt x="288" y="1161"/>
                    <a:pt x="304" y="1204"/>
                    <a:pt x="303" y="1219"/>
                  </a:cubicBezTo>
                  <a:cubicBezTo>
                    <a:pt x="301" y="1235"/>
                    <a:pt x="276" y="1230"/>
                    <a:pt x="276" y="1238"/>
                  </a:cubicBezTo>
                  <a:cubicBezTo>
                    <a:pt x="276" y="1246"/>
                    <a:pt x="304" y="1252"/>
                    <a:pt x="303" y="1267"/>
                  </a:cubicBezTo>
                  <a:cubicBezTo>
                    <a:pt x="301" y="1283"/>
                    <a:pt x="269" y="1311"/>
                    <a:pt x="269" y="1329"/>
                  </a:cubicBezTo>
                  <a:cubicBezTo>
                    <a:pt x="269" y="1347"/>
                    <a:pt x="306" y="1356"/>
                    <a:pt x="303" y="1374"/>
                  </a:cubicBezTo>
                  <a:cubicBezTo>
                    <a:pt x="298" y="1393"/>
                    <a:pt x="258" y="1411"/>
                    <a:pt x="248" y="1440"/>
                  </a:cubicBezTo>
                  <a:cubicBezTo>
                    <a:pt x="238" y="1469"/>
                    <a:pt x="244" y="1472"/>
                    <a:pt x="242" y="1550"/>
                  </a:cubicBezTo>
                  <a:cubicBezTo>
                    <a:pt x="280" y="1610"/>
                    <a:pt x="334" y="1736"/>
                    <a:pt x="358" y="1700"/>
                  </a:cubicBezTo>
                  <a:cubicBezTo>
                    <a:pt x="386" y="1658"/>
                    <a:pt x="396" y="1640"/>
                    <a:pt x="429" y="1579"/>
                  </a:cubicBezTo>
                  <a:cubicBezTo>
                    <a:pt x="429" y="1109"/>
                    <a:pt x="427" y="888"/>
                    <a:pt x="430" y="654"/>
                  </a:cubicBezTo>
                  <a:cubicBezTo>
                    <a:pt x="428" y="424"/>
                    <a:pt x="617" y="486"/>
                    <a:pt x="635" y="284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Oval 192"/>
            <p:cNvSpPr>
              <a:spLocks noChangeArrowheads="1"/>
            </p:cNvSpPr>
            <p:nvPr/>
          </p:nvSpPr>
          <p:spPr bwMode="auto">
            <a:xfrm>
              <a:off x="2853" y="913"/>
              <a:ext cx="166" cy="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220" name="Group 196"/>
          <p:cNvGrpSpPr>
            <a:grpSpLocks/>
          </p:cNvGrpSpPr>
          <p:nvPr/>
        </p:nvGrpSpPr>
        <p:grpSpPr bwMode="auto">
          <a:xfrm>
            <a:off x="6711950" y="1241425"/>
            <a:ext cx="876300" cy="3686175"/>
            <a:chOff x="4228" y="782"/>
            <a:chExt cx="552" cy="2322"/>
          </a:xfrm>
        </p:grpSpPr>
        <p:sp>
          <p:nvSpPr>
            <p:cNvPr id="9221" name="Freeform 186"/>
            <p:cNvSpPr>
              <a:spLocks/>
            </p:cNvSpPr>
            <p:nvPr/>
          </p:nvSpPr>
          <p:spPr bwMode="auto">
            <a:xfrm>
              <a:off x="4228" y="782"/>
              <a:ext cx="552" cy="2322"/>
            </a:xfrm>
            <a:custGeom>
              <a:avLst/>
              <a:gdLst>
                <a:gd name="T0" fmla="*/ 95 w 552"/>
                <a:gd name="T1" fmla="*/ 2206 h 2322"/>
                <a:gd name="T2" fmla="*/ 95 w 552"/>
                <a:gd name="T3" fmla="*/ 1062 h 2322"/>
                <a:gd name="T4" fmla="*/ 2 w 552"/>
                <a:gd name="T5" fmla="*/ 910 h 2322"/>
                <a:gd name="T6" fmla="*/ 2 w 552"/>
                <a:gd name="T7" fmla="*/ 180 h 2322"/>
                <a:gd name="T8" fmla="*/ 282 w 552"/>
                <a:gd name="T9" fmla="*/ 1 h 2322"/>
                <a:gd name="T10" fmla="*/ 552 w 552"/>
                <a:gd name="T11" fmla="*/ 180 h 2322"/>
                <a:gd name="T12" fmla="*/ 552 w 552"/>
                <a:gd name="T13" fmla="*/ 910 h 2322"/>
                <a:gd name="T14" fmla="*/ 397 w 552"/>
                <a:gd name="T15" fmla="*/ 1064 h 2322"/>
                <a:gd name="T16" fmla="*/ 397 w 552"/>
                <a:gd name="T17" fmla="*/ 1177 h 2322"/>
                <a:gd name="T18" fmla="*/ 325 w 552"/>
                <a:gd name="T19" fmla="*/ 1177 h 2322"/>
                <a:gd name="T20" fmla="*/ 325 w 552"/>
                <a:gd name="T21" fmla="*/ 1300 h 2322"/>
                <a:gd name="T22" fmla="*/ 224 w 552"/>
                <a:gd name="T23" fmla="*/ 1406 h 2322"/>
                <a:gd name="T24" fmla="*/ 340 w 552"/>
                <a:gd name="T25" fmla="*/ 1544 h 2322"/>
                <a:gd name="T26" fmla="*/ 248 w 552"/>
                <a:gd name="T27" fmla="*/ 1708 h 2322"/>
                <a:gd name="T28" fmla="*/ 312 w 552"/>
                <a:gd name="T29" fmla="*/ 1865 h 2322"/>
                <a:gd name="T30" fmla="*/ 254 w 552"/>
                <a:gd name="T31" fmla="*/ 1984 h 2322"/>
                <a:gd name="T32" fmla="*/ 299 w 552"/>
                <a:gd name="T33" fmla="*/ 2067 h 2322"/>
                <a:gd name="T34" fmla="*/ 300 w 552"/>
                <a:gd name="T35" fmla="*/ 2214 h 2322"/>
                <a:gd name="T36" fmla="*/ 194 w 552"/>
                <a:gd name="T37" fmla="*/ 2320 h 2322"/>
                <a:gd name="T38" fmla="*/ 149 w 552"/>
                <a:gd name="T39" fmla="*/ 2299 h 2322"/>
                <a:gd name="T40" fmla="*/ 95 w 552"/>
                <a:gd name="T41" fmla="*/ 2206 h 2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2" h="2322">
                  <a:moveTo>
                    <a:pt x="95" y="2206"/>
                  </a:moveTo>
                  <a:cubicBezTo>
                    <a:pt x="86" y="2000"/>
                    <a:pt x="95" y="1634"/>
                    <a:pt x="95" y="1062"/>
                  </a:cubicBezTo>
                  <a:cubicBezTo>
                    <a:pt x="98" y="1064"/>
                    <a:pt x="2" y="1056"/>
                    <a:pt x="2" y="910"/>
                  </a:cubicBezTo>
                  <a:cubicBezTo>
                    <a:pt x="0" y="756"/>
                    <a:pt x="2" y="374"/>
                    <a:pt x="2" y="180"/>
                  </a:cubicBezTo>
                  <a:cubicBezTo>
                    <a:pt x="2" y="80"/>
                    <a:pt x="90" y="2"/>
                    <a:pt x="282" y="1"/>
                  </a:cubicBezTo>
                  <a:cubicBezTo>
                    <a:pt x="474" y="0"/>
                    <a:pt x="548" y="78"/>
                    <a:pt x="552" y="180"/>
                  </a:cubicBezTo>
                  <a:cubicBezTo>
                    <a:pt x="552" y="545"/>
                    <a:pt x="552" y="910"/>
                    <a:pt x="552" y="910"/>
                  </a:cubicBezTo>
                  <a:cubicBezTo>
                    <a:pt x="550" y="1020"/>
                    <a:pt x="397" y="1064"/>
                    <a:pt x="397" y="1064"/>
                  </a:cubicBezTo>
                  <a:lnTo>
                    <a:pt x="397" y="1177"/>
                  </a:lnTo>
                  <a:lnTo>
                    <a:pt x="325" y="1177"/>
                  </a:lnTo>
                  <a:cubicBezTo>
                    <a:pt x="325" y="1177"/>
                    <a:pt x="325" y="1238"/>
                    <a:pt x="325" y="1300"/>
                  </a:cubicBezTo>
                  <a:cubicBezTo>
                    <a:pt x="286" y="1326"/>
                    <a:pt x="216" y="1360"/>
                    <a:pt x="224" y="1406"/>
                  </a:cubicBezTo>
                  <a:cubicBezTo>
                    <a:pt x="226" y="1447"/>
                    <a:pt x="336" y="1494"/>
                    <a:pt x="340" y="1544"/>
                  </a:cubicBezTo>
                  <a:cubicBezTo>
                    <a:pt x="344" y="1594"/>
                    <a:pt x="253" y="1655"/>
                    <a:pt x="248" y="1708"/>
                  </a:cubicBezTo>
                  <a:cubicBezTo>
                    <a:pt x="243" y="1761"/>
                    <a:pt x="311" y="1819"/>
                    <a:pt x="312" y="1865"/>
                  </a:cubicBezTo>
                  <a:cubicBezTo>
                    <a:pt x="313" y="1911"/>
                    <a:pt x="256" y="1950"/>
                    <a:pt x="254" y="1984"/>
                  </a:cubicBezTo>
                  <a:cubicBezTo>
                    <a:pt x="252" y="2018"/>
                    <a:pt x="291" y="2029"/>
                    <a:pt x="299" y="2067"/>
                  </a:cubicBezTo>
                  <a:lnTo>
                    <a:pt x="300" y="2214"/>
                  </a:lnTo>
                  <a:cubicBezTo>
                    <a:pt x="300" y="2214"/>
                    <a:pt x="247" y="2267"/>
                    <a:pt x="194" y="2320"/>
                  </a:cubicBezTo>
                  <a:cubicBezTo>
                    <a:pt x="156" y="2322"/>
                    <a:pt x="149" y="2299"/>
                    <a:pt x="149" y="2299"/>
                  </a:cubicBezTo>
                  <a:lnTo>
                    <a:pt x="95" y="2206"/>
                  </a:ln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187"/>
            <p:cNvSpPr>
              <a:spLocks/>
            </p:cNvSpPr>
            <p:nvPr/>
          </p:nvSpPr>
          <p:spPr bwMode="auto">
            <a:xfrm>
              <a:off x="4365" y="1857"/>
              <a:ext cx="40" cy="1243"/>
            </a:xfrm>
            <a:custGeom>
              <a:avLst/>
              <a:gdLst>
                <a:gd name="T0" fmla="*/ 5 w 40"/>
                <a:gd name="T1" fmla="*/ 48 h 1243"/>
                <a:gd name="T2" fmla="*/ 5 w 40"/>
                <a:gd name="T3" fmla="*/ 48 h 1243"/>
                <a:gd name="T4" fmla="*/ 8 w 40"/>
                <a:gd name="T5" fmla="*/ 27 h 1243"/>
                <a:gd name="T6" fmla="*/ 10 w 40"/>
                <a:gd name="T7" fmla="*/ 11 h 1243"/>
                <a:gd name="T8" fmla="*/ 16 w 40"/>
                <a:gd name="T9" fmla="*/ 3 h 1243"/>
                <a:gd name="T10" fmla="*/ 24 w 40"/>
                <a:gd name="T11" fmla="*/ 0 h 1243"/>
                <a:gd name="T12" fmla="*/ 29 w 40"/>
                <a:gd name="T13" fmla="*/ 3 h 1243"/>
                <a:gd name="T14" fmla="*/ 35 w 40"/>
                <a:gd name="T15" fmla="*/ 11 h 1243"/>
                <a:gd name="T16" fmla="*/ 37 w 40"/>
                <a:gd name="T17" fmla="*/ 27 h 1243"/>
                <a:gd name="T18" fmla="*/ 40 w 40"/>
                <a:gd name="T19" fmla="*/ 48 h 1243"/>
                <a:gd name="T20" fmla="*/ 40 w 40"/>
                <a:gd name="T21" fmla="*/ 48 h 1243"/>
                <a:gd name="T22" fmla="*/ 35 w 40"/>
                <a:gd name="T23" fmla="*/ 1237 h 1243"/>
                <a:gd name="T24" fmla="*/ 6 w 40"/>
                <a:gd name="T25" fmla="*/ 1213 h 1243"/>
                <a:gd name="T26" fmla="*/ 5 w 40"/>
                <a:gd name="T27" fmla="*/ 48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Oval 193"/>
            <p:cNvSpPr>
              <a:spLocks noChangeArrowheads="1"/>
            </p:cNvSpPr>
            <p:nvPr/>
          </p:nvSpPr>
          <p:spPr bwMode="auto">
            <a:xfrm>
              <a:off x="4423" y="882"/>
              <a:ext cx="166" cy="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27"/>
          <p:cNvGrpSpPr>
            <a:grpSpLocks/>
          </p:cNvGrpSpPr>
          <p:nvPr/>
        </p:nvGrpSpPr>
        <p:grpSpPr bwMode="auto">
          <a:xfrm flipH="1">
            <a:off x="6289675" y="3941763"/>
            <a:ext cx="725488" cy="1209675"/>
            <a:chOff x="4260" y="1582"/>
            <a:chExt cx="624" cy="1040"/>
          </a:xfrm>
        </p:grpSpPr>
        <p:sp>
          <p:nvSpPr>
            <p:cNvPr id="11316" name="Freeform 128"/>
            <p:cNvSpPr>
              <a:spLocks/>
            </p:cNvSpPr>
            <p:nvPr/>
          </p:nvSpPr>
          <p:spPr bwMode="auto">
            <a:xfrm>
              <a:off x="4621" y="2360"/>
              <a:ext cx="263" cy="211"/>
            </a:xfrm>
            <a:custGeom>
              <a:avLst/>
              <a:gdLst>
                <a:gd name="T0" fmla="*/ 0 w 263"/>
                <a:gd name="T1" fmla="*/ 211 h 211"/>
                <a:gd name="T2" fmla="*/ 147 w 263"/>
                <a:gd name="T3" fmla="*/ 211 h 211"/>
                <a:gd name="T4" fmla="*/ 147 w 263"/>
                <a:gd name="T5" fmla="*/ 140 h 211"/>
                <a:gd name="T6" fmla="*/ 192 w 263"/>
                <a:gd name="T7" fmla="*/ 140 h 211"/>
                <a:gd name="T8" fmla="*/ 192 w 263"/>
                <a:gd name="T9" fmla="*/ 211 h 211"/>
                <a:gd name="T10" fmla="*/ 263 w 263"/>
                <a:gd name="T11" fmla="*/ 211 h 211"/>
                <a:gd name="T12" fmla="*/ 263 w 263"/>
                <a:gd name="T13" fmla="*/ 0 h 211"/>
                <a:gd name="T14" fmla="*/ 197 w 263"/>
                <a:gd name="T15" fmla="*/ 0 h 211"/>
                <a:gd name="T16" fmla="*/ 197 w 263"/>
                <a:gd name="T17" fmla="*/ 67 h 211"/>
                <a:gd name="T18" fmla="*/ 149 w 263"/>
                <a:gd name="T19" fmla="*/ 67 h 211"/>
                <a:gd name="T20" fmla="*/ 149 w 263"/>
                <a:gd name="T21" fmla="*/ 0 h 211"/>
                <a:gd name="T22" fmla="*/ 90 w 263"/>
                <a:gd name="T23" fmla="*/ 0 h 211"/>
                <a:gd name="T24" fmla="*/ 90 w 263"/>
                <a:gd name="T25" fmla="*/ 67 h 211"/>
                <a:gd name="T26" fmla="*/ 46 w 263"/>
                <a:gd name="T27" fmla="*/ 67 h 211"/>
                <a:gd name="T28" fmla="*/ 46 w 263"/>
                <a:gd name="T29" fmla="*/ 0 h 211"/>
                <a:gd name="T30" fmla="*/ 0 w 263"/>
                <a:gd name="T31" fmla="*/ 0 h 211"/>
                <a:gd name="T32" fmla="*/ 0 w 263"/>
                <a:gd name="T33" fmla="*/ 211 h 2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3" h="211">
                  <a:moveTo>
                    <a:pt x="0" y="211"/>
                  </a:moveTo>
                  <a:lnTo>
                    <a:pt x="147" y="211"/>
                  </a:lnTo>
                  <a:lnTo>
                    <a:pt x="147" y="140"/>
                  </a:lnTo>
                  <a:lnTo>
                    <a:pt x="192" y="140"/>
                  </a:lnTo>
                  <a:lnTo>
                    <a:pt x="192" y="211"/>
                  </a:lnTo>
                  <a:lnTo>
                    <a:pt x="263" y="211"/>
                  </a:lnTo>
                  <a:lnTo>
                    <a:pt x="263" y="0"/>
                  </a:lnTo>
                  <a:lnTo>
                    <a:pt x="197" y="0"/>
                  </a:lnTo>
                  <a:lnTo>
                    <a:pt x="197" y="67"/>
                  </a:lnTo>
                  <a:lnTo>
                    <a:pt x="149" y="67"/>
                  </a:lnTo>
                  <a:lnTo>
                    <a:pt x="149" y="0"/>
                  </a:lnTo>
                  <a:lnTo>
                    <a:pt x="90" y="0"/>
                  </a:lnTo>
                  <a:lnTo>
                    <a:pt x="90" y="67"/>
                  </a:lnTo>
                  <a:lnTo>
                    <a:pt x="46" y="67"/>
                  </a:lnTo>
                  <a:lnTo>
                    <a:pt x="46" y="0"/>
                  </a:lnTo>
                  <a:lnTo>
                    <a:pt x="0" y="0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129"/>
            <p:cNvSpPr>
              <a:spLocks/>
            </p:cNvSpPr>
            <p:nvPr/>
          </p:nvSpPr>
          <p:spPr bwMode="auto">
            <a:xfrm>
              <a:off x="4450" y="1914"/>
              <a:ext cx="178" cy="708"/>
            </a:xfrm>
            <a:custGeom>
              <a:avLst/>
              <a:gdLst>
                <a:gd name="T0" fmla="*/ 178 w 178"/>
                <a:gd name="T1" fmla="*/ 680 h 708"/>
                <a:gd name="T2" fmla="*/ 94 w 178"/>
                <a:gd name="T3" fmla="*/ 706 h 708"/>
                <a:gd name="T4" fmla="*/ 0 w 178"/>
                <a:gd name="T5" fmla="*/ 682 h 708"/>
                <a:gd name="T6" fmla="*/ 0 w 178"/>
                <a:gd name="T7" fmla="*/ 682 h 708"/>
                <a:gd name="T8" fmla="*/ 0 w 178"/>
                <a:gd name="T9" fmla="*/ 0 h 708"/>
                <a:gd name="T10" fmla="*/ 178 w 178"/>
                <a:gd name="T11" fmla="*/ 0 h 708"/>
                <a:gd name="T12" fmla="*/ 178 w 178"/>
                <a:gd name="T13" fmla="*/ 0 h 708"/>
                <a:gd name="T14" fmla="*/ 178 w 178"/>
                <a:gd name="T15" fmla="*/ 680 h 7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8" h="708">
                  <a:moveTo>
                    <a:pt x="178" y="680"/>
                  </a:moveTo>
                  <a:cubicBezTo>
                    <a:pt x="176" y="678"/>
                    <a:pt x="156" y="704"/>
                    <a:pt x="94" y="706"/>
                  </a:cubicBezTo>
                  <a:cubicBezTo>
                    <a:pt x="32" y="708"/>
                    <a:pt x="16" y="688"/>
                    <a:pt x="0" y="682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178" y="0"/>
                    <a:pt x="178" y="680"/>
                    <a:pt x="178" y="68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Oval 130"/>
            <p:cNvSpPr>
              <a:spLocks noChangeArrowheads="1"/>
            </p:cNvSpPr>
            <p:nvPr/>
          </p:nvSpPr>
          <p:spPr bwMode="auto">
            <a:xfrm>
              <a:off x="4260" y="1582"/>
              <a:ext cx="558" cy="3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19" name="Oval 131"/>
            <p:cNvSpPr>
              <a:spLocks noChangeArrowheads="1"/>
            </p:cNvSpPr>
            <p:nvPr/>
          </p:nvSpPr>
          <p:spPr bwMode="auto">
            <a:xfrm>
              <a:off x="4320" y="1627"/>
              <a:ext cx="436" cy="2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67" name="Group 143"/>
          <p:cNvGrpSpPr>
            <a:grpSpLocks/>
          </p:cNvGrpSpPr>
          <p:nvPr/>
        </p:nvGrpSpPr>
        <p:grpSpPr bwMode="auto">
          <a:xfrm>
            <a:off x="4229100" y="522288"/>
            <a:ext cx="941388" cy="2432050"/>
            <a:chOff x="2525" y="630"/>
            <a:chExt cx="809" cy="2090"/>
          </a:xfrm>
        </p:grpSpPr>
        <p:sp>
          <p:nvSpPr>
            <p:cNvPr id="11310" name="Freeform 144"/>
            <p:cNvSpPr>
              <a:spLocks/>
            </p:cNvSpPr>
            <p:nvPr/>
          </p:nvSpPr>
          <p:spPr bwMode="auto">
            <a:xfrm>
              <a:off x="2840" y="1220"/>
              <a:ext cx="188" cy="176"/>
            </a:xfrm>
            <a:custGeom>
              <a:avLst/>
              <a:gdLst>
                <a:gd name="T0" fmla="*/ 188 w 188"/>
                <a:gd name="T1" fmla="*/ 48 h 176"/>
                <a:gd name="T2" fmla="*/ 142 w 188"/>
                <a:gd name="T3" fmla="*/ 176 h 176"/>
                <a:gd name="T4" fmla="*/ 61 w 188"/>
                <a:gd name="T5" fmla="*/ 176 h 176"/>
                <a:gd name="T6" fmla="*/ 0 w 188"/>
                <a:gd name="T7" fmla="*/ 42 h 176"/>
                <a:gd name="T8" fmla="*/ 54 w 188"/>
                <a:gd name="T9" fmla="*/ 4 h 176"/>
                <a:gd name="T10" fmla="*/ 74 w 188"/>
                <a:gd name="T11" fmla="*/ 108 h 176"/>
                <a:gd name="T12" fmla="*/ 120 w 188"/>
                <a:gd name="T13" fmla="*/ 110 h 176"/>
                <a:gd name="T14" fmla="*/ 136 w 188"/>
                <a:gd name="T15" fmla="*/ 0 h 176"/>
                <a:gd name="T16" fmla="*/ 188 w 188"/>
                <a:gd name="T17" fmla="*/ 48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8" h="176">
                  <a:moveTo>
                    <a:pt x="188" y="48"/>
                  </a:moveTo>
                  <a:lnTo>
                    <a:pt x="142" y="176"/>
                  </a:lnTo>
                  <a:lnTo>
                    <a:pt x="61" y="176"/>
                  </a:lnTo>
                  <a:lnTo>
                    <a:pt x="0" y="42"/>
                  </a:lnTo>
                  <a:lnTo>
                    <a:pt x="54" y="4"/>
                  </a:lnTo>
                  <a:lnTo>
                    <a:pt x="74" y="108"/>
                  </a:lnTo>
                  <a:lnTo>
                    <a:pt x="120" y="110"/>
                  </a:lnTo>
                  <a:lnTo>
                    <a:pt x="136" y="0"/>
                  </a:lnTo>
                  <a:lnTo>
                    <a:pt x="188" y="48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145"/>
            <p:cNvSpPr>
              <a:spLocks/>
            </p:cNvSpPr>
            <p:nvPr/>
          </p:nvSpPr>
          <p:spPr bwMode="auto">
            <a:xfrm flipH="1">
              <a:off x="2900" y="1457"/>
              <a:ext cx="77" cy="1263"/>
            </a:xfrm>
            <a:custGeom>
              <a:avLst/>
              <a:gdLst>
                <a:gd name="T0" fmla="*/ 102 w 58"/>
                <a:gd name="T1" fmla="*/ 1635 h 951"/>
                <a:gd name="T2" fmla="*/ 102 w 58"/>
                <a:gd name="T3" fmla="*/ 1635 h 951"/>
                <a:gd name="T4" fmla="*/ 49 w 58"/>
                <a:gd name="T5" fmla="*/ 1676 h 951"/>
                <a:gd name="T6" fmla="*/ 0 w 58"/>
                <a:gd name="T7" fmla="*/ 1635 h 951"/>
                <a:gd name="T8" fmla="*/ 0 w 58"/>
                <a:gd name="T9" fmla="*/ 1635 h 951"/>
                <a:gd name="T10" fmla="*/ 0 w 58"/>
                <a:gd name="T11" fmla="*/ 0 h 951"/>
                <a:gd name="T12" fmla="*/ 102 w 58"/>
                <a:gd name="T13" fmla="*/ 0 h 951"/>
                <a:gd name="T14" fmla="*/ 102 w 58"/>
                <a:gd name="T15" fmla="*/ 0 h 951"/>
                <a:gd name="T16" fmla="*/ 102 w 58"/>
                <a:gd name="T17" fmla="*/ 1635 h 951"/>
                <a:gd name="T18" fmla="*/ 102 w 58"/>
                <a:gd name="T19" fmla="*/ 1635 h 9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951">
                  <a:moveTo>
                    <a:pt x="58" y="927"/>
                  </a:moveTo>
                  <a:cubicBezTo>
                    <a:pt x="58" y="927"/>
                    <a:pt x="58" y="927"/>
                    <a:pt x="58" y="927"/>
                  </a:cubicBezTo>
                  <a:cubicBezTo>
                    <a:pt x="58" y="927"/>
                    <a:pt x="50" y="951"/>
                    <a:pt x="28" y="950"/>
                  </a:cubicBezTo>
                  <a:cubicBezTo>
                    <a:pt x="6" y="949"/>
                    <a:pt x="6" y="937"/>
                    <a:pt x="0" y="927"/>
                  </a:cubicBezTo>
                  <a:cubicBezTo>
                    <a:pt x="0" y="927"/>
                    <a:pt x="0" y="927"/>
                    <a:pt x="0" y="927"/>
                  </a:cubicBezTo>
                  <a:lnTo>
                    <a:pt x="0" y="0"/>
                  </a:lnTo>
                  <a:lnTo>
                    <a:pt x="58" y="0"/>
                  </a:lnTo>
                  <a:lnTo>
                    <a:pt x="58" y="927"/>
                  </a:lnTo>
                  <a:cubicBezTo>
                    <a:pt x="58" y="927"/>
                    <a:pt x="58" y="927"/>
                    <a:pt x="58" y="927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146"/>
            <p:cNvSpPr>
              <a:spLocks/>
            </p:cNvSpPr>
            <p:nvPr/>
          </p:nvSpPr>
          <p:spPr bwMode="auto">
            <a:xfrm flipH="1">
              <a:off x="2807" y="1591"/>
              <a:ext cx="260" cy="83"/>
            </a:xfrm>
            <a:custGeom>
              <a:avLst/>
              <a:gdLst>
                <a:gd name="T0" fmla="*/ 260 w 196"/>
                <a:gd name="T1" fmla="*/ 107 h 62"/>
                <a:gd name="T2" fmla="*/ 72 w 196"/>
                <a:gd name="T3" fmla="*/ 107 h 62"/>
                <a:gd name="T4" fmla="*/ 81 w 196"/>
                <a:gd name="T5" fmla="*/ 1 h 62"/>
                <a:gd name="T6" fmla="*/ 260 w 196"/>
                <a:gd name="T7" fmla="*/ 1 h 62"/>
                <a:gd name="T8" fmla="*/ 260 w 196"/>
                <a:gd name="T9" fmla="*/ 10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147"/>
            <p:cNvSpPr>
              <a:spLocks/>
            </p:cNvSpPr>
            <p:nvPr/>
          </p:nvSpPr>
          <p:spPr bwMode="auto">
            <a:xfrm flipH="1">
              <a:off x="2662" y="2435"/>
              <a:ext cx="238" cy="187"/>
            </a:xfrm>
            <a:custGeom>
              <a:avLst/>
              <a:gdLst>
                <a:gd name="T0" fmla="*/ 0 w 179"/>
                <a:gd name="T1" fmla="*/ 0 h 141"/>
                <a:gd name="T2" fmla="*/ 177 w 179"/>
                <a:gd name="T3" fmla="*/ 0 h 141"/>
                <a:gd name="T4" fmla="*/ 177 w 179"/>
                <a:gd name="T5" fmla="*/ 85 h 141"/>
                <a:gd name="T6" fmla="*/ 230 w 179"/>
                <a:gd name="T7" fmla="*/ 85 h 141"/>
                <a:gd name="T8" fmla="*/ 230 w 179"/>
                <a:gd name="T9" fmla="*/ 0 h 141"/>
                <a:gd name="T10" fmla="*/ 316 w 179"/>
                <a:gd name="T11" fmla="*/ 0 h 141"/>
                <a:gd name="T12" fmla="*/ 316 w 179"/>
                <a:gd name="T13" fmla="*/ 244 h 141"/>
                <a:gd name="T14" fmla="*/ 237 w 179"/>
                <a:gd name="T15" fmla="*/ 244 h 141"/>
                <a:gd name="T16" fmla="*/ 237 w 179"/>
                <a:gd name="T17" fmla="*/ 168 h 141"/>
                <a:gd name="T18" fmla="*/ 181 w 179"/>
                <a:gd name="T19" fmla="*/ 168 h 141"/>
                <a:gd name="T20" fmla="*/ 181 w 179"/>
                <a:gd name="T21" fmla="*/ 248 h 141"/>
                <a:gd name="T22" fmla="*/ 112 w 179"/>
                <a:gd name="T23" fmla="*/ 248 h 141"/>
                <a:gd name="T24" fmla="*/ 112 w 179"/>
                <a:gd name="T25" fmla="*/ 166 h 141"/>
                <a:gd name="T26" fmla="*/ 55 w 179"/>
                <a:gd name="T27" fmla="*/ 166 h 141"/>
                <a:gd name="T28" fmla="*/ 55 w 179"/>
                <a:gd name="T29" fmla="*/ 248 h 141"/>
                <a:gd name="T30" fmla="*/ 0 w 179"/>
                <a:gd name="T31" fmla="*/ 248 h 141"/>
                <a:gd name="T32" fmla="*/ 0 w 179"/>
                <a:gd name="T33" fmla="*/ 0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9" h="141">
                  <a:moveTo>
                    <a:pt x="0" y="0"/>
                  </a:moveTo>
                  <a:lnTo>
                    <a:pt x="100" y="0"/>
                  </a:lnTo>
                  <a:lnTo>
                    <a:pt x="100" y="48"/>
                  </a:lnTo>
                  <a:lnTo>
                    <a:pt x="130" y="48"/>
                  </a:lnTo>
                  <a:lnTo>
                    <a:pt x="130" y="0"/>
                  </a:lnTo>
                  <a:lnTo>
                    <a:pt x="179" y="0"/>
                  </a:lnTo>
                  <a:lnTo>
                    <a:pt x="179" y="139"/>
                  </a:lnTo>
                  <a:lnTo>
                    <a:pt x="134" y="139"/>
                  </a:lnTo>
                  <a:lnTo>
                    <a:pt x="134" y="96"/>
                  </a:lnTo>
                  <a:lnTo>
                    <a:pt x="102" y="96"/>
                  </a:lnTo>
                  <a:lnTo>
                    <a:pt x="102" y="141"/>
                  </a:lnTo>
                  <a:lnTo>
                    <a:pt x="63" y="141"/>
                  </a:lnTo>
                  <a:lnTo>
                    <a:pt x="63" y="94"/>
                  </a:lnTo>
                  <a:lnTo>
                    <a:pt x="31" y="94"/>
                  </a:lnTo>
                  <a:lnTo>
                    <a:pt x="31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148"/>
            <p:cNvSpPr>
              <a:spLocks/>
            </p:cNvSpPr>
            <p:nvPr/>
          </p:nvSpPr>
          <p:spPr bwMode="auto">
            <a:xfrm flipH="1">
              <a:off x="2831" y="1390"/>
              <a:ext cx="220" cy="70"/>
            </a:xfrm>
            <a:custGeom>
              <a:avLst/>
              <a:gdLst>
                <a:gd name="T0" fmla="*/ 186 w 196"/>
                <a:gd name="T1" fmla="*/ 77 h 62"/>
                <a:gd name="T2" fmla="*/ 52 w 196"/>
                <a:gd name="T3" fmla="*/ 77 h 62"/>
                <a:gd name="T4" fmla="*/ 58 w 196"/>
                <a:gd name="T5" fmla="*/ 1 h 62"/>
                <a:gd name="T6" fmla="*/ 186 w 196"/>
                <a:gd name="T7" fmla="*/ 1 h 62"/>
                <a:gd name="T8" fmla="*/ 186 w 196"/>
                <a:gd name="T9" fmla="*/ 7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149"/>
            <p:cNvSpPr>
              <a:spLocks/>
            </p:cNvSpPr>
            <p:nvPr/>
          </p:nvSpPr>
          <p:spPr bwMode="auto">
            <a:xfrm>
              <a:off x="2525" y="630"/>
              <a:ext cx="809" cy="678"/>
            </a:xfrm>
            <a:custGeom>
              <a:avLst/>
              <a:gdLst>
                <a:gd name="T0" fmla="*/ 558 w 809"/>
                <a:gd name="T1" fmla="*/ 297 h 678"/>
                <a:gd name="T2" fmla="*/ 579 w 809"/>
                <a:gd name="T3" fmla="*/ 116 h 678"/>
                <a:gd name="T4" fmla="*/ 415 w 809"/>
                <a:gd name="T5" fmla="*/ 3 h 678"/>
                <a:gd name="T6" fmla="*/ 226 w 809"/>
                <a:gd name="T7" fmla="*/ 135 h 678"/>
                <a:gd name="T8" fmla="*/ 263 w 809"/>
                <a:gd name="T9" fmla="*/ 308 h 678"/>
                <a:gd name="T10" fmla="*/ 77 w 809"/>
                <a:gd name="T11" fmla="*/ 332 h 678"/>
                <a:gd name="T12" fmla="*/ 14 w 809"/>
                <a:gd name="T13" fmla="*/ 516 h 678"/>
                <a:gd name="T14" fmla="*/ 174 w 809"/>
                <a:gd name="T15" fmla="*/ 664 h 678"/>
                <a:gd name="T16" fmla="*/ 377 w 809"/>
                <a:gd name="T17" fmla="*/ 598 h 678"/>
                <a:gd name="T18" fmla="*/ 455 w 809"/>
                <a:gd name="T19" fmla="*/ 600 h 678"/>
                <a:gd name="T20" fmla="*/ 631 w 809"/>
                <a:gd name="T21" fmla="*/ 673 h 678"/>
                <a:gd name="T22" fmla="*/ 804 w 809"/>
                <a:gd name="T23" fmla="*/ 502 h 678"/>
                <a:gd name="T24" fmla="*/ 736 w 809"/>
                <a:gd name="T25" fmla="*/ 332 h 678"/>
                <a:gd name="T26" fmla="*/ 558 w 809"/>
                <a:gd name="T27" fmla="*/ 297 h 6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09" h="678">
                  <a:moveTo>
                    <a:pt x="558" y="297"/>
                  </a:moveTo>
                  <a:cubicBezTo>
                    <a:pt x="604" y="235"/>
                    <a:pt x="593" y="154"/>
                    <a:pt x="579" y="116"/>
                  </a:cubicBezTo>
                  <a:cubicBezTo>
                    <a:pt x="566" y="78"/>
                    <a:pt x="520" y="5"/>
                    <a:pt x="415" y="3"/>
                  </a:cubicBezTo>
                  <a:cubicBezTo>
                    <a:pt x="309" y="0"/>
                    <a:pt x="236" y="84"/>
                    <a:pt x="226" y="135"/>
                  </a:cubicBezTo>
                  <a:cubicBezTo>
                    <a:pt x="215" y="186"/>
                    <a:pt x="223" y="267"/>
                    <a:pt x="263" y="308"/>
                  </a:cubicBezTo>
                  <a:cubicBezTo>
                    <a:pt x="209" y="284"/>
                    <a:pt x="134" y="292"/>
                    <a:pt x="77" y="332"/>
                  </a:cubicBezTo>
                  <a:cubicBezTo>
                    <a:pt x="20" y="373"/>
                    <a:pt x="0" y="462"/>
                    <a:pt x="14" y="516"/>
                  </a:cubicBezTo>
                  <a:cubicBezTo>
                    <a:pt x="27" y="570"/>
                    <a:pt x="81" y="660"/>
                    <a:pt x="174" y="664"/>
                  </a:cubicBezTo>
                  <a:cubicBezTo>
                    <a:pt x="267" y="669"/>
                    <a:pt x="315" y="648"/>
                    <a:pt x="377" y="598"/>
                  </a:cubicBezTo>
                  <a:cubicBezTo>
                    <a:pt x="407" y="586"/>
                    <a:pt x="417" y="586"/>
                    <a:pt x="455" y="600"/>
                  </a:cubicBezTo>
                  <a:cubicBezTo>
                    <a:pt x="512" y="654"/>
                    <a:pt x="542" y="678"/>
                    <a:pt x="631" y="673"/>
                  </a:cubicBezTo>
                  <a:cubicBezTo>
                    <a:pt x="720" y="667"/>
                    <a:pt x="798" y="589"/>
                    <a:pt x="804" y="502"/>
                  </a:cubicBezTo>
                  <a:cubicBezTo>
                    <a:pt x="809" y="416"/>
                    <a:pt x="774" y="359"/>
                    <a:pt x="736" y="332"/>
                  </a:cubicBezTo>
                  <a:cubicBezTo>
                    <a:pt x="698" y="305"/>
                    <a:pt x="644" y="276"/>
                    <a:pt x="558" y="297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150"/>
          <p:cNvGrpSpPr>
            <a:grpSpLocks/>
          </p:cNvGrpSpPr>
          <p:nvPr/>
        </p:nvGrpSpPr>
        <p:grpSpPr bwMode="auto">
          <a:xfrm>
            <a:off x="2451100" y="630238"/>
            <a:ext cx="914400" cy="2235200"/>
            <a:chOff x="2582" y="1840"/>
            <a:chExt cx="786" cy="1921"/>
          </a:xfrm>
        </p:grpSpPr>
        <p:sp>
          <p:nvSpPr>
            <p:cNvPr id="11307" name="Freeform 151"/>
            <p:cNvSpPr>
              <a:spLocks/>
            </p:cNvSpPr>
            <p:nvPr/>
          </p:nvSpPr>
          <p:spPr bwMode="auto">
            <a:xfrm>
              <a:off x="2589" y="3324"/>
              <a:ext cx="345" cy="326"/>
            </a:xfrm>
            <a:custGeom>
              <a:avLst/>
              <a:gdLst>
                <a:gd name="T0" fmla="*/ 0 w 345"/>
                <a:gd name="T1" fmla="*/ 325 h 326"/>
                <a:gd name="T2" fmla="*/ 198 w 345"/>
                <a:gd name="T3" fmla="*/ 325 h 326"/>
                <a:gd name="T4" fmla="*/ 198 w 345"/>
                <a:gd name="T5" fmla="*/ 215 h 326"/>
                <a:gd name="T6" fmla="*/ 258 w 345"/>
                <a:gd name="T7" fmla="*/ 215 h 326"/>
                <a:gd name="T8" fmla="*/ 258 w 345"/>
                <a:gd name="T9" fmla="*/ 325 h 326"/>
                <a:gd name="T10" fmla="*/ 345 w 345"/>
                <a:gd name="T11" fmla="*/ 326 h 326"/>
                <a:gd name="T12" fmla="*/ 343 w 345"/>
                <a:gd name="T13" fmla="*/ 0 h 326"/>
                <a:gd name="T14" fmla="*/ 262 w 345"/>
                <a:gd name="T15" fmla="*/ 1 h 326"/>
                <a:gd name="T16" fmla="*/ 262 w 345"/>
                <a:gd name="T17" fmla="*/ 103 h 326"/>
                <a:gd name="T18" fmla="*/ 198 w 345"/>
                <a:gd name="T19" fmla="*/ 103 h 326"/>
                <a:gd name="T20" fmla="*/ 198 w 345"/>
                <a:gd name="T21" fmla="*/ 1 h 326"/>
                <a:gd name="T22" fmla="*/ 122 w 345"/>
                <a:gd name="T23" fmla="*/ 1 h 326"/>
                <a:gd name="T24" fmla="*/ 122 w 345"/>
                <a:gd name="T25" fmla="*/ 105 h 326"/>
                <a:gd name="T26" fmla="*/ 62 w 345"/>
                <a:gd name="T27" fmla="*/ 105 h 326"/>
                <a:gd name="T28" fmla="*/ 62 w 345"/>
                <a:gd name="T29" fmla="*/ 1 h 326"/>
                <a:gd name="T30" fmla="*/ 0 w 345"/>
                <a:gd name="T31" fmla="*/ 1 h 326"/>
                <a:gd name="T32" fmla="*/ 0 w 345"/>
                <a:gd name="T33" fmla="*/ 325 h 3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45" h="326">
                  <a:moveTo>
                    <a:pt x="0" y="325"/>
                  </a:moveTo>
                  <a:lnTo>
                    <a:pt x="198" y="325"/>
                  </a:lnTo>
                  <a:lnTo>
                    <a:pt x="198" y="215"/>
                  </a:lnTo>
                  <a:lnTo>
                    <a:pt x="258" y="215"/>
                  </a:lnTo>
                  <a:lnTo>
                    <a:pt x="258" y="325"/>
                  </a:lnTo>
                  <a:lnTo>
                    <a:pt x="345" y="326"/>
                  </a:lnTo>
                  <a:lnTo>
                    <a:pt x="343" y="0"/>
                  </a:lnTo>
                  <a:lnTo>
                    <a:pt x="262" y="1"/>
                  </a:lnTo>
                  <a:lnTo>
                    <a:pt x="262" y="103"/>
                  </a:lnTo>
                  <a:lnTo>
                    <a:pt x="198" y="103"/>
                  </a:lnTo>
                  <a:lnTo>
                    <a:pt x="198" y="1"/>
                  </a:lnTo>
                  <a:lnTo>
                    <a:pt x="122" y="1"/>
                  </a:lnTo>
                  <a:lnTo>
                    <a:pt x="122" y="105"/>
                  </a:lnTo>
                  <a:lnTo>
                    <a:pt x="62" y="105"/>
                  </a:lnTo>
                  <a:lnTo>
                    <a:pt x="62" y="1"/>
                  </a:lnTo>
                  <a:lnTo>
                    <a:pt x="0" y="1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152"/>
            <p:cNvSpPr>
              <a:spLocks/>
            </p:cNvSpPr>
            <p:nvPr/>
          </p:nvSpPr>
          <p:spPr bwMode="auto">
            <a:xfrm>
              <a:off x="2582" y="1840"/>
              <a:ext cx="786" cy="1921"/>
            </a:xfrm>
            <a:custGeom>
              <a:avLst/>
              <a:gdLst>
                <a:gd name="T0" fmla="*/ 529 w 786"/>
                <a:gd name="T1" fmla="*/ 569 h 1921"/>
                <a:gd name="T2" fmla="*/ 783 w 786"/>
                <a:gd name="T3" fmla="*/ 265 h 1921"/>
                <a:gd name="T4" fmla="*/ 393 w 786"/>
                <a:gd name="T5" fmla="*/ 3 h 1921"/>
                <a:gd name="T6" fmla="*/ 3 w 786"/>
                <a:gd name="T7" fmla="*/ 265 h 1921"/>
                <a:gd name="T8" fmla="*/ 251 w 786"/>
                <a:gd name="T9" fmla="*/ 567 h 1921"/>
                <a:gd name="T10" fmla="*/ 253 w 786"/>
                <a:gd name="T11" fmla="*/ 569 h 1921"/>
                <a:gd name="T12" fmla="*/ 353 w 786"/>
                <a:gd name="T13" fmla="*/ 703 h 1921"/>
                <a:gd name="T14" fmla="*/ 353 w 786"/>
                <a:gd name="T15" fmla="*/ 703 h 1921"/>
                <a:gd name="T16" fmla="*/ 355 w 786"/>
                <a:gd name="T17" fmla="*/ 841 h 1921"/>
                <a:gd name="T18" fmla="*/ 278 w 786"/>
                <a:gd name="T19" fmla="*/ 840 h 1921"/>
                <a:gd name="T20" fmla="*/ 244 w 786"/>
                <a:gd name="T21" fmla="*/ 894 h 1921"/>
                <a:gd name="T22" fmla="*/ 282 w 786"/>
                <a:gd name="T23" fmla="*/ 952 h 1921"/>
                <a:gd name="T24" fmla="*/ 353 w 786"/>
                <a:gd name="T25" fmla="*/ 953 h 1921"/>
                <a:gd name="T26" fmla="*/ 353 w 786"/>
                <a:gd name="T27" fmla="*/ 1887 h 1921"/>
                <a:gd name="T28" fmla="*/ 404 w 786"/>
                <a:gd name="T29" fmla="*/ 1918 h 1921"/>
                <a:gd name="T30" fmla="*/ 449 w 786"/>
                <a:gd name="T31" fmla="*/ 1887 h 1921"/>
                <a:gd name="T32" fmla="*/ 449 w 786"/>
                <a:gd name="T33" fmla="*/ 953 h 1921"/>
                <a:gd name="T34" fmla="*/ 522 w 786"/>
                <a:gd name="T35" fmla="*/ 952 h 1921"/>
                <a:gd name="T36" fmla="*/ 557 w 786"/>
                <a:gd name="T37" fmla="*/ 893 h 1921"/>
                <a:gd name="T38" fmla="*/ 520 w 786"/>
                <a:gd name="T39" fmla="*/ 840 h 1921"/>
                <a:gd name="T40" fmla="*/ 449 w 786"/>
                <a:gd name="T41" fmla="*/ 841 h 1921"/>
                <a:gd name="T42" fmla="*/ 449 w 786"/>
                <a:gd name="T43" fmla="*/ 841 h 1921"/>
                <a:gd name="T44" fmla="*/ 449 w 786"/>
                <a:gd name="T45" fmla="*/ 703 h 1921"/>
                <a:gd name="T46" fmla="*/ 529 w 786"/>
                <a:gd name="T47" fmla="*/ 569 h 19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6" h="1921">
                  <a:moveTo>
                    <a:pt x="529" y="569"/>
                  </a:moveTo>
                  <a:cubicBezTo>
                    <a:pt x="758" y="488"/>
                    <a:pt x="786" y="380"/>
                    <a:pt x="783" y="265"/>
                  </a:cubicBezTo>
                  <a:cubicBezTo>
                    <a:pt x="780" y="150"/>
                    <a:pt x="624" y="0"/>
                    <a:pt x="393" y="3"/>
                  </a:cubicBezTo>
                  <a:cubicBezTo>
                    <a:pt x="162" y="6"/>
                    <a:pt x="6" y="110"/>
                    <a:pt x="3" y="265"/>
                  </a:cubicBezTo>
                  <a:cubicBezTo>
                    <a:pt x="0" y="420"/>
                    <a:pt x="42" y="496"/>
                    <a:pt x="251" y="567"/>
                  </a:cubicBezTo>
                  <a:cubicBezTo>
                    <a:pt x="252" y="568"/>
                    <a:pt x="253" y="569"/>
                    <a:pt x="253" y="569"/>
                  </a:cubicBezTo>
                  <a:lnTo>
                    <a:pt x="353" y="703"/>
                  </a:lnTo>
                  <a:lnTo>
                    <a:pt x="355" y="841"/>
                  </a:lnTo>
                  <a:lnTo>
                    <a:pt x="278" y="840"/>
                  </a:lnTo>
                  <a:cubicBezTo>
                    <a:pt x="260" y="849"/>
                    <a:pt x="243" y="875"/>
                    <a:pt x="244" y="894"/>
                  </a:cubicBezTo>
                  <a:cubicBezTo>
                    <a:pt x="244" y="932"/>
                    <a:pt x="264" y="942"/>
                    <a:pt x="282" y="952"/>
                  </a:cubicBezTo>
                  <a:lnTo>
                    <a:pt x="353" y="953"/>
                  </a:lnTo>
                  <a:cubicBezTo>
                    <a:pt x="365" y="1109"/>
                    <a:pt x="345" y="1726"/>
                    <a:pt x="353" y="1887"/>
                  </a:cubicBezTo>
                  <a:cubicBezTo>
                    <a:pt x="354" y="1900"/>
                    <a:pt x="361" y="1921"/>
                    <a:pt x="404" y="1918"/>
                  </a:cubicBezTo>
                  <a:cubicBezTo>
                    <a:pt x="447" y="1915"/>
                    <a:pt x="446" y="1898"/>
                    <a:pt x="449" y="1887"/>
                  </a:cubicBezTo>
                  <a:cubicBezTo>
                    <a:pt x="449" y="1420"/>
                    <a:pt x="449" y="953"/>
                    <a:pt x="449" y="953"/>
                  </a:cubicBezTo>
                  <a:lnTo>
                    <a:pt x="522" y="952"/>
                  </a:lnTo>
                  <a:cubicBezTo>
                    <a:pt x="540" y="942"/>
                    <a:pt x="558" y="922"/>
                    <a:pt x="557" y="893"/>
                  </a:cubicBezTo>
                  <a:cubicBezTo>
                    <a:pt x="556" y="864"/>
                    <a:pt x="538" y="849"/>
                    <a:pt x="520" y="840"/>
                  </a:cubicBezTo>
                  <a:lnTo>
                    <a:pt x="449" y="841"/>
                  </a:lnTo>
                  <a:cubicBezTo>
                    <a:pt x="449" y="841"/>
                    <a:pt x="449" y="772"/>
                    <a:pt x="449" y="703"/>
                  </a:cubicBezTo>
                  <a:cubicBezTo>
                    <a:pt x="494" y="620"/>
                    <a:pt x="484" y="648"/>
                    <a:pt x="529" y="5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153"/>
            <p:cNvSpPr>
              <a:spLocks/>
            </p:cNvSpPr>
            <p:nvPr/>
          </p:nvSpPr>
          <p:spPr bwMode="auto">
            <a:xfrm>
              <a:off x="2642" y="1898"/>
              <a:ext cx="668" cy="608"/>
            </a:xfrm>
            <a:custGeom>
              <a:avLst/>
              <a:gdLst>
                <a:gd name="T0" fmla="*/ 424 w 668"/>
                <a:gd name="T1" fmla="*/ 460 h 608"/>
                <a:gd name="T2" fmla="*/ 662 w 668"/>
                <a:gd name="T3" fmla="*/ 224 h 608"/>
                <a:gd name="T4" fmla="*/ 330 w 668"/>
                <a:gd name="T5" fmla="*/ 2 h 608"/>
                <a:gd name="T6" fmla="*/ 2 w 668"/>
                <a:gd name="T7" fmla="*/ 220 h 608"/>
                <a:gd name="T8" fmla="*/ 235 w 668"/>
                <a:gd name="T9" fmla="*/ 461 h 608"/>
                <a:gd name="T10" fmla="*/ 340 w 668"/>
                <a:gd name="T11" fmla="*/ 608 h 608"/>
                <a:gd name="T12" fmla="*/ 424 w 668"/>
                <a:gd name="T13" fmla="*/ 460 h 6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8" h="608">
                  <a:moveTo>
                    <a:pt x="424" y="460"/>
                  </a:moveTo>
                  <a:cubicBezTo>
                    <a:pt x="560" y="416"/>
                    <a:pt x="668" y="370"/>
                    <a:pt x="662" y="224"/>
                  </a:cubicBezTo>
                  <a:cubicBezTo>
                    <a:pt x="656" y="78"/>
                    <a:pt x="482" y="0"/>
                    <a:pt x="330" y="2"/>
                  </a:cubicBezTo>
                  <a:cubicBezTo>
                    <a:pt x="178" y="4"/>
                    <a:pt x="4" y="62"/>
                    <a:pt x="2" y="220"/>
                  </a:cubicBezTo>
                  <a:cubicBezTo>
                    <a:pt x="0" y="378"/>
                    <a:pt x="100" y="426"/>
                    <a:pt x="235" y="461"/>
                  </a:cubicBezTo>
                  <a:cubicBezTo>
                    <a:pt x="284" y="536"/>
                    <a:pt x="288" y="536"/>
                    <a:pt x="340" y="608"/>
                  </a:cubicBezTo>
                  <a:cubicBezTo>
                    <a:pt x="380" y="530"/>
                    <a:pt x="382" y="526"/>
                    <a:pt x="424" y="4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69" name="Freeform 154"/>
          <p:cNvSpPr>
            <a:spLocks/>
          </p:cNvSpPr>
          <p:nvPr/>
        </p:nvSpPr>
        <p:spPr bwMode="auto">
          <a:xfrm>
            <a:off x="5164138" y="4021138"/>
            <a:ext cx="361950" cy="995362"/>
          </a:xfrm>
          <a:custGeom>
            <a:avLst/>
            <a:gdLst>
              <a:gd name="T0" fmla="*/ 287152043 w 311"/>
              <a:gd name="T1" fmla="*/ 981637400 h 856"/>
              <a:gd name="T2" fmla="*/ 381966650 w 311"/>
              <a:gd name="T3" fmla="*/ 930257651 h 856"/>
              <a:gd name="T4" fmla="*/ 251935821 w 311"/>
              <a:gd name="T5" fmla="*/ 895102535 h 856"/>
              <a:gd name="T6" fmla="*/ 253290515 w 311"/>
              <a:gd name="T7" fmla="*/ 436733682 h 856"/>
              <a:gd name="T8" fmla="*/ 253290515 w 311"/>
              <a:gd name="T9" fmla="*/ 436733682 h 856"/>
              <a:gd name="T10" fmla="*/ 419892259 w 311"/>
              <a:gd name="T11" fmla="*/ 192000213 h 856"/>
              <a:gd name="T12" fmla="*/ 222137211 w 311"/>
              <a:gd name="T13" fmla="*/ 2704687 h 856"/>
              <a:gd name="T14" fmla="*/ 6772306 w 311"/>
              <a:gd name="T15" fmla="*/ 190649033 h 856"/>
              <a:gd name="T16" fmla="*/ 165248214 w 311"/>
              <a:gd name="T17" fmla="*/ 451607135 h 856"/>
              <a:gd name="T18" fmla="*/ 169311132 w 311"/>
              <a:gd name="T19" fmla="*/ 1101976201 h 856"/>
              <a:gd name="T20" fmla="*/ 253290515 w 311"/>
              <a:gd name="T21" fmla="*/ 1101976201 h 856"/>
              <a:gd name="T22" fmla="*/ 253290515 w 311"/>
              <a:gd name="T23" fmla="*/ 1058708187 h 856"/>
              <a:gd name="T24" fmla="*/ 372484956 w 311"/>
              <a:gd name="T25" fmla="*/ 1031665968 h 856"/>
              <a:gd name="T26" fmla="*/ 287152043 w 311"/>
              <a:gd name="T27" fmla="*/ 981637400 h 8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1" h="856">
                <a:moveTo>
                  <a:pt x="212" y="726"/>
                </a:moveTo>
                <a:cubicBezTo>
                  <a:pt x="212" y="686"/>
                  <a:pt x="284" y="720"/>
                  <a:pt x="282" y="688"/>
                </a:cubicBezTo>
                <a:cubicBezTo>
                  <a:pt x="280" y="656"/>
                  <a:pt x="244" y="664"/>
                  <a:pt x="186" y="662"/>
                </a:cubicBezTo>
                <a:cubicBezTo>
                  <a:pt x="187" y="504"/>
                  <a:pt x="187" y="323"/>
                  <a:pt x="187" y="323"/>
                </a:cubicBezTo>
                <a:cubicBezTo>
                  <a:pt x="208" y="293"/>
                  <a:pt x="311" y="237"/>
                  <a:pt x="310" y="142"/>
                </a:cubicBezTo>
                <a:cubicBezTo>
                  <a:pt x="309" y="47"/>
                  <a:pt x="226" y="4"/>
                  <a:pt x="164" y="2"/>
                </a:cubicBezTo>
                <a:cubicBezTo>
                  <a:pt x="102" y="0"/>
                  <a:pt x="0" y="28"/>
                  <a:pt x="5" y="141"/>
                </a:cubicBezTo>
                <a:cubicBezTo>
                  <a:pt x="10" y="254"/>
                  <a:pt x="116" y="268"/>
                  <a:pt x="122" y="334"/>
                </a:cubicBezTo>
                <a:cubicBezTo>
                  <a:pt x="117" y="407"/>
                  <a:pt x="125" y="569"/>
                  <a:pt x="125" y="815"/>
                </a:cubicBezTo>
                <a:cubicBezTo>
                  <a:pt x="140" y="830"/>
                  <a:pt x="160" y="856"/>
                  <a:pt x="187" y="815"/>
                </a:cubicBezTo>
                <a:cubicBezTo>
                  <a:pt x="187" y="799"/>
                  <a:pt x="187" y="783"/>
                  <a:pt x="187" y="783"/>
                </a:cubicBezTo>
                <a:cubicBezTo>
                  <a:pt x="202" y="774"/>
                  <a:pt x="276" y="790"/>
                  <a:pt x="275" y="763"/>
                </a:cubicBezTo>
                <a:cubicBezTo>
                  <a:pt x="274" y="736"/>
                  <a:pt x="212" y="766"/>
                  <a:pt x="212" y="726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270" name="Group 159"/>
          <p:cNvGrpSpPr>
            <a:grpSpLocks/>
          </p:cNvGrpSpPr>
          <p:nvPr/>
        </p:nvGrpSpPr>
        <p:grpSpPr bwMode="auto">
          <a:xfrm>
            <a:off x="3597275" y="3998913"/>
            <a:ext cx="785813" cy="1555750"/>
            <a:chOff x="2510" y="1158"/>
            <a:chExt cx="618" cy="1222"/>
          </a:xfrm>
        </p:grpSpPr>
        <p:sp>
          <p:nvSpPr>
            <p:cNvPr id="11305" name="Freeform 160"/>
            <p:cNvSpPr>
              <a:spLocks/>
            </p:cNvSpPr>
            <p:nvPr/>
          </p:nvSpPr>
          <p:spPr bwMode="auto">
            <a:xfrm>
              <a:off x="2510" y="1158"/>
              <a:ext cx="618" cy="1222"/>
            </a:xfrm>
            <a:custGeom>
              <a:avLst/>
              <a:gdLst>
                <a:gd name="T0" fmla="*/ 221 w 618"/>
                <a:gd name="T1" fmla="*/ 18 h 1222"/>
                <a:gd name="T2" fmla="*/ 29 w 618"/>
                <a:gd name="T3" fmla="*/ 152 h 1222"/>
                <a:gd name="T4" fmla="*/ 107 w 618"/>
                <a:gd name="T5" fmla="*/ 328 h 1222"/>
                <a:gd name="T6" fmla="*/ 251 w 618"/>
                <a:gd name="T7" fmla="*/ 382 h 1222"/>
                <a:gd name="T8" fmla="*/ 251 w 618"/>
                <a:gd name="T9" fmla="*/ 1119 h 1222"/>
                <a:gd name="T10" fmla="*/ 308 w 618"/>
                <a:gd name="T11" fmla="*/ 1210 h 1222"/>
                <a:gd name="T12" fmla="*/ 330 w 618"/>
                <a:gd name="T13" fmla="*/ 1210 h 1222"/>
                <a:gd name="T14" fmla="*/ 424 w 618"/>
                <a:gd name="T15" fmla="*/ 1091 h 1222"/>
                <a:gd name="T16" fmla="*/ 367 w 618"/>
                <a:gd name="T17" fmla="*/ 1014 h 1222"/>
                <a:gd name="T18" fmla="*/ 436 w 618"/>
                <a:gd name="T19" fmla="*/ 943 h 1222"/>
                <a:gd name="T20" fmla="*/ 362 w 618"/>
                <a:gd name="T21" fmla="*/ 850 h 1222"/>
                <a:gd name="T22" fmla="*/ 422 w 618"/>
                <a:gd name="T23" fmla="*/ 770 h 1222"/>
                <a:gd name="T24" fmla="*/ 358 w 618"/>
                <a:gd name="T25" fmla="*/ 686 h 1222"/>
                <a:gd name="T26" fmla="*/ 422 w 618"/>
                <a:gd name="T27" fmla="*/ 592 h 1222"/>
                <a:gd name="T28" fmla="*/ 349 w 618"/>
                <a:gd name="T29" fmla="*/ 519 h 1222"/>
                <a:gd name="T30" fmla="*/ 349 w 618"/>
                <a:gd name="T31" fmla="*/ 519 h 1222"/>
                <a:gd name="T32" fmla="*/ 346 w 618"/>
                <a:gd name="T33" fmla="*/ 448 h 1222"/>
                <a:gd name="T34" fmla="*/ 424 w 618"/>
                <a:gd name="T35" fmla="*/ 448 h 1222"/>
                <a:gd name="T36" fmla="*/ 424 w 618"/>
                <a:gd name="T37" fmla="*/ 378 h 1222"/>
                <a:gd name="T38" fmla="*/ 424 w 618"/>
                <a:gd name="T39" fmla="*/ 378 h 1222"/>
                <a:gd name="T40" fmla="*/ 549 w 618"/>
                <a:gd name="T41" fmla="*/ 328 h 1222"/>
                <a:gd name="T42" fmla="*/ 610 w 618"/>
                <a:gd name="T43" fmla="*/ 146 h 1222"/>
                <a:gd name="T44" fmla="*/ 426 w 618"/>
                <a:gd name="T45" fmla="*/ 17 h 1222"/>
                <a:gd name="T46" fmla="*/ 221 w 618"/>
                <a:gd name="T47" fmla="*/ 18 h 12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8" h="1222">
                  <a:moveTo>
                    <a:pt x="221" y="18"/>
                  </a:moveTo>
                  <a:cubicBezTo>
                    <a:pt x="152" y="34"/>
                    <a:pt x="26" y="46"/>
                    <a:pt x="29" y="152"/>
                  </a:cubicBezTo>
                  <a:cubicBezTo>
                    <a:pt x="32" y="258"/>
                    <a:pt x="0" y="280"/>
                    <a:pt x="107" y="328"/>
                  </a:cubicBezTo>
                  <a:cubicBezTo>
                    <a:pt x="214" y="376"/>
                    <a:pt x="244" y="378"/>
                    <a:pt x="251" y="382"/>
                  </a:cubicBezTo>
                  <a:cubicBezTo>
                    <a:pt x="251" y="750"/>
                    <a:pt x="251" y="1119"/>
                    <a:pt x="251" y="1119"/>
                  </a:cubicBezTo>
                  <a:cubicBezTo>
                    <a:pt x="251" y="1119"/>
                    <a:pt x="279" y="1164"/>
                    <a:pt x="308" y="1210"/>
                  </a:cubicBezTo>
                  <a:cubicBezTo>
                    <a:pt x="316" y="1222"/>
                    <a:pt x="324" y="1218"/>
                    <a:pt x="330" y="1210"/>
                  </a:cubicBezTo>
                  <a:cubicBezTo>
                    <a:pt x="377" y="1150"/>
                    <a:pt x="424" y="1091"/>
                    <a:pt x="424" y="1091"/>
                  </a:cubicBezTo>
                  <a:lnTo>
                    <a:pt x="367" y="1014"/>
                  </a:lnTo>
                  <a:lnTo>
                    <a:pt x="436" y="943"/>
                  </a:lnTo>
                  <a:lnTo>
                    <a:pt x="362" y="850"/>
                  </a:lnTo>
                  <a:lnTo>
                    <a:pt x="422" y="770"/>
                  </a:lnTo>
                  <a:lnTo>
                    <a:pt x="358" y="686"/>
                  </a:lnTo>
                  <a:lnTo>
                    <a:pt x="422" y="592"/>
                  </a:lnTo>
                  <a:lnTo>
                    <a:pt x="349" y="519"/>
                  </a:lnTo>
                  <a:lnTo>
                    <a:pt x="346" y="448"/>
                  </a:lnTo>
                  <a:lnTo>
                    <a:pt x="424" y="448"/>
                  </a:lnTo>
                  <a:lnTo>
                    <a:pt x="424" y="378"/>
                  </a:lnTo>
                  <a:cubicBezTo>
                    <a:pt x="445" y="370"/>
                    <a:pt x="480" y="362"/>
                    <a:pt x="549" y="328"/>
                  </a:cubicBezTo>
                  <a:cubicBezTo>
                    <a:pt x="618" y="294"/>
                    <a:pt x="610" y="264"/>
                    <a:pt x="610" y="146"/>
                  </a:cubicBezTo>
                  <a:cubicBezTo>
                    <a:pt x="610" y="28"/>
                    <a:pt x="510" y="32"/>
                    <a:pt x="426" y="17"/>
                  </a:cubicBezTo>
                  <a:cubicBezTo>
                    <a:pt x="376" y="12"/>
                    <a:pt x="328" y="0"/>
                    <a:pt x="221" y="18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Oval 161"/>
            <p:cNvSpPr>
              <a:spLocks noChangeArrowheads="1"/>
            </p:cNvSpPr>
            <p:nvPr/>
          </p:nvSpPr>
          <p:spPr bwMode="auto">
            <a:xfrm>
              <a:off x="2782" y="1210"/>
              <a:ext cx="98" cy="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1" name="Group 172"/>
          <p:cNvGrpSpPr>
            <a:grpSpLocks/>
          </p:cNvGrpSpPr>
          <p:nvPr/>
        </p:nvGrpSpPr>
        <p:grpSpPr bwMode="auto">
          <a:xfrm>
            <a:off x="661988" y="3986213"/>
            <a:ext cx="636587" cy="1690687"/>
            <a:chOff x="2632" y="846"/>
            <a:chExt cx="653" cy="1736"/>
          </a:xfrm>
        </p:grpSpPr>
        <p:sp>
          <p:nvSpPr>
            <p:cNvPr id="11303" name="Freeform 173"/>
            <p:cNvSpPr>
              <a:spLocks/>
            </p:cNvSpPr>
            <p:nvPr/>
          </p:nvSpPr>
          <p:spPr bwMode="auto">
            <a:xfrm>
              <a:off x="2632" y="846"/>
              <a:ext cx="653" cy="1736"/>
            </a:xfrm>
            <a:custGeom>
              <a:avLst/>
              <a:gdLst>
                <a:gd name="T0" fmla="*/ 635 w 653"/>
                <a:gd name="T1" fmla="*/ 284 h 1736"/>
                <a:gd name="T2" fmla="*/ 320 w 653"/>
                <a:gd name="T3" fmla="*/ 2 h 1736"/>
                <a:gd name="T4" fmla="*/ 0 w 653"/>
                <a:gd name="T5" fmla="*/ 258 h 1736"/>
                <a:gd name="T6" fmla="*/ 210 w 653"/>
                <a:gd name="T7" fmla="*/ 641 h 1736"/>
                <a:gd name="T8" fmla="*/ 210 w 653"/>
                <a:gd name="T9" fmla="*/ 641 h 1736"/>
                <a:gd name="T10" fmla="*/ 210 w 653"/>
                <a:gd name="T11" fmla="*/ 753 h 1736"/>
                <a:gd name="T12" fmla="*/ 210 w 653"/>
                <a:gd name="T13" fmla="*/ 753 h 1736"/>
                <a:gd name="T14" fmla="*/ 210 w 653"/>
                <a:gd name="T15" fmla="*/ 908 h 1736"/>
                <a:gd name="T16" fmla="*/ 263 w 653"/>
                <a:gd name="T17" fmla="*/ 908 h 1736"/>
                <a:gd name="T18" fmla="*/ 262 w 653"/>
                <a:gd name="T19" fmla="*/ 1024 h 1736"/>
                <a:gd name="T20" fmla="*/ 252 w 653"/>
                <a:gd name="T21" fmla="*/ 1054 h 1736"/>
                <a:gd name="T22" fmla="*/ 264 w 653"/>
                <a:gd name="T23" fmla="*/ 1090 h 1736"/>
                <a:gd name="T24" fmla="*/ 312 w 653"/>
                <a:gd name="T25" fmla="*/ 1112 h 1736"/>
                <a:gd name="T26" fmla="*/ 285 w 653"/>
                <a:gd name="T27" fmla="*/ 1150 h 1736"/>
                <a:gd name="T28" fmla="*/ 285 w 653"/>
                <a:gd name="T29" fmla="*/ 1150 h 1736"/>
                <a:gd name="T30" fmla="*/ 303 w 653"/>
                <a:gd name="T31" fmla="*/ 1219 h 1736"/>
                <a:gd name="T32" fmla="*/ 276 w 653"/>
                <a:gd name="T33" fmla="*/ 1238 h 1736"/>
                <a:gd name="T34" fmla="*/ 303 w 653"/>
                <a:gd name="T35" fmla="*/ 1267 h 1736"/>
                <a:gd name="T36" fmla="*/ 269 w 653"/>
                <a:gd name="T37" fmla="*/ 1329 h 1736"/>
                <a:gd name="T38" fmla="*/ 303 w 653"/>
                <a:gd name="T39" fmla="*/ 1374 h 1736"/>
                <a:gd name="T40" fmla="*/ 248 w 653"/>
                <a:gd name="T41" fmla="*/ 1440 h 1736"/>
                <a:gd name="T42" fmla="*/ 242 w 653"/>
                <a:gd name="T43" fmla="*/ 1550 h 1736"/>
                <a:gd name="T44" fmla="*/ 358 w 653"/>
                <a:gd name="T45" fmla="*/ 1700 h 1736"/>
                <a:gd name="T46" fmla="*/ 429 w 653"/>
                <a:gd name="T47" fmla="*/ 1579 h 1736"/>
                <a:gd name="T48" fmla="*/ 430 w 653"/>
                <a:gd name="T49" fmla="*/ 654 h 1736"/>
                <a:gd name="T50" fmla="*/ 635 w 653"/>
                <a:gd name="T51" fmla="*/ 284 h 17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53" h="1736">
                  <a:moveTo>
                    <a:pt x="635" y="284"/>
                  </a:moveTo>
                  <a:cubicBezTo>
                    <a:pt x="653" y="82"/>
                    <a:pt x="462" y="4"/>
                    <a:pt x="320" y="2"/>
                  </a:cubicBezTo>
                  <a:cubicBezTo>
                    <a:pt x="178" y="0"/>
                    <a:pt x="0" y="52"/>
                    <a:pt x="0" y="258"/>
                  </a:cubicBezTo>
                  <a:cubicBezTo>
                    <a:pt x="0" y="464"/>
                    <a:pt x="214" y="443"/>
                    <a:pt x="210" y="641"/>
                  </a:cubicBezTo>
                  <a:cubicBezTo>
                    <a:pt x="208" y="682"/>
                    <a:pt x="210" y="641"/>
                    <a:pt x="210" y="641"/>
                  </a:cubicBezTo>
                  <a:lnTo>
                    <a:pt x="210" y="753"/>
                  </a:lnTo>
                  <a:lnTo>
                    <a:pt x="210" y="908"/>
                  </a:lnTo>
                  <a:lnTo>
                    <a:pt x="263" y="908"/>
                  </a:lnTo>
                  <a:lnTo>
                    <a:pt x="262" y="1024"/>
                  </a:lnTo>
                  <a:cubicBezTo>
                    <a:pt x="260" y="1048"/>
                    <a:pt x="252" y="1043"/>
                    <a:pt x="252" y="1054"/>
                  </a:cubicBezTo>
                  <a:cubicBezTo>
                    <a:pt x="252" y="1078"/>
                    <a:pt x="254" y="1080"/>
                    <a:pt x="264" y="1090"/>
                  </a:cubicBezTo>
                  <a:cubicBezTo>
                    <a:pt x="274" y="1100"/>
                    <a:pt x="309" y="1102"/>
                    <a:pt x="312" y="1112"/>
                  </a:cubicBezTo>
                  <a:cubicBezTo>
                    <a:pt x="292" y="1134"/>
                    <a:pt x="290" y="1144"/>
                    <a:pt x="285" y="1150"/>
                  </a:cubicBezTo>
                  <a:cubicBezTo>
                    <a:pt x="288" y="1161"/>
                    <a:pt x="304" y="1204"/>
                    <a:pt x="303" y="1219"/>
                  </a:cubicBezTo>
                  <a:cubicBezTo>
                    <a:pt x="301" y="1235"/>
                    <a:pt x="276" y="1230"/>
                    <a:pt x="276" y="1238"/>
                  </a:cubicBezTo>
                  <a:cubicBezTo>
                    <a:pt x="276" y="1246"/>
                    <a:pt x="304" y="1252"/>
                    <a:pt x="303" y="1267"/>
                  </a:cubicBezTo>
                  <a:cubicBezTo>
                    <a:pt x="301" y="1283"/>
                    <a:pt x="269" y="1311"/>
                    <a:pt x="269" y="1329"/>
                  </a:cubicBezTo>
                  <a:cubicBezTo>
                    <a:pt x="269" y="1347"/>
                    <a:pt x="306" y="1356"/>
                    <a:pt x="303" y="1374"/>
                  </a:cubicBezTo>
                  <a:cubicBezTo>
                    <a:pt x="298" y="1393"/>
                    <a:pt x="258" y="1411"/>
                    <a:pt x="248" y="1440"/>
                  </a:cubicBezTo>
                  <a:cubicBezTo>
                    <a:pt x="238" y="1469"/>
                    <a:pt x="244" y="1472"/>
                    <a:pt x="242" y="1550"/>
                  </a:cubicBezTo>
                  <a:cubicBezTo>
                    <a:pt x="280" y="1610"/>
                    <a:pt x="334" y="1736"/>
                    <a:pt x="358" y="1700"/>
                  </a:cubicBezTo>
                  <a:cubicBezTo>
                    <a:pt x="386" y="1658"/>
                    <a:pt x="396" y="1640"/>
                    <a:pt x="429" y="1579"/>
                  </a:cubicBezTo>
                  <a:cubicBezTo>
                    <a:pt x="429" y="1109"/>
                    <a:pt x="427" y="888"/>
                    <a:pt x="430" y="654"/>
                  </a:cubicBezTo>
                  <a:cubicBezTo>
                    <a:pt x="428" y="424"/>
                    <a:pt x="617" y="486"/>
                    <a:pt x="635" y="28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Oval 174"/>
            <p:cNvSpPr>
              <a:spLocks noChangeArrowheads="1"/>
            </p:cNvSpPr>
            <p:nvPr/>
          </p:nvSpPr>
          <p:spPr bwMode="auto">
            <a:xfrm>
              <a:off x="2853" y="913"/>
              <a:ext cx="166" cy="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2" name="Group 175"/>
          <p:cNvGrpSpPr>
            <a:grpSpLocks/>
          </p:cNvGrpSpPr>
          <p:nvPr/>
        </p:nvGrpSpPr>
        <p:grpSpPr bwMode="auto">
          <a:xfrm>
            <a:off x="7837488" y="598488"/>
            <a:ext cx="538162" cy="2262187"/>
            <a:chOff x="4228" y="782"/>
            <a:chExt cx="552" cy="2322"/>
          </a:xfrm>
        </p:grpSpPr>
        <p:sp>
          <p:nvSpPr>
            <p:cNvPr id="11300" name="Freeform 176"/>
            <p:cNvSpPr>
              <a:spLocks/>
            </p:cNvSpPr>
            <p:nvPr/>
          </p:nvSpPr>
          <p:spPr bwMode="auto">
            <a:xfrm>
              <a:off x="4228" y="782"/>
              <a:ext cx="552" cy="2322"/>
            </a:xfrm>
            <a:custGeom>
              <a:avLst/>
              <a:gdLst>
                <a:gd name="T0" fmla="*/ 95 w 552"/>
                <a:gd name="T1" fmla="*/ 2206 h 2322"/>
                <a:gd name="T2" fmla="*/ 95 w 552"/>
                <a:gd name="T3" fmla="*/ 1062 h 2322"/>
                <a:gd name="T4" fmla="*/ 2 w 552"/>
                <a:gd name="T5" fmla="*/ 910 h 2322"/>
                <a:gd name="T6" fmla="*/ 2 w 552"/>
                <a:gd name="T7" fmla="*/ 180 h 2322"/>
                <a:gd name="T8" fmla="*/ 282 w 552"/>
                <a:gd name="T9" fmla="*/ 1 h 2322"/>
                <a:gd name="T10" fmla="*/ 552 w 552"/>
                <a:gd name="T11" fmla="*/ 180 h 2322"/>
                <a:gd name="T12" fmla="*/ 552 w 552"/>
                <a:gd name="T13" fmla="*/ 910 h 2322"/>
                <a:gd name="T14" fmla="*/ 397 w 552"/>
                <a:gd name="T15" fmla="*/ 1064 h 2322"/>
                <a:gd name="T16" fmla="*/ 397 w 552"/>
                <a:gd name="T17" fmla="*/ 1177 h 2322"/>
                <a:gd name="T18" fmla="*/ 325 w 552"/>
                <a:gd name="T19" fmla="*/ 1177 h 2322"/>
                <a:gd name="T20" fmla="*/ 325 w 552"/>
                <a:gd name="T21" fmla="*/ 1300 h 2322"/>
                <a:gd name="T22" fmla="*/ 224 w 552"/>
                <a:gd name="T23" fmla="*/ 1406 h 2322"/>
                <a:gd name="T24" fmla="*/ 340 w 552"/>
                <a:gd name="T25" fmla="*/ 1544 h 2322"/>
                <a:gd name="T26" fmla="*/ 248 w 552"/>
                <a:gd name="T27" fmla="*/ 1708 h 2322"/>
                <a:gd name="T28" fmla="*/ 312 w 552"/>
                <a:gd name="T29" fmla="*/ 1865 h 2322"/>
                <a:gd name="T30" fmla="*/ 254 w 552"/>
                <a:gd name="T31" fmla="*/ 1984 h 2322"/>
                <a:gd name="T32" fmla="*/ 299 w 552"/>
                <a:gd name="T33" fmla="*/ 2067 h 2322"/>
                <a:gd name="T34" fmla="*/ 300 w 552"/>
                <a:gd name="T35" fmla="*/ 2214 h 2322"/>
                <a:gd name="T36" fmla="*/ 194 w 552"/>
                <a:gd name="T37" fmla="*/ 2320 h 2322"/>
                <a:gd name="T38" fmla="*/ 149 w 552"/>
                <a:gd name="T39" fmla="*/ 2299 h 2322"/>
                <a:gd name="T40" fmla="*/ 95 w 552"/>
                <a:gd name="T41" fmla="*/ 2206 h 2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2" h="2322">
                  <a:moveTo>
                    <a:pt x="95" y="2206"/>
                  </a:moveTo>
                  <a:cubicBezTo>
                    <a:pt x="86" y="2000"/>
                    <a:pt x="95" y="1634"/>
                    <a:pt x="95" y="1062"/>
                  </a:cubicBezTo>
                  <a:cubicBezTo>
                    <a:pt x="98" y="1064"/>
                    <a:pt x="2" y="1056"/>
                    <a:pt x="2" y="910"/>
                  </a:cubicBezTo>
                  <a:cubicBezTo>
                    <a:pt x="0" y="756"/>
                    <a:pt x="2" y="374"/>
                    <a:pt x="2" y="180"/>
                  </a:cubicBezTo>
                  <a:cubicBezTo>
                    <a:pt x="2" y="80"/>
                    <a:pt x="90" y="2"/>
                    <a:pt x="282" y="1"/>
                  </a:cubicBezTo>
                  <a:cubicBezTo>
                    <a:pt x="474" y="0"/>
                    <a:pt x="548" y="78"/>
                    <a:pt x="552" y="180"/>
                  </a:cubicBezTo>
                  <a:cubicBezTo>
                    <a:pt x="552" y="545"/>
                    <a:pt x="552" y="910"/>
                    <a:pt x="552" y="910"/>
                  </a:cubicBezTo>
                  <a:cubicBezTo>
                    <a:pt x="550" y="1020"/>
                    <a:pt x="397" y="1064"/>
                    <a:pt x="397" y="1064"/>
                  </a:cubicBezTo>
                  <a:lnTo>
                    <a:pt x="397" y="1177"/>
                  </a:lnTo>
                  <a:lnTo>
                    <a:pt x="325" y="1177"/>
                  </a:lnTo>
                  <a:cubicBezTo>
                    <a:pt x="325" y="1177"/>
                    <a:pt x="325" y="1238"/>
                    <a:pt x="325" y="1300"/>
                  </a:cubicBezTo>
                  <a:cubicBezTo>
                    <a:pt x="286" y="1326"/>
                    <a:pt x="216" y="1360"/>
                    <a:pt x="224" y="1406"/>
                  </a:cubicBezTo>
                  <a:cubicBezTo>
                    <a:pt x="226" y="1447"/>
                    <a:pt x="336" y="1494"/>
                    <a:pt x="340" y="1544"/>
                  </a:cubicBezTo>
                  <a:cubicBezTo>
                    <a:pt x="344" y="1594"/>
                    <a:pt x="253" y="1655"/>
                    <a:pt x="248" y="1708"/>
                  </a:cubicBezTo>
                  <a:cubicBezTo>
                    <a:pt x="243" y="1761"/>
                    <a:pt x="311" y="1819"/>
                    <a:pt x="312" y="1865"/>
                  </a:cubicBezTo>
                  <a:cubicBezTo>
                    <a:pt x="313" y="1911"/>
                    <a:pt x="256" y="1950"/>
                    <a:pt x="254" y="1984"/>
                  </a:cubicBezTo>
                  <a:cubicBezTo>
                    <a:pt x="252" y="2018"/>
                    <a:pt x="291" y="2029"/>
                    <a:pt x="299" y="2067"/>
                  </a:cubicBezTo>
                  <a:lnTo>
                    <a:pt x="300" y="2214"/>
                  </a:lnTo>
                  <a:cubicBezTo>
                    <a:pt x="300" y="2214"/>
                    <a:pt x="247" y="2267"/>
                    <a:pt x="194" y="2320"/>
                  </a:cubicBezTo>
                  <a:cubicBezTo>
                    <a:pt x="156" y="2322"/>
                    <a:pt x="149" y="2299"/>
                    <a:pt x="149" y="2299"/>
                  </a:cubicBezTo>
                  <a:lnTo>
                    <a:pt x="95" y="220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177"/>
            <p:cNvSpPr>
              <a:spLocks/>
            </p:cNvSpPr>
            <p:nvPr/>
          </p:nvSpPr>
          <p:spPr bwMode="auto">
            <a:xfrm>
              <a:off x="4365" y="1857"/>
              <a:ext cx="40" cy="1243"/>
            </a:xfrm>
            <a:custGeom>
              <a:avLst/>
              <a:gdLst>
                <a:gd name="T0" fmla="*/ 5 w 40"/>
                <a:gd name="T1" fmla="*/ 48 h 1243"/>
                <a:gd name="T2" fmla="*/ 5 w 40"/>
                <a:gd name="T3" fmla="*/ 48 h 1243"/>
                <a:gd name="T4" fmla="*/ 8 w 40"/>
                <a:gd name="T5" fmla="*/ 27 h 1243"/>
                <a:gd name="T6" fmla="*/ 10 w 40"/>
                <a:gd name="T7" fmla="*/ 11 h 1243"/>
                <a:gd name="T8" fmla="*/ 16 w 40"/>
                <a:gd name="T9" fmla="*/ 3 h 1243"/>
                <a:gd name="T10" fmla="*/ 24 w 40"/>
                <a:gd name="T11" fmla="*/ 0 h 1243"/>
                <a:gd name="T12" fmla="*/ 29 w 40"/>
                <a:gd name="T13" fmla="*/ 3 h 1243"/>
                <a:gd name="T14" fmla="*/ 35 w 40"/>
                <a:gd name="T15" fmla="*/ 11 h 1243"/>
                <a:gd name="T16" fmla="*/ 37 w 40"/>
                <a:gd name="T17" fmla="*/ 27 h 1243"/>
                <a:gd name="T18" fmla="*/ 40 w 40"/>
                <a:gd name="T19" fmla="*/ 48 h 1243"/>
                <a:gd name="T20" fmla="*/ 40 w 40"/>
                <a:gd name="T21" fmla="*/ 48 h 1243"/>
                <a:gd name="T22" fmla="*/ 35 w 40"/>
                <a:gd name="T23" fmla="*/ 1237 h 1243"/>
                <a:gd name="T24" fmla="*/ 6 w 40"/>
                <a:gd name="T25" fmla="*/ 1213 h 1243"/>
                <a:gd name="T26" fmla="*/ 5 w 40"/>
                <a:gd name="T27" fmla="*/ 48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Oval 178"/>
            <p:cNvSpPr>
              <a:spLocks noChangeArrowheads="1"/>
            </p:cNvSpPr>
            <p:nvPr/>
          </p:nvSpPr>
          <p:spPr bwMode="auto">
            <a:xfrm>
              <a:off x="4423" y="882"/>
              <a:ext cx="166" cy="1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3" name="Group 179"/>
          <p:cNvGrpSpPr>
            <a:grpSpLocks/>
          </p:cNvGrpSpPr>
          <p:nvPr/>
        </p:nvGrpSpPr>
        <p:grpSpPr bwMode="auto">
          <a:xfrm rot="25673">
            <a:off x="5932488" y="628650"/>
            <a:ext cx="1039812" cy="2297113"/>
            <a:chOff x="4653" y="361"/>
            <a:chExt cx="780" cy="1724"/>
          </a:xfrm>
        </p:grpSpPr>
        <p:sp>
          <p:nvSpPr>
            <p:cNvPr id="11296" name="Freeform 180"/>
            <p:cNvSpPr>
              <a:spLocks/>
            </p:cNvSpPr>
            <p:nvPr/>
          </p:nvSpPr>
          <p:spPr bwMode="auto">
            <a:xfrm>
              <a:off x="4904" y="1074"/>
              <a:ext cx="237" cy="1011"/>
            </a:xfrm>
            <a:custGeom>
              <a:avLst/>
              <a:gdLst>
                <a:gd name="T0" fmla="*/ 0 w 330"/>
                <a:gd name="T1" fmla="*/ 0 h 1409"/>
                <a:gd name="T2" fmla="*/ 0 w 330"/>
                <a:gd name="T3" fmla="*/ 133 h 1409"/>
                <a:gd name="T4" fmla="*/ 43 w 330"/>
                <a:gd name="T5" fmla="*/ 133 h 1409"/>
                <a:gd name="T6" fmla="*/ 54 w 330"/>
                <a:gd name="T7" fmla="*/ 181 h 1409"/>
                <a:gd name="T8" fmla="*/ 54 w 330"/>
                <a:gd name="T9" fmla="*/ 181 h 1409"/>
                <a:gd name="T10" fmla="*/ 72 w 330"/>
                <a:gd name="T11" fmla="*/ 181 h 1409"/>
                <a:gd name="T12" fmla="*/ 88 w 330"/>
                <a:gd name="T13" fmla="*/ 210 h 1409"/>
                <a:gd name="T14" fmla="*/ 57 w 330"/>
                <a:gd name="T15" fmla="*/ 249 h 1409"/>
                <a:gd name="T16" fmla="*/ 69 w 330"/>
                <a:gd name="T17" fmla="*/ 286 h 1409"/>
                <a:gd name="T18" fmla="*/ 48 w 330"/>
                <a:gd name="T19" fmla="*/ 314 h 1409"/>
                <a:gd name="T20" fmla="*/ 85 w 330"/>
                <a:gd name="T21" fmla="*/ 348 h 1409"/>
                <a:gd name="T22" fmla="*/ 54 w 330"/>
                <a:gd name="T23" fmla="*/ 387 h 1409"/>
                <a:gd name="T24" fmla="*/ 74 w 330"/>
                <a:gd name="T25" fmla="*/ 431 h 1409"/>
                <a:gd name="T26" fmla="*/ 43 w 330"/>
                <a:gd name="T27" fmla="*/ 462 h 1409"/>
                <a:gd name="T28" fmla="*/ 43 w 330"/>
                <a:gd name="T29" fmla="*/ 552 h 1409"/>
                <a:gd name="T30" fmla="*/ 75 w 330"/>
                <a:gd name="T31" fmla="*/ 591 h 1409"/>
                <a:gd name="T32" fmla="*/ 48 w 330"/>
                <a:gd name="T33" fmla="*/ 626 h 1409"/>
                <a:gd name="T34" fmla="*/ 41 w 330"/>
                <a:gd name="T35" fmla="*/ 652 h 1409"/>
                <a:gd name="T36" fmla="*/ 81 w 330"/>
                <a:gd name="T37" fmla="*/ 694 h 1409"/>
                <a:gd name="T38" fmla="*/ 129 w 330"/>
                <a:gd name="T39" fmla="*/ 694 h 1409"/>
                <a:gd name="T40" fmla="*/ 170 w 330"/>
                <a:gd name="T41" fmla="*/ 617 h 1409"/>
                <a:gd name="T42" fmla="*/ 164 w 330"/>
                <a:gd name="T43" fmla="*/ 0 h 1409"/>
                <a:gd name="T44" fmla="*/ 0 w 330"/>
                <a:gd name="T45" fmla="*/ 0 h 1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0" h="1409">
                  <a:moveTo>
                    <a:pt x="0" y="0"/>
                  </a:moveTo>
                  <a:lnTo>
                    <a:pt x="0" y="258"/>
                  </a:lnTo>
                  <a:lnTo>
                    <a:pt x="83" y="258"/>
                  </a:lnTo>
                  <a:lnTo>
                    <a:pt x="104" y="351"/>
                  </a:lnTo>
                  <a:lnTo>
                    <a:pt x="139" y="351"/>
                  </a:lnTo>
                  <a:cubicBezTo>
                    <a:pt x="150" y="361"/>
                    <a:pt x="175" y="387"/>
                    <a:pt x="171" y="409"/>
                  </a:cubicBezTo>
                  <a:cubicBezTo>
                    <a:pt x="169" y="457"/>
                    <a:pt x="118" y="460"/>
                    <a:pt x="112" y="484"/>
                  </a:cubicBezTo>
                  <a:cubicBezTo>
                    <a:pt x="106" y="508"/>
                    <a:pt x="136" y="535"/>
                    <a:pt x="133" y="556"/>
                  </a:cubicBezTo>
                  <a:cubicBezTo>
                    <a:pt x="130" y="577"/>
                    <a:pt x="88" y="589"/>
                    <a:pt x="93" y="609"/>
                  </a:cubicBezTo>
                  <a:cubicBezTo>
                    <a:pt x="98" y="629"/>
                    <a:pt x="165" y="633"/>
                    <a:pt x="165" y="676"/>
                  </a:cubicBezTo>
                  <a:cubicBezTo>
                    <a:pt x="165" y="719"/>
                    <a:pt x="107" y="726"/>
                    <a:pt x="104" y="753"/>
                  </a:cubicBezTo>
                  <a:cubicBezTo>
                    <a:pt x="101" y="780"/>
                    <a:pt x="147" y="812"/>
                    <a:pt x="144" y="836"/>
                  </a:cubicBezTo>
                  <a:cubicBezTo>
                    <a:pt x="141" y="860"/>
                    <a:pt x="93" y="857"/>
                    <a:pt x="83" y="897"/>
                  </a:cubicBezTo>
                  <a:cubicBezTo>
                    <a:pt x="83" y="937"/>
                    <a:pt x="81" y="1019"/>
                    <a:pt x="83" y="1073"/>
                  </a:cubicBezTo>
                  <a:cubicBezTo>
                    <a:pt x="93" y="1115"/>
                    <a:pt x="143" y="1125"/>
                    <a:pt x="145" y="1149"/>
                  </a:cubicBezTo>
                  <a:cubicBezTo>
                    <a:pt x="139" y="1203"/>
                    <a:pt x="104" y="1195"/>
                    <a:pt x="93" y="1215"/>
                  </a:cubicBezTo>
                  <a:lnTo>
                    <a:pt x="80" y="1267"/>
                  </a:lnTo>
                  <a:cubicBezTo>
                    <a:pt x="80" y="1267"/>
                    <a:pt x="118" y="1307"/>
                    <a:pt x="157" y="1347"/>
                  </a:cubicBezTo>
                  <a:cubicBezTo>
                    <a:pt x="203" y="1409"/>
                    <a:pt x="250" y="1347"/>
                    <a:pt x="250" y="1347"/>
                  </a:cubicBezTo>
                  <a:lnTo>
                    <a:pt x="330" y="1198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181"/>
            <p:cNvSpPr>
              <a:spLocks/>
            </p:cNvSpPr>
            <p:nvPr/>
          </p:nvSpPr>
          <p:spPr bwMode="auto">
            <a:xfrm>
              <a:off x="4653" y="361"/>
              <a:ext cx="780" cy="725"/>
            </a:xfrm>
            <a:custGeom>
              <a:avLst/>
              <a:gdLst>
                <a:gd name="T0" fmla="*/ 527 w 1087"/>
                <a:gd name="T1" fmla="*/ 434 h 1010"/>
                <a:gd name="T2" fmla="*/ 344 w 1087"/>
                <a:gd name="T3" fmla="*/ 519 h 1010"/>
                <a:gd name="T4" fmla="*/ 179 w 1087"/>
                <a:gd name="T5" fmla="*/ 519 h 1010"/>
                <a:gd name="T6" fmla="*/ 30 w 1087"/>
                <a:gd name="T7" fmla="*/ 453 h 1010"/>
                <a:gd name="T8" fmla="*/ 1 w 1087"/>
                <a:gd name="T9" fmla="*/ 373 h 1010"/>
                <a:gd name="T10" fmla="*/ 30 w 1087"/>
                <a:gd name="T11" fmla="*/ 191 h 1010"/>
                <a:gd name="T12" fmla="*/ 77 w 1087"/>
                <a:gd name="T13" fmla="*/ 61 h 1010"/>
                <a:gd name="T14" fmla="*/ 158 w 1087"/>
                <a:gd name="T15" fmla="*/ 1 h 1010"/>
                <a:gd name="T16" fmla="*/ 382 w 1087"/>
                <a:gd name="T17" fmla="*/ 1 h 1010"/>
                <a:gd name="T18" fmla="*/ 446 w 1087"/>
                <a:gd name="T19" fmla="*/ 46 h 1010"/>
                <a:gd name="T20" fmla="*/ 506 w 1087"/>
                <a:gd name="T21" fmla="*/ 180 h 1010"/>
                <a:gd name="T22" fmla="*/ 545 w 1087"/>
                <a:gd name="T23" fmla="*/ 349 h 1010"/>
                <a:gd name="T24" fmla="*/ 527 w 1087"/>
                <a:gd name="T25" fmla="*/ 434 h 10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7" h="1010">
                  <a:moveTo>
                    <a:pt x="1023" y="842"/>
                  </a:moveTo>
                  <a:cubicBezTo>
                    <a:pt x="959" y="883"/>
                    <a:pt x="770" y="1008"/>
                    <a:pt x="667" y="1007"/>
                  </a:cubicBezTo>
                  <a:cubicBezTo>
                    <a:pt x="630" y="1006"/>
                    <a:pt x="406" y="1010"/>
                    <a:pt x="347" y="1007"/>
                  </a:cubicBezTo>
                  <a:cubicBezTo>
                    <a:pt x="288" y="1004"/>
                    <a:pt x="118" y="925"/>
                    <a:pt x="59" y="879"/>
                  </a:cubicBezTo>
                  <a:cubicBezTo>
                    <a:pt x="0" y="833"/>
                    <a:pt x="3" y="810"/>
                    <a:pt x="3" y="725"/>
                  </a:cubicBezTo>
                  <a:cubicBezTo>
                    <a:pt x="3" y="640"/>
                    <a:pt x="34" y="471"/>
                    <a:pt x="59" y="370"/>
                  </a:cubicBezTo>
                  <a:cubicBezTo>
                    <a:pt x="84" y="269"/>
                    <a:pt x="115" y="185"/>
                    <a:pt x="151" y="119"/>
                  </a:cubicBezTo>
                  <a:cubicBezTo>
                    <a:pt x="187" y="53"/>
                    <a:pt x="233" y="2"/>
                    <a:pt x="307" y="1"/>
                  </a:cubicBezTo>
                  <a:cubicBezTo>
                    <a:pt x="381" y="0"/>
                    <a:pt x="669" y="1"/>
                    <a:pt x="743" y="3"/>
                  </a:cubicBezTo>
                  <a:cubicBezTo>
                    <a:pt x="817" y="5"/>
                    <a:pt x="839" y="45"/>
                    <a:pt x="866" y="89"/>
                  </a:cubicBezTo>
                  <a:cubicBezTo>
                    <a:pt x="893" y="133"/>
                    <a:pt x="955" y="265"/>
                    <a:pt x="983" y="349"/>
                  </a:cubicBezTo>
                  <a:cubicBezTo>
                    <a:pt x="1011" y="433"/>
                    <a:pt x="1047" y="595"/>
                    <a:pt x="1058" y="677"/>
                  </a:cubicBezTo>
                  <a:cubicBezTo>
                    <a:pt x="1069" y="759"/>
                    <a:pt x="1087" y="801"/>
                    <a:pt x="1023" y="8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Oval 182"/>
            <p:cNvSpPr>
              <a:spLocks noChangeArrowheads="1"/>
            </p:cNvSpPr>
            <p:nvPr/>
          </p:nvSpPr>
          <p:spPr bwMode="auto">
            <a:xfrm>
              <a:off x="4965" y="412"/>
              <a:ext cx="119" cy="1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9" name="Freeform 183"/>
            <p:cNvSpPr>
              <a:spLocks/>
            </p:cNvSpPr>
            <p:nvPr/>
          </p:nvSpPr>
          <p:spPr bwMode="auto">
            <a:xfrm flipH="1">
              <a:off x="5073" y="1142"/>
              <a:ext cx="28" cy="892"/>
            </a:xfrm>
            <a:custGeom>
              <a:avLst/>
              <a:gdLst>
                <a:gd name="T0" fmla="*/ 3 w 40"/>
                <a:gd name="T1" fmla="*/ 24 h 1243"/>
                <a:gd name="T2" fmla="*/ 3 w 40"/>
                <a:gd name="T3" fmla="*/ 24 h 1243"/>
                <a:gd name="T4" fmla="*/ 4 w 40"/>
                <a:gd name="T5" fmla="*/ 14 h 1243"/>
                <a:gd name="T6" fmla="*/ 5 w 40"/>
                <a:gd name="T7" fmla="*/ 6 h 1243"/>
                <a:gd name="T8" fmla="*/ 8 w 40"/>
                <a:gd name="T9" fmla="*/ 1 h 1243"/>
                <a:gd name="T10" fmla="*/ 12 w 40"/>
                <a:gd name="T11" fmla="*/ 0 h 1243"/>
                <a:gd name="T12" fmla="*/ 14 w 40"/>
                <a:gd name="T13" fmla="*/ 1 h 1243"/>
                <a:gd name="T14" fmla="*/ 18 w 40"/>
                <a:gd name="T15" fmla="*/ 6 h 1243"/>
                <a:gd name="T16" fmla="*/ 18 w 40"/>
                <a:gd name="T17" fmla="*/ 14 h 1243"/>
                <a:gd name="T18" fmla="*/ 20 w 40"/>
                <a:gd name="T19" fmla="*/ 24 h 1243"/>
                <a:gd name="T20" fmla="*/ 20 w 40"/>
                <a:gd name="T21" fmla="*/ 24 h 1243"/>
                <a:gd name="T22" fmla="*/ 18 w 40"/>
                <a:gd name="T23" fmla="*/ 637 h 1243"/>
                <a:gd name="T24" fmla="*/ 3 w 40"/>
                <a:gd name="T25" fmla="*/ 624 h 1243"/>
                <a:gd name="T26" fmla="*/ 3 w 40"/>
                <a:gd name="T27" fmla="*/ 24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4" name="Group 184"/>
          <p:cNvGrpSpPr>
            <a:grpSpLocks/>
          </p:cNvGrpSpPr>
          <p:nvPr/>
        </p:nvGrpSpPr>
        <p:grpSpPr bwMode="auto">
          <a:xfrm rot="-505788">
            <a:off x="809625" y="595313"/>
            <a:ext cx="868363" cy="2273300"/>
            <a:chOff x="382" y="266"/>
            <a:chExt cx="740" cy="1938"/>
          </a:xfrm>
        </p:grpSpPr>
        <p:sp>
          <p:nvSpPr>
            <p:cNvPr id="11286" name="Freeform 185"/>
            <p:cNvSpPr>
              <a:spLocks/>
            </p:cNvSpPr>
            <p:nvPr/>
          </p:nvSpPr>
          <p:spPr bwMode="auto">
            <a:xfrm rot="497802">
              <a:off x="603" y="815"/>
              <a:ext cx="202" cy="163"/>
            </a:xfrm>
            <a:custGeom>
              <a:avLst/>
              <a:gdLst>
                <a:gd name="T0" fmla="*/ 0 w 164"/>
                <a:gd name="T1" fmla="*/ 41 h 132"/>
                <a:gd name="T2" fmla="*/ 86 w 164"/>
                <a:gd name="T3" fmla="*/ 201 h 132"/>
                <a:gd name="T4" fmla="*/ 179 w 164"/>
                <a:gd name="T5" fmla="*/ 201 h 132"/>
                <a:gd name="T6" fmla="*/ 249 w 164"/>
                <a:gd name="T7" fmla="*/ 47 h 132"/>
                <a:gd name="T8" fmla="*/ 187 w 164"/>
                <a:gd name="T9" fmla="*/ 2 h 132"/>
                <a:gd name="T10" fmla="*/ 165 w 164"/>
                <a:gd name="T11" fmla="*/ 121 h 132"/>
                <a:gd name="T12" fmla="*/ 103 w 164"/>
                <a:gd name="T13" fmla="*/ 121 h 132"/>
                <a:gd name="T14" fmla="*/ 65 w 164"/>
                <a:gd name="T15" fmla="*/ 0 h 132"/>
                <a:gd name="T16" fmla="*/ 0 w 164"/>
                <a:gd name="T17" fmla="*/ 41 h 1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4" h="132">
                  <a:moveTo>
                    <a:pt x="0" y="27"/>
                  </a:moveTo>
                  <a:lnTo>
                    <a:pt x="57" y="132"/>
                  </a:lnTo>
                  <a:lnTo>
                    <a:pt x="118" y="132"/>
                  </a:lnTo>
                  <a:lnTo>
                    <a:pt x="164" y="31"/>
                  </a:lnTo>
                  <a:lnTo>
                    <a:pt x="123" y="2"/>
                  </a:lnTo>
                  <a:lnTo>
                    <a:pt x="109" y="79"/>
                  </a:lnTo>
                  <a:lnTo>
                    <a:pt x="68" y="79"/>
                  </a:lnTo>
                  <a:lnTo>
                    <a:pt x="43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186"/>
            <p:cNvSpPr>
              <a:spLocks/>
            </p:cNvSpPr>
            <p:nvPr/>
          </p:nvSpPr>
          <p:spPr bwMode="auto">
            <a:xfrm rot="497802">
              <a:off x="573" y="1029"/>
              <a:ext cx="72" cy="1175"/>
            </a:xfrm>
            <a:custGeom>
              <a:avLst/>
              <a:gdLst>
                <a:gd name="T0" fmla="*/ 89 w 58"/>
                <a:gd name="T1" fmla="*/ 1415 h 951"/>
                <a:gd name="T2" fmla="*/ 89 w 58"/>
                <a:gd name="T3" fmla="*/ 1415 h 951"/>
                <a:gd name="T4" fmla="*/ 43 w 58"/>
                <a:gd name="T5" fmla="*/ 1451 h 951"/>
                <a:gd name="T6" fmla="*/ 0 w 58"/>
                <a:gd name="T7" fmla="*/ 1415 h 951"/>
                <a:gd name="T8" fmla="*/ 0 w 58"/>
                <a:gd name="T9" fmla="*/ 1415 h 951"/>
                <a:gd name="T10" fmla="*/ 0 w 58"/>
                <a:gd name="T11" fmla="*/ 0 h 951"/>
                <a:gd name="T12" fmla="*/ 89 w 58"/>
                <a:gd name="T13" fmla="*/ 0 h 951"/>
                <a:gd name="T14" fmla="*/ 89 w 58"/>
                <a:gd name="T15" fmla="*/ 0 h 951"/>
                <a:gd name="T16" fmla="*/ 89 w 58"/>
                <a:gd name="T17" fmla="*/ 1415 h 951"/>
                <a:gd name="T18" fmla="*/ 89 w 58"/>
                <a:gd name="T19" fmla="*/ 1415 h 9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951">
                  <a:moveTo>
                    <a:pt x="58" y="927"/>
                  </a:moveTo>
                  <a:cubicBezTo>
                    <a:pt x="58" y="927"/>
                    <a:pt x="58" y="927"/>
                    <a:pt x="58" y="927"/>
                  </a:cubicBezTo>
                  <a:cubicBezTo>
                    <a:pt x="58" y="927"/>
                    <a:pt x="50" y="951"/>
                    <a:pt x="28" y="950"/>
                  </a:cubicBezTo>
                  <a:cubicBezTo>
                    <a:pt x="6" y="949"/>
                    <a:pt x="6" y="937"/>
                    <a:pt x="0" y="927"/>
                  </a:cubicBezTo>
                  <a:cubicBezTo>
                    <a:pt x="0" y="927"/>
                    <a:pt x="0" y="927"/>
                    <a:pt x="0" y="927"/>
                  </a:cubicBezTo>
                  <a:lnTo>
                    <a:pt x="0" y="0"/>
                  </a:lnTo>
                  <a:lnTo>
                    <a:pt x="58" y="0"/>
                  </a:lnTo>
                  <a:lnTo>
                    <a:pt x="58" y="927"/>
                  </a:lnTo>
                  <a:cubicBezTo>
                    <a:pt x="58" y="927"/>
                    <a:pt x="58" y="927"/>
                    <a:pt x="58" y="927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187"/>
            <p:cNvSpPr>
              <a:spLocks/>
            </p:cNvSpPr>
            <p:nvPr/>
          </p:nvSpPr>
          <p:spPr bwMode="auto">
            <a:xfrm rot="497802">
              <a:off x="550" y="1158"/>
              <a:ext cx="242" cy="77"/>
            </a:xfrm>
            <a:custGeom>
              <a:avLst/>
              <a:gdLst>
                <a:gd name="T0" fmla="*/ 226 w 196"/>
                <a:gd name="T1" fmla="*/ 93 h 62"/>
                <a:gd name="T2" fmla="*/ 63 w 196"/>
                <a:gd name="T3" fmla="*/ 93 h 62"/>
                <a:gd name="T4" fmla="*/ 70 w 196"/>
                <a:gd name="T5" fmla="*/ 1 h 62"/>
                <a:gd name="T6" fmla="*/ 226 w 196"/>
                <a:gd name="T7" fmla="*/ 1 h 62"/>
                <a:gd name="T8" fmla="*/ 226 w 196"/>
                <a:gd name="T9" fmla="*/ 93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188"/>
            <p:cNvSpPr>
              <a:spLocks/>
            </p:cNvSpPr>
            <p:nvPr/>
          </p:nvSpPr>
          <p:spPr bwMode="auto">
            <a:xfrm rot="497802">
              <a:off x="584" y="1955"/>
              <a:ext cx="221" cy="175"/>
            </a:xfrm>
            <a:custGeom>
              <a:avLst/>
              <a:gdLst>
                <a:gd name="T0" fmla="*/ 0 w 179"/>
                <a:gd name="T1" fmla="*/ 0 h 141"/>
                <a:gd name="T2" fmla="*/ 152 w 179"/>
                <a:gd name="T3" fmla="*/ 0 h 141"/>
                <a:gd name="T4" fmla="*/ 152 w 179"/>
                <a:gd name="T5" fmla="*/ 74 h 141"/>
                <a:gd name="T6" fmla="*/ 199 w 179"/>
                <a:gd name="T7" fmla="*/ 74 h 141"/>
                <a:gd name="T8" fmla="*/ 199 w 179"/>
                <a:gd name="T9" fmla="*/ 0 h 141"/>
                <a:gd name="T10" fmla="*/ 273 w 179"/>
                <a:gd name="T11" fmla="*/ 0 h 141"/>
                <a:gd name="T12" fmla="*/ 273 w 179"/>
                <a:gd name="T13" fmla="*/ 215 h 141"/>
                <a:gd name="T14" fmla="*/ 204 w 179"/>
                <a:gd name="T15" fmla="*/ 215 h 141"/>
                <a:gd name="T16" fmla="*/ 204 w 179"/>
                <a:gd name="T17" fmla="*/ 148 h 141"/>
                <a:gd name="T18" fmla="*/ 156 w 179"/>
                <a:gd name="T19" fmla="*/ 148 h 141"/>
                <a:gd name="T20" fmla="*/ 156 w 179"/>
                <a:gd name="T21" fmla="*/ 217 h 141"/>
                <a:gd name="T22" fmla="*/ 96 w 179"/>
                <a:gd name="T23" fmla="*/ 217 h 141"/>
                <a:gd name="T24" fmla="*/ 96 w 179"/>
                <a:gd name="T25" fmla="*/ 145 h 141"/>
                <a:gd name="T26" fmla="*/ 47 w 179"/>
                <a:gd name="T27" fmla="*/ 145 h 141"/>
                <a:gd name="T28" fmla="*/ 47 w 179"/>
                <a:gd name="T29" fmla="*/ 217 h 141"/>
                <a:gd name="T30" fmla="*/ 0 w 179"/>
                <a:gd name="T31" fmla="*/ 217 h 141"/>
                <a:gd name="T32" fmla="*/ 0 w 179"/>
                <a:gd name="T33" fmla="*/ 0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9" h="141">
                  <a:moveTo>
                    <a:pt x="0" y="0"/>
                  </a:moveTo>
                  <a:lnTo>
                    <a:pt x="100" y="0"/>
                  </a:lnTo>
                  <a:lnTo>
                    <a:pt x="100" y="48"/>
                  </a:lnTo>
                  <a:lnTo>
                    <a:pt x="130" y="48"/>
                  </a:lnTo>
                  <a:lnTo>
                    <a:pt x="130" y="0"/>
                  </a:lnTo>
                  <a:lnTo>
                    <a:pt x="179" y="0"/>
                  </a:lnTo>
                  <a:lnTo>
                    <a:pt x="179" y="139"/>
                  </a:lnTo>
                  <a:lnTo>
                    <a:pt x="134" y="139"/>
                  </a:lnTo>
                  <a:lnTo>
                    <a:pt x="134" y="96"/>
                  </a:lnTo>
                  <a:lnTo>
                    <a:pt x="102" y="96"/>
                  </a:lnTo>
                  <a:lnTo>
                    <a:pt x="102" y="141"/>
                  </a:lnTo>
                  <a:lnTo>
                    <a:pt x="63" y="141"/>
                  </a:lnTo>
                  <a:lnTo>
                    <a:pt x="63" y="94"/>
                  </a:lnTo>
                  <a:lnTo>
                    <a:pt x="31" y="94"/>
                  </a:lnTo>
                  <a:lnTo>
                    <a:pt x="31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189"/>
            <p:cNvSpPr>
              <a:spLocks/>
            </p:cNvSpPr>
            <p:nvPr/>
          </p:nvSpPr>
          <p:spPr bwMode="auto">
            <a:xfrm rot="497802">
              <a:off x="593" y="972"/>
              <a:ext cx="205" cy="66"/>
            </a:xfrm>
            <a:custGeom>
              <a:avLst/>
              <a:gdLst>
                <a:gd name="T0" fmla="*/ 162 w 196"/>
                <a:gd name="T1" fmla="*/ 68 h 62"/>
                <a:gd name="T2" fmla="*/ 45 w 196"/>
                <a:gd name="T3" fmla="*/ 68 h 62"/>
                <a:gd name="T4" fmla="*/ 50 w 196"/>
                <a:gd name="T5" fmla="*/ 1 h 62"/>
                <a:gd name="T6" fmla="*/ 162 w 196"/>
                <a:gd name="T7" fmla="*/ 1 h 62"/>
                <a:gd name="T8" fmla="*/ 162 w 196"/>
                <a:gd name="T9" fmla="*/ 68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190"/>
            <p:cNvSpPr>
              <a:spLocks/>
            </p:cNvSpPr>
            <p:nvPr/>
          </p:nvSpPr>
          <p:spPr bwMode="auto">
            <a:xfrm rot="497802">
              <a:off x="382" y="266"/>
              <a:ext cx="740" cy="620"/>
            </a:xfrm>
            <a:custGeom>
              <a:avLst/>
              <a:gdLst>
                <a:gd name="T0" fmla="*/ 630 w 599"/>
                <a:gd name="T1" fmla="*/ 336 h 502"/>
                <a:gd name="T2" fmla="*/ 655 w 599"/>
                <a:gd name="T3" fmla="*/ 131 h 502"/>
                <a:gd name="T4" fmla="*/ 468 w 599"/>
                <a:gd name="T5" fmla="*/ 2 h 502"/>
                <a:gd name="T6" fmla="*/ 254 w 599"/>
                <a:gd name="T7" fmla="*/ 153 h 502"/>
                <a:gd name="T8" fmla="*/ 298 w 599"/>
                <a:gd name="T9" fmla="*/ 348 h 502"/>
                <a:gd name="T10" fmla="*/ 86 w 599"/>
                <a:gd name="T11" fmla="*/ 375 h 502"/>
                <a:gd name="T12" fmla="*/ 15 w 599"/>
                <a:gd name="T13" fmla="*/ 583 h 502"/>
                <a:gd name="T14" fmla="*/ 196 w 599"/>
                <a:gd name="T15" fmla="*/ 751 h 502"/>
                <a:gd name="T16" fmla="*/ 414 w 599"/>
                <a:gd name="T17" fmla="*/ 674 h 502"/>
                <a:gd name="T18" fmla="*/ 514 w 599"/>
                <a:gd name="T19" fmla="*/ 677 h 502"/>
                <a:gd name="T20" fmla="*/ 713 w 599"/>
                <a:gd name="T21" fmla="*/ 760 h 502"/>
                <a:gd name="T22" fmla="*/ 908 w 599"/>
                <a:gd name="T23" fmla="*/ 567 h 502"/>
                <a:gd name="T24" fmla="*/ 831 w 599"/>
                <a:gd name="T25" fmla="*/ 375 h 502"/>
                <a:gd name="T26" fmla="*/ 630 w 599"/>
                <a:gd name="T27" fmla="*/ 336 h 5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99" h="502">
                  <a:moveTo>
                    <a:pt x="413" y="220"/>
                  </a:moveTo>
                  <a:cubicBezTo>
                    <a:pt x="447" y="174"/>
                    <a:pt x="439" y="114"/>
                    <a:pt x="429" y="86"/>
                  </a:cubicBezTo>
                  <a:cubicBezTo>
                    <a:pt x="419" y="58"/>
                    <a:pt x="385" y="4"/>
                    <a:pt x="307" y="2"/>
                  </a:cubicBezTo>
                  <a:cubicBezTo>
                    <a:pt x="229" y="0"/>
                    <a:pt x="175" y="62"/>
                    <a:pt x="167" y="100"/>
                  </a:cubicBezTo>
                  <a:cubicBezTo>
                    <a:pt x="159" y="138"/>
                    <a:pt x="165" y="198"/>
                    <a:pt x="195" y="228"/>
                  </a:cubicBezTo>
                  <a:cubicBezTo>
                    <a:pt x="155" y="210"/>
                    <a:pt x="99" y="216"/>
                    <a:pt x="57" y="246"/>
                  </a:cubicBezTo>
                  <a:cubicBezTo>
                    <a:pt x="15" y="276"/>
                    <a:pt x="0" y="342"/>
                    <a:pt x="10" y="382"/>
                  </a:cubicBezTo>
                  <a:cubicBezTo>
                    <a:pt x="20" y="422"/>
                    <a:pt x="60" y="489"/>
                    <a:pt x="129" y="492"/>
                  </a:cubicBezTo>
                  <a:cubicBezTo>
                    <a:pt x="198" y="495"/>
                    <a:pt x="225" y="479"/>
                    <a:pt x="271" y="442"/>
                  </a:cubicBezTo>
                  <a:cubicBezTo>
                    <a:pt x="306" y="431"/>
                    <a:pt x="307" y="432"/>
                    <a:pt x="337" y="444"/>
                  </a:cubicBezTo>
                  <a:cubicBezTo>
                    <a:pt x="379" y="484"/>
                    <a:pt x="401" y="502"/>
                    <a:pt x="467" y="498"/>
                  </a:cubicBezTo>
                  <a:cubicBezTo>
                    <a:pt x="533" y="494"/>
                    <a:pt x="591" y="436"/>
                    <a:pt x="595" y="372"/>
                  </a:cubicBezTo>
                  <a:cubicBezTo>
                    <a:pt x="599" y="308"/>
                    <a:pt x="573" y="266"/>
                    <a:pt x="545" y="246"/>
                  </a:cubicBezTo>
                  <a:cubicBezTo>
                    <a:pt x="517" y="226"/>
                    <a:pt x="477" y="204"/>
                    <a:pt x="413" y="22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191"/>
            <p:cNvSpPr>
              <a:spLocks/>
            </p:cNvSpPr>
            <p:nvPr/>
          </p:nvSpPr>
          <p:spPr bwMode="auto">
            <a:xfrm rot="497802">
              <a:off x="407" y="531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Oval 192"/>
            <p:cNvSpPr>
              <a:spLocks noChangeArrowheads="1"/>
            </p:cNvSpPr>
            <p:nvPr/>
          </p:nvSpPr>
          <p:spPr bwMode="auto">
            <a:xfrm rot="497802">
              <a:off x="669" y="636"/>
              <a:ext cx="131" cy="13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4" name="Oval 193"/>
            <p:cNvSpPr>
              <a:spLocks noChangeArrowheads="1"/>
            </p:cNvSpPr>
            <p:nvPr/>
          </p:nvSpPr>
          <p:spPr bwMode="auto">
            <a:xfrm rot="497802">
              <a:off x="643" y="310"/>
              <a:ext cx="264" cy="26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95" name="Freeform 194"/>
            <p:cNvSpPr>
              <a:spLocks/>
            </p:cNvSpPr>
            <p:nvPr/>
          </p:nvSpPr>
          <p:spPr bwMode="auto">
            <a:xfrm rot="497802" flipH="1">
              <a:off x="795" y="590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5" name="Group 195"/>
          <p:cNvGrpSpPr>
            <a:grpSpLocks/>
          </p:cNvGrpSpPr>
          <p:nvPr/>
        </p:nvGrpSpPr>
        <p:grpSpPr bwMode="auto">
          <a:xfrm>
            <a:off x="1793875" y="4073525"/>
            <a:ext cx="1533525" cy="996950"/>
            <a:chOff x="1130" y="2566"/>
            <a:chExt cx="966" cy="628"/>
          </a:xfrm>
        </p:grpSpPr>
        <p:sp>
          <p:nvSpPr>
            <p:cNvPr id="11283" name="Freeform 196"/>
            <p:cNvSpPr>
              <a:spLocks/>
            </p:cNvSpPr>
            <p:nvPr/>
          </p:nvSpPr>
          <p:spPr bwMode="auto">
            <a:xfrm rot="1857700">
              <a:off x="1130" y="2648"/>
              <a:ext cx="954" cy="546"/>
            </a:xfrm>
            <a:custGeom>
              <a:avLst/>
              <a:gdLst>
                <a:gd name="T0" fmla="*/ 901 w 1006"/>
                <a:gd name="T1" fmla="*/ 433 h 576"/>
                <a:gd name="T2" fmla="*/ 540 w 1006"/>
                <a:gd name="T3" fmla="*/ 273 h 576"/>
                <a:gd name="T4" fmla="*/ 482 w 1006"/>
                <a:gd name="T5" fmla="*/ 149 h 576"/>
                <a:gd name="T6" fmla="*/ 321 w 1006"/>
                <a:gd name="T7" fmla="*/ 12 h 576"/>
                <a:gd name="T8" fmla="*/ 64 w 1006"/>
                <a:gd name="T9" fmla="*/ 64 h 576"/>
                <a:gd name="T10" fmla="*/ 42 w 1006"/>
                <a:gd name="T11" fmla="*/ 293 h 576"/>
                <a:gd name="T12" fmla="*/ 224 w 1006"/>
                <a:gd name="T13" fmla="*/ 382 h 576"/>
                <a:gd name="T14" fmla="*/ 380 w 1006"/>
                <a:gd name="T15" fmla="*/ 355 h 576"/>
                <a:gd name="T16" fmla="*/ 446 w 1006"/>
                <a:gd name="T17" fmla="*/ 424 h 576"/>
                <a:gd name="T18" fmla="*/ 475 w 1006"/>
                <a:gd name="T19" fmla="*/ 389 h 576"/>
                <a:gd name="T20" fmla="*/ 545 w 1006"/>
                <a:gd name="T21" fmla="*/ 403 h 576"/>
                <a:gd name="T22" fmla="*/ 581 w 1006"/>
                <a:gd name="T23" fmla="*/ 384 h 576"/>
                <a:gd name="T24" fmla="*/ 614 w 1006"/>
                <a:gd name="T25" fmla="*/ 428 h 576"/>
                <a:gd name="T26" fmla="*/ 666 w 1006"/>
                <a:gd name="T27" fmla="*/ 421 h 576"/>
                <a:gd name="T28" fmla="*/ 680 w 1006"/>
                <a:gd name="T29" fmla="*/ 467 h 576"/>
                <a:gd name="T30" fmla="*/ 736 w 1006"/>
                <a:gd name="T31" fmla="*/ 465 h 576"/>
                <a:gd name="T32" fmla="*/ 773 w 1006"/>
                <a:gd name="T33" fmla="*/ 496 h 576"/>
                <a:gd name="T34" fmla="*/ 905 w 1006"/>
                <a:gd name="T35" fmla="*/ 518 h 576"/>
                <a:gd name="T36" fmla="*/ 901 w 1006"/>
                <a:gd name="T37" fmla="*/ 433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6" h="576">
                  <a:moveTo>
                    <a:pt x="1002" y="482"/>
                  </a:moveTo>
                  <a:lnTo>
                    <a:pt x="600" y="304"/>
                  </a:lnTo>
                  <a:cubicBezTo>
                    <a:pt x="522" y="251"/>
                    <a:pt x="577" y="214"/>
                    <a:pt x="536" y="166"/>
                  </a:cubicBezTo>
                  <a:cubicBezTo>
                    <a:pt x="502" y="82"/>
                    <a:pt x="436" y="25"/>
                    <a:pt x="356" y="14"/>
                  </a:cubicBezTo>
                  <a:cubicBezTo>
                    <a:pt x="276" y="3"/>
                    <a:pt x="142" y="0"/>
                    <a:pt x="72" y="72"/>
                  </a:cubicBezTo>
                  <a:cubicBezTo>
                    <a:pt x="2" y="144"/>
                    <a:pt x="0" y="258"/>
                    <a:pt x="46" y="326"/>
                  </a:cubicBezTo>
                  <a:cubicBezTo>
                    <a:pt x="92" y="394"/>
                    <a:pt x="176" y="424"/>
                    <a:pt x="249" y="425"/>
                  </a:cubicBezTo>
                  <a:cubicBezTo>
                    <a:pt x="322" y="426"/>
                    <a:pt x="382" y="386"/>
                    <a:pt x="423" y="395"/>
                  </a:cubicBezTo>
                  <a:cubicBezTo>
                    <a:pt x="464" y="403"/>
                    <a:pt x="470" y="480"/>
                    <a:pt x="496" y="472"/>
                  </a:cubicBezTo>
                  <a:cubicBezTo>
                    <a:pt x="522" y="464"/>
                    <a:pt x="503" y="441"/>
                    <a:pt x="528" y="432"/>
                  </a:cubicBezTo>
                  <a:cubicBezTo>
                    <a:pt x="540" y="423"/>
                    <a:pt x="586" y="449"/>
                    <a:pt x="606" y="448"/>
                  </a:cubicBezTo>
                  <a:cubicBezTo>
                    <a:pt x="626" y="447"/>
                    <a:pt x="633" y="422"/>
                    <a:pt x="646" y="427"/>
                  </a:cubicBezTo>
                  <a:cubicBezTo>
                    <a:pt x="659" y="432"/>
                    <a:pt x="666" y="469"/>
                    <a:pt x="682" y="476"/>
                  </a:cubicBezTo>
                  <a:cubicBezTo>
                    <a:pt x="698" y="486"/>
                    <a:pt x="729" y="461"/>
                    <a:pt x="740" y="468"/>
                  </a:cubicBezTo>
                  <a:cubicBezTo>
                    <a:pt x="751" y="475"/>
                    <a:pt x="743" y="515"/>
                    <a:pt x="756" y="520"/>
                  </a:cubicBezTo>
                  <a:cubicBezTo>
                    <a:pt x="769" y="525"/>
                    <a:pt x="800" y="511"/>
                    <a:pt x="818" y="518"/>
                  </a:cubicBezTo>
                  <a:cubicBezTo>
                    <a:pt x="836" y="525"/>
                    <a:pt x="834" y="548"/>
                    <a:pt x="859" y="552"/>
                  </a:cubicBezTo>
                  <a:cubicBezTo>
                    <a:pt x="889" y="556"/>
                    <a:pt x="950" y="570"/>
                    <a:pt x="1006" y="576"/>
                  </a:cubicBezTo>
                  <a:cubicBezTo>
                    <a:pt x="1004" y="535"/>
                    <a:pt x="1002" y="482"/>
                    <a:pt x="1002" y="482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197"/>
            <p:cNvSpPr>
              <a:spLocks/>
            </p:cNvSpPr>
            <p:nvPr/>
          </p:nvSpPr>
          <p:spPr bwMode="auto">
            <a:xfrm rot="1857700">
              <a:off x="1146" y="2637"/>
              <a:ext cx="950" cy="518"/>
            </a:xfrm>
            <a:custGeom>
              <a:avLst/>
              <a:gdLst>
                <a:gd name="T0" fmla="*/ 898 w 1002"/>
                <a:gd name="T1" fmla="*/ 418 h 546"/>
                <a:gd name="T2" fmla="*/ 541 w 1002"/>
                <a:gd name="T3" fmla="*/ 252 h 546"/>
                <a:gd name="T4" fmla="*/ 507 w 1002"/>
                <a:gd name="T5" fmla="*/ 173 h 546"/>
                <a:gd name="T6" fmla="*/ 299 w 1002"/>
                <a:gd name="T7" fmla="*/ 9 h 546"/>
                <a:gd name="T8" fmla="*/ 63 w 1002"/>
                <a:gd name="T9" fmla="*/ 72 h 546"/>
                <a:gd name="T10" fmla="*/ 44 w 1002"/>
                <a:gd name="T11" fmla="*/ 272 h 546"/>
                <a:gd name="T12" fmla="*/ 226 w 1002"/>
                <a:gd name="T13" fmla="*/ 361 h 546"/>
                <a:gd name="T14" fmla="*/ 382 w 1002"/>
                <a:gd name="T15" fmla="*/ 334 h 546"/>
                <a:gd name="T16" fmla="*/ 448 w 1002"/>
                <a:gd name="T17" fmla="*/ 403 h 546"/>
                <a:gd name="T18" fmla="*/ 476 w 1002"/>
                <a:gd name="T19" fmla="*/ 367 h 546"/>
                <a:gd name="T20" fmla="*/ 546 w 1002"/>
                <a:gd name="T21" fmla="*/ 381 h 546"/>
                <a:gd name="T22" fmla="*/ 582 w 1002"/>
                <a:gd name="T23" fmla="*/ 362 h 546"/>
                <a:gd name="T24" fmla="*/ 615 w 1002"/>
                <a:gd name="T25" fmla="*/ 407 h 546"/>
                <a:gd name="T26" fmla="*/ 667 w 1002"/>
                <a:gd name="T27" fmla="*/ 399 h 546"/>
                <a:gd name="T28" fmla="*/ 682 w 1002"/>
                <a:gd name="T29" fmla="*/ 447 h 546"/>
                <a:gd name="T30" fmla="*/ 737 w 1002"/>
                <a:gd name="T31" fmla="*/ 445 h 546"/>
                <a:gd name="T32" fmla="*/ 774 w 1002"/>
                <a:gd name="T33" fmla="*/ 475 h 546"/>
                <a:gd name="T34" fmla="*/ 901 w 1002"/>
                <a:gd name="T35" fmla="*/ 491 h 546"/>
                <a:gd name="T36" fmla="*/ 898 w 1002"/>
                <a:gd name="T37" fmla="*/ 418 h 5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2" h="546">
                  <a:moveTo>
                    <a:pt x="999" y="465"/>
                  </a:moveTo>
                  <a:lnTo>
                    <a:pt x="602" y="280"/>
                  </a:lnTo>
                  <a:cubicBezTo>
                    <a:pt x="530" y="234"/>
                    <a:pt x="580" y="264"/>
                    <a:pt x="564" y="192"/>
                  </a:cubicBezTo>
                  <a:cubicBezTo>
                    <a:pt x="524" y="62"/>
                    <a:pt x="412" y="22"/>
                    <a:pt x="332" y="11"/>
                  </a:cubicBezTo>
                  <a:cubicBezTo>
                    <a:pt x="252" y="0"/>
                    <a:pt x="140" y="8"/>
                    <a:pt x="70" y="80"/>
                  </a:cubicBezTo>
                  <a:cubicBezTo>
                    <a:pt x="0" y="152"/>
                    <a:pt x="2" y="234"/>
                    <a:pt x="48" y="302"/>
                  </a:cubicBezTo>
                  <a:cubicBezTo>
                    <a:pt x="94" y="370"/>
                    <a:pt x="178" y="400"/>
                    <a:pt x="251" y="401"/>
                  </a:cubicBezTo>
                  <a:cubicBezTo>
                    <a:pt x="324" y="402"/>
                    <a:pt x="384" y="362"/>
                    <a:pt x="425" y="371"/>
                  </a:cubicBezTo>
                  <a:cubicBezTo>
                    <a:pt x="466" y="379"/>
                    <a:pt x="472" y="456"/>
                    <a:pt x="498" y="448"/>
                  </a:cubicBezTo>
                  <a:cubicBezTo>
                    <a:pt x="524" y="440"/>
                    <a:pt x="505" y="417"/>
                    <a:pt x="530" y="408"/>
                  </a:cubicBezTo>
                  <a:cubicBezTo>
                    <a:pt x="542" y="399"/>
                    <a:pt x="588" y="425"/>
                    <a:pt x="608" y="424"/>
                  </a:cubicBezTo>
                  <a:cubicBezTo>
                    <a:pt x="628" y="423"/>
                    <a:pt x="635" y="398"/>
                    <a:pt x="648" y="403"/>
                  </a:cubicBezTo>
                  <a:cubicBezTo>
                    <a:pt x="661" y="408"/>
                    <a:pt x="668" y="445"/>
                    <a:pt x="684" y="452"/>
                  </a:cubicBezTo>
                  <a:cubicBezTo>
                    <a:pt x="700" y="462"/>
                    <a:pt x="731" y="437"/>
                    <a:pt x="742" y="444"/>
                  </a:cubicBezTo>
                  <a:cubicBezTo>
                    <a:pt x="753" y="451"/>
                    <a:pt x="745" y="491"/>
                    <a:pt x="758" y="496"/>
                  </a:cubicBezTo>
                  <a:cubicBezTo>
                    <a:pt x="771" y="501"/>
                    <a:pt x="802" y="487"/>
                    <a:pt x="820" y="494"/>
                  </a:cubicBezTo>
                  <a:cubicBezTo>
                    <a:pt x="838" y="501"/>
                    <a:pt x="836" y="524"/>
                    <a:pt x="861" y="528"/>
                  </a:cubicBezTo>
                  <a:cubicBezTo>
                    <a:pt x="891" y="532"/>
                    <a:pt x="946" y="540"/>
                    <a:pt x="1002" y="546"/>
                  </a:cubicBezTo>
                  <a:cubicBezTo>
                    <a:pt x="1000" y="505"/>
                    <a:pt x="999" y="465"/>
                    <a:pt x="999" y="465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198"/>
            <p:cNvSpPr>
              <a:spLocks/>
            </p:cNvSpPr>
            <p:nvPr/>
          </p:nvSpPr>
          <p:spPr bwMode="auto">
            <a:xfrm rot="1857700">
              <a:off x="1378" y="2566"/>
              <a:ext cx="91" cy="78"/>
            </a:xfrm>
            <a:custGeom>
              <a:avLst/>
              <a:gdLst>
                <a:gd name="T0" fmla="*/ 27 w 96"/>
                <a:gd name="T1" fmla="*/ 72 h 82"/>
                <a:gd name="T2" fmla="*/ 0 w 96"/>
                <a:gd name="T3" fmla="*/ 36 h 82"/>
                <a:gd name="T4" fmla="*/ 56 w 96"/>
                <a:gd name="T5" fmla="*/ 8 h 82"/>
                <a:gd name="T6" fmla="*/ 82 w 96"/>
                <a:gd name="T7" fmla="*/ 49 h 82"/>
                <a:gd name="T8" fmla="*/ 27 w 96"/>
                <a:gd name="T9" fmla="*/ 7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" h="82">
                  <a:moveTo>
                    <a:pt x="31" y="80"/>
                  </a:moveTo>
                  <a:cubicBezTo>
                    <a:pt x="16" y="78"/>
                    <a:pt x="0" y="68"/>
                    <a:pt x="0" y="40"/>
                  </a:cubicBezTo>
                  <a:cubicBezTo>
                    <a:pt x="0" y="12"/>
                    <a:pt x="38" y="0"/>
                    <a:pt x="62" y="8"/>
                  </a:cubicBezTo>
                  <a:cubicBezTo>
                    <a:pt x="86" y="16"/>
                    <a:pt x="96" y="30"/>
                    <a:pt x="92" y="54"/>
                  </a:cubicBezTo>
                  <a:cubicBezTo>
                    <a:pt x="88" y="78"/>
                    <a:pt x="46" y="82"/>
                    <a:pt x="31" y="8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6" name="Oval 204"/>
          <p:cNvSpPr>
            <a:spLocks noChangeArrowheads="1"/>
          </p:cNvSpPr>
          <p:nvPr/>
        </p:nvSpPr>
        <p:spPr bwMode="auto">
          <a:xfrm>
            <a:off x="4633913" y="630238"/>
            <a:ext cx="146050" cy="14605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7" name="Oval 205"/>
          <p:cNvSpPr>
            <a:spLocks noChangeArrowheads="1"/>
          </p:cNvSpPr>
          <p:nvPr/>
        </p:nvSpPr>
        <p:spPr bwMode="auto">
          <a:xfrm>
            <a:off x="5273675" y="4081463"/>
            <a:ext cx="146050" cy="14605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278" name="Group 206"/>
          <p:cNvGrpSpPr>
            <a:grpSpLocks/>
          </p:cNvGrpSpPr>
          <p:nvPr/>
        </p:nvGrpSpPr>
        <p:grpSpPr bwMode="auto">
          <a:xfrm>
            <a:off x="7481888" y="3851275"/>
            <a:ext cx="1139825" cy="2149475"/>
            <a:chOff x="4713" y="2426"/>
            <a:chExt cx="718" cy="1354"/>
          </a:xfrm>
        </p:grpSpPr>
        <p:grpSp>
          <p:nvGrpSpPr>
            <p:cNvPr id="11279" name="Group 207"/>
            <p:cNvGrpSpPr>
              <a:grpSpLocks/>
            </p:cNvGrpSpPr>
            <p:nvPr/>
          </p:nvGrpSpPr>
          <p:grpSpPr bwMode="auto">
            <a:xfrm rot="-3825975">
              <a:off x="4395" y="2744"/>
              <a:ext cx="1354" cy="718"/>
              <a:chOff x="662" y="3019"/>
              <a:chExt cx="1817" cy="964"/>
            </a:xfrm>
          </p:grpSpPr>
          <p:sp>
            <p:nvSpPr>
              <p:cNvPr id="11281" name="Freeform 208"/>
              <p:cNvSpPr>
                <a:spLocks/>
              </p:cNvSpPr>
              <p:nvPr/>
            </p:nvSpPr>
            <p:spPr bwMode="auto">
              <a:xfrm>
                <a:off x="662" y="3392"/>
                <a:ext cx="950" cy="591"/>
              </a:xfrm>
              <a:custGeom>
                <a:avLst/>
                <a:gdLst>
                  <a:gd name="T0" fmla="*/ 64 w 957"/>
                  <a:gd name="T1" fmla="*/ 402 h 620"/>
                  <a:gd name="T2" fmla="*/ 122 w 957"/>
                  <a:gd name="T3" fmla="*/ 408 h 620"/>
                  <a:gd name="T4" fmla="*/ 146 w 957"/>
                  <a:gd name="T5" fmla="*/ 360 h 620"/>
                  <a:gd name="T6" fmla="*/ 221 w 957"/>
                  <a:gd name="T7" fmla="*/ 362 h 620"/>
                  <a:gd name="T8" fmla="*/ 274 w 957"/>
                  <a:gd name="T9" fmla="*/ 301 h 620"/>
                  <a:gd name="T10" fmla="*/ 329 w 957"/>
                  <a:gd name="T11" fmla="*/ 312 h 620"/>
                  <a:gd name="T12" fmla="*/ 332 w 957"/>
                  <a:gd name="T13" fmla="*/ 310 h 620"/>
                  <a:gd name="T14" fmla="*/ 353 w 957"/>
                  <a:gd name="T15" fmla="*/ 277 h 620"/>
                  <a:gd name="T16" fmla="*/ 353 w 957"/>
                  <a:gd name="T17" fmla="*/ 277 h 620"/>
                  <a:gd name="T18" fmla="*/ 403 w 957"/>
                  <a:gd name="T19" fmla="*/ 275 h 620"/>
                  <a:gd name="T20" fmla="*/ 456 w 957"/>
                  <a:gd name="T21" fmla="*/ 253 h 620"/>
                  <a:gd name="T22" fmla="*/ 452 w 957"/>
                  <a:gd name="T23" fmla="*/ 223 h 620"/>
                  <a:gd name="T24" fmla="*/ 525 w 957"/>
                  <a:gd name="T25" fmla="*/ 188 h 620"/>
                  <a:gd name="T26" fmla="*/ 525 w 957"/>
                  <a:gd name="T27" fmla="*/ 188 h 620"/>
                  <a:gd name="T28" fmla="*/ 552 w 957"/>
                  <a:gd name="T29" fmla="*/ 206 h 620"/>
                  <a:gd name="T30" fmla="*/ 611 w 957"/>
                  <a:gd name="T31" fmla="*/ 178 h 620"/>
                  <a:gd name="T32" fmla="*/ 611 w 957"/>
                  <a:gd name="T33" fmla="*/ 178 h 620"/>
                  <a:gd name="T34" fmla="*/ 644 w 957"/>
                  <a:gd name="T35" fmla="*/ 75 h 620"/>
                  <a:gd name="T36" fmla="*/ 802 w 957"/>
                  <a:gd name="T37" fmla="*/ 0 h 620"/>
                  <a:gd name="T38" fmla="*/ 943 w 957"/>
                  <a:gd name="T39" fmla="*/ 249 h 620"/>
                  <a:gd name="T40" fmla="*/ 785 w 957"/>
                  <a:gd name="T41" fmla="*/ 325 h 620"/>
                  <a:gd name="T42" fmla="*/ 758 w 957"/>
                  <a:gd name="T43" fmla="*/ 278 h 620"/>
                  <a:gd name="T44" fmla="*/ 696 w 957"/>
                  <a:gd name="T45" fmla="*/ 295 h 620"/>
                  <a:gd name="T46" fmla="*/ 696 w 957"/>
                  <a:gd name="T47" fmla="*/ 295 h 620"/>
                  <a:gd name="T48" fmla="*/ 632 w 957"/>
                  <a:gd name="T49" fmla="*/ 281 h 620"/>
                  <a:gd name="T50" fmla="*/ 609 w 957"/>
                  <a:gd name="T51" fmla="*/ 328 h 620"/>
                  <a:gd name="T52" fmla="*/ 560 w 957"/>
                  <a:gd name="T53" fmla="*/ 338 h 620"/>
                  <a:gd name="T54" fmla="*/ 552 w 957"/>
                  <a:gd name="T55" fmla="*/ 370 h 620"/>
                  <a:gd name="T56" fmla="*/ 520 w 957"/>
                  <a:gd name="T57" fmla="*/ 350 h 620"/>
                  <a:gd name="T58" fmla="*/ 476 w 957"/>
                  <a:gd name="T59" fmla="*/ 356 h 620"/>
                  <a:gd name="T60" fmla="*/ 450 w 957"/>
                  <a:gd name="T61" fmla="*/ 413 h 620"/>
                  <a:gd name="T62" fmla="*/ 386 w 957"/>
                  <a:gd name="T63" fmla="*/ 415 h 620"/>
                  <a:gd name="T64" fmla="*/ 367 w 957"/>
                  <a:gd name="T65" fmla="*/ 466 h 620"/>
                  <a:gd name="T66" fmla="*/ 261 w 957"/>
                  <a:gd name="T67" fmla="*/ 518 h 620"/>
                  <a:gd name="T68" fmla="*/ 261 w 957"/>
                  <a:gd name="T69" fmla="*/ 518 h 620"/>
                  <a:gd name="T70" fmla="*/ 192 w 957"/>
                  <a:gd name="T71" fmla="*/ 508 h 620"/>
                  <a:gd name="T72" fmla="*/ 167 w 957"/>
                  <a:gd name="T73" fmla="*/ 563 h 620"/>
                  <a:gd name="T74" fmla="*/ 39 w 957"/>
                  <a:gd name="T75" fmla="*/ 529 h 620"/>
                  <a:gd name="T76" fmla="*/ 64 w 957"/>
                  <a:gd name="T77" fmla="*/ 402 h 6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957" h="620">
                    <a:moveTo>
                      <a:pt x="64" y="443"/>
                    </a:moveTo>
                    <a:cubicBezTo>
                      <a:pt x="78" y="421"/>
                      <a:pt x="110" y="457"/>
                      <a:pt x="124" y="449"/>
                    </a:cubicBezTo>
                    <a:cubicBezTo>
                      <a:pt x="136" y="442"/>
                      <a:pt x="131" y="405"/>
                      <a:pt x="148" y="397"/>
                    </a:cubicBezTo>
                    <a:cubicBezTo>
                      <a:pt x="165" y="389"/>
                      <a:pt x="203" y="410"/>
                      <a:pt x="225" y="399"/>
                    </a:cubicBezTo>
                    <a:cubicBezTo>
                      <a:pt x="247" y="388"/>
                      <a:pt x="260" y="340"/>
                      <a:pt x="278" y="331"/>
                    </a:cubicBezTo>
                    <a:lnTo>
                      <a:pt x="333" y="343"/>
                    </a:lnTo>
                    <a:lnTo>
                      <a:pt x="336" y="341"/>
                    </a:lnTo>
                    <a:lnTo>
                      <a:pt x="359" y="305"/>
                    </a:lnTo>
                    <a:cubicBezTo>
                      <a:pt x="367" y="305"/>
                      <a:pt x="392" y="307"/>
                      <a:pt x="409" y="303"/>
                    </a:cubicBezTo>
                    <a:cubicBezTo>
                      <a:pt x="426" y="299"/>
                      <a:pt x="454" y="287"/>
                      <a:pt x="462" y="278"/>
                    </a:cubicBezTo>
                    <a:lnTo>
                      <a:pt x="458" y="246"/>
                    </a:lnTo>
                    <a:lnTo>
                      <a:pt x="533" y="207"/>
                    </a:lnTo>
                    <a:cubicBezTo>
                      <a:pt x="538" y="210"/>
                      <a:pt x="545" y="229"/>
                      <a:pt x="560" y="227"/>
                    </a:cubicBezTo>
                    <a:cubicBezTo>
                      <a:pt x="575" y="225"/>
                      <a:pt x="611" y="201"/>
                      <a:pt x="621" y="196"/>
                    </a:cubicBezTo>
                    <a:lnTo>
                      <a:pt x="654" y="83"/>
                    </a:lnTo>
                    <a:lnTo>
                      <a:pt x="814" y="0"/>
                    </a:lnTo>
                    <a:lnTo>
                      <a:pt x="957" y="274"/>
                    </a:lnTo>
                    <a:lnTo>
                      <a:pt x="797" y="358"/>
                    </a:lnTo>
                    <a:cubicBezTo>
                      <a:pt x="766" y="363"/>
                      <a:pt x="785" y="312"/>
                      <a:pt x="770" y="306"/>
                    </a:cubicBezTo>
                    <a:cubicBezTo>
                      <a:pt x="755" y="300"/>
                      <a:pt x="717" y="321"/>
                      <a:pt x="706" y="324"/>
                    </a:cubicBezTo>
                    <a:cubicBezTo>
                      <a:pt x="695" y="321"/>
                      <a:pt x="657" y="303"/>
                      <a:pt x="642" y="309"/>
                    </a:cubicBezTo>
                    <a:cubicBezTo>
                      <a:pt x="627" y="315"/>
                      <a:pt x="630" y="351"/>
                      <a:pt x="618" y="361"/>
                    </a:cubicBezTo>
                    <a:cubicBezTo>
                      <a:pt x="606" y="371"/>
                      <a:pt x="578" y="364"/>
                      <a:pt x="568" y="372"/>
                    </a:cubicBezTo>
                    <a:cubicBezTo>
                      <a:pt x="557" y="381"/>
                      <a:pt x="567" y="405"/>
                      <a:pt x="560" y="407"/>
                    </a:cubicBezTo>
                    <a:lnTo>
                      <a:pt x="528" y="385"/>
                    </a:lnTo>
                    <a:cubicBezTo>
                      <a:pt x="515" y="382"/>
                      <a:pt x="496" y="380"/>
                      <a:pt x="484" y="391"/>
                    </a:cubicBezTo>
                    <a:cubicBezTo>
                      <a:pt x="472" y="402"/>
                      <a:pt x="471" y="443"/>
                      <a:pt x="456" y="454"/>
                    </a:cubicBezTo>
                    <a:cubicBezTo>
                      <a:pt x="441" y="465"/>
                      <a:pt x="406" y="446"/>
                      <a:pt x="392" y="456"/>
                    </a:cubicBezTo>
                    <a:cubicBezTo>
                      <a:pt x="378" y="466"/>
                      <a:pt x="394" y="494"/>
                      <a:pt x="373" y="513"/>
                    </a:cubicBezTo>
                    <a:lnTo>
                      <a:pt x="265" y="570"/>
                    </a:lnTo>
                    <a:cubicBezTo>
                      <a:pt x="253" y="568"/>
                      <a:pt x="210" y="551"/>
                      <a:pt x="194" y="559"/>
                    </a:cubicBezTo>
                    <a:cubicBezTo>
                      <a:pt x="178" y="567"/>
                      <a:pt x="195" y="616"/>
                      <a:pt x="169" y="620"/>
                    </a:cubicBezTo>
                    <a:cubicBezTo>
                      <a:pt x="114" y="609"/>
                      <a:pt x="108" y="607"/>
                      <a:pt x="39" y="582"/>
                    </a:cubicBezTo>
                    <a:cubicBezTo>
                      <a:pt x="0" y="563"/>
                      <a:pt x="50" y="465"/>
                      <a:pt x="64" y="44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2" name="Freeform 209"/>
              <p:cNvSpPr>
                <a:spLocks/>
              </p:cNvSpPr>
              <p:nvPr/>
            </p:nvSpPr>
            <p:spPr bwMode="auto">
              <a:xfrm>
                <a:off x="1443" y="3019"/>
                <a:ext cx="1036" cy="668"/>
              </a:xfrm>
              <a:custGeom>
                <a:avLst/>
                <a:gdLst>
                  <a:gd name="T0" fmla="*/ 787 w 1184"/>
                  <a:gd name="T1" fmla="*/ 114 h 764"/>
                  <a:gd name="T2" fmla="*/ 606 w 1184"/>
                  <a:gd name="T3" fmla="*/ 21 h 764"/>
                  <a:gd name="T4" fmla="*/ 475 w 1184"/>
                  <a:gd name="T5" fmla="*/ 22 h 764"/>
                  <a:gd name="T6" fmla="*/ 50 w 1184"/>
                  <a:gd name="T7" fmla="*/ 234 h 764"/>
                  <a:gd name="T8" fmla="*/ 0 w 1184"/>
                  <a:gd name="T9" fmla="*/ 325 h 764"/>
                  <a:gd name="T10" fmla="*/ 114 w 1184"/>
                  <a:gd name="T11" fmla="*/ 543 h 764"/>
                  <a:gd name="T12" fmla="*/ 200 w 1184"/>
                  <a:gd name="T13" fmla="*/ 571 h 764"/>
                  <a:gd name="T14" fmla="*/ 291 w 1184"/>
                  <a:gd name="T15" fmla="*/ 556 h 764"/>
                  <a:gd name="T16" fmla="*/ 694 w 1184"/>
                  <a:gd name="T17" fmla="*/ 549 h 764"/>
                  <a:gd name="T18" fmla="*/ 869 w 1184"/>
                  <a:gd name="T19" fmla="*/ 443 h 764"/>
                  <a:gd name="T20" fmla="*/ 902 w 1184"/>
                  <a:gd name="T21" fmla="*/ 339 h 764"/>
                  <a:gd name="T22" fmla="*/ 850 w 1184"/>
                  <a:gd name="T23" fmla="*/ 180 h 764"/>
                  <a:gd name="T24" fmla="*/ 787 w 1184"/>
                  <a:gd name="T25" fmla="*/ 114 h 7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84" h="764">
                    <a:moveTo>
                      <a:pt x="1027" y="149"/>
                    </a:moveTo>
                    <a:cubicBezTo>
                      <a:pt x="996" y="130"/>
                      <a:pt x="859" y="48"/>
                      <a:pt x="791" y="28"/>
                    </a:cubicBezTo>
                    <a:cubicBezTo>
                      <a:pt x="723" y="8"/>
                      <a:pt x="680" y="0"/>
                      <a:pt x="620" y="29"/>
                    </a:cubicBezTo>
                    <a:cubicBezTo>
                      <a:pt x="620" y="29"/>
                      <a:pt x="342" y="167"/>
                      <a:pt x="65" y="306"/>
                    </a:cubicBezTo>
                    <a:cubicBezTo>
                      <a:pt x="8" y="334"/>
                      <a:pt x="0" y="425"/>
                      <a:pt x="0" y="425"/>
                    </a:cubicBezTo>
                    <a:lnTo>
                      <a:pt x="149" y="710"/>
                    </a:lnTo>
                    <a:cubicBezTo>
                      <a:pt x="149" y="710"/>
                      <a:pt x="184" y="764"/>
                      <a:pt x="261" y="747"/>
                    </a:cubicBezTo>
                    <a:cubicBezTo>
                      <a:pt x="310" y="736"/>
                      <a:pt x="354" y="730"/>
                      <a:pt x="380" y="727"/>
                    </a:cubicBezTo>
                    <a:cubicBezTo>
                      <a:pt x="480" y="722"/>
                      <a:pt x="776" y="718"/>
                      <a:pt x="906" y="718"/>
                    </a:cubicBezTo>
                    <a:cubicBezTo>
                      <a:pt x="1036" y="718"/>
                      <a:pt x="1116" y="610"/>
                      <a:pt x="1135" y="580"/>
                    </a:cubicBezTo>
                    <a:cubicBezTo>
                      <a:pt x="1154" y="550"/>
                      <a:pt x="1184" y="503"/>
                      <a:pt x="1178" y="444"/>
                    </a:cubicBezTo>
                    <a:cubicBezTo>
                      <a:pt x="1172" y="385"/>
                      <a:pt x="1134" y="283"/>
                      <a:pt x="1110" y="236"/>
                    </a:cubicBezTo>
                    <a:cubicBezTo>
                      <a:pt x="1086" y="189"/>
                      <a:pt x="1058" y="168"/>
                      <a:pt x="1027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80" name="Freeform 210"/>
            <p:cNvSpPr>
              <a:spLocks/>
            </p:cNvSpPr>
            <p:nvPr/>
          </p:nvSpPr>
          <p:spPr bwMode="auto">
            <a:xfrm>
              <a:off x="5135" y="2480"/>
              <a:ext cx="235" cy="229"/>
            </a:xfrm>
            <a:custGeom>
              <a:avLst/>
              <a:gdLst>
                <a:gd name="T0" fmla="*/ 87 w 235"/>
                <a:gd name="T1" fmla="*/ 12 h 229"/>
                <a:gd name="T2" fmla="*/ 170 w 235"/>
                <a:gd name="T3" fmla="*/ 42 h 229"/>
                <a:gd name="T4" fmla="*/ 215 w 235"/>
                <a:gd name="T5" fmla="*/ 120 h 229"/>
                <a:gd name="T6" fmla="*/ 211 w 235"/>
                <a:gd name="T7" fmla="*/ 196 h 229"/>
                <a:gd name="T8" fmla="*/ 165 w 235"/>
                <a:gd name="T9" fmla="*/ 199 h 229"/>
                <a:gd name="T10" fmla="*/ 0 w 235"/>
                <a:gd name="T11" fmla="*/ 34 h 229"/>
                <a:gd name="T12" fmla="*/ 87 w 235"/>
                <a:gd name="T13" fmla="*/ 12 h 2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5" h="229">
                  <a:moveTo>
                    <a:pt x="87" y="12"/>
                  </a:moveTo>
                  <a:cubicBezTo>
                    <a:pt x="109" y="16"/>
                    <a:pt x="149" y="23"/>
                    <a:pt x="170" y="42"/>
                  </a:cubicBezTo>
                  <a:cubicBezTo>
                    <a:pt x="191" y="63"/>
                    <a:pt x="209" y="95"/>
                    <a:pt x="215" y="120"/>
                  </a:cubicBezTo>
                  <a:cubicBezTo>
                    <a:pt x="222" y="146"/>
                    <a:pt x="235" y="163"/>
                    <a:pt x="211" y="196"/>
                  </a:cubicBezTo>
                  <a:cubicBezTo>
                    <a:pt x="187" y="229"/>
                    <a:pt x="175" y="207"/>
                    <a:pt x="165" y="199"/>
                  </a:cubicBezTo>
                  <a:cubicBezTo>
                    <a:pt x="127" y="168"/>
                    <a:pt x="23" y="65"/>
                    <a:pt x="0" y="34"/>
                  </a:cubicBezTo>
                  <a:cubicBezTo>
                    <a:pt x="7" y="0"/>
                    <a:pt x="65" y="8"/>
                    <a:pt x="87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6"/>
          <p:cNvGrpSpPr>
            <a:grpSpLocks/>
          </p:cNvGrpSpPr>
          <p:nvPr/>
        </p:nvGrpSpPr>
        <p:grpSpPr bwMode="auto">
          <a:xfrm>
            <a:off x="6289675" y="3941763"/>
            <a:ext cx="725488" cy="1209675"/>
            <a:chOff x="3962" y="2483"/>
            <a:chExt cx="457" cy="762"/>
          </a:xfrm>
        </p:grpSpPr>
        <p:sp>
          <p:nvSpPr>
            <p:cNvPr id="13366" name="Freeform 941"/>
            <p:cNvSpPr>
              <a:spLocks/>
            </p:cNvSpPr>
            <p:nvPr/>
          </p:nvSpPr>
          <p:spPr bwMode="auto">
            <a:xfrm flipH="1">
              <a:off x="3962" y="3053"/>
              <a:ext cx="193" cy="155"/>
            </a:xfrm>
            <a:custGeom>
              <a:avLst/>
              <a:gdLst>
                <a:gd name="T0" fmla="*/ 0 w 263"/>
                <a:gd name="T1" fmla="*/ 114 h 211"/>
                <a:gd name="T2" fmla="*/ 79 w 263"/>
                <a:gd name="T3" fmla="*/ 114 h 211"/>
                <a:gd name="T4" fmla="*/ 79 w 263"/>
                <a:gd name="T5" fmla="*/ 76 h 211"/>
                <a:gd name="T6" fmla="*/ 103 w 263"/>
                <a:gd name="T7" fmla="*/ 76 h 211"/>
                <a:gd name="T8" fmla="*/ 103 w 263"/>
                <a:gd name="T9" fmla="*/ 114 h 211"/>
                <a:gd name="T10" fmla="*/ 142 w 263"/>
                <a:gd name="T11" fmla="*/ 114 h 211"/>
                <a:gd name="T12" fmla="*/ 142 w 263"/>
                <a:gd name="T13" fmla="*/ 0 h 211"/>
                <a:gd name="T14" fmla="*/ 106 w 263"/>
                <a:gd name="T15" fmla="*/ 0 h 211"/>
                <a:gd name="T16" fmla="*/ 106 w 263"/>
                <a:gd name="T17" fmla="*/ 36 h 211"/>
                <a:gd name="T18" fmla="*/ 80 w 263"/>
                <a:gd name="T19" fmla="*/ 36 h 211"/>
                <a:gd name="T20" fmla="*/ 80 w 263"/>
                <a:gd name="T21" fmla="*/ 0 h 211"/>
                <a:gd name="T22" fmla="*/ 48 w 263"/>
                <a:gd name="T23" fmla="*/ 0 h 211"/>
                <a:gd name="T24" fmla="*/ 48 w 263"/>
                <a:gd name="T25" fmla="*/ 36 h 211"/>
                <a:gd name="T26" fmla="*/ 25 w 263"/>
                <a:gd name="T27" fmla="*/ 36 h 211"/>
                <a:gd name="T28" fmla="*/ 25 w 263"/>
                <a:gd name="T29" fmla="*/ 0 h 211"/>
                <a:gd name="T30" fmla="*/ 0 w 263"/>
                <a:gd name="T31" fmla="*/ 0 h 211"/>
                <a:gd name="T32" fmla="*/ 0 w 263"/>
                <a:gd name="T33" fmla="*/ 114 h 2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63" h="211">
                  <a:moveTo>
                    <a:pt x="0" y="211"/>
                  </a:moveTo>
                  <a:lnTo>
                    <a:pt x="147" y="211"/>
                  </a:lnTo>
                  <a:lnTo>
                    <a:pt x="147" y="140"/>
                  </a:lnTo>
                  <a:lnTo>
                    <a:pt x="192" y="140"/>
                  </a:lnTo>
                  <a:lnTo>
                    <a:pt x="192" y="211"/>
                  </a:lnTo>
                  <a:lnTo>
                    <a:pt x="263" y="211"/>
                  </a:lnTo>
                  <a:lnTo>
                    <a:pt x="263" y="0"/>
                  </a:lnTo>
                  <a:lnTo>
                    <a:pt x="197" y="0"/>
                  </a:lnTo>
                  <a:lnTo>
                    <a:pt x="197" y="67"/>
                  </a:lnTo>
                  <a:lnTo>
                    <a:pt x="149" y="67"/>
                  </a:lnTo>
                  <a:lnTo>
                    <a:pt x="149" y="0"/>
                  </a:lnTo>
                  <a:lnTo>
                    <a:pt x="90" y="0"/>
                  </a:lnTo>
                  <a:lnTo>
                    <a:pt x="90" y="67"/>
                  </a:lnTo>
                  <a:lnTo>
                    <a:pt x="46" y="67"/>
                  </a:lnTo>
                  <a:lnTo>
                    <a:pt x="46" y="0"/>
                  </a:lnTo>
                  <a:lnTo>
                    <a:pt x="0" y="0"/>
                  </a:lnTo>
                  <a:lnTo>
                    <a:pt x="0" y="211"/>
                  </a:lnTo>
                  <a:close/>
                </a:path>
              </a:pathLst>
            </a:custGeom>
            <a:gradFill rotWithShape="0">
              <a:gsLst>
                <a:gs pos="0">
                  <a:srgbClr val="9D8562"/>
                </a:gs>
                <a:gs pos="100000">
                  <a:srgbClr val="FFBB1D"/>
                </a:gs>
              </a:gsLst>
              <a:lin ang="2700000" scaled="1"/>
            </a:gra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942"/>
            <p:cNvSpPr>
              <a:spLocks/>
            </p:cNvSpPr>
            <p:nvPr/>
          </p:nvSpPr>
          <p:spPr bwMode="auto">
            <a:xfrm flipH="1">
              <a:off x="4149" y="2726"/>
              <a:ext cx="131" cy="519"/>
            </a:xfrm>
            <a:custGeom>
              <a:avLst/>
              <a:gdLst>
                <a:gd name="T0" fmla="*/ 96 w 178"/>
                <a:gd name="T1" fmla="*/ 365 h 708"/>
                <a:gd name="T2" fmla="*/ 51 w 178"/>
                <a:gd name="T3" fmla="*/ 380 h 708"/>
                <a:gd name="T4" fmla="*/ 0 w 178"/>
                <a:gd name="T5" fmla="*/ 367 h 708"/>
                <a:gd name="T6" fmla="*/ 0 w 178"/>
                <a:gd name="T7" fmla="*/ 367 h 708"/>
                <a:gd name="T8" fmla="*/ 0 w 178"/>
                <a:gd name="T9" fmla="*/ 0 h 708"/>
                <a:gd name="T10" fmla="*/ 96 w 178"/>
                <a:gd name="T11" fmla="*/ 0 h 708"/>
                <a:gd name="T12" fmla="*/ 96 w 178"/>
                <a:gd name="T13" fmla="*/ 0 h 708"/>
                <a:gd name="T14" fmla="*/ 96 w 178"/>
                <a:gd name="T15" fmla="*/ 365 h 7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8" h="708">
                  <a:moveTo>
                    <a:pt x="178" y="680"/>
                  </a:moveTo>
                  <a:cubicBezTo>
                    <a:pt x="176" y="678"/>
                    <a:pt x="156" y="704"/>
                    <a:pt x="94" y="706"/>
                  </a:cubicBezTo>
                  <a:cubicBezTo>
                    <a:pt x="32" y="708"/>
                    <a:pt x="16" y="688"/>
                    <a:pt x="0" y="682"/>
                  </a:cubicBezTo>
                  <a:lnTo>
                    <a:pt x="0" y="0"/>
                  </a:lnTo>
                  <a:lnTo>
                    <a:pt x="178" y="0"/>
                  </a:lnTo>
                  <a:cubicBezTo>
                    <a:pt x="178" y="0"/>
                    <a:pt x="178" y="680"/>
                    <a:pt x="178" y="680"/>
                  </a:cubicBezTo>
                  <a:close/>
                </a:path>
              </a:pathLst>
            </a:custGeom>
            <a:gradFill rotWithShape="0">
              <a:gsLst>
                <a:gs pos="0">
                  <a:srgbClr val="9D8562"/>
                </a:gs>
                <a:gs pos="100000">
                  <a:srgbClr val="FFBB1D"/>
                </a:gs>
              </a:gsLst>
              <a:lin ang="2700000" scaled="1"/>
            </a:gra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Oval 943"/>
            <p:cNvSpPr>
              <a:spLocks noChangeArrowheads="1"/>
            </p:cNvSpPr>
            <p:nvPr/>
          </p:nvSpPr>
          <p:spPr bwMode="auto">
            <a:xfrm flipH="1">
              <a:off x="4010" y="2483"/>
              <a:ext cx="409" cy="256"/>
            </a:xfrm>
            <a:prstGeom prst="ellipse">
              <a:avLst/>
            </a:prstGeom>
            <a:gradFill rotWithShape="0">
              <a:gsLst>
                <a:gs pos="0">
                  <a:srgbClr val="9D8562"/>
                </a:gs>
                <a:gs pos="100000">
                  <a:srgbClr val="FFBB1D"/>
                </a:gs>
              </a:gsLst>
              <a:lin ang="2700000" scaled="1"/>
            </a:gradFill>
            <a:ln w="12700">
              <a:solidFill>
                <a:srgbClr val="7F6B4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69" name="Oval 944"/>
            <p:cNvSpPr>
              <a:spLocks noChangeArrowheads="1"/>
            </p:cNvSpPr>
            <p:nvPr/>
          </p:nvSpPr>
          <p:spPr bwMode="auto">
            <a:xfrm flipH="1">
              <a:off x="4056" y="2516"/>
              <a:ext cx="319" cy="1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7F6B4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15" name="Group 2"/>
          <p:cNvGrpSpPr>
            <a:grpSpLocks/>
          </p:cNvGrpSpPr>
          <p:nvPr/>
        </p:nvGrpSpPr>
        <p:grpSpPr bwMode="auto">
          <a:xfrm>
            <a:off x="2451100" y="630238"/>
            <a:ext cx="914400" cy="2235200"/>
            <a:chOff x="1544" y="397"/>
            <a:chExt cx="576" cy="1408"/>
          </a:xfrm>
        </p:grpSpPr>
        <p:sp>
          <p:nvSpPr>
            <p:cNvPr id="26564" name="Freeform 964"/>
            <p:cNvSpPr>
              <a:spLocks/>
            </p:cNvSpPr>
            <p:nvPr/>
          </p:nvSpPr>
          <p:spPr bwMode="auto">
            <a:xfrm>
              <a:off x="1549" y="1485"/>
              <a:ext cx="253" cy="239"/>
            </a:xfrm>
            <a:custGeom>
              <a:avLst/>
              <a:gdLst>
                <a:gd name="T0" fmla="*/ 0 w 345"/>
                <a:gd name="T1" fmla="*/ 325 h 326"/>
                <a:gd name="T2" fmla="*/ 198 w 345"/>
                <a:gd name="T3" fmla="*/ 325 h 326"/>
                <a:gd name="T4" fmla="*/ 198 w 345"/>
                <a:gd name="T5" fmla="*/ 215 h 326"/>
                <a:gd name="T6" fmla="*/ 258 w 345"/>
                <a:gd name="T7" fmla="*/ 215 h 326"/>
                <a:gd name="T8" fmla="*/ 258 w 345"/>
                <a:gd name="T9" fmla="*/ 325 h 326"/>
                <a:gd name="T10" fmla="*/ 345 w 345"/>
                <a:gd name="T11" fmla="*/ 326 h 326"/>
                <a:gd name="T12" fmla="*/ 343 w 345"/>
                <a:gd name="T13" fmla="*/ 0 h 326"/>
                <a:gd name="T14" fmla="*/ 262 w 345"/>
                <a:gd name="T15" fmla="*/ 1 h 326"/>
                <a:gd name="T16" fmla="*/ 262 w 345"/>
                <a:gd name="T17" fmla="*/ 103 h 326"/>
                <a:gd name="T18" fmla="*/ 198 w 345"/>
                <a:gd name="T19" fmla="*/ 103 h 326"/>
                <a:gd name="T20" fmla="*/ 198 w 345"/>
                <a:gd name="T21" fmla="*/ 1 h 326"/>
                <a:gd name="T22" fmla="*/ 122 w 345"/>
                <a:gd name="T23" fmla="*/ 1 h 326"/>
                <a:gd name="T24" fmla="*/ 122 w 345"/>
                <a:gd name="T25" fmla="*/ 105 h 326"/>
                <a:gd name="T26" fmla="*/ 62 w 345"/>
                <a:gd name="T27" fmla="*/ 105 h 326"/>
                <a:gd name="T28" fmla="*/ 62 w 345"/>
                <a:gd name="T29" fmla="*/ 1 h 326"/>
                <a:gd name="T30" fmla="*/ 0 w 345"/>
                <a:gd name="T31" fmla="*/ 1 h 326"/>
                <a:gd name="T32" fmla="*/ 0 w 345"/>
                <a:gd name="T33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5" h="326">
                  <a:moveTo>
                    <a:pt x="0" y="325"/>
                  </a:moveTo>
                  <a:lnTo>
                    <a:pt x="198" y="325"/>
                  </a:lnTo>
                  <a:lnTo>
                    <a:pt x="198" y="215"/>
                  </a:lnTo>
                  <a:lnTo>
                    <a:pt x="258" y="215"/>
                  </a:lnTo>
                  <a:lnTo>
                    <a:pt x="258" y="325"/>
                  </a:lnTo>
                  <a:lnTo>
                    <a:pt x="345" y="326"/>
                  </a:lnTo>
                  <a:lnTo>
                    <a:pt x="343" y="0"/>
                  </a:lnTo>
                  <a:lnTo>
                    <a:pt x="262" y="1"/>
                  </a:lnTo>
                  <a:lnTo>
                    <a:pt x="262" y="103"/>
                  </a:lnTo>
                  <a:lnTo>
                    <a:pt x="198" y="103"/>
                  </a:lnTo>
                  <a:lnTo>
                    <a:pt x="198" y="1"/>
                  </a:lnTo>
                  <a:lnTo>
                    <a:pt x="122" y="1"/>
                  </a:lnTo>
                  <a:lnTo>
                    <a:pt x="122" y="105"/>
                  </a:lnTo>
                  <a:lnTo>
                    <a:pt x="62" y="105"/>
                  </a:lnTo>
                  <a:lnTo>
                    <a:pt x="62" y="1"/>
                  </a:lnTo>
                  <a:lnTo>
                    <a:pt x="0" y="1"/>
                  </a:lnTo>
                  <a:lnTo>
                    <a:pt x="0" y="32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6565" name="Freeform 965"/>
            <p:cNvSpPr>
              <a:spLocks/>
            </p:cNvSpPr>
            <p:nvPr/>
          </p:nvSpPr>
          <p:spPr bwMode="auto">
            <a:xfrm>
              <a:off x="1544" y="397"/>
              <a:ext cx="576" cy="1408"/>
            </a:xfrm>
            <a:custGeom>
              <a:avLst/>
              <a:gdLst>
                <a:gd name="T0" fmla="*/ 529 w 786"/>
                <a:gd name="T1" fmla="*/ 569 h 1921"/>
                <a:gd name="T2" fmla="*/ 783 w 786"/>
                <a:gd name="T3" fmla="*/ 265 h 1921"/>
                <a:gd name="T4" fmla="*/ 393 w 786"/>
                <a:gd name="T5" fmla="*/ 3 h 1921"/>
                <a:gd name="T6" fmla="*/ 3 w 786"/>
                <a:gd name="T7" fmla="*/ 265 h 1921"/>
                <a:gd name="T8" fmla="*/ 251 w 786"/>
                <a:gd name="T9" fmla="*/ 567 h 1921"/>
                <a:gd name="T10" fmla="*/ 253 w 786"/>
                <a:gd name="T11" fmla="*/ 569 h 1921"/>
                <a:gd name="T12" fmla="*/ 353 w 786"/>
                <a:gd name="T13" fmla="*/ 703 h 1921"/>
                <a:gd name="T14" fmla="*/ 353 w 786"/>
                <a:gd name="T15" fmla="*/ 703 h 1921"/>
                <a:gd name="T16" fmla="*/ 355 w 786"/>
                <a:gd name="T17" fmla="*/ 841 h 1921"/>
                <a:gd name="T18" fmla="*/ 278 w 786"/>
                <a:gd name="T19" fmla="*/ 840 h 1921"/>
                <a:gd name="T20" fmla="*/ 244 w 786"/>
                <a:gd name="T21" fmla="*/ 894 h 1921"/>
                <a:gd name="T22" fmla="*/ 282 w 786"/>
                <a:gd name="T23" fmla="*/ 952 h 1921"/>
                <a:gd name="T24" fmla="*/ 353 w 786"/>
                <a:gd name="T25" fmla="*/ 953 h 1921"/>
                <a:gd name="T26" fmla="*/ 353 w 786"/>
                <a:gd name="T27" fmla="*/ 1887 h 1921"/>
                <a:gd name="T28" fmla="*/ 404 w 786"/>
                <a:gd name="T29" fmla="*/ 1918 h 1921"/>
                <a:gd name="T30" fmla="*/ 449 w 786"/>
                <a:gd name="T31" fmla="*/ 1887 h 1921"/>
                <a:gd name="T32" fmla="*/ 449 w 786"/>
                <a:gd name="T33" fmla="*/ 953 h 1921"/>
                <a:gd name="T34" fmla="*/ 522 w 786"/>
                <a:gd name="T35" fmla="*/ 952 h 1921"/>
                <a:gd name="T36" fmla="*/ 557 w 786"/>
                <a:gd name="T37" fmla="*/ 893 h 1921"/>
                <a:gd name="T38" fmla="*/ 520 w 786"/>
                <a:gd name="T39" fmla="*/ 840 h 1921"/>
                <a:gd name="T40" fmla="*/ 449 w 786"/>
                <a:gd name="T41" fmla="*/ 841 h 1921"/>
                <a:gd name="T42" fmla="*/ 449 w 786"/>
                <a:gd name="T43" fmla="*/ 841 h 1921"/>
                <a:gd name="T44" fmla="*/ 449 w 786"/>
                <a:gd name="T45" fmla="*/ 703 h 1921"/>
                <a:gd name="T46" fmla="*/ 529 w 786"/>
                <a:gd name="T47" fmla="*/ 569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6" h="1921">
                  <a:moveTo>
                    <a:pt x="529" y="569"/>
                  </a:moveTo>
                  <a:cubicBezTo>
                    <a:pt x="758" y="488"/>
                    <a:pt x="786" y="380"/>
                    <a:pt x="783" y="265"/>
                  </a:cubicBezTo>
                  <a:cubicBezTo>
                    <a:pt x="780" y="150"/>
                    <a:pt x="624" y="0"/>
                    <a:pt x="393" y="3"/>
                  </a:cubicBezTo>
                  <a:cubicBezTo>
                    <a:pt x="162" y="6"/>
                    <a:pt x="6" y="110"/>
                    <a:pt x="3" y="265"/>
                  </a:cubicBezTo>
                  <a:cubicBezTo>
                    <a:pt x="0" y="420"/>
                    <a:pt x="42" y="496"/>
                    <a:pt x="251" y="567"/>
                  </a:cubicBezTo>
                  <a:cubicBezTo>
                    <a:pt x="252" y="568"/>
                    <a:pt x="253" y="569"/>
                    <a:pt x="253" y="569"/>
                  </a:cubicBezTo>
                  <a:lnTo>
                    <a:pt x="353" y="703"/>
                  </a:lnTo>
                  <a:lnTo>
                    <a:pt x="353" y="703"/>
                  </a:lnTo>
                  <a:lnTo>
                    <a:pt x="355" y="841"/>
                  </a:lnTo>
                  <a:lnTo>
                    <a:pt x="278" y="840"/>
                  </a:lnTo>
                  <a:cubicBezTo>
                    <a:pt x="260" y="849"/>
                    <a:pt x="243" y="875"/>
                    <a:pt x="244" y="894"/>
                  </a:cubicBezTo>
                  <a:cubicBezTo>
                    <a:pt x="244" y="932"/>
                    <a:pt x="264" y="942"/>
                    <a:pt x="282" y="952"/>
                  </a:cubicBezTo>
                  <a:lnTo>
                    <a:pt x="353" y="953"/>
                  </a:lnTo>
                  <a:cubicBezTo>
                    <a:pt x="365" y="1109"/>
                    <a:pt x="345" y="1726"/>
                    <a:pt x="353" y="1887"/>
                  </a:cubicBezTo>
                  <a:cubicBezTo>
                    <a:pt x="354" y="1900"/>
                    <a:pt x="361" y="1921"/>
                    <a:pt x="404" y="1918"/>
                  </a:cubicBezTo>
                  <a:cubicBezTo>
                    <a:pt x="447" y="1915"/>
                    <a:pt x="446" y="1898"/>
                    <a:pt x="449" y="1887"/>
                  </a:cubicBezTo>
                  <a:cubicBezTo>
                    <a:pt x="449" y="1420"/>
                    <a:pt x="449" y="953"/>
                    <a:pt x="449" y="953"/>
                  </a:cubicBezTo>
                  <a:lnTo>
                    <a:pt x="522" y="952"/>
                  </a:lnTo>
                  <a:cubicBezTo>
                    <a:pt x="540" y="942"/>
                    <a:pt x="558" y="922"/>
                    <a:pt x="557" y="893"/>
                  </a:cubicBezTo>
                  <a:cubicBezTo>
                    <a:pt x="556" y="864"/>
                    <a:pt x="538" y="849"/>
                    <a:pt x="520" y="840"/>
                  </a:cubicBezTo>
                  <a:lnTo>
                    <a:pt x="449" y="841"/>
                  </a:lnTo>
                  <a:lnTo>
                    <a:pt x="449" y="841"/>
                  </a:lnTo>
                  <a:cubicBezTo>
                    <a:pt x="449" y="841"/>
                    <a:pt x="449" y="772"/>
                    <a:pt x="449" y="703"/>
                  </a:cubicBezTo>
                  <a:cubicBezTo>
                    <a:pt x="494" y="620"/>
                    <a:pt x="484" y="648"/>
                    <a:pt x="529" y="5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365" name="Freeform 966"/>
            <p:cNvSpPr>
              <a:spLocks/>
            </p:cNvSpPr>
            <p:nvPr/>
          </p:nvSpPr>
          <p:spPr bwMode="auto">
            <a:xfrm>
              <a:off x="1588" y="440"/>
              <a:ext cx="489" cy="445"/>
            </a:xfrm>
            <a:custGeom>
              <a:avLst/>
              <a:gdLst>
                <a:gd name="T0" fmla="*/ 227 w 668"/>
                <a:gd name="T1" fmla="*/ 247 h 608"/>
                <a:gd name="T2" fmla="*/ 355 w 668"/>
                <a:gd name="T3" fmla="*/ 120 h 608"/>
                <a:gd name="T4" fmla="*/ 177 w 668"/>
                <a:gd name="T5" fmla="*/ 1 h 608"/>
                <a:gd name="T6" fmla="*/ 1 w 668"/>
                <a:gd name="T7" fmla="*/ 118 h 608"/>
                <a:gd name="T8" fmla="*/ 126 w 668"/>
                <a:gd name="T9" fmla="*/ 247 h 608"/>
                <a:gd name="T10" fmla="*/ 182 w 668"/>
                <a:gd name="T11" fmla="*/ 326 h 608"/>
                <a:gd name="T12" fmla="*/ 227 w 668"/>
                <a:gd name="T13" fmla="*/ 247 h 6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8" h="608">
                  <a:moveTo>
                    <a:pt x="424" y="460"/>
                  </a:moveTo>
                  <a:cubicBezTo>
                    <a:pt x="560" y="416"/>
                    <a:pt x="668" y="370"/>
                    <a:pt x="662" y="224"/>
                  </a:cubicBezTo>
                  <a:cubicBezTo>
                    <a:pt x="656" y="78"/>
                    <a:pt x="482" y="0"/>
                    <a:pt x="330" y="2"/>
                  </a:cubicBezTo>
                  <a:cubicBezTo>
                    <a:pt x="178" y="4"/>
                    <a:pt x="4" y="62"/>
                    <a:pt x="2" y="220"/>
                  </a:cubicBezTo>
                  <a:cubicBezTo>
                    <a:pt x="0" y="378"/>
                    <a:pt x="100" y="426"/>
                    <a:pt x="235" y="461"/>
                  </a:cubicBezTo>
                  <a:cubicBezTo>
                    <a:pt x="284" y="536"/>
                    <a:pt x="288" y="536"/>
                    <a:pt x="340" y="608"/>
                  </a:cubicBezTo>
                  <a:cubicBezTo>
                    <a:pt x="380" y="530"/>
                    <a:pt x="382" y="526"/>
                    <a:pt x="424" y="46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5"/>
          <p:cNvGrpSpPr>
            <a:grpSpLocks/>
          </p:cNvGrpSpPr>
          <p:nvPr/>
        </p:nvGrpSpPr>
        <p:grpSpPr bwMode="auto">
          <a:xfrm>
            <a:off x="3597275" y="3998913"/>
            <a:ext cx="785813" cy="1555750"/>
            <a:chOff x="2266" y="2519"/>
            <a:chExt cx="495" cy="980"/>
          </a:xfrm>
        </p:grpSpPr>
        <p:sp>
          <p:nvSpPr>
            <p:cNvPr id="13361" name="Freeform 973"/>
            <p:cNvSpPr>
              <a:spLocks/>
            </p:cNvSpPr>
            <p:nvPr/>
          </p:nvSpPr>
          <p:spPr bwMode="auto">
            <a:xfrm>
              <a:off x="2266" y="2519"/>
              <a:ext cx="495" cy="980"/>
            </a:xfrm>
            <a:custGeom>
              <a:avLst/>
              <a:gdLst>
                <a:gd name="T0" fmla="*/ 142 w 618"/>
                <a:gd name="T1" fmla="*/ 11 h 1222"/>
                <a:gd name="T2" fmla="*/ 18 w 618"/>
                <a:gd name="T3" fmla="*/ 98 h 1222"/>
                <a:gd name="T4" fmla="*/ 69 w 618"/>
                <a:gd name="T5" fmla="*/ 211 h 1222"/>
                <a:gd name="T6" fmla="*/ 161 w 618"/>
                <a:gd name="T7" fmla="*/ 245 h 1222"/>
                <a:gd name="T8" fmla="*/ 161 w 618"/>
                <a:gd name="T9" fmla="*/ 719 h 1222"/>
                <a:gd name="T10" fmla="*/ 198 w 618"/>
                <a:gd name="T11" fmla="*/ 778 h 1222"/>
                <a:gd name="T12" fmla="*/ 211 w 618"/>
                <a:gd name="T13" fmla="*/ 778 h 1222"/>
                <a:gd name="T14" fmla="*/ 272 w 618"/>
                <a:gd name="T15" fmla="*/ 702 h 1222"/>
                <a:gd name="T16" fmla="*/ 235 w 618"/>
                <a:gd name="T17" fmla="*/ 652 h 1222"/>
                <a:gd name="T18" fmla="*/ 280 w 618"/>
                <a:gd name="T19" fmla="*/ 606 h 1222"/>
                <a:gd name="T20" fmla="*/ 232 w 618"/>
                <a:gd name="T21" fmla="*/ 547 h 1222"/>
                <a:gd name="T22" fmla="*/ 271 w 618"/>
                <a:gd name="T23" fmla="*/ 496 h 1222"/>
                <a:gd name="T24" fmla="*/ 230 w 618"/>
                <a:gd name="T25" fmla="*/ 441 h 1222"/>
                <a:gd name="T26" fmla="*/ 271 w 618"/>
                <a:gd name="T27" fmla="*/ 381 h 1222"/>
                <a:gd name="T28" fmla="*/ 224 w 618"/>
                <a:gd name="T29" fmla="*/ 334 h 1222"/>
                <a:gd name="T30" fmla="*/ 224 w 618"/>
                <a:gd name="T31" fmla="*/ 334 h 1222"/>
                <a:gd name="T32" fmla="*/ 222 w 618"/>
                <a:gd name="T33" fmla="*/ 288 h 1222"/>
                <a:gd name="T34" fmla="*/ 272 w 618"/>
                <a:gd name="T35" fmla="*/ 288 h 1222"/>
                <a:gd name="T36" fmla="*/ 272 w 618"/>
                <a:gd name="T37" fmla="*/ 243 h 1222"/>
                <a:gd name="T38" fmla="*/ 272 w 618"/>
                <a:gd name="T39" fmla="*/ 243 h 1222"/>
                <a:gd name="T40" fmla="*/ 352 w 618"/>
                <a:gd name="T41" fmla="*/ 211 h 1222"/>
                <a:gd name="T42" fmla="*/ 392 w 618"/>
                <a:gd name="T43" fmla="*/ 94 h 1222"/>
                <a:gd name="T44" fmla="*/ 273 w 618"/>
                <a:gd name="T45" fmla="*/ 11 h 1222"/>
                <a:gd name="T46" fmla="*/ 142 w 618"/>
                <a:gd name="T47" fmla="*/ 11 h 12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18" h="1222">
                  <a:moveTo>
                    <a:pt x="221" y="18"/>
                  </a:moveTo>
                  <a:cubicBezTo>
                    <a:pt x="152" y="34"/>
                    <a:pt x="26" y="46"/>
                    <a:pt x="29" y="152"/>
                  </a:cubicBezTo>
                  <a:cubicBezTo>
                    <a:pt x="32" y="258"/>
                    <a:pt x="0" y="280"/>
                    <a:pt x="107" y="328"/>
                  </a:cubicBezTo>
                  <a:cubicBezTo>
                    <a:pt x="214" y="376"/>
                    <a:pt x="244" y="378"/>
                    <a:pt x="251" y="382"/>
                  </a:cubicBezTo>
                  <a:cubicBezTo>
                    <a:pt x="251" y="750"/>
                    <a:pt x="251" y="1119"/>
                    <a:pt x="251" y="1119"/>
                  </a:cubicBezTo>
                  <a:cubicBezTo>
                    <a:pt x="251" y="1119"/>
                    <a:pt x="279" y="1164"/>
                    <a:pt x="308" y="1210"/>
                  </a:cubicBezTo>
                  <a:cubicBezTo>
                    <a:pt x="316" y="1222"/>
                    <a:pt x="324" y="1218"/>
                    <a:pt x="330" y="1210"/>
                  </a:cubicBezTo>
                  <a:cubicBezTo>
                    <a:pt x="377" y="1150"/>
                    <a:pt x="424" y="1091"/>
                    <a:pt x="424" y="1091"/>
                  </a:cubicBezTo>
                  <a:lnTo>
                    <a:pt x="367" y="1014"/>
                  </a:lnTo>
                  <a:lnTo>
                    <a:pt x="436" y="943"/>
                  </a:lnTo>
                  <a:lnTo>
                    <a:pt x="362" y="850"/>
                  </a:lnTo>
                  <a:lnTo>
                    <a:pt x="422" y="770"/>
                  </a:lnTo>
                  <a:lnTo>
                    <a:pt x="358" y="686"/>
                  </a:lnTo>
                  <a:lnTo>
                    <a:pt x="422" y="592"/>
                  </a:lnTo>
                  <a:lnTo>
                    <a:pt x="349" y="519"/>
                  </a:lnTo>
                  <a:lnTo>
                    <a:pt x="346" y="448"/>
                  </a:lnTo>
                  <a:lnTo>
                    <a:pt x="424" y="448"/>
                  </a:lnTo>
                  <a:lnTo>
                    <a:pt x="424" y="378"/>
                  </a:lnTo>
                  <a:cubicBezTo>
                    <a:pt x="445" y="370"/>
                    <a:pt x="480" y="362"/>
                    <a:pt x="549" y="328"/>
                  </a:cubicBezTo>
                  <a:cubicBezTo>
                    <a:pt x="618" y="294"/>
                    <a:pt x="610" y="264"/>
                    <a:pt x="610" y="146"/>
                  </a:cubicBezTo>
                  <a:cubicBezTo>
                    <a:pt x="610" y="28"/>
                    <a:pt x="510" y="32"/>
                    <a:pt x="426" y="17"/>
                  </a:cubicBezTo>
                  <a:cubicBezTo>
                    <a:pt x="376" y="12"/>
                    <a:pt x="328" y="0"/>
                    <a:pt x="221" y="18"/>
                  </a:cubicBezTo>
                  <a:close/>
                </a:path>
              </a:pathLst>
            </a:custGeom>
            <a:solidFill>
              <a:srgbClr val="E16618"/>
            </a:soli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Oval 974"/>
            <p:cNvSpPr>
              <a:spLocks noChangeArrowheads="1"/>
            </p:cNvSpPr>
            <p:nvPr/>
          </p:nvSpPr>
          <p:spPr bwMode="auto">
            <a:xfrm>
              <a:off x="2484" y="2561"/>
              <a:ext cx="78" cy="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7F6B4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17" name="Group 4"/>
          <p:cNvGrpSpPr>
            <a:grpSpLocks/>
          </p:cNvGrpSpPr>
          <p:nvPr/>
        </p:nvGrpSpPr>
        <p:grpSpPr bwMode="auto">
          <a:xfrm>
            <a:off x="661988" y="3986213"/>
            <a:ext cx="636587" cy="1690687"/>
            <a:chOff x="417" y="2511"/>
            <a:chExt cx="401" cy="1065"/>
          </a:xfrm>
        </p:grpSpPr>
        <p:sp>
          <p:nvSpPr>
            <p:cNvPr id="26586" name="Freeform 986"/>
            <p:cNvSpPr>
              <a:spLocks/>
            </p:cNvSpPr>
            <p:nvPr/>
          </p:nvSpPr>
          <p:spPr bwMode="auto">
            <a:xfrm>
              <a:off x="417" y="2511"/>
              <a:ext cx="401" cy="1065"/>
            </a:xfrm>
            <a:custGeom>
              <a:avLst/>
              <a:gdLst>
                <a:gd name="T0" fmla="*/ 635 w 653"/>
                <a:gd name="T1" fmla="*/ 284 h 1736"/>
                <a:gd name="T2" fmla="*/ 320 w 653"/>
                <a:gd name="T3" fmla="*/ 2 h 1736"/>
                <a:gd name="T4" fmla="*/ 0 w 653"/>
                <a:gd name="T5" fmla="*/ 258 h 1736"/>
                <a:gd name="T6" fmla="*/ 210 w 653"/>
                <a:gd name="T7" fmla="*/ 641 h 1736"/>
                <a:gd name="T8" fmla="*/ 210 w 653"/>
                <a:gd name="T9" fmla="*/ 641 h 1736"/>
                <a:gd name="T10" fmla="*/ 210 w 653"/>
                <a:gd name="T11" fmla="*/ 753 h 1736"/>
                <a:gd name="T12" fmla="*/ 210 w 653"/>
                <a:gd name="T13" fmla="*/ 753 h 1736"/>
                <a:gd name="T14" fmla="*/ 210 w 653"/>
                <a:gd name="T15" fmla="*/ 908 h 1736"/>
                <a:gd name="T16" fmla="*/ 263 w 653"/>
                <a:gd name="T17" fmla="*/ 908 h 1736"/>
                <a:gd name="T18" fmla="*/ 262 w 653"/>
                <a:gd name="T19" fmla="*/ 1024 h 1736"/>
                <a:gd name="T20" fmla="*/ 252 w 653"/>
                <a:gd name="T21" fmla="*/ 1054 h 1736"/>
                <a:gd name="T22" fmla="*/ 264 w 653"/>
                <a:gd name="T23" fmla="*/ 1090 h 1736"/>
                <a:gd name="T24" fmla="*/ 312 w 653"/>
                <a:gd name="T25" fmla="*/ 1112 h 1736"/>
                <a:gd name="T26" fmla="*/ 285 w 653"/>
                <a:gd name="T27" fmla="*/ 1150 h 1736"/>
                <a:gd name="T28" fmla="*/ 285 w 653"/>
                <a:gd name="T29" fmla="*/ 1150 h 1736"/>
                <a:gd name="T30" fmla="*/ 303 w 653"/>
                <a:gd name="T31" fmla="*/ 1219 h 1736"/>
                <a:gd name="T32" fmla="*/ 276 w 653"/>
                <a:gd name="T33" fmla="*/ 1238 h 1736"/>
                <a:gd name="T34" fmla="*/ 303 w 653"/>
                <a:gd name="T35" fmla="*/ 1267 h 1736"/>
                <a:gd name="T36" fmla="*/ 269 w 653"/>
                <a:gd name="T37" fmla="*/ 1329 h 1736"/>
                <a:gd name="T38" fmla="*/ 303 w 653"/>
                <a:gd name="T39" fmla="*/ 1374 h 1736"/>
                <a:gd name="T40" fmla="*/ 248 w 653"/>
                <a:gd name="T41" fmla="*/ 1440 h 1736"/>
                <a:gd name="T42" fmla="*/ 242 w 653"/>
                <a:gd name="T43" fmla="*/ 1550 h 1736"/>
                <a:gd name="T44" fmla="*/ 358 w 653"/>
                <a:gd name="T45" fmla="*/ 1700 h 1736"/>
                <a:gd name="T46" fmla="*/ 429 w 653"/>
                <a:gd name="T47" fmla="*/ 1579 h 1736"/>
                <a:gd name="T48" fmla="*/ 430 w 653"/>
                <a:gd name="T49" fmla="*/ 654 h 1736"/>
                <a:gd name="T50" fmla="*/ 635 w 653"/>
                <a:gd name="T51" fmla="*/ 284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3" h="1736">
                  <a:moveTo>
                    <a:pt x="635" y="284"/>
                  </a:moveTo>
                  <a:cubicBezTo>
                    <a:pt x="653" y="82"/>
                    <a:pt x="462" y="4"/>
                    <a:pt x="320" y="2"/>
                  </a:cubicBezTo>
                  <a:cubicBezTo>
                    <a:pt x="178" y="0"/>
                    <a:pt x="0" y="52"/>
                    <a:pt x="0" y="258"/>
                  </a:cubicBezTo>
                  <a:cubicBezTo>
                    <a:pt x="0" y="464"/>
                    <a:pt x="214" y="443"/>
                    <a:pt x="210" y="641"/>
                  </a:cubicBezTo>
                  <a:cubicBezTo>
                    <a:pt x="208" y="682"/>
                    <a:pt x="210" y="641"/>
                    <a:pt x="210" y="641"/>
                  </a:cubicBezTo>
                  <a:lnTo>
                    <a:pt x="210" y="753"/>
                  </a:lnTo>
                  <a:lnTo>
                    <a:pt x="210" y="753"/>
                  </a:lnTo>
                  <a:lnTo>
                    <a:pt x="210" y="908"/>
                  </a:lnTo>
                  <a:lnTo>
                    <a:pt x="263" y="908"/>
                  </a:lnTo>
                  <a:lnTo>
                    <a:pt x="262" y="1024"/>
                  </a:lnTo>
                  <a:cubicBezTo>
                    <a:pt x="260" y="1048"/>
                    <a:pt x="252" y="1043"/>
                    <a:pt x="252" y="1054"/>
                  </a:cubicBezTo>
                  <a:cubicBezTo>
                    <a:pt x="252" y="1078"/>
                    <a:pt x="254" y="1080"/>
                    <a:pt x="264" y="1090"/>
                  </a:cubicBezTo>
                  <a:cubicBezTo>
                    <a:pt x="274" y="1100"/>
                    <a:pt x="309" y="1102"/>
                    <a:pt x="312" y="1112"/>
                  </a:cubicBezTo>
                  <a:cubicBezTo>
                    <a:pt x="292" y="1134"/>
                    <a:pt x="290" y="1144"/>
                    <a:pt x="285" y="1150"/>
                  </a:cubicBezTo>
                  <a:lnTo>
                    <a:pt x="285" y="1150"/>
                  </a:lnTo>
                  <a:cubicBezTo>
                    <a:pt x="288" y="1161"/>
                    <a:pt x="304" y="1204"/>
                    <a:pt x="303" y="1219"/>
                  </a:cubicBezTo>
                  <a:cubicBezTo>
                    <a:pt x="301" y="1235"/>
                    <a:pt x="276" y="1230"/>
                    <a:pt x="276" y="1238"/>
                  </a:cubicBezTo>
                  <a:cubicBezTo>
                    <a:pt x="276" y="1246"/>
                    <a:pt x="304" y="1252"/>
                    <a:pt x="303" y="1267"/>
                  </a:cubicBezTo>
                  <a:cubicBezTo>
                    <a:pt x="301" y="1283"/>
                    <a:pt x="269" y="1311"/>
                    <a:pt x="269" y="1329"/>
                  </a:cubicBezTo>
                  <a:cubicBezTo>
                    <a:pt x="269" y="1347"/>
                    <a:pt x="306" y="1356"/>
                    <a:pt x="303" y="1374"/>
                  </a:cubicBezTo>
                  <a:cubicBezTo>
                    <a:pt x="298" y="1393"/>
                    <a:pt x="258" y="1411"/>
                    <a:pt x="248" y="1440"/>
                  </a:cubicBezTo>
                  <a:cubicBezTo>
                    <a:pt x="238" y="1469"/>
                    <a:pt x="244" y="1472"/>
                    <a:pt x="242" y="1550"/>
                  </a:cubicBezTo>
                  <a:cubicBezTo>
                    <a:pt x="280" y="1610"/>
                    <a:pt x="334" y="1736"/>
                    <a:pt x="358" y="1700"/>
                  </a:cubicBezTo>
                  <a:cubicBezTo>
                    <a:pt x="386" y="1658"/>
                    <a:pt x="396" y="1640"/>
                    <a:pt x="429" y="1579"/>
                  </a:cubicBezTo>
                  <a:cubicBezTo>
                    <a:pt x="429" y="1109"/>
                    <a:pt x="427" y="888"/>
                    <a:pt x="430" y="654"/>
                  </a:cubicBezTo>
                  <a:cubicBezTo>
                    <a:pt x="428" y="424"/>
                    <a:pt x="617" y="486"/>
                    <a:pt x="635" y="284"/>
                  </a:cubicBez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5000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360" name="Oval 987"/>
            <p:cNvSpPr>
              <a:spLocks noChangeArrowheads="1"/>
            </p:cNvSpPr>
            <p:nvPr/>
          </p:nvSpPr>
          <p:spPr bwMode="auto">
            <a:xfrm>
              <a:off x="553" y="2552"/>
              <a:ext cx="102" cy="1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18" name="Group 3"/>
          <p:cNvGrpSpPr>
            <a:grpSpLocks/>
          </p:cNvGrpSpPr>
          <p:nvPr/>
        </p:nvGrpSpPr>
        <p:grpSpPr bwMode="auto">
          <a:xfrm>
            <a:off x="7837488" y="598488"/>
            <a:ext cx="538162" cy="2262187"/>
            <a:chOff x="4937" y="377"/>
            <a:chExt cx="339" cy="1425"/>
          </a:xfrm>
        </p:grpSpPr>
        <p:sp>
          <p:nvSpPr>
            <p:cNvPr id="13356" name="Freeform 989"/>
            <p:cNvSpPr>
              <a:spLocks/>
            </p:cNvSpPr>
            <p:nvPr/>
          </p:nvSpPr>
          <p:spPr bwMode="auto">
            <a:xfrm>
              <a:off x="4937" y="377"/>
              <a:ext cx="339" cy="1425"/>
            </a:xfrm>
            <a:custGeom>
              <a:avLst/>
              <a:gdLst>
                <a:gd name="T0" fmla="*/ 36 w 552"/>
                <a:gd name="T1" fmla="*/ 831 h 2322"/>
                <a:gd name="T2" fmla="*/ 36 w 552"/>
                <a:gd name="T3" fmla="*/ 400 h 2322"/>
                <a:gd name="T4" fmla="*/ 1 w 552"/>
                <a:gd name="T5" fmla="*/ 342 h 2322"/>
                <a:gd name="T6" fmla="*/ 1 w 552"/>
                <a:gd name="T7" fmla="*/ 68 h 2322"/>
                <a:gd name="T8" fmla="*/ 106 w 552"/>
                <a:gd name="T9" fmla="*/ 1 h 2322"/>
                <a:gd name="T10" fmla="*/ 208 w 552"/>
                <a:gd name="T11" fmla="*/ 68 h 2322"/>
                <a:gd name="T12" fmla="*/ 208 w 552"/>
                <a:gd name="T13" fmla="*/ 342 h 2322"/>
                <a:gd name="T14" fmla="*/ 150 w 552"/>
                <a:gd name="T15" fmla="*/ 401 h 2322"/>
                <a:gd name="T16" fmla="*/ 150 w 552"/>
                <a:gd name="T17" fmla="*/ 443 h 2322"/>
                <a:gd name="T18" fmla="*/ 123 w 552"/>
                <a:gd name="T19" fmla="*/ 443 h 2322"/>
                <a:gd name="T20" fmla="*/ 123 w 552"/>
                <a:gd name="T21" fmla="*/ 490 h 2322"/>
                <a:gd name="T22" fmla="*/ 85 w 552"/>
                <a:gd name="T23" fmla="*/ 530 h 2322"/>
                <a:gd name="T24" fmla="*/ 128 w 552"/>
                <a:gd name="T25" fmla="*/ 582 h 2322"/>
                <a:gd name="T26" fmla="*/ 93 w 552"/>
                <a:gd name="T27" fmla="*/ 643 h 2322"/>
                <a:gd name="T28" fmla="*/ 118 w 552"/>
                <a:gd name="T29" fmla="*/ 703 h 2322"/>
                <a:gd name="T30" fmla="*/ 96 w 552"/>
                <a:gd name="T31" fmla="*/ 747 h 2322"/>
                <a:gd name="T32" fmla="*/ 113 w 552"/>
                <a:gd name="T33" fmla="*/ 779 h 2322"/>
                <a:gd name="T34" fmla="*/ 113 w 552"/>
                <a:gd name="T35" fmla="*/ 834 h 2322"/>
                <a:gd name="T36" fmla="*/ 73 w 552"/>
                <a:gd name="T37" fmla="*/ 874 h 2322"/>
                <a:gd name="T38" fmla="*/ 56 w 552"/>
                <a:gd name="T39" fmla="*/ 866 h 2322"/>
                <a:gd name="T40" fmla="*/ 36 w 552"/>
                <a:gd name="T41" fmla="*/ 831 h 2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2" h="2322">
                  <a:moveTo>
                    <a:pt x="95" y="2206"/>
                  </a:moveTo>
                  <a:cubicBezTo>
                    <a:pt x="86" y="2000"/>
                    <a:pt x="95" y="1634"/>
                    <a:pt x="95" y="1062"/>
                  </a:cubicBezTo>
                  <a:cubicBezTo>
                    <a:pt x="98" y="1064"/>
                    <a:pt x="2" y="1056"/>
                    <a:pt x="2" y="910"/>
                  </a:cubicBezTo>
                  <a:cubicBezTo>
                    <a:pt x="0" y="756"/>
                    <a:pt x="2" y="374"/>
                    <a:pt x="2" y="180"/>
                  </a:cubicBezTo>
                  <a:cubicBezTo>
                    <a:pt x="2" y="80"/>
                    <a:pt x="90" y="2"/>
                    <a:pt x="282" y="1"/>
                  </a:cubicBezTo>
                  <a:cubicBezTo>
                    <a:pt x="474" y="0"/>
                    <a:pt x="548" y="78"/>
                    <a:pt x="552" y="180"/>
                  </a:cubicBezTo>
                  <a:cubicBezTo>
                    <a:pt x="552" y="545"/>
                    <a:pt x="552" y="910"/>
                    <a:pt x="552" y="910"/>
                  </a:cubicBezTo>
                  <a:cubicBezTo>
                    <a:pt x="550" y="1020"/>
                    <a:pt x="397" y="1064"/>
                    <a:pt x="397" y="1064"/>
                  </a:cubicBezTo>
                  <a:lnTo>
                    <a:pt x="397" y="1177"/>
                  </a:lnTo>
                  <a:lnTo>
                    <a:pt x="325" y="1177"/>
                  </a:lnTo>
                  <a:cubicBezTo>
                    <a:pt x="325" y="1177"/>
                    <a:pt x="325" y="1238"/>
                    <a:pt x="325" y="1300"/>
                  </a:cubicBezTo>
                  <a:cubicBezTo>
                    <a:pt x="286" y="1326"/>
                    <a:pt x="216" y="1360"/>
                    <a:pt x="224" y="1406"/>
                  </a:cubicBezTo>
                  <a:cubicBezTo>
                    <a:pt x="226" y="1447"/>
                    <a:pt x="336" y="1494"/>
                    <a:pt x="340" y="1544"/>
                  </a:cubicBezTo>
                  <a:cubicBezTo>
                    <a:pt x="344" y="1594"/>
                    <a:pt x="253" y="1655"/>
                    <a:pt x="248" y="1708"/>
                  </a:cubicBezTo>
                  <a:cubicBezTo>
                    <a:pt x="243" y="1761"/>
                    <a:pt x="311" y="1819"/>
                    <a:pt x="312" y="1865"/>
                  </a:cubicBezTo>
                  <a:cubicBezTo>
                    <a:pt x="313" y="1911"/>
                    <a:pt x="256" y="1950"/>
                    <a:pt x="254" y="1984"/>
                  </a:cubicBezTo>
                  <a:cubicBezTo>
                    <a:pt x="252" y="2018"/>
                    <a:pt x="291" y="2029"/>
                    <a:pt x="299" y="2067"/>
                  </a:cubicBezTo>
                  <a:lnTo>
                    <a:pt x="300" y="2214"/>
                  </a:lnTo>
                  <a:cubicBezTo>
                    <a:pt x="300" y="2214"/>
                    <a:pt x="247" y="2267"/>
                    <a:pt x="194" y="2320"/>
                  </a:cubicBezTo>
                  <a:cubicBezTo>
                    <a:pt x="156" y="2322"/>
                    <a:pt x="149" y="2299"/>
                    <a:pt x="149" y="2299"/>
                  </a:cubicBezTo>
                  <a:lnTo>
                    <a:pt x="95" y="22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990"/>
            <p:cNvSpPr>
              <a:spLocks/>
            </p:cNvSpPr>
            <p:nvPr/>
          </p:nvSpPr>
          <p:spPr bwMode="auto">
            <a:xfrm>
              <a:off x="5021" y="1037"/>
              <a:ext cx="25" cy="763"/>
            </a:xfrm>
            <a:custGeom>
              <a:avLst/>
              <a:gdLst>
                <a:gd name="T0" fmla="*/ 2 w 40"/>
                <a:gd name="T1" fmla="*/ 18 h 1243"/>
                <a:gd name="T2" fmla="*/ 2 w 40"/>
                <a:gd name="T3" fmla="*/ 18 h 1243"/>
                <a:gd name="T4" fmla="*/ 3 w 40"/>
                <a:gd name="T5" fmla="*/ 10 h 1243"/>
                <a:gd name="T6" fmla="*/ 4 w 40"/>
                <a:gd name="T7" fmla="*/ 4 h 1243"/>
                <a:gd name="T8" fmla="*/ 6 w 40"/>
                <a:gd name="T9" fmla="*/ 1 h 1243"/>
                <a:gd name="T10" fmla="*/ 9 w 40"/>
                <a:gd name="T11" fmla="*/ 0 h 1243"/>
                <a:gd name="T12" fmla="*/ 11 w 40"/>
                <a:gd name="T13" fmla="*/ 1 h 1243"/>
                <a:gd name="T14" fmla="*/ 14 w 40"/>
                <a:gd name="T15" fmla="*/ 4 h 1243"/>
                <a:gd name="T16" fmla="*/ 14 w 40"/>
                <a:gd name="T17" fmla="*/ 10 h 1243"/>
                <a:gd name="T18" fmla="*/ 16 w 40"/>
                <a:gd name="T19" fmla="*/ 18 h 1243"/>
                <a:gd name="T20" fmla="*/ 16 w 40"/>
                <a:gd name="T21" fmla="*/ 18 h 1243"/>
                <a:gd name="T22" fmla="*/ 14 w 40"/>
                <a:gd name="T23" fmla="*/ 466 h 1243"/>
                <a:gd name="T24" fmla="*/ 3 w 40"/>
                <a:gd name="T25" fmla="*/ 457 h 1243"/>
                <a:gd name="T26" fmla="*/ 2 w 40"/>
                <a:gd name="T27" fmla="*/ 18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Oval 991"/>
            <p:cNvSpPr>
              <a:spLocks noChangeArrowheads="1"/>
            </p:cNvSpPr>
            <p:nvPr/>
          </p:nvSpPr>
          <p:spPr bwMode="auto">
            <a:xfrm>
              <a:off x="5057" y="438"/>
              <a:ext cx="102" cy="1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19" name="Group 1011"/>
          <p:cNvGrpSpPr>
            <a:grpSpLocks/>
          </p:cNvGrpSpPr>
          <p:nvPr/>
        </p:nvGrpSpPr>
        <p:grpSpPr bwMode="auto">
          <a:xfrm rot="-505788">
            <a:off x="809625" y="595313"/>
            <a:ext cx="868363" cy="2273300"/>
            <a:chOff x="382" y="266"/>
            <a:chExt cx="740" cy="1938"/>
          </a:xfrm>
        </p:grpSpPr>
        <p:sp>
          <p:nvSpPr>
            <p:cNvPr id="13346" name="Freeform 993"/>
            <p:cNvSpPr>
              <a:spLocks/>
            </p:cNvSpPr>
            <p:nvPr/>
          </p:nvSpPr>
          <p:spPr bwMode="auto">
            <a:xfrm rot="497802">
              <a:off x="603" y="815"/>
              <a:ext cx="202" cy="163"/>
            </a:xfrm>
            <a:custGeom>
              <a:avLst/>
              <a:gdLst>
                <a:gd name="T0" fmla="*/ 0 w 164"/>
                <a:gd name="T1" fmla="*/ 41 h 132"/>
                <a:gd name="T2" fmla="*/ 86 w 164"/>
                <a:gd name="T3" fmla="*/ 201 h 132"/>
                <a:gd name="T4" fmla="*/ 179 w 164"/>
                <a:gd name="T5" fmla="*/ 201 h 132"/>
                <a:gd name="T6" fmla="*/ 249 w 164"/>
                <a:gd name="T7" fmla="*/ 47 h 132"/>
                <a:gd name="T8" fmla="*/ 187 w 164"/>
                <a:gd name="T9" fmla="*/ 2 h 132"/>
                <a:gd name="T10" fmla="*/ 165 w 164"/>
                <a:gd name="T11" fmla="*/ 121 h 132"/>
                <a:gd name="T12" fmla="*/ 103 w 164"/>
                <a:gd name="T13" fmla="*/ 121 h 132"/>
                <a:gd name="T14" fmla="*/ 65 w 164"/>
                <a:gd name="T15" fmla="*/ 0 h 132"/>
                <a:gd name="T16" fmla="*/ 0 w 164"/>
                <a:gd name="T17" fmla="*/ 41 h 1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4" h="132">
                  <a:moveTo>
                    <a:pt x="0" y="27"/>
                  </a:moveTo>
                  <a:lnTo>
                    <a:pt x="57" y="132"/>
                  </a:lnTo>
                  <a:lnTo>
                    <a:pt x="118" y="132"/>
                  </a:lnTo>
                  <a:lnTo>
                    <a:pt x="164" y="31"/>
                  </a:lnTo>
                  <a:lnTo>
                    <a:pt x="123" y="2"/>
                  </a:lnTo>
                  <a:lnTo>
                    <a:pt x="109" y="79"/>
                  </a:lnTo>
                  <a:lnTo>
                    <a:pt x="68" y="79"/>
                  </a:lnTo>
                  <a:lnTo>
                    <a:pt x="43" y="0"/>
                  </a:lnTo>
                  <a:lnTo>
                    <a:pt x="0" y="27"/>
                  </a:ln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994"/>
            <p:cNvSpPr>
              <a:spLocks/>
            </p:cNvSpPr>
            <p:nvPr/>
          </p:nvSpPr>
          <p:spPr bwMode="auto">
            <a:xfrm rot="497802">
              <a:off x="573" y="1029"/>
              <a:ext cx="72" cy="1175"/>
            </a:xfrm>
            <a:custGeom>
              <a:avLst/>
              <a:gdLst>
                <a:gd name="T0" fmla="*/ 89 w 58"/>
                <a:gd name="T1" fmla="*/ 1415 h 951"/>
                <a:gd name="T2" fmla="*/ 89 w 58"/>
                <a:gd name="T3" fmla="*/ 1415 h 951"/>
                <a:gd name="T4" fmla="*/ 43 w 58"/>
                <a:gd name="T5" fmla="*/ 1451 h 951"/>
                <a:gd name="T6" fmla="*/ 0 w 58"/>
                <a:gd name="T7" fmla="*/ 1415 h 951"/>
                <a:gd name="T8" fmla="*/ 0 w 58"/>
                <a:gd name="T9" fmla="*/ 1415 h 951"/>
                <a:gd name="T10" fmla="*/ 0 w 58"/>
                <a:gd name="T11" fmla="*/ 0 h 951"/>
                <a:gd name="T12" fmla="*/ 89 w 58"/>
                <a:gd name="T13" fmla="*/ 0 h 951"/>
                <a:gd name="T14" fmla="*/ 89 w 58"/>
                <a:gd name="T15" fmla="*/ 0 h 951"/>
                <a:gd name="T16" fmla="*/ 89 w 58"/>
                <a:gd name="T17" fmla="*/ 1415 h 951"/>
                <a:gd name="T18" fmla="*/ 89 w 58"/>
                <a:gd name="T19" fmla="*/ 1415 h 9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" h="951">
                  <a:moveTo>
                    <a:pt x="58" y="927"/>
                  </a:moveTo>
                  <a:cubicBezTo>
                    <a:pt x="58" y="927"/>
                    <a:pt x="58" y="927"/>
                    <a:pt x="58" y="927"/>
                  </a:cubicBezTo>
                  <a:cubicBezTo>
                    <a:pt x="58" y="927"/>
                    <a:pt x="50" y="951"/>
                    <a:pt x="28" y="950"/>
                  </a:cubicBezTo>
                  <a:cubicBezTo>
                    <a:pt x="6" y="949"/>
                    <a:pt x="6" y="937"/>
                    <a:pt x="0" y="927"/>
                  </a:cubicBezTo>
                  <a:cubicBezTo>
                    <a:pt x="0" y="927"/>
                    <a:pt x="0" y="927"/>
                    <a:pt x="0" y="927"/>
                  </a:cubicBezTo>
                  <a:lnTo>
                    <a:pt x="0" y="0"/>
                  </a:lnTo>
                  <a:lnTo>
                    <a:pt x="58" y="0"/>
                  </a:lnTo>
                  <a:lnTo>
                    <a:pt x="58" y="927"/>
                  </a:lnTo>
                  <a:cubicBezTo>
                    <a:pt x="58" y="927"/>
                    <a:pt x="58" y="927"/>
                    <a:pt x="58" y="927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Freeform 995"/>
            <p:cNvSpPr>
              <a:spLocks/>
            </p:cNvSpPr>
            <p:nvPr/>
          </p:nvSpPr>
          <p:spPr bwMode="auto">
            <a:xfrm rot="497802">
              <a:off x="550" y="1158"/>
              <a:ext cx="242" cy="77"/>
            </a:xfrm>
            <a:custGeom>
              <a:avLst/>
              <a:gdLst>
                <a:gd name="T0" fmla="*/ 226 w 196"/>
                <a:gd name="T1" fmla="*/ 93 h 62"/>
                <a:gd name="T2" fmla="*/ 63 w 196"/>
                <a:gd name="T3" fmla="*/ 93 h 62"/>
                <a:gd name="T4" fmla="*/ 70 w 196"/>
                <a:gd name="T5" fmla="*/ 1 h 62"/>
                <a:gd name="T6" fmla="*/ 226 w 196"/>
                <a:gd name="T7" fmla="*/ 1 h 62"/>
                <a:gd name="T8" fmla="*/ 226 w 196"/>
                <a:gd name="T9" fmla="*/ 93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Freeform 996"/>
            <p:cNvSpPr>
              <a:spLocks/>
            </p:cNvSpPr>
            <p:nvPr/>
          </p:nvSpPr>
          <p:spPr bwMode="auto">
            <a:xfrm rot="497802">
              <a:off x="584" y="1955"/>
              <a:ext cx="221" cy="175"/>
            </a:xfrm>
            <a:custGeom>
              <a:avLst/>
              <a:gdLst>
                <a:gd name="T0" fmla="*/ 0 w 179"/>
                <a:gd name="T1" fmla="*/ 0 h 141"/>
                <a:gd name="T2" fmla="*/ 152 w 179"/>
                <a:gd name="T3" fmla="*/ 0 h 141"/>
                <a:gd name="T4" fmla="*/ 152 w 179"/>
                <a:gd name="T5" fmla="*/ 74 h 141"/>
                <a:gd name="T6" fmla="*/ 199 w 179"/>
                <a:gd name="T7" fmla="*/ 74 h 141"/>
                <a:gd name="T8" fmla="*/ 199 w 179"/>
                <a:gd name="T9" fmla="*/ 0 h 141"/>
                <a:gd name="T10" fmla="*/ 273 w 179"/>
                <a:gd name="T11" fmla="*/ 0 h 141"/>
                <a:gd name="T12" fmla="*/ 273 w 179"/>
                <a:gd name="T13" fmla="*/ 215 h 141"/>
                <a:gd name="T14" fmla="*/ 204 w 179"/>
                <a:gd name="T15" fmla="*/ 215 h 141"/>
                <a:gd name="T16" fmla="*/ 204 w 179"/>
                <a:gd name="T17" fmla="*/ 148 h 141"/>
                <a:gd name="T18" fmla="*/ 156 w 179"/>
                <a:gd name="T19" fmla="*/ 148 h 141"/>
                <a:gd name="T20" fmla="*/ 156 w 179"/>
                <a:gd name="T21" fmla="*/ 217 h 141"/>
                <a:gd name="T22" fmla="*/ 96 w 179"/>
                <a:gd name="T23" fmla="*/ 217 h 141"/>
                <a:gd name="T24" fmla="*/ 96 w 179"/>
                <a:gd name="T25" fmla="*/ 145 h 141"/>
                <a:gd name="T26" fmla="*/ 47 w 179"/>
                <a:gd name="T27" fmla="*/ 145 h 141"/>
                <a:gd name="T28" fmla="*/ 47 w 179"/>
                <a:gd name="T29" fmla="*/ 217 h 141"/>
                <a:gd name="T30" fmla="*/ 0 w 179"/>
                <a:gd name="T31" fmla="*/ 217 h 141"/>
                <a:gd name="T32" fmla="*/ 0 w 179"/>
                <a:gd name="T33" fmla="*/ 0 h 1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9" h="141">
                  <a:moveTo>
                    <a:pt x="0" y="0"/>
                  </a:moveTo>
                  <a:lnTo>
                    <a:pt x="100" y="0"/>
                  </a:lnTo>
                  <a:lnTo>
                    <a:pt x="100" y="48"/>
                  </a:lnTo>
                  <a:lnTo>
                    <a:pt x="130" y="48"/>
                  </a:lnTo>
                  <a:lnTo>
                    <a:pt x="130" y="0"/>
                  </a:lnTo>
                  <a:lnTo>
                    <a:pt x="179" y="0"/>
                  </a:lnTo>
                  <a:lnTo>
                    <a:pt x="179" y="139"/>
                  </a:lnTo>
                  <a:lnTo>
                    <a:pt x="134" y="139"/>
                  </a:lnTo>
                  <a:lnTo>
                    <a:pt x="134" y="96"/>
                  </a:lnTo>
                  <a:lnTo>
                    <a:pt x="102" y="96"/>
                  </a:lnTo>
                  <a:lnTo>
                    <a:pt x="102" y="141"/>
                  </a:lnTo>
                  <a:lnTo>
                    <a:pt x="63" y="141"/>
                  </a:lnTo>
                  <a:lnTo>
                    <a:pt x="63" y="94"/>
                  </a:lnTo>
                  <a:lnTo>
                    <a:pt x="31" y="94"/>
                  </a:lnTo>
                  <a:lnTo>
                    <a:pt x="31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Freeform 997"/>
            <p:cNvSpPr>
              <a:spLocks/>
            </p:cNvSpPr>
            <p:nvPr/>
          </p:nvSpPr>
          <p:spPr bwMode="auto">
            <a:xfrm rot="497802">
              <a:off x="593" y="972"/>
              <a:ext cx="205" cy="66"/>
            </a:xfrm>
            <a:custGeom>
              <a:avLst/>
              <a:gdLst>
                <a:gd name="T0" fmla="*/ 162 w 196"/>
                <a:gd name="T1" fmla="*/ 68 h 62"/>
                <a:gd name="T2" fmla="*/ 45 w 196"/>
                <a:gd name="T3" fmla="*/ 68 h 62"/>
                <a:gd name="T4" fmla="*/ 50 w 196"/>
                <a:gd name="T5" fmla="*/ 1 h 62"/>
                <a:gd name="T6" fmla="*/ 162 w 196"/>
                <a:gd name="T7" fmla="*/ 1 h 62"/>
                <a:gd name="T8" fmla="*/ 162 w 196"/>
                <a:gd name="T9" fmla="*/ 68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62">
                  <a:moveTo>
                    <a:pt x="148" y="60"/>
                  </a:moveTo>
                  <a:cubicBezTo>
                    <a:pt x="122" y="60"/>
                    <a:pt x="94" y="60"/>
                    <a:pt x="41" y="60"/>
                  </a:cubicBezTo>
                  <a:cubicBezTo>
                    <a:pt x="4" y="62"/>
                    <a:pt x="0" y="2"/>
                    <a:pt x="46" y="1"/>
                  </a:cubicBezTo>
                  <a:cubicBezTo>
                    <a:pt x="97" y="1"/>
                    <a:pt x="122" y="0"/>
                    <a:pt x="148" y="1"/>
                  </a:cubicBezTo>
                  <a:cubicBezTo>
                    <a:pt x="196" y="4"/>
                    <a:pt x="186" y="60"/>
                    <a:pt x="148" y="6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r="100000" b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998"/>
            <p:cNvSpPr>
              <a:spLocks/>
            </p:cNvSpPr>
            <p:nvPr/>
          </p:nvSpPr>
          <p:spPr bwMode="auto">
            <a:xfrm rot="497802">
              <a:off x="382" y="266"/>
              <a:ext cx="740" cy="620"/>
            </a:xfrm>
            <a:custGeom>
              <a:avLst/>
              <a:gdLst>
                <a:gd name="T0" fmla="*/ 630 w 599"/>
                <a:gd name="T1" fmla="*/ 336 h 502"/>
                <a:gd name="T2" fmla="*/ 655 w 599"/>
                <a:gd name="T3" fmla="*/ 131 h 502"/>
                <a:gd name="T4" fmla="*/ 468 w 599"/>
                <a:gd name="T5" fmla="*/ 2 h 502"/>
                <a:gd name="T6" fmla="*/ 254 w 599"/>
                <a:gd name="T7" fmla="*/ 153 h 502"/>
                <a:gd name="T8" fmla="*/ 298 w 599"/>
                <a:gd name="T9" fmla="*/ 348 h 502"/>
                <a:gd name="T10" fmla="*/ 86 w 599"/>
                <a:gd name="T11" fmla="*/ 375 h 502"/>
                <a:gd name="T12" fmla="*/ 15 w 599"/>
                <a:gd name="T13" fmla="*/ 583 h 502"/>
                <a:gd name="T14" fmla="*/ 196 w 599"/>
                <a:gd name="T15" fmla="*/ 751 h 502"/>
                <a:gd name="T16" fmla="*/ 414 w 599"/>
                <a:gd name="T17" fmla="*/ 674 h 502"/>
                <a:gd name="T18" fmla="*/ 514 w 599"/>
                <a:gd name="T19" fmla="*/ 677 h 502"/>
                <a:gd name="T20" fmla="*/ 713 w 599"/>
                <a:gd name="T21" fmla="*/ 760 h 502"/>
                <a:gd name="T22" fmla="*/ 908 w 599"/>
                <a:gd name="T23" fmla="*/ 567 h 502"/>
                <a:gd name="T24" fmla="*/ 831 w 599"/>
                <a:gd name="T25" fmla="*/ 375 h 502"/>
                <a:gd name="T26" fmla="*/ 630 w 599"/>
                <a:gd name="T27" fmla="*/ 336 h 5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99" h="502">
                  <a:moveTo>
                    <a:pt x="413" y="220"/>
                  </a:moveTo>
                  <a:cubicBezTo>
                    <a:pt x="447" y="174"/>
                    <a:pt x="439" y="114"/>
                    <a:pt x="429" y="86"/>
                  </a:cubicBezTo>
                  <a:cubicBezTo>
                    <a:pt x="419" y="58"/>
                    <a:pt x="385" y="4"/>
                    <a:pt x="307" y="2"/>
                  </a:cubicBezTo>
                  <a:cubicBezTo>
                    <a:pt x="229" y="0"/>
                    <a:pt x="175" y="62"/>
                    <a:pt x="167" y="100"/>
                  </a:cubicBezTo>
                  <a:cubicBezTo>
                    <a:pt x="159" y="138"/>
                    <a:pt x="165" y="198"/>
                    <a:pt x="195" y="228"/>
                  </a:cubicBezTo>
                  <a:cubicBezTo>
                    <a:pt x="155" y="210"/>
                    <a:pt x="99" y="216"/>
                    <a:pt x="57" y="246"/>
                  </a:cubicBezTo>
                  <a:cubicBezTo>
                    <a:pt x="15" y="276"/>
                    <a:pt x="0" y="342"/>
                    <a:pt x="10" y="382"/>
                  </a:cubicBezTo>
                  <a:cubicBezTo>
                    <a:pt x="20" y="422"/>
                    <a:pt x="60" y="489"/>
                    <a:pt x="129" y="492"/>
                  </a:cubicBezTo>
                  <a:cubicBezTo>
                    <a:pt x="198" y="495"/>
                    <a:pt x="225" y="479"/>
                    <a:pt x="271" y="442"/>
                  </a:cubicBezTo>
                  <a:cubicBezTo>
                    <a:pt x="306" y="431"/>
                    <a:pt x="307" y="432"/>
                    <a:pt x="337" y="444"/>
                  </a:cubicBezTo>
                  <a:cubicBezTo>
                    <a:pt x="379" y="484"/>
                    <a:pt x="401" y="502"/>
                    <a:pt x="467" y="498"/>
                  </a:cubicBezTo>
                  <a:cubicBezTo>
                    <a:pt x="533" y="494"/>
                    <a:pt x="591" y="436"/>
                    <a:pt x="595" y="372"/>
                  </a:cubicBezTo>
                  <a:cubicBezTo>
                    <a:pt x="599" y="308"/>
                    <a:pt x="573" y="266"/>
                    <a:pt x="545" y="246"/>
                  </a:cubicBezTo>
                  <a:cubicBezTo>
                    <a:pt x="517" y="226"/>
                    <a:pt x="477" y="204"/>
                    <a:pt x="413" y="220"/>
                  </a:cubicBezTo>
                  <a:close/>
                </a:path>
              </a:pathLst>
            </a:custGeom>
            <a:gradFill rotWithShape="0">
              <a:gsLst>
                <a:gs pos="0">
                  <a:srgbClr val="F3D060"/>
                </a:gs>
                <a:gs pos="100000">
                  <a:srgbClr val="F0E8B8"/>
                </a:gs>
              </a:gsLst>
              <a:path path="rect">
                <a:fillToRect t="100000" r="100000"/>
              </a:path>
            </a:gra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999"/>
            <p:cNvSpPr>
              <a:spLocks/>
            </p:cNvSpPr>
            <p:nvPr/>
          </p:nvSpPr>
          <p:spPr bwMode="auto">
            <a:xfrm rot="497802">
              <a:off x="407" y="531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Oval 1000"/>
            <p:cNvSpPr>
              <a:spLocks noChangeArrowheads="1"/>
            </p:cNvSpPr>
            <p:nvPr/>
          </p:nvSpPr>
          <p:spPr bwMode="auto">
            <a:xfrm rot="497802">
              <a:off x="669" y="636"/>
              <a:ext cx="131" cy="13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6B503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4" name="Oval 1001"/>
            <p:cNvSpPr>
              <a:spLocks noChangeArrowheads="1"/>
            </p:cNvSpPr>
            <p:nvPr/>
          </p:nvSpPr>
          <p:spPr bwMode="auto">
            <a:xfrm rot="497802">
              <a:off x="643" y="310"/>
              <a:ext cx="264" cy="26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6B503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55" name="Freeform 1002"/>
            <p:cNvSpPr>
              <a:spLocks/>
            </p:cNvSpPr>
            <p:nvPr/>
          </p:nvSpPr>
          <p:spPr bwMode="auto">
            <a:xfrm rot="497802" flipH="1">
              <a:off x="795" y="590"/>
              <a:ext cx="269" cy="292"/>
            </a:xfrm>
            <a:custGeom>
              <a:avLst/>
              <a:gdLst>
                <a:gd name="T0" fmla="*/ 6 w 218"/>
                <a:gd name="T1" fmla="*/ 193 h 236"/>
                <a:gd name="T2" fmla="*/ 112 w 218"/>
                <a:gd name="T3" fmla="*/ 21 h 236"/>
                <a:gd name="T4" fmla="*/ 313 w 218"/>
                <a:gd name="T5" fmla="*/ 85 h 236"/>
                <a:gd name="T6" fmla="*/ 286 w 218"/>
                <a:gd name="T7" fmla="*/ 174 h 236"/>
                <a:gd name="T8" fmla="*/ 332 w 218"/>
                <a:gd name="T9" fmla="*/ 276 h 236"/>
                <a:gd name="T10" fmla="*/ 155 w 218"/>
                <a:gd name="T11" fmla="*/ 353 h 236"/>
                <a:gd name="T12" fmla="*/ 6 w 218"/>
                <a:gd name="T13" fmla="*/ 193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8" h="236">
                  <a:moveTo>
                    <a:pt x="4" y="126"/>
                  </a:moveTo>
                  <a:cubicBezTo>
                    <a:pt x="0" y="64"/>
                    <a:pt x="30" y="28"/>
                    <a:pt x="74" y="14"/>
                  </a:cubicBezTo>
                  <a:cubicBezTo>
                    <a:pt x="118" y="0"/>
                    <a:pt x="182" y="12"/>
                    <a:pt x="206" y="56"/>
                  </a:cubicBezTo>
                  <a:cubicBezTo>
                    <a:pt x="190" y="84"/>
                    <a:pt x="188" y="86"/>
                    <a:pt x="188" y="114"/>
                  </a:cubicBezTo>
                  <a:cubicBezTo>
                    <a:pt x="188" y="142"/>
                    <a:pt x="202" y="154"/>
                    <a:pt x="218" y="180"/>
                  </a:cubicBezTo>
                  <a:cubicBezTo>
                    <a:pt x="200" y="206"/>
                    <a:pt x="144" y="236"/>
                    <a:pt x="102" y="230"/>
                  </a:cubicBezTo>
                  <a:cubicBezTo>
                    <a:pt x="60" y="224"/>
                    <a:pt x="8" y="188"/>
                    <a:pt x="4" y="126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6B503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1003"/>
          <p:cNvGrpSpPr>
            <a:grpSpLocks/>
          </p:cNvGrpSpPr>
          <p:nvPr/>
        </p:nvGrpSpPr>
        <p:grpSpPr bwMode="auto">
          <a:xfrm rot="25673">
            <a:off x="5932488" y="628650"/>
            <a:ext cx="1039812" cy="2297113"/>
            <a:chOff x="4653" y="361"/>
            <a:chExt cx="780" cy="1724"/>
          </a:xfrm>
        </p:grpSpPr>
        <p:sp>
          <p:nvSpPr>
            <p:cNvPr id="13342" name="Freeform 1004"/>
            <p:cNvSpPr>
              <a:spLocks/>
            </p:cNvSpPr>
            <p:nvPr/>
          </p:nvSpPr>
          <p:spPr bwMode="auto">
            <a:xfrm>
              <a:off x="4904" y="1074"/>
              <a:ext cx="237" cy="1011"/>
            </a:xfrm>
            <a:custGeom>
              <a:avLst/>
              <a:gdLst>
                <a:gd name="T0" fmla="*/ 0 w 330"/>
                <a:gd name="T1" fmla="*/ 0 h 1409"/>
                <a:gd name="T2" fmla="*/ 0 w 330"/>
                <a:gd name="T3" fmla="*/ 133 h 1409"/>
                <a:gd name="T4" fmla="*/ 43 w 330"/>
                <a:gd name="T5" fmla="*/ 133 h 1409"/>
                <a:gd name="T6" fmla="*/ 54 w 330"/>
                <a:gd name="T7" fmla="*/ 181 h 1409"/>
                <a:gd name="T8" fmla="*/ 54 w 330"/>
                <a:gd name="T9" fmla="*/ 181 h 1409"/>
                <a:gd name="T10" fmla="*/ 72 w 330"/>
                <a:gd name="T11" fmla="*/ 181 h 1409"/>
                <a:gd name="T12" fmla="*/ 88 w 330"/>
                <a:gd name="T13" fmla="*/ 210 h 1409"/>
                <a:gd name="T14" fmla="*/ 57 w 330"/>
                <a:gd name="T15" fmla="*/ 249 h 1409"/>
                <a:gd name="T16" fmla="*/ 69 w 330"/>
                <a:gd name="T17" fmla="*/ 286 h 1409"/>
                <a:gd name="T18" fmla="*/ 48 w 330"/>
                <a:gd name="T19" fmla="*/ 314 h 1409"/>
                <a:gd name="T20" fmla="*/ 85 w 330"/>
                <a:gd name="T21" fmla="*/ 348 h 1409"/>
                <a:gd name="T22" fmla="*/ 54 w 330"/>
                <a:gd name="T23" fmla="*/ 387 h 1409"/>
                <a:gd name="T24" fmla="*/ 74 w 330"/>
                <a:gd name="T25" fmla="*/ 431 h 1409"/>
                <a:gd name="T26" fmla="*/ 43 w 330"/>
                <a:gd name="T27" fmla="*/ 462 h 1409"/>
                <a:gd name="T28" fmla="*/ 43 w 330"/>
                <a:gd name="T29" fmla="*/ 552 h 1409"/>
                <a:gd name="T30" fmla="*/ 75 w 330"/>
                <a:gd name="T31" fmla="*/ 591 h 1409"/>
                <a:gd name="T32" fmla="*/ 48 w 330"/>
                <a:gd name="T33" fmla="*/ 626 h 1409"/>
                <a:gd name="T34" fmla="*/ 41 w 330"/>
                <a:gd name="T35" fmla="*/ 652 h 1409"/>
                <a:gd name="T36" fmla="*/ 81 w 330"/>
                <a:gd name="T37" fmla="*/ 694 h 1409"/>
                <a:gd name="T38" fmla="*/ 129 w 330"/>
                <a:gd name="T39" fmla="*/ 694 h 1409"/>
                <a:gd name="T40" fmla="*/ 170 w 330"/>
                <a:gd name="T41" fmla="*/ 617 h 1409"/>
                <a:gd name="T42" fmla="*/ 164 w 330"/>
                <a:gd name="T43" fmla="*/ 0 h 1409"/>
                <a:gd name="T44" fmla="*/ 0 w 330"/>
                <a:gd name="T45" fmla="*/ 0 h 14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0" h="1409">
                  <a:moveTo>
                    <a:pt x="0" y="0"/>
                  </a:moveTo>
                  <a:lnTo>
                    <a:pt x="0" y="258"/>
                  </a:lnTo>
                  <a:lnTo>
                    <a:pt x="83" y="258"/>
                  </a:lnTo>
                  <a:lnTo>
                    <a:pt x="104" y="351"/>
                  </a:lnTo>
                  <a:lnTo>
                    <a:pt x="139" y="351"/>
                  </a:lnTo>
                  <a:cubicBezTo>
                    <a:pt x="150" y="361"/>
                    <a:pt x="175" y="387"/>
                    <a:pt x="171" y="409"/>
                  </a:cubicBezTo>
                  <a:cubicBezTo>
                    <a:pt x="169" y="457"/>
                    <a:pt x="118" y="460"/>
                    <a:pt x="112" y="484"/>
                  </a:cubicBezTo>
                  <a:cubicBezTo>
                    <a:pt x="106" y="508"/>
                    <a:pt x="136" y="535"/>
                    <a:pt x="133" y="556"/>
                  </a:cubicBezTo>
                  <a:cubicBezTo>
                    <a:pt x="130" y="577"/>
                    <a:pt x="88" y="589"/>
                    <a:pt x="93" y="609"/>
                  </a:cubicBezTo>
                  <a:cubicBezTo>
                    <a:pt x="98" y="629"/>
                    <a:pt x="165" y="633"/>
                    <a:pt x="165" y="676"/>
                  </a:cubicBezTo>
                  <a:cubicBezTo>
                    <a:pt x="165" y="719"/>
                    <a:pt x="107" y="726"/>
                    <a:pt x="104" y="753"/>
                  </a:cubicBezTo>
                  <a:cubicBezTo>
                    <a:pt x="101" y="780"/>
                    <a:pt x="147" y="812"/>
                    <a:pt x="144" y="836"/>
                  </a:cubicBezTo>
                  <a:cubicBezTo>
                    <a:pt x="141" y="860"/>
                    <a:pt x="93" y="857"/>
                    <a:pt x="83" y="897"/>
                  </a:cubicBezTo>
                  <a:cubicBezTo>
                    <a:pt x="83" y="937"/>
                    <a:pt x="81" y="1019"/>
                    <a:pt x="83" y="1073"/>
                  </a:cubicBezTo>
                  <a:cubicBezTo>
                    <a:pt x="93" y="1115"/>
                    <a:pt x="143" y="1125"/>
                    <a:pt x="145" y="1149"/>
                  </a:cubicBezTo>
                  <a:cubicBezTo>
                    <a:pt x="139" y="1203"/>
                    <a:pt x="104" y="1195"/>
                    <a:pt x="93" y="1215"/>
                  </a:cubicBezTo>
                  <a:lnTo>
                    <a:pt x="80" y="1267"/>
                  </a:lnTo>
                  <a:cubicBezTo>
                    <a:pt x="80" y="1267"/>
                    <a:pt x="118" y="1307"/>
                    <a:pt x="157" y="1347"/>
                  </a:cubicBezTo>
                  <a:cubicBezTo>
                    <a:pt x="203" y="1409"/>
                    <a:pt x="250" y="1347"/>
                    <a:pt x="250" y="1347"/>
                  </a:cubicBezTo>
                  <a:lnTo>
                    <a:pt x="330" y="1198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0EDE1"/>
                </a:gs>
                <a:gs pos="50000">
                  <a:srgbClr val="FFFFFF"/>
                </a:gs>
                <a:gs pos="100000">
                  <a:srgbClr val="F0EDE1"/>
                </a:gs>
              </a:gsLst>
              <a:lin ang="27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1005"/>
            <p:cNvSpPr>
              <a:spLocks/>
            </p:cNvSpPr>
            <p:nvPr/>
          </p:nvSpPr>
          <p:spPr bwMode="auto">
            <a:xfrm>
              <a:off x="4653" y="361"/>
              <a:ext cx="780" cy="725"/>
            </a:xfrm>
            <a:custGeom>
              <a:avLst/>
              <a:gdLst>
                <a:gd name="T0" fmla="*/ 527 w 1087"/>
                <a:gd name="T1" fmla="*/ 434 h 1010"/>
                <a:gd name="T2" fmla="*/ 344 w 1087"/>
                <a:gd name="T3" fmla="*/ 519 h 1010"/>
                <a:gd name="T4" fmla="*/ 179 w 1087"/>
                <a:gd name="T5" fmla="*/ 519 h 1010"/>
                <a:gd name="T6" fmla="*/ 30 w 1087"/>
                <a:gd name="T7" fmla="*/ 453 h 1010"/>
                <a:gd name="T8" fmla="*/ 1 w 1087"/>
                <a:gd name="T9" fmla="*/ 373 h 1010"/>
                <a:gd name="T10" fmla="*/ 30 w 1087"/>
                <a:gd name="T11" fmla="*/ 191 h 1010"/>
                <a:gd name="T12" fmla="*/ 77 w 1087"/>
                <a:gd name="T13" fmla="*/ 61 h 1010"/>
                <a:gd name="T14" fmla="*/ 158 w 1087"/>
                <a:gd name="T15" fmla="*/ 1 h 1010"/>
                <a:gd name="T16" fmla="*/ 382 w 1087"/>
                <a:gd name="T17" fmla="*/ 1 h 1010"/>
                <a:gd name="T18" fmla="*/ 446 w 1087"/>
                <a:gd name="T19" fmla="*/ 46 h 1010"/>
                <a:gd name="T20" fmla="*/ 506 w 1087"/>
                <a:gd name="T21" fmla="*/ 180 h 1010"/>
                <a:gd name="T22" fmla="*/ 545 w 1087"/>
                <a:gd name="T23" fmla="*/ 349 h 1010"/>
                <a:gd name="T24" fmla="*/ 527 w 1087"/>
                <a:gd name="T25" fmla="*/ 434 h 10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7" h="1010">
                  <a:moveTo>
                    <a:pt x="1023" y="842"/>
                  </a:moveTo>
                  <a:cubicBezTo>
                    <a:pt x="959" y="883"/>
                    <a:pt x="770" y="1008"/>
                    <a:pt x="667" y="1007"/>
                  </a:cubicBezTo>
                  <a:cubicBezTo>
                    <a:pt x="630" y="1006"/>
                    <a:pt x="406" y="1010"/>
                    <a:pt x="347" y="1007"/>
                  </a:cubicBezTo>
                  <a:cubicBezTo>
                    <a:pt x="288" y="1004"/>
                    <a:pt x="118" y="925"/>
                    <a:pt x="59" y="879"/>
                  </a:cubicBezTo>
                  <a:cubicBezTo>
                    <a:pt x="0" y="833"/>
                    <a:pt x="3" y="810"/>
                    <a:pt x="3" y="725"/>
                  </a:cubicBezTo>
                  <a:cubicBezTo>
                    <a:pt x="3" y="640"/>
                    <a:pt x="34" y="471"/>
                    <a:pt x="59" y="370"/>
                  </a:cubicBezTo>
                  <a:cubicBezTo>
                    <a:pt x="84" y="269"/>
                    <a:pt x="115" y="185"/>
                    <a:pt x="151" y="119"/>
                  </a:cubicBezTo>
                  <a:cubicBezTo>
                    <a:pt x="187" y="53"/>
                    <a:pt x="233" y="2"/>
                    <a:pt x="307" y="1"/>
                  </a:cubicBezTo>
                  <a:cubicBezTo>
                    <a:pt x="381" y="0"/>
                    <a:pt x="669" y="1"/>
                    <a:pt x="743" y="3"/>
                  </a:cubicBezTo>
                  <a:cubicBezTo>
                    <a:pt x="817" y="5"/>
                    <a:pt x="839" y="45"/>
                    <a:pt x="866" y="89"/>
                  </a:cubicBezTo>
                  <a:cubicBezTo>
                    <a:pt x="893" y="133"/>
                    <a:pt x="955" y="265"/>
                    <a:pt x="983" y="349"/>
                  </a:cubicBezTo>
                  <a:cubicBezTo>
                    <a:pt x="1011" y="433"/>
                    <a:pt x="1047" y="595"/>
                    <a:pt x="1058" y="677"/>
                  </a:cubicBezTo>
                  <a:cubicBezTo>
                    <a:pt x="1069" y="759"/>
                    <a:pt x="1087" y="801"/>
                    <a:pt x="1023" y="842"/>
                  </a:cubicBezTo>
                  <a:close/>
                </a:path>
              </a:pathLst>
            </a:custGeom>
            <a:gradFill rotWithShape="0">
              <a:gsLst>
                <a:gs pos="0">
                  <a:srgbClr val="8F6DD5"/>
                </a:gs>
                <a:gs pos="100000">
                  <a:srgbClr val="8E32CB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Oval 1006"/>
            <p:cNvSpPr>
              <a:spLocks noChangeArrowheads="1"/>
            </p:cNvSpPr>
            <p:nvPr/>
          </p:nvSpPr>
          <p:spPr bwMode="auto">
            <a:xfrm>
              <a:off x="4965" y="412"/>
              <a:ext cx="119" cy="119"/>
            </a:xfrm>
            <a:prstGeom prst="ellipse">
              <a:avLst/>
            </a:prstGeom>
            <a:solidFill>
              <a:srgbClr val="EDFF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45" name="Freeform 1007"/>
            <p:cNvSpPr>
              <a:spLocks/>
            </p:cNvSpPr>
            <p:nvPr/>
          </p:nvSpPr>
          <p:spPr bwMode="auto">
            <a:xfrm flipH="1">
              <a:off x="5073" y="1142"/>
              <a:ext cx="28" cy="892"/>
            </a:xfrm>
            <a:custGeom>
              <a:avLst/>
              <a:gdLst>
                <a:gd name="T0" fmla="*/ 3 w 40"/>
                <a:gd name="T1" fmla="*/ 24 h 1243"/>
                <a:gd name="T2" fmla="*/ 3 w 40"/>
                <a:gd name="T3" fmla="*/ 24 h 1243"/>
                <a:gd name="T4" fmla="*/ 4 w 40"/>
                <a:gd name="T5" fmla="*/ 14 h 1243"/>
                <a:gd name="T6" fmla="*/ 5 w 40"/>
                <a:gd name="T7" fmla="*/ 6 h 1243"/>
                <a:gd name="T8" fmla="*/ 8 w 40"/>
                <a:gd name="T9" fmla="*/ 1 h 1243"/>
                <a:gd name="T10" fmla="*/ 12 w 40"/>
                <a:gd name="T11" fmla="*/ 0 h 1243"/>
                <a:gd name="T12" fmla="*/ 14 w 40"/>
                <a:gd name="T13" fmla="*/ 1 h 1243"/>
                <a:gd name="T14" fmla="*/ 18 w 40"/>
                <a:gd name="T15" fmla="*/ 6 h 1243"/>
                <a:gd name="T16" fmla="*/ 18 w 40"/>
                <a:gd name="T17" fmla="*/ 14 h 1243"/>
                <a:gd name="T18" fmla="*/ 20 w 40"/>
                <a:gd name="T19" fmla="*/ 24 h 1243"/>
                <a:gd name="T20" fmla="*/ 20 w 40"/>
                <a:gd name="T21" fmla="*/ 24 h 1243"/>
                <a:gd name="T22" fmla="*/ 18 w 40"/>
                <a:gd name="T23" fmla="*/ 637 h 1243"/>
                <a:gd name="T24" fmla="*/ 3 w 40"/>
                <a:gd name="T25" fmla="*/ 624 h 1243"/>
                <a:gd name="T26" fmla="*/ 3 w 40"/>
                <a:gd name="T27" fmla="*/ 24 h 12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1243">
                  <a:moveTo>
                    <a:pt x="5" y="48"/>
                  </a:moveTo>
                  <a:lnTo>
                    <a:pt x="5" y="48"/>
                  </a:lnTo>
                  <a:lnTo>
                    <a:pt x="8" y="27"/>
                  </a:lnTo>
                  <a:lnTo>
                    <a:pt x="10" y="11"/>
                  </a:lnTo>
                  <a:lnTo>
                    <a:pt x="16" y="3"/>
                  </a:lnTo>
                  <a:lnTo>
                    <a:pt x="24" y="0"/>
                  </a:lnTo>
                  <a:lnTo>
                    <a:pt x="29" y="3"/>
                  </a:lnTo>
                  <a:lnTo>
                    <a:pt x="35" y="11"/>
                  </a:lnTo>
                  <a:lnTo>
                    <a:pt x="37" y="27"/>
                  </a:lnTo>
                  <a:lnTo>
                    <a:pt x="40" y="48"/>
                  </a:lnTo>
                  <a:cubicBezTo>
                    <a:pt x="39" y="246"/>
                    <a:pt x="34" y="641"/>
                    <a:pt x="35" y="1237"/>
                  </a:cubicBezTo>
                  <a:cubicBezTo>
                    <a:pt x="23" y="1243"/>
                    <a:pt x="25" y="1243"/>
                    <a:pt x="6" y="1213"/>
                  </a:cubicBezTo>
                  <a:cubicBezTo>
                    <a:pt x="0" y="1015"/>
                    <a:pt x="5" y="242"/>
                    <a:pt x="5" y="48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1" name="Group 0"/>
          <p:cNvGrpSpPr>
            <a:grpSpLocks/>
          </p:cNvGrpSpPr>
          <p:nvPr/>
        </p:nvGrpSpPr>
        <p:grpSpPr bwMode="auto">
          <a:xfrm>
            <a:off x="1793875" y="4073525"/>
            <a:ext cx="1533525" cy="996950"/>
            <a:chOff x="1130" y="2566"/>
            <a:chExt cx="966" cy="628"/>
          </a:xfrm>
        </p:grpSpPr>
        <p:sp>
          <p:nvSpPr>
            <p:cNvPr id="13339" name="Freeform 1013"/>
            <p:cNvSpPr>
              <a:spLocks/>
            </p:cNvSpPr>
            <p:nvPr/>
          </p:nvSpPr>
          <p:spPr bwMode="auto">
            <a:xfrm rot="1857700">
              <a:off x="1130" y="2648"/>
              <a:ext cx="954" cy="546"/>
            </a:xfrm>
            <a:custGeom>
              <a:avLst/>
              <a:gdLst>
                <a:gd name="T0" fmla="*/ 901 w 1006"/>
                <a:gd name="T1" fmla="*/ 433 h 576"/>
                <a:gd name="T2" fmla="*/ 540 w 1006"/>
                <a:gd name="T3" fmla="*/ 273 h 576"/>
                <a:gd name="T4" fmla="*/ 482 w 1006"/>
                <a:gd name="T5" fmla="*/ 149 h 576"/>
                <a:gd name="T6" fmla="*/ 321 w 1006"/>
                <a:gd name="T7" fmla="*/ 12 h 576"/>
                <a:gd name="T8" fmla="*/ 64 w 1006"/>
                <a:gd name="T9" fmla="*/ 64 h 576"/>
                <a:gd name="T10" fmla="*/ 42 w 1006"/>
                <a:gd name="T11" fmla="*/ 293 h 576"/>
                <a:gd name="T12" fmla="*/ 224 w 1006"/>
                <a:gd name="T13" fmla="*/ 382 h 576"/>
                <a:gd name="T14" fmla="*/ 380 w 1006"/>
                <a:gd name="T15" fmla="*/ 355 h 576"/>
                <a:gd name="T16" fmla="*/ 446 w 1006"/>
                <a:gd name="T17" fmla="*/ 424 h 576"/>
                <a:gd name="T18" fmla="*/ 475 w 1006"/>
                <a:gd name="T19" fmla="*/ 389 h 576"/>
                <a:gd name="T20" fmla="*/ 545 w 1006"/>
                <a:gd name="T21" fmla="*/ 403 h 576"/>
                <a:gd name="T22" fmla="*/ 581 w 1006"/>
                <a:gd name="T23" fmla="*/ 384 h 576"/>
                <a:gd name="T24" fmla="*/ 614 w 1006"/>
                <a:gd name="T25" fmla="*/ 428 h 576"/>
                <a:gd name="T26" fmla="*/ 666 w 1006"/>
                <a:gd name="T27" fmla="*/ 421 h 576"/>
                <a:gd name="T28" fmla="*/ 680 w 1006"/>
                <a:gd name="T29" fmla="*/ 467 h 576"/>
                <a:gd name="T30" fmla="*/ 736 w 1006"/>
                <a:gd name="T31" fmla="*/ 465 h 576"/>
                <a:gd name="T32" fmla="*/ 773 w 1006"/>
                <a:gd name="T33" fmla="*/ 496 h 576"/>
                <a:gd name="T34" fmla="*/ 905 w 1006"/>
                <a:gd name="T35" fmla="*/ 518 h 576"/>
                <a:gd name="T36" fmla="*/ 901 w 1006"/>
                <a:gd name="T37" fmla="*/ 433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6" h="576">
                  <a:moveTo>
                    <a:pt x="1002" y="482"/>
                  </a:moveTo>
                  <a:lnTo>
                    <a:pt x="600" y="304"/>
                  </a:lnTo>
                  <a:cubicBezTo>
                    <a:pt x="522" y="251"/>
                    <a:pt x="577" y="214"/>
                    <a:pt x="536" y="166"/>
                  </a:cubicBezTo>
                  <a:cubicBezTo>
                    <a:pt x="502" y="82"/>
                    <a:pt x="436" y="25"/>
                    <a:pt x="356" y="14"/>
                  </a:cubicBezTo>
                  <a:cubicBezTo>
                    <a:pt x="276" y="3"/>
                    <a:pt x="142" y="0"/>
                    <a:pt x="72" y="72"/>
                  </a:cubicBezTo>
                  <a:cubicBezTo>
                    <a:pt x="2" y="144"/>
                    <a:pt x="0" y="258"/>
                    <a:pt x="46" y="326"/>
                  </a:cubicBezTo>
                  <a:cubicBezTo>
                    <a:pt x="92" y="394"/>
                    <a:pt x="176" y="424"/>
                    <a:pt x="249" y="425"/>
                  </a:cubicBezTo>
                  <a:cubicBezTo>
                    <a:pt x="322" y="426"/>
                    <a:pt x="382" y="386"/>
                    <a:pt x="423" y="395"/>
                  </a:cubicBezTo>
                  <a:cubicBezTo>
                    <a:pt x="464" y="403"/>
                    <a:pt x="470" y="480"/>
                    <a:pt x="496" y="472"/>
                  </a:cubicBezTo>
                  <a:cubicBezTo>
                    <a:pt x="522" y="464"/>
                    <a:pt x="503" y="441"/>
                    <a:pt x="528" y="432"/>
                  </a:cubicBezTo>
                  <a:cubicBezTo>
                    <a:pt x="540" y="423"/>
                    <a:pt x="586" y="449"/>
                    <a:pt x="606" y="448"/>
                  </a:cubicBezTo>
                  <a:cubicBezTo>
                    <a:pt x="626" y="447"/>
                    <a:pt x="633" y="422"/>
                    <a:pt x="646" y="427"/>
                  </a:cubicBezTo>
                  <a:cubicBezTo>
                    <a:pt x="659" y="432"/>
                    <a:pt x="666" y="469"/>
                    <a:pt x="682" y="476"/>
                  </a:cubicBezTo>
                  <a:cubicBezTo>
                    <a:pt x="698" y="486"/>
                    <a:pt x="729" y="461"/>
                    <a:pt x="740" y="468"/>
                  </a:cubicBezTo>
                  <a:cubicBezTo>
                    <a:pt x="751" y="475"/>
                    <a:pt x="743" y="515"/>
                    <a:pt x="756" y="520"/>
                  </a:cubicBezTo>
                  <a:cubicBezTo>
                    <a:pt x="769" y="525"/>
                    <a:pt x="800" y="511"/>
                    <a:pt x="818" y="518"/>
                  </a:cubicBezTo>
                  <a:cubicBezTo>
                    <a:pt x="836" y="525"/>
                    <a:pt x="834" y="548"/>
                    <a:pt x="859" y="552"/>
                  </a:cubicBezTo>
                  <a:cubicBezTo>
                    <a:pt x="889" y="556"/>
                    <a:pt x="950" y="570"/>
                    <a:pt x="1006" y="576"/>
                  </a:cubicBezTo>
                  <a:cubicBezTo>
                    <a:pt x="1004" y="535"/>
                    <a:pt x="1002" y="482"/>
                    <a:pt x="1002" y="482"/>
                  </a:cubicBezTo>
                  <a:close/>
                </a:path>
              </a:pathLst>
            </a:custGeom>
            <a:solidFill>
              <a:srgbClr val="E5A15D"/>
            </a:soli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1014"/>
            <p:cNvSpPr>
              <a:spLocks/>
            </p:cNvSpPr>
            <p:nvPr/>
          </p:nvSpPr>
          <p:spPr bwMode="auto">
            <a:xfrm rot="1857700">
              <a:off x="1146" y="2637"/>
              <a:ext cx="950" cy="518"/>
            </a:xfrm>
            <a:custGeom>
              <a:avLst/>
              <a:gdLst>
                <a:gd name="T0" fmla="*/ 898 w 1002"/>
                <a:gd name="T1" fmla="*/ 418 h 546"/>
                <a:gd name="T2" fmla="*/ 541 w 1002"/>
                <a:gd name="T3" fmla="*/ 252 h 546"/>
                <a:gd name="T4" fmla="*/ 507 w 1002"/>
                <a:gd name="T5" fmla="*/ 173 h 546"/>
                <a:gd name="T6" fmla="*/ 299 w 1002"/>
                <a:gd name="T7" fmla="*/ 9 h 546"/>
                <a:gd name="T8" fmla="*/ 63 w 1002"/>
                <a:gd name="T9" fmla="*/ 72 h 546"/>
                <a:gd name="T10" fmla="*/ 44 w 1002"/>
                <a:gd name="T11" fmla="*/ 272 h 546"/>
                <a:gd name="T12" fmla="*/ 226 w 1002"/>
                <a:gd name="T13" fmla="*/ 361 h 546"/>
                <a:gd name="T14" fmla="*/ 382 w 1002"/>
                <a:gd name="T15" fmla="*/ 334 h 546"/>
                <a:gd name="T16" fmla="*/ 448 w 1002"/>
                <a:gd name="T17" fmla="*/ 403 h 546"/>
                <a:gd name="T18" fmla="*/ 476 w 1002"/>
                <a:gd name="T19" fmla="*/ 367 h 546"/>
                <a:gd name="T20" fmla="*/ 546 w 1002"/>
                <a:gd name="T21" fmla="*/ 381 h 546"/>
                <a:gd name="T22" fmla="*/ 582 w 1002"/>
                <a:gd name="T23" fmla="*/ 362 h 546"/>
                <a:gd name="T24" fmla="*/ 615 w 1002"/>
                <a:gd name="T25" fmla="*/ 407 h 546"/>
                <a:gd name="T26" fmla="*/ 667 w 1002"/>
                <a:gd name="T27" fmla="*/ 399 h 546"/>
                <a:gd name="T28" fmla="*/ 682 w 1002"/>
                <a:gd name="T29" fmla="*/ 447 h 546"/>
                <a:gd name="T30" fmla="*/ 737 w 1002"/>
                <a:gd name="T31" fmla="*/ 445 h 546"/>
                <a:gd name="T32" fmla="*/ 774 w 1002"/>
                <a:gd name="T33" fmla="*/ 475 h 546"/>
                <a:gd name="T34" fmla="*/ 901 w 1002"/>
                <a:gd name="T35" fmla="*/ 491 h 546"/>
                <a:gd name="T36" fmla="*/ 898 w 1002"/>
                <a:gd name="T37" fmla="*/ 418 h 5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02" h="546">
                  <a:moveTo>
                    <a:pt x="999" y="465"/>
                  </a:moveTo>
                  <a:lnTo>
                    <a:pt x="602" y="280"/>
                  </a:lnTo>
                  <a:cubicBezTo>
                    <a:pt x="530" y="234"/>
                    <a:pt x="580" y="264"/>
                    <a:pt x="564" y="192"/>
                  </a:cubicBezTo>
                  <a:cubicBezTo>
                    <a:pt x="524" y="62"/>
                    <a:pt x="412" y="22"/>
                    <a:pt x="332" y="11"/>
                  </a:cubicBezTo>
                  <a:cubicBezTo>
                    <a:pt x="252" y="0"/>
                    <a:pt x="140" y="8"/>
                    <a:pt x="70" y="80"/>
                  </a:cubicBezTo>
                  <a:cubicBezTo>
                    <a:pt x="0" y="152"/>
                    <a:pt x="2" y="234"/>
                    <a:pt x="48" y="302"/>
                  </a:cubicBezTo>
                  <a:cubicBezTo>
                    <a:pt x="94" y="370"/>
                    <a:pt x="178" y="400"/>
                    <a:pt x="251" y="401"/>
                  </a:cubicBezTo>
                  <a:cubicBezTo>
                    <a:pt x="324" y="402"/>
                    <a:pt x="384" y="362"/>
                    <a:pt x="425" y="371"/>
                  </a:cubicBezTo>
                  <a:cubicBezTo>
                    <a:pt x="466" y="379"/>
                    <a:pt x="472" y="456"/>
                    <a:pt x="498" y="448"/>
                  </a:cubicBezTo>
                  <a:cubicBezTo>
                    <a:pt x="524" y="440"/>
                    <a:pt x="505" y="417"/>
                    <a:pt x="530" y="408"/>
                  </a:cubicBezTo>
                  <a:cubicBezTo>
                    <a:pt x="542" y="399"/>
                    <a:pt x="588" y="425"/>
                    <a:pt x="608" y="424"/>
                  </a:cubicBezTo>
                  <a:cubicBezTo>
                    <a:pt x="628" y="423"/>
                    <a:pt x="635" y="398"/>
                    <a:pt x="648" y="403"/>
                  </a:cubicBezTo>
                  <a:cubicBezTo>
                    <a:pt x="661" y="408"/>
                    <a:pt x="668" y="445"/>
                    <a:pt x="684" y="452"/>
                  </a:cubicBezTo>
                  <a:cubicBezTo>
                    <a:pt x="700" y="462"/>
                    <a:pt x="731" y="437"/>
                    <a:pt x="742" y="444"/>
                  </a:cubicBezTo>
                  <a:cubicBezTo>
                    <a:pt x="753" y="451"/>
                    <a:pt x="745" y="491"/>
                    <a:pt x="758" y="496"/>
                  </a:cubicBezTo>
                  <a:cubicBezTo>
                    <a:pt x="771" y="501"/>
                    <a:pt x="802" y="487"/>
                    <a:pt x="820" y="494"/>
                  </a:cubicBezTo>
                  <a:cubicBezTo>
                    <a:pt x="838" y="501"/>
                    <a:pt x="836" y="524"/>
                    <a:pt x="861" y="528"/>
                  </a:cubicBezTo>
                  <a:cubicBezTo>
                    <a:pt x="891" y="532"/>
                    <a:pt x="946" y="540"/>
                    <a:pt x="1002" y="546"/>
                  </a:cubicBezTo>
                  <a:cubicBezTo>
                    <a:pt x="1000" y="505"/>
                    <a:pt x="999" y="465"/>
                    <a:pt x="999" y="465"/>
                  </a:cubicBezTo>
                  <a:close/>
                </a:path>
              </a:pathLst>
            </a:custGeom>
            <a:gradFill rotWithShape="0">
              <a:gsLst>
                <a:gs pos="0">
                  <a:srgbClr val="FFBB1D"/>
                </a:gs>
                <a:gs pos="100000">
                  <a:srgbClr val="E5A15D"/>
                </a:gs>
              </a:gsLst>
              <a:lin ang="2700000" scaled="1"/>
            </a:gra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1015"/>
            <p:cNvSpPr>
              <a:spLocks/>
            </p:cNvSpPr>
            <p:nvPr/>
          </p:nvSpPr>
          <p:spPr bwMode="auto">
            <a:xfrm rot="1857700">
              <a:off x="1378" y="2566"/>
              <a:ext cx="91" cy="78"/>
            </a:xfrm>
            <a:custGeom>
              <a:avLst/>
              <a:gdLst>
                <a:gd name="T0" fmla="*/ 27 w 96"/>
                <a:gd name="T1" fmla="*/ 72 h 82"/>
                <a:gd name="T2" fmla="*/ 0 w 96"/>
                <a:gd name="T3" fmla="*/ 36 h 82"/>
                <a:gd name="T4" fmla="*/ 56 w 96"/>
                <a:gd name="T5" fmla="*/ 8 h 82"/>
                <a:gd name="T6" fmla="*/ 82 w 96"/>
                <a:gd name="T7" fmla="*/ 49 h 82"/>
                <a:gd name="T8" fmla="*/ 27 w 96"/>
                <a:gd name="T9" fmla="*/ 7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" h="82">
                  <a:moveTo>
                    <a:pt x="31" y="80"/>
                  </a:moveTo>
                  <a:cubicBezTo>
                    <a:pt x="16" y="78"/>
                    <a:pt x="0" y="68"/>
                    <a:pt x="0" y="40"/>
                  </a:cubicBezTo>
                  <a:cubicBezTo>
                    <a:pt x="0" y="12"/>
                    <a:pt x="38" y="0"/>
                    <a:pt x="62" y="8"/>
                  </a:cubicBezTo>
                  <a:cubicBezTo>
                    <a:pt x="86" y="16"/>
                    <a:pt x="96" y="30"/>
                    <a:pt x="92" y="54"/>
                  </a:cubicBezTo>
                  <a:cubicBezTo>
                    <a:pt x="88" y="78"/>
                    <a:pt x="46" y="82"/>
                    <a:pt x="31" y="80"/>
                  </a:cubicBezTo>
                  <a:close/>
                </a:path>
              </a:pathLst>
            </a:custGeom>
            <a:solidFill>
              <a:schemeClr val="bg1"/>
            </a:solidFill>
            <a:ln w="11113">
              <a:solidFill>
                <a:srgbClr val="7F6B4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2" name="Group 11"/>
          <p:cNvGrpSpPr>
            <a:grpSpLocks/>
          </p:cNvGrpSpPr>
          <p:nvPr/>
        </p:nvGrpSpPr>
        <p:grpSpPr bwMode="auto">
          <a:xfrm>
            <a:off x="7481888" y="3851275"/>
            <a:ext cx="1139825" cy="2149475"/>
            <a:chOff x="4713" y="2426"/>
            <a:chExt cx="718" cy="1354"/>
          </a:xfrm>
        </p:grpSpPr>
        <p:grpSp>
          <p:nvGrpSpPr>
            <p:cNvPr id="13335" name="Group 1020"/>
            <p:cNvGrpSpPr>
              <a:grpSpLocks/>
            </p:cNvGrpSpPr>
            <p:nvPr/>
          </p:nvGrpSpPr>
          <p:grpSpPr bwMode="auto">
            <a:xfrm rot="-3825975">
              <a:off x="4395" y="2744"/>
              <a:ext cx="1354" cy="718"/>
              <a:chOff x="662" y="3019"/>
              <a:chExt cx="1817" cy="964"/>
            </a:xfrm>
          </p:grpSpPr>
          <p:sp>
            <p:nvSpPr>
              <p:cNvPr id="13337" name="Freeform 1021"/>
              <p:cNvSpPr>
                <a:spLocks/>
              </p:cNvSpPr>
              <p:nvPr/>
            </p:nvSpPr>
            <p:spPr bwMode="auto">
              <a:xfrm>
                <a:off x="662" y="3392"/>
                <a:ext cx="950" cy="591"/>
              </a:xfrm>
              <a:custGeom>
                <a:avLst/>
                <a:gdLst>
                  <a:gd name="T0" fmla="*/ 64 w 957"/>
                  <a:gd name="T1" fmla="*/ 402 h 620"/>
                  <a:gd name="T2" fmla="*/ 122 w 957"/>
                  <a:gd name="T3" fmla="*/ 408 h 620"/>
                  <a:gd name="T4" fmla="*/ 146 w 957"/>
                  <a:gd name="T5" fmla="*/ 360 h 620"/>
                  <a:gd name="T6" fmla="*/ 221 w 957"/>
                  <a:gd name="T7" fmla="*/ 362 h 620"/>
                  <a:gd name="T8" fmla="*/ 274 w 957"/>
                  <a:gd name="T9" fmla="*/ 301 h 620"/>
                  <a:gd name="T10" fmla="*/ 329 w 957"/>
                  <a:gd name="T11" fmla="*/ 312 h 620"/>
                  <a:gd name="T12" fmla="*/ 332 w 957"/>
                  <a:gd name="T13" fmla="*/ 310 h 620"/>
                  <a:gd name="T14" fmla="*/ 353 w 957"/>
                  <a:gd name="T15" fmla="*/ 277 h 620"/>
                  <a:gd name="T16" fmla="*/ 353 w 957"/>
                  <a:gd name="T17" fmla="*/ 277 h 620"/>
                  <a:gd name="T18" fmla="*/ 403 w 957"/>
                  <a:gd name="T19" fmla="*/ 275 h 620"/>
                  <a:gd name="T20" fmla="*/ 456 w 957"/>
                  <a:gd name="T21" fmla="*/ 253 h 620"/>
                  <a:gd name="T22" fmla="*/ 452 w 957"/>
                  <a:gd name="T23" fmla="*/ 223 h 620"/>
                  <a:gd name="T24" fmla="*/ 525 w 957"/>
                  <a:gd name="T25" fmla="*/ 188 h 620"/>
                  <a:gd name="T26" fmla="*/ 525 w 957"/>
                  <a:gd name="T27" fmla="*/ 188 h 620"/>
                  <a:gd name="T28" fmla="*/ 552 w 957"/>
                  <a:gd name="T29" fmla="*/ 206 h 620"/>
                  <a:gd name="T30" fmla="*/ 611 w 957"/>
                  <a:gd name="T31" fmla="*/ 178 h 620"/>
                  <a:gd name="T32" fmla="*/ 611 w 957"/>
                  <a:gd name="T33" fmla="*/ 178 h 620"/>
                  <a:gd name="T34" fmla="*/ 644 w 957"/>
                  <a:gd name="T35" fmla="*/ 75 h 620"/>
                  <a:gd name="T36" fmla="*/ 802 w 957"/>
                  <a:gd name="T37" fmla="*/ 0 h 620"/>
                  <a:gd name="T38" fmla="*/ 943 w 957"/>
                  <a:gd name="T39" fmla="*/ 249 h 620"/>
                  <a:gd name="T40" fmla="*/ 785 w 957"/>
                  <a:gd name="T41" fmla="*/ 325 h 620"/>
                  <a:gd name="T42" fmla="*/ 758 w 957"/>
                  <a:gd name="T43" fmla="*/ 278 h 620"/>
                  <a:gd name="T44" fmla="*/ 696 w 957"/>
                  <a:gd name="T45" fmla="*/ 295 h 620"/>
                  <a:gd name="T46" fmla="*/ 696 w 957"/>
                  <a:gd name="T47" fmla="*/ 295 h 620"/>
                  <a:gd name="T48" fmla="*/ 632 w 957"/>
                  <a:gd name="T49" fmla="*/ 281 h 620"/>
                  <a:gd name="T50" fmla="*/ 609 w 957"/>
                  <a:gd name="T51" fmla="*/ 328 h 620"/>
                  <a:gd name="T52" fmla="*/ 560 w 957"/>
                  <a:gd name="T53" fmla="*/ 338 h 620"/>
                  <a:gd name="T54" fmla="*/ 552 w 957"/>
                  <a:gd name="T55" fmla="*/ 370 h 620"/>
                  <a:gd name="T56" fmla="*/ 520 w 957"/>
                  <a:gd name="T57" fmla="*/ 350 h 620"/>
                  <a:gd name="T58" fmla="*/ 476 w 957"/>
                  <a:gd name="T59" fmla="*/ 356 h 620"/>
                  <a:gd name="T60" fmla="*/ 450 w 957"/>
                  <a:gd name="T61" fmla="*/ 413 h 620"/>
                  <a:gd name="T62" fmla="*/ 386 w 957"/>
                  <a:gd name="T63" fmla="*/ 415 h 620"/>
                  <a:gd name="T64" fmla="*/ 367 w 957"/>
                  <a:gd name="T65" fmla="*/ 466 h 620"/>
                  <a:gd name="T66" fmla="*/ 261 w 957"/>
                  <a:gd name="T67" fmla="*/ 518 h 620"/>
                  <a:gd name="T68" fmla="*/ 261 w 957"/>
                  <a:gd name="T69" fmla="*/ 518 h 620"/>
                  <a:gd name="T70" fmla="*/ 192 w 957"/>
                  <a:gd name="T71" fmla="*/ 508 h 620"/>
                  <a:gd name="T72" fmla="*/ 167 w 957"/>
                  <a:gd name="T73" fmla="*/ 563 h 620"/>
                  <a:gd name="T74" fmla="*/ 39 w 957"/>
                  <a:gd name="T75" fmla="*/ 529 h 620"/>
                  <a:gd name="T76" fmla="*/ 64 w 957"/>
                  <a:gd name="T77" fmla="*/ 402 h 6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957" h="620">
                    <a:moveTo>
                      <a:pt x="64" y="443"/>
                    </a:moveTo>
                    <a:cubicBezTo>
                      <a:pt x="78" y="421"/>
                      <a:pt x="110" y="457"/>
                      <a:pt x="124" y="449"/>
                    </a:cubicBezTo>
                    <a:cubicBezTo>
                      <a:pt x="136" y="442"/>
                      <a:pt x="131" y="405"/>
                      <a:pt x="148" y="397"/>
                    </a:cubicBezTo>
                    <a:cubicBezTo>
                      <a:pt x="165" y="389"/>
                      <a:pt x="203" y="410"/>
                      <a:pt x="225" y="399"/>
                    </a:cubicBezTo>
                    <a:cubicBezTo>
                      <a:pt x="247" y="388"/>
                      <a:pt x="260" y="340"/>
                      <a:pt x="278" y="331"/>
                    </a:cubicBezTo>
                    <a:lnTo>
                      <a:pt x="333" y="343"/>
                    </a:lnTo>
                    <a:lnTo>
                      <a:pt x="336" y="341"/>
                    </a:lnTo>
                    <a:lnTo>
                      <a:pt x="359" y="305"/>
                    </a:lnTo>
                    <a:cubicBezTo>
                      <a:pt x="367" y="305"/>
                      <a:pt x="392" y="307"/>
                      <a:pt x="409" y="303"/>
                    </a:cubicBezTo>
                    <a:cubicBezTo>
                      <a:pt x="426" y="299"/>
                      <a:pt x="454" y="287"/>
                      <a:pt x="462" y="278"/>
                    </a:cubicBezTo>
                    <a:lnTo>
                      <a:pt x="458" y="246"/>
                    </a:lnTo>
                    <a:lnTo>
                      <a:pt x="533" y="207"/>
                    </a:lnTo>
                    <a:cubicBezTo>
                      <a:pt x="538" y="210"/>
                      <a:pt x="545" y="229"/>
                      <a:pt x="560" y="227"/>
                    </a:cubicBezTo>
                    <a:cubicBezTo>
                      <a:pt x="575" y="225"/>
                      <a:pt x="611" y="201"/>
                      <a:pt x="621" y="196"/>
                    </a:cubicBezTo>
                    <a:lnTo>
                      <a:pt x="654" y="83"/>
                    </a:lnTo>
                    <a:lnTo>
                      <a:pt x="814" y="0"/>
                    </a:lnTo>
                    <a:lnTo>
                      <a:pt x="957" y="274"/>
                    </a:lnTo>
                    <a:lnTo>
                      <a:pt x="797" y="358"/>
                    </a:lnTo>
                    <a:cubicBezTo>
                      <a:pt x="766" y="363"/>
                      <a:pt x="785" y="312"/>
                      <a:pt x="770" y="306"/>
                    </a:cubicBezTo>
                    <a:cubicBezTo>
                      <a:pt x="755" y="300"/>
                      <a:pt x="717" y="321"/>
                      <a:pt x="706" y="324"/>
                    </a:cubicBezTo>
                    <a:cubicBezTo>
                      <a:pt x="695" y="321"/>
                      <a:pt x="657" y="303"/>
                      <a:pt x="642" y="309"/>
                    </a:cubicBezTo>
                    <a:cubicBezTo>
                      <a:pt x="627" y="315"/>
                      <a:pt x="630" y="351"/>
                      <a:pt x="618" y="361"/>
                    </a:cubicBezTo>
                    <a:cubicBezTo>
                      <a:pt x="606" y="371"/>
                      <a:pt x="578" y="364"/>
                      <a:pt x="568" y="372"/>
                    </a:cubicBezTo>
                    <a:cubicBezTo>
                      <a:pt x="557" y="381"/>
                      <a:pt x="567" y="405"/>
                      <a:pt x="560" y="407"/>
                    </a:cubicBezTo>
                    <a:lnTo>
                      <a:pt x="528" y="385"/>
                    </a:lnTo>
                    <a:cubicBezTo>
                      <a:pt x="515" y="382"/>
                      <a:pt x="496" y="380"/>
                      <a:pt x="484" y="391"/>
                    </a:cubicBezTo>
                    <a:cubicBezTo>
                      <a:pt x="472" y="402"/>
                      <a:pt x="471" y="443"/>
                      <a:pt x="456" y="454"/>
                    </a:cubicBezTo>
                    <a:cubicBezTo>
                      <a:pt x="441" y="465"/>
                      <a:pt x="406" y="446"/>
                      <a:pt x="392" y="456"/>
                    </a:cubicBezTo>
                    <a:cubicBezTo>
                      <a:pt x="378" y="466"/>
                      <a:pt x="394" y="494"/>
                      <a:pt x="373" y="513"/>
                    </a:cubicBezTo>
                    <a:lnTo>
                      <a:pt x="265" y="570"/>
                    </a:lnTo>
                    <a:cubicBezTo>
                      <a:pt x="253" y="568"/>
                      <a:pt x="210" y="551"/>
                      <a:pt x="194" y="559"/>
                    </a:cubicBezTo>
                    <a:cubicBezTo>
                      <a:pt x="178" y="567"/>
                      <a:pt x="195" y="616"/>
                      <a:pt x="169" y="620"/>
                    </a:cubicBezTo>
                    <a:cubicBezTo>
                      <a:pt x="114" y="609"/>
                      <a:pt x="108" y="607"/>
                      <a:pt x="39" y="582"/>
                    </a:cubicBezTo>
                    <a:cubicBezTo>
                      <a:pt x="0" y="563"/>
                      <a:pt x="50" y="465"/>
                      <a:pt x="64" y="44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2F2F2"/>
                  </a:gs>
                  <a:gs pos="100000">
                    <a:srgbClr val="CBCBCB"/>
                  </a:gs>
                </a:gsLst>
                <a:path path="rect">
                  <a:fillToRect t="100000" r="100000"/>
                </a:path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8" name="Freeform 1022"/>
              <p:cNvSpPr>
                <a:spLocks/>
              </p:cNvSpPr>
              <p:nvPr/>
            </p:nvSpPr>
            <p:spPr bwMode="auto">
              <a:xfrm>
                <a:off x="1443" y="3019"/>
                <a:ext cx="1036" cy="668"/>
              </a:xfrm>
              <a:custGeom>
                <a:avLst/>
                <a:gdLst>
                  <a:gd name="T0" fmla="*/ 787 w 1184"/>
                  <a:gd name="T1" fmla="*/ 114 h 764"/>
                  <a:gd name="T2" fmla="*/ 606 w 1184"/>
                  <a:gd name="T3" fmla="*/ 21 h 764"/>
                  <a:gd name="T4" fmla="*/ 475 w 1184"/>
                  <a:gd name="T5" fmla="*/ 22 h 764"/>
                  <a:gd name="T6" fmla="*/ 50 w 1184"/>
                  <a:gd name="T7" fmla="*/ 234 h 764"/>
                  <a:gd name="T8" fmla="*/ 0 w 1184"/>
                  <a:gd name="T9" fmla="*/ 325 h 764"/>
                  <a:gd name="T10" fmla="*/ 114 w 1184"/>
                  <a:gd name="T11" fmla="*/ 543 h 764"/>
                  <a:gd name="T12" fmla="*/ 200 w 1184"/>
                  <a:gd name="T13" fmla="*/ 571 h 764"/>
                  <a:gd name="T14" fmla="*/ 291 w 1184"/>
                  <a:gd name="T15" fmla="*/ 556 h 764"/>
                  <a:gd name="T16" fmla="*/ 694 w 1184"/>
                  <a:gd name="T17" fmla="*/ 549 h 764"/>
                  <a:gd name="T18" fmla="*/ 869 w 1184"/>
                  <a:gd name="T19" fmla="*/ 443 h 764"/>
                  <a:gd name="T20" fmla="*/ 902 w 1184"/>
                  <a:gd name="T21" fmla="*/ 339 h 764"/>
                  <a:gd name="T22" fmla="*/ 850 w 1184"/>
                  <a:gd name="T23" fmla="*/ 180 h 764"/>
                  <a:gd name="T24" fmla="*/ 787 w 1184"/>
                  <a:gd name="T25" fmla="*/ 114 h 7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84" h="764">
                    <a:moveTo>
                      <a:pt x="1027" y="149"/>
                    </a:moveTo>
                    <a:cubicBezTo>
                      <a:pt x="996" y="130"/>
                      <a:pt x="859" y="48"/>
                      <a:pt x="791" y="28"/>
                    </a:cubicBezTo>
                    <a:cubicBezTo>
                      <a:pt x="723" y="8"/>
                      <a:pt x="680" y="0"/>
                      <a:pt x="620" y="29"/>
                    </a:cubicBezTo>
                    <a:cubicBezTo>
                      <a:pt x="620" y="29"/>
                      <a:pt x="342" y="167"/>
                      <a:pt x="65" y="306"/>
                    </a:cubicBezTo>
                    <a:cubicBezTo>
                      <a:pt x="8" y="334"/>
                      <a:pt x="0" y="425"/>
                      <a:pt x="0" y="425"/>
                    </a:cubicBezTo>
                    <a:lnTo>
                      <a:pt x="149" y="710"/>
                    </a:lnTo>
                    <a:cubicBezTo>
                      <a:pt x="149" y="710"/>
                      <a:pt x="184" y="764"/>
                      <a:pt x="261" y="747"/>
                    </a:cubicBezTo>
                    <a:cubicBezTo>
                      <a:pt x="310" y="736"/>
                      <a:pt x="354" y="730"/>
                      <a:pt x="380" y="727"/>
                    </a:cubicBezTo>
                    <a:cubicBezTo>
                      <a:pt x="480" y="722"/>
                      <a:pt x="776" y="718"/>
                      <a:pt x="906" y="718"/>
                    </a:cubicBezTo>
                    <a:cubicBezTo>
                      <a:pt x="1036" y="718"/>
                      <a:pt x="1116" y="610"/>
                      <a:pt x="1135" y="580"/>
                    </a:cubicBezTo>
                    <a:cubicBezTo>
                      <a:pt x="1154" y="550"/>
                      <a:pt x="1184" y="503"/>
                      <a:pt x="1178" y="444"/>
                    </a:cubicBezTo>
                    <a:cubicBezTo>
                      <a:pt x="1172" y="385"/>
                      <a:pt x="1134" y="283"/>
                      <a:pt x="1110" y="236"/>
                    </a:cubicBezTo>
                    <a:cubicBezTo>
                      <a:pt x="1086" y="189"/>
                      <a:pt x="1058" y="168"/>
                      <a:pt x="1027" y="14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598DD5"/>
                  </a:gs>
                  <a:gs pos="100000">
                    <a:schemeClr val="bg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36" name="Freeform 1023"/>
            <p:cNvSpPr>
              <a:spLocks/>
            </p:cNvSpPr>
            <p:nvPr/>
          </p:nvSpPr>
          <p:spPr bwMode="auto">
            <a:xfrm>
              <a:off x="5135" y="2480"/>
              <a:ext cx="235" cy="229"/>
            </a:xfrm>
            <a:custGeom>
              <a:avLst/>
              <a:gdLst>
                <a:gd name="T0" fmla="*/ 87 w 235"/>
                <a:gd name="T1" fmla="*/ 12 h 229"/>
                <a:gd name="T2" fmla="*/ 170 w 235"/>
                <a:gd name="T3" fmla="*/ 42 h 229"/>
                <a:gd name="T4" fmla="*/ 215 w 235"/>
                <a:gd name="T5" fmla="*/ 120 h 229"/>
                <a:gd name="T6" fmla="*/ 211 w 235"/>
                <a:gd name="T7" fmla="*/ 196 h 229"/>
                <a:gd name="T8" fmla="*/ 165 w 235"/>
                <a:gd name="T9" fmla="*/ 199 h 229"/>
                <a:gd name="T10" fmla="*/ 0 w 235"/>
                <a:gd name="T11" fmla="*/ 34 h 229"/>
                <a:gd name="T12" fmla="*/ 87 w 235"/>
                <a:gd name="T13" fmla="*/ 12 h 2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5" h="229">
                  <a:moveTo>
                    <a:pt x="87" y="12"/>
                  </a:moveTo>
                  <a:cubicBezTo>
                    <a:pt x="109" y="16"/>
                    <a:pt x="149" y="23"/>
                    <a:pt x="170" y="42"/>
                  </a:cubicBezTo>
                  <a:cubicBezTo>
                    <a:pt x="191" y="63"/>
                    <a:pt x="209" y="95"/>
                    <a:pt x="215" y="120"/>
                  </a:cubicBezTo>
                  <a:cubicBezTo>
                    <a:pt x="222" y="146"/>
                    <a:pt x="235" y="163"/>
                    <a:pt x="211" y="196"/>
                  </a:cubicBezTo>
                  <a:cubicBezTo>
                    <a:pt x="187" y="229"/>
                    <a:pt x="175" y="207"/>
                    <a:pt x="165" y="199"/>
                  </a:cubicBezTo>
                  <a:cubicBezTo>
                    <a:pt x="127" y="168"/>
                    <a:pt x="23" y="65"/>
                    <a:pt x="0" y="34"/>
                  </a:cubicBezTo>
                  <a:cubicBezTo>
                    <a:pt x="7" y="0"/>
                    <a:pt x="65" y="8"/>
                    <a:pt x="87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3" name="Group 10"/>
          <p:cNvGrpSpPr>
            <a:grpSpLocks/>
          </p:cNvGrpSpPr>
          <p:nvPr/>
        </p:nvGrpSpPr>
        <p:grpSpPr bwMode="auto">
          <a:xfrm>
            <a:off x="4229100" y="522288"/>
            <a:ext cx="941388" cy="2432050"/>
            <a:chOff x="2664" y="329"/>
            <a:chExt cx="593" cy="1532"/>
          </a:xfrm>
        </p:grpSpPr>
        <p:grpSp>
          <p:nvGrpSpPr>
            <p:cNvPr id="13327" name="Group 956"/>
            <p:cNvGrpSpPr>
              <a:grpSpLocks/>
            </p:cNvGrpSpPr>
            <p:nvPr/>
          </p:nvGrpSpPr>
          <p:grpSpPr bwMode="auto">
            <a:xfrm>
              <a:off x="2664" y="329"/>
              <a:ext cx="593" cy="1532"/>
              <a:chOff x="2525" y="630"/>
              <a:chExt cx="809" cy="2090"/>
            </a:xfrm>
          </p:grpSpPr>
          <p:sp>
            <p:nvSpPr>
              <p:cNvPr id="13329" name="Freeform 957"/>
              <p:cNvSpPr>
                <a:spLocks/>
              </p:cNvSpPr>
              <p:nvPr/>
            </p:nvSpPr>
            <p:spPr bwMode="auto">
              <a:xfrm>
                <a:off x="2840" y="1220"/>
                <a:ext cx="188" cy="176"/>
              </a:xfrm>
              <a:custGeom>
                <a:avLst/>
                <a:gdLst>
                  <a:gd name="T0" fmla="*/ 188 w 188"/>
                  <a:gd name="T1" fmla="*/ 48 h 176"/>
                  <a:gd name="T2" fmla="*/ 142 w 188"/>
                  <a:gd name="T3" fmla="*/ 176 h 176"/>
                  <a:gd name="T4" fmla="*/ 61 w 188"/>
                  <a:gd name="T5" fmla="*/ 176 h 176"/>
                  <a:gd name="T6" fmla="*/ 0 w 188"/>
                  <a:gd name="T7" fmla="*/ 42 h 176"/>
                  <a:gd name="T8" fmla="*/ 54 w 188"/>
                  <a:gd name="T9" fmla="*/ 4 h 176"/>
                  <a:gd name="T10" fmla="*/ 74 w 188"/>
                  <a:gd name="T11" fmla="*/ 108 h 176"/>
                  <a:gd name="T12" fmla="*/ 120 w 188"/>
                  <a:gd name="T13" fmla="*/ 110 h 176"/>
                  <a:gd name="T14" fmla="*/ 136 w 188"/>
                  <a:gd name="T15" fmla="*/ 0 h 176"/>
                  <a:gd name="T16" fmla="*/ 188 w 188"/>
                  <a:gd name="T17" fmla="*/ 48 h 1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8" h="176">
                    <a:moveTo>
                      <a:pt x="188" y="48"/>
                    </a:moveTo>
                    <a:lnTo>
                      <a:pt x="142" y="176"/>
                    </a:lnTo>
                    <a:lnTo>
                      <a:pt x="61" y="176"/>
                    </a:lnTo>
                    <a:lnTo>
                      <a:pt x="0" y="42"/>
                    </a:lnTo>
                    <a:lnTo>
                      <a:pt x="54" y="4"/>
                    </a:lnTo>
                    <a:lnTo>
                      <a:pt x="74" y="108"/>
                    </a:lnTo>
                    <a:lnTo>
                      <a:pt x="120" y="110"/>
                    </a:lnTo>
                    <a:lnTo>
                      <a:pt x="136" y="0"/>
                    </a:lnTo>
                    <a:lnTo>
                      <a:pt x="188" y="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0" name="Freeform 958"/>
              <p:cNvSpPr>
                <a:spLocks/>
              </p:cNvSpPr>
              <p:nvPr/>
            </p:nvSpPr>
            <p:spPr bwMode="auto">
              <a:xfrm flipH="1">
                <a:off x="2900" y="1457"/>
                <a:ext cx="77" cy="1263"/>
              </a:xfrm>
              <a:custGeom>
                <a:avLst/>
                <a:gdLst>
                  <a:gd name="T0" fmla="*/ 102 w 58"/>
                  <a:gd name="T1" fmla="*/ 1635 h 951"/>
                  <a:gd name="T2" fmla="*/ 102 w 58"/>
                  <a:gd name="T3" fmla="*/ 1635 h 951"/>
                  <a:gd name="T4" fmla="*/ 49 w 58"/>
                  <a:gd name="T5" fmla="*/ 1676 h 951"/>
                  <a:gd name="T6" fmla="*/ 0 w 58"/>
                  <a:gd name="T7" fmla="*/ 1635 h 951"/>
                  <a:gd name="T8" fmla="*/ 0 w 58"/>
                  <a:gd name="T9" fmla="*/ 1635 h 951"/>
                  <a:gd name="T10" fmla="*/ 0 w 58"/>
                  <a:gd name="T11" fmla="*/ 0 h 951"/>
                  <a:gd name="T12" fmla="*/ 102 w 58"/>
                  <a:gd name="T13" fmla="*/ 0 h 951"/>
                  <a:gd name="T14" fmla="*/ 102 w 58"/>
                  <a:gd name="T15" fmla="*/ 0 h 951"/>
                  <a:gd name="T16" fmla="*/ 102 w 58"/>
                  <a:gd name="T17" fmla="*/ 1635 h 951"/>
                  <a:gd name="T18" fmla="*/ 102 w 58"/>
                  <a:gd name="T19" fmla="*/ 1635 h 9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" h="951">
                    <a:moveTo>
                      <a:pt x="58" y="927"/>
                    </a:moveTo>
                    <a:cubicBezTo>
                      <a:pt x="58" y="927"/>
                      <a:pt x="58" y="927"/>
                      <a:pt x="58" y="927"/>
                    </a:cubicBezTo>
                    <a:cubicBezTo>
                      <a:pt x="58" y="927"/>
                      <a:pt x="50" y="951"/>
                      <a:pt x="28" y="950"/>
                    </a:cubicBezTo>
                    <a:cubicBezTo>
                      <a:pt x="6" y="949"/>
                      <a:pt x="6" y="937"/>
                      <a:pt x="0" y="927"/>
                    </a:cubicBezTo>
                    <a:cubicBezTo>
                      <a:pt x="0" y="927"/>
                      <a:pt x="0" y="927"/>
                      <a:pt x="0" y="927"/>
                    </a:cubicBezTo>
                    <a:lnTo>
                      <a:pt x="0" y="0"/>
                    </a:lnTo>
                    <a:lnTo>
                      <a:pt x="58" y="0"/>
                    </a:lnTo>
                    <a:lnTo>
                      <a:pt x="58" y="927"/>
                    </a:lnTo>
                    <a:cubicBezTo>
                      <a:pt x="58" y="927"/>
                      <a:pt x="58" y="927"/>
                      <a:pt x="58" y="92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1" name="Freeform 959"/>
              <p:cNvSpPr>
                <a:spLocks/>
              </p:cNvSpPr>
              <p:nvPr/>
            </p:nvSpPr>
            <p:spPr bwMode="auto">
              <a:xfrm flipH="1">
                <a:off x="2807" y="1591"/>
                <a:ext cx="260" cy="83"/>
              </a:xfrm>
              <a:custGeom>
                <a:avLst/>
                <a:gdLst>
                  <a:gd name="T0" fmla="*/ 260 w 196"/>
                  <a:gd name="T1" fmla="*/ 107 h 62"/>
                  <a:gd name="T2" fmla="*/ 72 w 196"/>
                  <a:gd name="T3" fmla="*/ 107 h 62"/>
                  <a:gd name="T4" fmla="*/ 81 w 196"/>
                  <a:gd name="T5" fmla="*/ 1 h 62"/>
                  <a:gd name="T6" fmla="*/ 260 w 196"/>
                  <a:gd name="T7" fmla="*/ 1 h 62"/>
                  <a:gd name="T8" fmla="*/ 260 w 196"/>
                  <a:gd name="T9" fmla="*/ 107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6" h="62">
                    <a:moveTo>
                      <a:pt x="148" y="60"/>
                    </a:moveTo>
                    <a:cubicBezTo>
                      <a:pt x="122" y="60"/>
                      <a:pt x="94" y="60"/>
                      <a:pt x="41" y="60"/>
                    </a:cubicBezTo>
                    <a:cubicBezTo>
                      <a:pt x="4" y="62"/>
                      <a:pt x="0" y="2"/>
                      <a:pt x="46" y="1"/>
                    </a:cubicBezTo>
                    <a:cubicBezTo>
                      <a:pt x="97" y="1"/>
                      <a:pt x="122" y="0"/>
                      <a:pt x="148" y="1"/>
                    </a:cubicBezTo>
                    <a:cubicBezTo>
                      <a:pt x="196" y="4"/>
                      <a:pt x="186" y="60"/>
                      <a:pt x="148" y="6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2" name="Freeform 960"/>
              <p:cNvSpPr>
                <a:spLocks/>
              </p:cNvSpPr>
              <p:nvPr/>
            </p:nvSpPr>
            <p:spPr bwMode="auto">
              <a:xfrm flipH="1">
                <a:off x="2662" y="2435"/>
                <a:ext cx="238" cy="187"/>
              </a:xfrm>
              <a:custGeom>
                <a:avLst/>
                <a:gdLst>
                  <a:gd name="T0" fmla="*/ 0 w 179"/>
                  <a:gd name="T1" fmla="*/ 0 h 141"/>
                  <a:gd name="T2" fmla="*/ 177 w 179"/>
                  <a:gd name="T3" fmla="*/ 0 h 141"/>
                  <a:gd name="T4" fmla="*/ 177 w 179"/>
                  <a:gd name="T5" fmla="*/ 85 h 141"/>
                  <a:gd name="T6" fmla="*/ 230 w 179"/>
                  <a:gd name="T7" fmla="*/ 85 h 141"/>
                  <a:gd name="T8" fmla="*/ 230 w 179"/>
                  <a:gd name="T9" fmla="*/ 0 h 141"/>
                  <a:gd name="T10" fmla="*/ 316 w 179"/>
                  <a:gd name="T11" fmla="*/ 0 h 141"/>
                  <a:gd name="T12" fmla="*/ 316 w 179"/>
                  <a:gd name="T13" fmla="*/ 244 h 141"/>
                  <a:gd name="T14" fmla="*/ 237 w 179"/>
                  <a:gd name="T15" fmla="*/ 244 h 141"/>
                  <a:gd name="T16" fmla="*/ 237 w 179"/>
                  <a:gd name="T17" fmla="*/ 168 h 141"/>
                  <a:gd name="T18" fmla="*/ 181 w 179"/>
                  <a:gd name="T19" fmla="*/ 168 h 141"/>
                  <a:gd name="T20" fmla="*/ 181 w 179"/>
                  <a:gd name="T21" fmla="*/ 248 h 141"/>
                  <a:gd name="T22" fmla="*/ 112 w 179"/>
                  <a:gd name="T23" fmla="*/ 248 h 141"/>
                  <a:gd name="T24" fmla="*/ 112 w 179"/>
                  <a:gd name="T25" fmla="*/ 166 h 141"/>
                  <a:gd name="T26" fmla="*/ 55 w 179"/>
                  <a:gd name="T27" fmla="*/ 166 h 141"/>
                  <a:gd name="T28" fmla="*/ 55 w 179"/>
                  <a:gd name="T29" fmla="*/ 248 h 141"/>
                  <a:gd name="T30" fmla="*/ 0 w 179"/>
                  <a:gd name="T31" fmla="*/ 248 h 141"/>
                  <a:gd name="T32" fmla="*/ 0 w 179"/>
                  <a:gd name="T33" fmla="*/ 0 h 1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79" h="141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8"/>
                    </a:lnTo>
                    <a:lnTo>
                      <a:pt x="130" y="48"/>
                    </a:lnTo>
                    <a:lnTo>
                      <a:pt x="130" y="0"/>
                    </a:lnTo>
                    <a:lnTo>
                      <a:pt x="179" y="0"/>
                    </a:lnTo>
                    <a:lnTo>
                      <a:pt x="179" y="139"/>
                    </a:lnTo>
                    <a:lnTo>
                      <a:pt x="134" y="139"/>
                    </a:lnTo>
                    <a:lnTo>
                      <a:pt x="134" y="96"/>
                    </a:lnTo>
                    <a:lnTo>
                      <a:pt x="102" y="96"/>
                    </a:lnTo>
                    <a:lnTo>
                      <a:pt x="102" y="141"/>
                    </a:lnTo>
                    <a:lnTo>
                      <a:pt x="63" y="141"/>
                    </a:lnTo>
                    <a:lnTo>
                      <a:pt x="63" y="94"/>
                    </a:lnTo>
                    <a:lnTo>
                      <a:pt x="31" y="94"/>
                    </a:lnTo>
                    <a:lnTo>
                      <a:pt x="31" y="141"/>
                    </a:lnTo>
                    <a:lnTo>
                      <a:pt x="0" y="141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3" name="Freeform 961"/>
              <p:cNvSpPr>
                <a:spLocks/>
              </p:cNvSpPr>
              <p:nvPr/>
            </p:nvSpPr>
            <p:spPr bwMode="auto">
              <a:xfrm flipH="1">
                <a:off x="2831" y="1390"/>
                <a:ext cx="220" cy="70"/>
              </a:xfrm>
              <a:custGeom>
                <a:avLst/>
                <a:gdLst>
                  <a:gd name="T0" fmla="*/ 186 w 196"/>
                  <a:gd name="T1" fmla="*/ 77 h 62"/>
                  <a:gd name="T2" fmla="*/ 52 w 196"/>
                  <a:gd name="T3" fmla="*/ 77 h 62"/>
                  <a:gd name="T4" fmla="*/ 58 w 196"/>
                  <a:gd name="T5" fmla="*/ 1 h 62"/>
                  <a:gd name="T6" fmla="*/ 186 w 196"/>
                  <a:gd name="T7" fmla="*/ 1 h 62"/>
                  <a:gd name="T8" fmla="*/ 186 w 196"/>
                  <a:gd name="T9" fmla="*/ 77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6" h="62">
                    <a:moveTo>
                      <a:pt x="148" y="60"/>
                    </a:moveTo>
                    <a:cubicBezTo>
                      <a:pt x="122" y="60"/>
                      <a:pt x="94" y="60"/>
                      <a:pt x="41" y="60"/>
                    </a:cubicBezTo>
                    <a:cubicBezTo>
                      <a:pt x="4" y="62"/>
                      <a:pt x="0" y="2"/>
                      <a:pt x="46" y="1"/>
                    </a:cubicBezTo>
                    <a:cubicBezTo>
                      <a:pt x="97" y="1"/>
                      <a:pt x="122" y="0"/>
                      <a:pt x="148" y="1"/>
                    </a:cubicBezTo>
                    <a:cubicBezTo>
                      <a:pt x="196" y="4"/>
                      <a:pt x="186" y="60"/>
                      <a:pt x="148" y="6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34" name="Freeform 962"/>
              <p:cNvSpPr>
                <a:spLocks/>
              </p:cNvSpPr>
              <p:nvPr/>
            </p:nvSpPr>
            <p:spPr bwMode="auto">
              <a:xfrm>
                <a:off x="2525" y="630"/>
                <a:ext cx="809" cy="678"/>
              </a:xfrm>
              <a:custGeom>
                <a:avLst/>
                <a:gdLst>
                  <a:gd name="T0" fmla="*/ 558 w 809"/>
                  <a:gd name="T1" fmla="*/ 297 h 678"/>
                  <a:gd name="T2" fmla="*/ 579 w 809"/>
                  <a:gd name="T3" fmla="*/ 116 h 678"/>
                  <a:gd name="T4" fmla="*/ 415 w 809"/>
                  <a:gd name="T5" fmla="*/ 3 h 678"/>
                  <a:gd name="T6" fmla="*/ 226 w 809"/>
                  <a:gd name="T7" fmla="*/ 135 h 678"/>
                  <a:gd name="T8" fmla="*/ 263 w 809"/>
                  <a:gd name="T9" fmla="*/ 308 h 678"/>
                  <a:gd name="T10" fmla="*/ 77 w 809"/>
                  <a:gd name="T11" fmla="*/ 332 h 678"/>
                  <a:gd name="T12" fmla="*/ 14 w 809"/>
                  <a:gd name="T13" fmla="*/ 516 h 678"/>
                  <a:gd name="T14" fmla="*/ 174 w 809"/>
                  <a:gd name="T15" fmla="*/ 664 h 678"/>
                  <a:gd name="T16" fmla="*/ 377 w 809"/>
                  <a:gd name="T17" fmla="*/ 598 h 678"/>
                  <a:gd name="T18" fmla="*/ 455 w 809"/>
                  <a:gd name="T19" fmla="*/ 600 h 678"/>
                  <a:gd name="T20" fmla="*/ 631 w 809"/>
                  <a:gd name="T21" fmla="*/ 673 h 678"/>
                  <a:gd name="T22" fmla="*/ 804 w 809"/>
                  <a:gd name="T23" fmla="*/ 502 h 678"/>
                  <a:gd name="T24" fmla="*/ 736 w 809"/>
                  <a:gd name="T25" fmla="*/ 332 h 678"/>
                  <a:gd name="T26" fmla="*/ 558 w 809"/>
                  <a:gd name="T27" fmla="*/ 297 h 67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09" h="678">
                    <a:moveTo>
                      <a:pt x="558" y="297"/>
                    </a:moveTo>
                    <a:cubicBezTo>
                      <a:pt x="604" y="235"/>
                      <a:pt x="593" y="154"/>
                      <a:pt x="579" y="116"/>
                    </a:cubicBezTo>
                    <a:cubicBezTo>
                      <a:pt x="566" y="78"/>
                      <a:pt x="520" y="5"/>
                      <a:pt x="415" y="3"/>
                    </a:cubicBezTo>
                    <a:cubicBezTo>
                      <a:pt x="309" y="0"/>
                      <a:pt x="236" y="84"/>
                      <a:pt x="226" y="135"/>
                    </a:cubicBezTo>
                    <a:cubicBezTo>
                      <a:pt x="215" y="186"/>
                      <a:pt x="223" y="267"/>
                      <a:pt x="263" y="308"/>
                    </a:cubicBezTo>
                    <a:cubicBezTo>
                      <a:pt x="209" y="284"/>
                      <a:pt x="134" y="292"/>
                      <a:pt x="77" y="332"/>
                    </a:cubicBezTo>
                    <a:cubicBezTo>
                      <a:pt x="20" y="373"/>
                      <a:pt x="0" y="462"/>
                      <a:pt x="14" y="516"/>
                    </a:cubicBezTo>
                    <a:cubicBezTo>
                      <a:pt x="27" y="570"/>
                      <a:pt x="81" y="660"/>
                      <a:pt x="174" y="664"/>
                    </a:cubicBezTo>
                    <a:cubicBezTo>
                      <a:pt x="267" y="669"/>
                      <a:pt x="315" y="648"/>
                      <a:pt x="377" y="598"/>
                    </a:cubicBezTo>
                    <a:cubicBezTo>
                      <a:pt x="407" y="586"/>
                      <a:pt x="417" y="586"/>
                      <a:pt x="455" y="600"/>
                    </a:cubicBezTo>
                    <a:cubicBezTo>
                      <a:pt x="512" y="654"/>
                      <a:pt x="542" y="678"/>
                      <a:pt x="631" y="673"/>
                    </a:cubicBezTo>
                    <a:cubicBezTo>
                      <a:pt x="720" y="667"/>
                      <a:pt x="798" y="589"/>
                      <a:pt x="804" y="502"/>
                    </a:cubicBezTo>
                    <a:cubicBezTo>
                      <a:pt x="809" y="416"/>
                      <a:pt x="774" y="359"/>
                      <a:pt x="736" y="332"/>
                    </a:cubicBezTo>
                    <a:cubicBezTo>
                      <a:pt x="698" y="305"/>
                      <a:pt x="644" y="276"/>
                      <a:pt x="558" y="29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6E188"/>
                  </a:gs>
                  <a:gs pos="100000">
                    <a:srgbClr val="8BB482"/>
                  </a:gs>
                </a:gsLst>
                <a:lin ang="18900000" scaled="1"/>
              </a:gra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28" name="Oval 7"/>
            <p:cNvSpPr>
              <a:spLocks noChangeArrowheads="1"/>
            </p:cNvSpPr>
            <p:nvPr/>
          </p:nvSpPr>
          <p:spPr bwMode="auto">
            <a:xfrm>
              <a:off x="2919" y="397"/>
              <a:ext cx="92" cy="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24" name="Group 9"/>
          <p:cNvGrpSpPr>
            <a:grpSpLocks/>
          </p:cNvGrpSpPr>
          <p:nvPr/>
        </p:nvGrpSpPr>
        <p:grpSpPr bwMode="auto">
          <a:xfrm>
            <a:off x="5140325" y="4021138"/>
            <a:ext cx="366713" cy="1009650"/>
            <a:chOff x="3238" y="2533"/>
            <a:chExt cx="231" cy="636"/>
          </a:xfrm>
        </p:grpSpPr>
        <p:sp>
          <p:nvSpPr>
            <p:cNvPr id="13325" name="Freeform 1010"/>
            <p:cNvSpPr>
              <a:spLocks/>
            </p:cNvSpPr>
            <p:nvPr/>
          </p:nvSpPr>
          <p:spPr bwMode="auto">
            <a:xfrm rot="25759">
              <a:off x="3238" y="2533"/>
              <a:ext cx="231" cy="636"/>
            </a:xfrm>
            <a:custGeom>
              <a:avLst/>
              <a:gdLst>
                <a:gd name="T0" fmla="*/ 117 w 311"/>
                <a:gd name="T1" fmla="*/ 400 h 856"/>
                <a:gd name="T2" fmla="*/ 155 w 311"/>
                <a:gd name="T3" fmla="*/ 380 h 856"/>
                <a:gd name="T4" fmla="*/ 103 w 311"/>
                <a:gd name="T5" fmla="*/ 366 h 856"/>
                <a:gd name="T6" fmla="*/ 103 w 311"/>
                <a:gd name="T7" fmla="*/ 178 h 856"/>
                <a:gd name="T8" fmla="*/ 103 w 311"/>
                <a:gd name="T9" fmla="*/ 178 h 856"/>
                <a:gd name="T10" fmla="*/ 171 w 311"/>
                <a:gd name="T11" fmla="*/ 79 h 856"/>
                <a:gd name="T12" fmla="*/ 91 w 311"/>
                <a:gd name="T13" fmla="*/ 1 h 856"/>
                <a:gd name="T14" fmla="*/ 3 w 311"/>
                <a:gd name="T15" fmla="*/ 78 h 856"/>
                <a:gd name="T16" fmla="*/ 68 w 311"/>
                <a:gd name="T17" fmla="*/ 184 h 856"/>
                <a:gd name="T18" fmla="*/ 69 w 311"/>
                <a:gd name="T19" fmla="*/ 450 h 856"/>
                <a:gd name="T20" fmla="*/ 103 w 311"/>
                <a:gd name="T21" fmla="*/ 450 h 856"/>
                <a:gd name="T22" fmla="*/ 103 w 311"/>
                <a:gd name="T23" fmla="*/ 432 h 856"/>
                <a:gd name="T24" fmla="*/ 152 w 311"/>
                <a:gd name="T25" fmla="*/ 421 h 856"/>
                <a:gd name="T26" fmla="*/ 117 w 311"/>
                <a:gd name="T27" fmla="*/ 400 h 8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11" h="856">
                  <a:moveTo>
                    <a:pt x="212" y="726"/>
                  </a:moveTo>
                  <a:cubicBezTo>
                    <a:pt x="212" y="686"/>
                    <a:pt x="284" y="720"/>
                    <a:pt x="282" y="688"/>
                  </a:cubicBezTo>
                  <a:cubicBezTo>
                    <a:pt x="280" y="656"/>
                    <a:pt x="244" y="664"/>
                    <a:pt x="186" y="662"/>
                  </a:cubicBezTo>
                  <a:cubicBezTo>
                    <a:pt x="187" y="504"/>
                    <a:pt x="187" y="323"/>
                    <a:pt x="187" y="323"/>
                  </a:cubicBezTo>
                  <a:cubicBezTo>
                    <a:pt x="208" y="293"/>
                    <a:pt x="311" y="237"/>
                    <a:pt x="310" y="142"/>
                  </a:cubicBezTo>
                  <a:cubicBezTo>
                    <a:pt x="309" y="47"/>
                    <a:pt x="226" y="4"/>
                    <a:pt x="164" y="2"/>
                  </a:cubicBezTo>
                  <a:cubicBezTo>
                    <a:pt x="102" y="0"/>
                    <a:pt x="0" y="28"/>
                    <a:pt x="5" y="141"/>
                  </a:cubicBezTo>
                  <a:cubicBezTo>
                    <a:pt x="10" y="254"/>
                    <a:pt x="116" y="268"/>
                    <a:pt x="122" y="334"/>
                  </a:cubicBezTo>
                  <a:cubicBezTo>
                    <a:pt x="117" y="407"/>
                    <a:pt x="125" y="569"/>
                    <a:pt x="125" y="815"/>
                  </a:cubicBezTo>
                  <a:cubicBezTo>
                    <a:pt x="140" y="830"/>
                    <a:pt x="160" y="856"/>
                    <a:pt x="187" y="815"/>
                  </a:cubicBezTo>
                  <a:cubicBezTo>
                    <a:pt x="187" y="799"/>
                    <a:pt x="187" y="783"/>
                    <a:pt x="187" y="783"/>
                  </a:cubicBezTo>
                  <a:cubicBezTo>
                    <a:pt x="202" y="774"/>
                    <a:pt x="276" y="790"/>
                    <a:pt x="275" y="763"/>
                  </a:cubicBezTo>
                  <a:cubicBezTo>
                    <a:pt x="274" y="736"/>
                    <a:pt x="212" y="766"/>
                    <a:pt x="212" y="726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Oval 8"/>
            <p:cNvSpPr>
              <a:spLocks noChangeArrowheads="1"/>
            </p:cNvSpPr>
            <p:nvPr/>
          </p:nvSpPr>
          <p:spPr bwMode="auto">
            <a:xfrm>
              <a:off x="3316" y="2571"/>
              <a:ext cx="92" cy="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5931</TotalTime>
  <Words>173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Key outlines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outline clipart</dc:title>
  <dc:creator>Presentation Magazine</dc:creator>
  <cp:lastModifiedBy>Jonty Pearce</cp:lastModifiedBy>
  <cp:revision>123</cp:revision>
  <dcterms:created xsi:type="dcterms:W3CDTF">2009-11-03T13:35:13Z</dcterms:created>
  <dcterms:modified xsi:type="dcterms:W3CDTF">2015-02-22T11:16:23Z</dcterms:modified>
</cp:coreProperties>
</file>