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01" autoAdjust="0"/>
    <p:restoredTop sz="94660"/>
  </p:normalViewPr>
  <p:slideViewPr>
    <p:cSldViewPr snapToGrid="0">
      <p:cViewPr>
        <p:scale>
          <a:sx n="77" d="100"/>
          <a:sy n="77" d="100"/>
        </p:scale>
        <p:origin x="-19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40A618C-C127-44CA-A6B6-EE12CCEDC2F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885974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D49D0C-C097-4F97-A2A6-F26AE060A065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303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53D78E-5951-4F34-BA61-A7C6D81EC2A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248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FE4EDDE-D334-400D-B50F-D6A5E8D86178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568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D02198-6306-47D4-B662-5879C83C3D2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558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BD55AA-9981-4E1E-A5BB-A3137CC1F616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5323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E6164E-B6C1-48C5-9E31-379C649DC325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790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8294CA-DE1F-44CE-B356-C90EFF1CC246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565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3DF2B6-AD11-4463-8CD8-1827A0D0DF87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6993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325C757-8D08-4693-85E1-1171C8542F49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32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2404-bw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57626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1764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985073-0875-44CD-84E8-FA66B76986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8356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E649A-6A15-4A10-850E-81470CE1EE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3544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F5A14E-5413-459E-B644-70B2E974D0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6888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83B566-40D0-4ED9-9AEB-1E5C048F70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82849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8E8F9-CC25-48CB-AF4F-2DBC2EDD98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175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3B04A-A3D3-4EA0-898A-6E2797510C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3564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04C68-43A3-4F0C-8A69-FCF9856243B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23451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0C334-8951-4663-960D-4C39841A80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428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6259B-EC74-4FC5-8179-2D895518D9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5352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EB755-C619-4ABA-92AA-C0705DF41E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75942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9FB30B-0D7D-4E6B-8EB0-7E67D8C582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779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565B5-69C1-4A94-812B-CE4C8AF5D0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6259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AFEB0-BBF8-40E5-9FFD-58A19976BF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7675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2404-bw-a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-4763"/>
            <a:ext cx="9144001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9692408D-B172-4A22-8EB6-22DA4E4092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6275" y="627063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mtClean="0"/>
              <a:t>Coal Mining Template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2450" y="1844675"/>
            <a:ext cx="6221413" cy="1752600"/>
          </a:xfrm>
        </p:spPr>
        <p:txBody>
          <a:bodyPr/>
          <a:lstStyle/>
          <a:p>
            <a:pPr algn="l" eaLnBrk="1" hangingPunct="1"/>
            <a:r>
              <a:rPr lang="en-GB" altLang="en-US" sz="3600" b="1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94250" y="2771775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84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65663" y="2147888"/>
            <a:ext cx="1020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805113" y="3762375"/>
            <a:ext cx="5461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86300" y="3640138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767388" y="3638550"/>
            <a:ext cx="10318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1117600" y="1989138"/>
          <a:ext cx="6729413" cy="373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1989138"/>
                        <a:ext cx="6729413" cy="3738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1038" y="1576388"/>
            <a:ext cx="4622800" cy="452596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5" descr="IMG_24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263" y="1687513"/>
            <a:ext cx="3082925" cy="3865562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514111875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016125000 h 800"/>
              <a:gd name="T8" fmla="*/ 2147483646 w 1196"/>
              <a:gd name="T9" fmla="*/ 2016125000 h 800"/>
              <a:gd name="T10" fmla="*/ 2147483646 w 1196"/>
              <a:gd name="T11" fmla="*/ 1502013125 h 800"/>
              <a:gd name="T12" fmla="*/ 2147483646 w 1196"/>
              <a:gd name="T13" fmla="*/ 1008062500 h 800"/>
              <a:gd name="T14" fmla="*/ 2147483646 w 1196"/>
              <a:gd name="T15" fmla="*/ 514111875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514111875 h 800"/>
              <a:gd name="T2" fmla="*/ 2147483646 w 1170"/>
              <a:gd name="T3" fmla="*/ 0 h 800"/>
              <a:gd name="T4" fmla="*/ 0 w 1170"/>
              <a:gd name="T5" fmla="*/ 0 h 800"/>
              <a:gd name="T6" fmla="*/ 393144375 w 1170"/>
              <a:gd name="T7" fmla="*/ 514111875 h 800"/>
              <a:gd name="T8" fmla="*/ 771167813 w 1170"/>
              <a:gd name="T9" fmla="*/ 1008062500 h 800"/>
              <a:gd name="T10" fmla="*/ 393144375 w 1170"/>
              <a:gd name="T11" fmla="*/ 1502013125 h 800"/>
              <a:gd name="T12" fmla="*/ 0 w 1170"/>
              <a:gd name="T13" fmla="*/ 2016125000 h 800"/>
              <a:gd name="T14" fmla="*/ 2147483646 w 1170"/>
              <a:gd name="T15" fmla="*/ 2016125000 h 800"/>
              <a:gd name="T16" fmla="*/ 2147483646 w 1170"/>
              <a:gd name="T17" fmla="*/ 1502013125 h 800"/>
              <a:gd name="T18" fmla="*/ 2147483646 w 1170"/>
              <a:gd name="T19" fmla="*/ 1008062500 h 800"/>
              <a:gd name="T20" fmla="*/ 2147483646 w 1170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514111875 h 800"/>
              <a:gd name="T2" fmla="*/ 2147483646 w 1168"/>
              <a:gd name="T3" fmla="*/ 0 h 800"/>
              <a:gd name="T4" fmla="*/ 0 w 1168"/>
              <a:gd name="T5" fmla="*/ 0 h 800"/>
              <a:gd name="T6" fmla="*/ 388104063 w 1168"/>
              <a:gd name="T7" fmla="*/ 514111875 h 800"/>
              <a:gd name="T8" fmla="*/ 766127500 w 1168"/>
              <a:gd name="T9" fmla="*/ 1008062500 h 800"/>
              <a:gd name="T10" fmla="*/ 388104063 w 1168"/>
              <a:gd name="T11" fmla="*/ 1502013125 h 800"/>
              <a:gd name="T12" fmla="*/ 0 w 1168"/>
              <a:gd name="T13" fmla="*/ 2016125000 h 800"/>
              <a:gd name="T14" fmla="*/ 2147483646 w 1168"/>
              <a:gd name="T15" fmla="*/ 2016125000 h 800"/>
              <a:gd name="T16" fmla="*/ 2147483646 w 1168"/>
              <a:gd name="T17" fmla="*/ 1502013125 h 800"/>
              <a:gd name="T18" fmla="*/ 2147483646 w 1168"/>
              <a:gd name="T19" fmla="*/ 1008062500 h 800"/>
              <a:gd name="T20" fmla="*/ 2147483646 w 1168"/>
              <a:gd name="T21" fmla="*/ 514111875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2630488" y="5397500"/>
            <a:ext cx="411003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21" name="Group 17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793875" y="44958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673600" y="449580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9"/>
          <p:cNvSpPr>
            <a:spLocks noChangeArrowheads="1"/>
          </p:cNvSpPr>
          <p:nvPr/>
        </p:nvSpPr>
        <p:spPr bwMode="auto">
          <a:xfrm>
            <a:off x="4830763" y="2524125"/>
            <a:ext cx="3497262" cy="4075113"/>
          </a:xfrm>
          <a:prstGeom prst="rect">
            <a:avLst/>
          </a:prstGeom>
          <a:solidFill>
            <a:schemeClr val="bg1">
              <a:alpha val="65097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2C2B2F"/>
      </a:dk1>
      <a:lt1>
        <a:srgbClr val="FFFFFF"/>
      </a:lt1>
      <a:dk2>
        <a:srgbClr val="A41C0F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242327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297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Coal Mining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Coal mine template2</dc:title>
  <dc:creator>Presentation Magazine</dc:creator>
  <cp:lastModifiedBy>Jonty Pearce</cp:lastModifiedBy>
  <cp:revision>18</cp:revision>
  <dcterms:created xsi:type="dcterms:W3CDTF">2009-11-03T13:35:13Z</dcterms:created>
  <dcterms:modified xsi:type="dcterms:W3CDTF">2015-02-22T11:16:22Z</dcterms:modified>
</cp:coreProperties>
</file>