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EFFF"/>
    <a:srgbClr val="BCACEE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37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9DAB491-1F7B-43A5-AFB5-85E5ACCA9F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5816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13FD45-F85E-4A8B-B7DB-8302A93ACAB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342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1F19AD-4341-4FC4-B14A-4B1CE4252764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264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EF6CC4-F272-4842-9B08-DA434A98F348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532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3E01CA4-B508-4FA3-9374-A575D528D024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914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742BB4-7FE1-4E33-8F09-754D9B0C8A62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585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7C06F08-11EA-421F-8DE1-AF67CFFB904E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0199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4A18B54-A3E4-4043-BEC8-957AB62696B2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88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28B92B-30FA-46B9-9CA5-921084ECAA62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1599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55C4746-AAD9-4A47-A3CE-1EE604FBDC59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674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363" y="137787"/>
            <a:ext cx="8705589" cy="2768251"/>
          </a:xfrm>
        </p:spPr>
        <p:txBody>
          <a:bodyPr/>
          <a:lstStyle>
            <a:lvl1pPr algn="ctr"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8" y="4493711"/>
            <a:ext cx="8599119" cy="1155526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2BE90-1765-4957-A7E5-BE3392E3D1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8038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62E75-0140-45F9-8D9E-E8A8B4E152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4893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03DF5-8BFE-4BD5-899D-9E605FCBB7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5622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BDB9C-5591-411E-8005-1C755E9B07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8349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0F2FB-823F-40E9-A8D0-9841844AC9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1772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75873-F011-4914-B2C6-D7789A25D2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8638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1B711-A054-4C5C-A35E-7BE55165251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5814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3C691-F135-4219-A44A-7CB211CAA7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8183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A5B4A-0E72-454B-BEBE-1FDD9D2F8B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1715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FEF34-9CCF-4A63-BB5D-89E083B275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191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D1A44-CF60-4435-BC9B-707E5BD267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4565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98964-5473-42CB-B93F-42FD615E0A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1819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6813F-D3FF-472C-8EBB-E237C6C329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8077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A7272B59-9450-49B5-9F0F-07E98719F3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4625" y="138113"/>
            <a:ext cx="7791450" cy="1995487"/>
          </a:xfrm>
        </p:spPr>
        <p:txBody>
          <a:bodyPr/>
          <a:lstStyle/>
          <a:p>
            <a:pPr eaLnBrk="1" hangingPunct="1"/>
            <a:r>
              <a:rPr lang="en-GB" altLang="en-US" smtClean="0"/>
              <a:t>Bumble Bee Template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558925"/>
            <a:ext cx="6359525" cy="1752600"/>
          </a:xfrm>
        </p:spPr>
        <p:txBody>
          <a:bodyPr/>
          <a:lstStyle/>
          <a:p>
            <a:pPr algn="l" eaLnBrk="1" hangingPunct="1"/>
            <a:r>
              <a:rPr lang="en-GB" altLang="en-US" sz="4000" b="0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8EFFF">
              <a:alpha val="50195"/>
            </a:srgbClr>
          </a:solidFill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1925638" y="1606550"/>
            <a:ext cx="5527675" cy="3949700"/>
          </a:xfrm>
          <a:prstGeom prst="rect">
            <a:avLst/>
          </a:prstGeom>
          <a:solidFill>
            <a:schemeClr val="bg1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80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7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363" imgH="4610196" progId="MSGraph.Chart.8">
                  <p:embed followColorScheme="full"/>
                </p:oleObj>
              </mc:Choice>
              <mc:Fallback>
                <p:oleObj name="Chart" r:id="rId4" imgW="8296363" imgH="461019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solidFill>
                        <a:srgbClr val="F8EFFF">
                          <a:alpha val="50195"/>
                        </a:srgb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4027488" cy="4525963"/>
          </a:xfrm>
          <a:solidFill>
            <a:schemeClr val="bg1">
              <a:alpha val="49803"/>
            </a:schemeClr>
          </a:solidFill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450" y="1692275"/>
            <a:ext cx="3097213" cy="3852863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442913" y="1606550"/>
            <a:ext cx="8243887" cy="4489450"/>
          </a:xfrm>
          <a:prstGeom prst="rect">
            <a:avLst/>
          </a:prstGeom>
          <a:solidFill>
            <a:schemeClr val="bg1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690563" y="3365500"/>
            <a:ext cx="1376362" cy="2354263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2225675" y="3365500"/>
            <a:ext cx="1376363" cy="2354263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8" name="Rectangle 5"/>
          <p:cNvSpPr>
            <a:spLocks noChangeArrowheads="1"/>
          </p:cNvSpPr>
          <p:nvPr/>
        </p:nvSpPr>
        <p:spPr bwMode="auto">
          <a:xfrm>
            <a:off x="3735388" y="3365500"/>
            <a:ext cx="1376362" cy="2354263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9" name="Rectangle 6"/>
          <p:cNvSpPr>
            <a:spLocks noChangeArrowheads="1"/>
          </p:cNvSpPr>
          <p:nvPr/>
        </p:nvSpPr>
        <p:spPr bwMode="auto">
          <a:xfrm>
            <a:off x="5243513" y="3365500"/>
            <a:ext cx="1376362" cy="2354263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20" name="Rectangle 7"/>
          <p:cNvSpPr>
            <a:spLocks noChangeArrowheads="1"/>
          </p:cNvSpPr>
          <p:nvPr/>
        </p:nvSpPr>
        <p:spPr bwMode="auto">
          <a:xfrm>
            <a:off x="6754813" y="3365500"/>
            <a:ext cx="1376362" cy="2354263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1" name="Freeform 8"/>
          <p:cNvSpPr>
            <a:spLocks/>
          </p:cNvSpPr>
          <p:nvPr/>
        </p:nvSpPr>
        <p:spPr bwMode="auto">
          <a:xfrm>
            <a:off x="2225675" y="1892300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9"/>
          <p:cNvSpPr>
            <a:spLocks/>
          </p:cNvSpPr>
          <p:nvPr/>
        </p:nvSpPr>
        <p:spPr bwMode="auto">
          <a:xfrm>
            <a:off x="690563" y="1892300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0"/>
          <p:cNvSpPr>
            <a:spLocks/>
          </p:cNvSpPr>
          <p:nvPr/>
        </p:nvSpPr>
        <p:spPr bwMode="auto">
          <a:xfrm>
            <a:off x="3735388" y="1892300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4" name="Freeform 11"/>
          <p:cNvSpPr>
            <a:spLocks/>
          </p:cNvSpPr>
          <p:nvPr/>
        </p:nvSpPr>
        <p:spPr bwMode="auto">
          <a:xfrm>
            <a:off x="5243513" y="1892300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5" name="Freeform 12"/>
          <p:cNvSpPr>
            <a:spLocks/>
          </p:cNvSpPr>
          <p:nvPr/>
        </p:nvSpPr>
        <p:spPr bwMode="auto">
          <a:xfrm>
            <a:off x="6754813" y="1892300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6" name="Text Box 13"/>
          <p:cNvSpPr txBox="1">
            <a:spLocks noChangeArrowheads="1"/>
          </p:cNvSpPr>
          <p:nvPr/>
        </p:nvSpPr>
        <p:spPr bwMode="auto">
          <a:xfrm>
            <a:off x="2874963" y="2344738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7" name="Text Box 14"/>
          <p:cNvSpPr txBox="1">
            <a:spLocks noChangeArrowheads="1"/>
          </p:cNvSpPr>
          <p:nvPr/>
        </p:nvSpPr>
        <p:spPr bwMode="auto">
          <a:xfrm>
            <a:off x="990600" y="2343150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8" name="Text Box 15"/>
          <p:cNvSpPr txBox="1">
            <a:spLocks noChangeArrowheads="1"/>
          </p:cNvSpPr>
          <p:nvPr/>
        </p:nvSpPr>
        <p:spPr bwMode="auto">
          <a:xfrm>
            <a:off x="4405313" y="2344738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9" name="Text Box 16"/>
          <p:cNvSpPr txBox="1">
            <a:spLocks noChangeArrowheads="1"/>
          </p:cNvSpPr>
          <p:nvPr/>
        </p:nvSpPr>
        <p:spPr bwMode="auto">
          <a:xfrm>
            <a:off x="5918200" y="234315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30" name="Text Box 17"/>
          <p:cNvSpPr txBox="1">
            <a:spLocks noChangeArrowheads="1"/>
          </p:cNvSpPr>
          <p:nvPr/>
        </p:nvSpPr>
        <p:spPr bwMode="auto">
          <a:xfrm>
            <a:off x="7324725" y="2344738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42913" y="1606550"/>
            <a:ext cx="8243887" cy="4973638"/>
          </a:xfrm>
          <a:prstGeom prst="rect">
            <a:avLst/>
          </a:prstGeom>
          <a:solidFill>
            <a:srgbClr val="F8EFFF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984250" y="1820863"/>
          <a:ext cx="7402513" cy="3441700"/>
        </p:xfrm>
        <a:graphic>
          <a:graphicData uri="http://schemas.openxmlformats.org/drawingml/2006/table">
            <a:tbl>
              <a:tblPr/>
              <a:tblGrid>
                <a:gridCol w="3702051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90" name="Text Box 29"/>
          <p:cNvSpPr txBox="1">
            <a:spLocks noChangeArrowheads="1"/>
          </p:cNvSpPr>
          <p:nvPr/>
        </p:nvSpPr>
        <p:spPr bwMode="auto">
          <a:xfrm>
            <a:off x="2630488" y="5494338"/>
            <a:ext cx="4110037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2913" y="1606550"/>
            <a:ext cx="8243887" cy="4849813"/>
          </a:xfrm>
          <a:prstGeom prst="rect">
            <a:avLst/>
          </a:prstGeom>
          <a:solidFill>
            <a:srgbClr val="F8E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4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5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8663" y="1555750"/>
            <a:ext cx="7883525" cy="5041900"/>
          </a:xfrm>
          <a:prstGeom prst="rect">
            <a:avLst/>
          </a:prstGeom>
          <a:solidFill>
            <a:schemeClr val="bg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2">
      <a:dk1>
        <a:srgbClr val="000000"/>
      </a:dk1>
      <a:lt1>
        <a:srgbClr val="F8EFFF"/>
      </a:lt1>
      <a:dk2>
        <a:srgbClr val="4C2600"/>
      </a:dk2>
      <a:lt2>
        <a:srgbClr val="8487CC"/>
      </a:lt2>
      <a:accent1>
        <a:srgbClr val="BCACEE"/>
      </a:accent1>
      <a:accent2>
        <a:srgbClr val="8487CC"/>
      </a:accent2>
      <a:accent3>
        <a:srgbClr val="FFFFFF"/>
      </a:accent3>
      <a:accent4>
        <a:srgbClr val="4A4266"/>
      </a:accent4>
      <a:accent5>
        <a:srgbClr val="CCB0FF"/>
      </a:accent5>
      <a:accent6>
        <a:srgbClr val="6097E1"/>
      </a:accent6>
      <a:hlink>
        <a:srgbClr val="F4D12B"/>
      </a:hlink>
      <a:folHlink>
        <a:srgbClr val="41762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</TotalTime>
  <Words>297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Bumble Bee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Bee on Lavender PowerPoint Template</dc:title>
  <dc:creator>Presentation Magazine</dc:creator>
  <cp:lastModifiedBy>Jonty Pearce</cp:lastModifiedBy>
  <cp:revision>12</cp:revision>
  <dcterms:created xsi:type="dcterms:W3CDTF">2009-11-03T13:35:13Z</dcterms:created>
  <dcterms:modified xsi:type="dcterms:W3CDTF">2015-02-22T11:16:21Z</dcterms:modified>
</cp:coreProperties>
</file>