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1" r:id="rId2"/>
    <p:sldId id="270" r:id="rId3"/>
    <p:sldId id="269" r:id="rId4"/>
    <p:sldId id="267" r:id="rId5"/>
    <p:sldId id="272" r:id="rId6"/>
    <p:sldId id="268" r:id="rId7"/>
    <p:sldId id="266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7E00"/>
    <a:srgbClr val="669900"/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37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92F9821-48A6-4469-8EE3-8A1BFA3695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66182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8FF437-420C-4BEA-BE1F-A4BAFB3E3AE3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995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585E9-4588-4345-ABE4-EF183A0F19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0904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4E437-E336-46DB-AA40-7ACCA1306F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0199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94103-9915-4AE0-87A9-93D8261421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0820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857D1-B22E-4ECB-965B-FAC94AD4DD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7229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5892C-E604-4DAD-88D3-6357D4E11A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027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023F3-EAD9-40DE-BF59-AAB850028C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4156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07D31-5B34-4ACC-9FB4-4CB0BC71C3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861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E17CA-7220-4AC9-A67E-EE7CF21DA3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250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7407C-017B-486C-BCDC-1B05D1E4FE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1268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C3767-A90B-4F8B-89F4-63C83FFC0B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72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93AC3-3D0D-4B27-8B1D-8149C96E67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740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C59EA-FE7C-4090-BA54-4B48585993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4604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539F0-48EE-48A0-B698-97AC6D9231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0847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AF9B964-56A8-4556-9A3C-5D8A27D039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Target Templates</a:t>
            </a:r>
          </a:p>
        </p:txBody>
      </p:sp>
      <p:sp>
        <p:nvSpPr>
          <p:cNvPr id="4" name="Oval 3"/>
          <p:cNvSpPr/>
          <p:nvPr/>
        </p:nvSpPr>
        <p:spPr>
          <a:xfrm>
            <a:off x="2843213" y="2266950"/>
            <a:ext cx="3568700" cy="3567113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140075" y="2563813"/>
            <a:ext cx="2974975" cy="2973387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438525" y="2860675"/>
            <a:ext cx="2378075" cy="2379663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735388" y="3159125"/>
            <a:ext cx="1784350" cy="1782763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032250" y="3455988"/>
            <a:ext cx="1190625" cy="1189037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330700" y="3752850"/>
            <a:ext cx="593725" cy="595313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546350" y="1968500"/>
            <a:ext cx="4162425" cy="41640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249488" y="1671638"/>
            <a:ext cx="4757737" cy="47577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951038" y="1374775"/>
            <a:ext cx="5353050" cy="53514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84" name="TextBox 12"/>
          <p:cNvSpPr txBox="1">
            <a:spLocks noChangeArrowheads="1"/>
          </p:cNvSpPr>
          <p:nvPr/>
        </p:nvSpPr>
        <p:spPr bwMode="auto">
          <a:xfrm>
            <a:off x="4476750" y="1323975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3085" name="TextBox 13"/>
          <p:cNvSpPr txBox="1">
            <a:spLocks noChangeArrowheads="1"/>
          </p:cNvSpPr>
          <p:nvPr/>
        </p:nvSpPr>
        <p:spPr bwMode="auto">
          <a:xfrm>
            <a:off x="4476750" y="16256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</a:t>
            </a:r>
          </a:p>
        </p:txBody>
      </p:sp>
      <p:sp>
        <p:nvSpPr>
          <p:cNvPr id="3086" name="TextBox 14"/>
          <p:cNvSpPr txBox="1">
            <a:spLocks noChangeArrowheads="1"/>
          </p:cNvSpPr>
          <p:nvPr/>
        </p:nvSpPr>
        <p:spPr bwMode="auto">
          <a:xfrm>
            <a:off x="4476750" y="1927225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3</a:t>
            </a:r>
          </a:p>
        </p:txBody>
      </p:sp>
      <p:sp>
        <p:nvSpPr>
          <p:cNvPr id="3087" name="TextBox 15"/>
          <p:cNvSpPr txBox="1">
            <a:spLocks noChangeArrowheads="1"/>
          </p:cNvSpPr>
          <p:nvPr/>
        </p:nvSpPr>
        <p:spPr bwMode="auto">
          <a:xfrm>
            <a:off x="4476750" y="223043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088" name="TextBox 16"/>
          <p:cNvSpPr txBox="1">
            <a:spLocks noChangeArrowheads="1"/>
          </p:cNvSpPr>
          <p:nvPr/>
        </p:nvSpPr>
        <p:spPr bwMode="auto">
          <a:xfrm>
            <a:off x="4476750" y="25320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089" name="TextBox 17"/>
          <p:cNvSpPr txBox="1">
            <a:spLocks noChangeArrowheads="1"/>
          </p:cNvSpPr>
          <p:nvPr/>
        </p:nvSpPr>
        <p:spPr bwMode="auto">
          <a:xfrm>
            <a:off x="4476750" y="2835275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090" name="TextBox 18"/>
          <p:cNvSpPr txBox="1">
            <a:spLocks noChangeArrowheads="1"/>
          </p:cNvSpPr>
          <p:nvPr/>
        </p:nvSpPr>
        <p:spPr bwMode="auto">
          <a:xfrm>
            <a:off x="4476750" y="313690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3091" name="TextBox 19"/>
          <p:cNvSpPr txBox="1">
            <a:spLocks noChangeArrowheads="1"/>
          </p:cNvSpPr>
          <p:nvPr/>
        </p:nvSpPr>
        <p:spPr bwMode="auto">
          <a:xfrm>
            <a:off x="4476750" y="3440113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3092" name="TextBox 20"/>
          <p:cNvSpPr txBox="1">
            <a:spLocks noChangeArrowheads="1"/>
          </p:cNvSpPr>
          <p:nvPr/>
        </p:nvSpPr>
        <p:spPr bwMode="auto">
          <a:xfrm>
            <a:off x="4476750" y="63881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3093" name="TextBox 21"/>
          <p:cNvSpPr txBox="1">
            <a:spLocks noChangeArrowheads="1"/>
          </p:cNvSpPr>
          <p:nvPr/>
        </p:nvSpPr>
        <p:spPr bwMode="auto">
          <a:xfrm>
            <a:off x="4476750" y="608965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</a:t>
            </a:r>
          </a:p>
        </p:txBody>
      </p:sp>
      <p:sp>
        <p:nvSpPr>
          <p:cNvPr id="3094" name="TextBox 22"/>
          <p:cNvSpPr txBox="1">
            <a:spLocks noChangeArrowheads="1"/>
          </p:cNvSpPr>
          <p:nvPr/>
        </p:nvSpPr>
        <p:spPr bwMode="auto">
          <a:xfrm>
            <a:off x="4476750" y="5792788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3</a:t>
            </a:r>
          </a:p>
        </p:txBody>
      </p:sp>
      <p:sp>
        <p:nvSpPr>
          <p:cNvPr id="3095" name="TextBox 23"/>
          <p:cNvSpPr txBox="1">
            <a:spLocks noChangeArrowheads="1"/>
          </p:cNvSpPr>
          <p:nvPr/>
        </p:nvSpPr>
        <p:spPr bwMode="auto">
          <a:xfrm>
            <a:off x="4476750" y="549433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096" name="TextBox 24"/>
          <p:cNvSpPr txBox="1">
            <a:spLocks noChangeArrowheads="1"/>
          </p:cNvSpPr>
          <p:nvPr/>
        </p:nvSpPr>
        <p:spPr bwMode="auto">
          <a:xfrm>
            <a:off x="4476750" y="5197475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097" name="TextBox 25"/>
          <p:cNvSpPr txBox="1">
            <a:spLocks noChangeArrowheads="1"/>
          </p:cNvSpPr>
          <p:nvPr/>
        </p:nvSpPr>
        <p:spPr bwMode="auto">
          <a:xfrm>
            <a:off x="4476750" y="4899025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098" name="TextBox 26"/>
          <p:cNvSpPr txBox="1">
            <a:spLocks noChangeArrowheads="1"/>
          </p:cNvSpPr>
          <p:nvPr/>
        </p:nvSpPr>
        <p:spPr bwMode="auto">
          <a:xfrm>
            <a:off x="4476750" y="4602163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3099" name="TextBox 27"/>
          <p:cNvSpPr txBox="1">
            <a:spLocks noChangeArrowheads="1"/>
          </p:cNvSpPr>
          <p:nvPr/>
        </p:nvSpPr>
        <p:spPr bwMode="auto">
          <a:xfrm>
            <a:off x="4476750" y="43037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3100" name="TextBox 28"/>
          <p:cNvSpPr txBox="1">
            <a:spLocks noChangeArrowheads="1"/>
          </p:cNvSpPr>
          <p:nvPr/>
        </p:nvSpPr>
        <p:spPr bwMode="auto">
          <a:xfrm>
            <a:off x="7007225" y="386556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3101" name="TextBox 29"/>
          <p:cNvSpPr txBox="1">
            <a:spLocks noChangeArrowheads="1"/>
          </p:cNvSpPr>
          <p:nvPr/>
        </p:nvSpPr>
        <p:spPr bwMode="auto">
          <a:xfrm>
            <a:off x="6705600" y="386556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</a:t>
            </a:r>
          </a:p>
        </p:txBody>
      </p:sp>
      <p:sp>
        <p:nvSpPr>
          <p:cNvPr id="3102" name="TextBox 30"/>
          <p:cNvSpPr txBox="1">
            <a:spLocks noChangeArrowheads="1"/>
          </p:cNvSpPr>
          <p:nvPr/>
        </p:nvSpPr>
        <p:spPr bwMode="auto">
          <a:xfrm>
            <a:off x="6407150" y="386556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3</a:t>
            </a:r>
          </a:p>
        </p:txBody>
      </p:sp>
      <p:sp>
        <p:nvSpPr>
          <p:cNvPr id="3103" name="TextBox 31"/>
          <p:cNvSpPr txBox="1">
            <a:spLocks noChangeArrowheads="1"/>
          </p:cNvSpPr>
          <p:nvPr/>
        </p:nvSpPr>
        <p:spPr bwMode="auto">
          <a:xfrm>
            <a:off x="6110288" y="3865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104" name="TextBox 32"/>
          <p:cNvSpPr txBox="1">
            <a:spLocks noChangeArrowheads="1"/>
          </p:cNvSpPr>
          <p:nvPr/>
        </p:nvSpPr>
        <p:spPr bwMode="auto">
          <a:xfrm>
            <a:off x="5813425" y="3865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105" name="TextBox 33"/>
          <p:cNvSpPr txBox="1">
            <a:spLocks noChangeArrowheads="1"/>
          </p:cNvSpPr>
          <p:nvPr/>
        </p:nvSpPr>
        <p:spPr bwMode="auto">
          <a:xfrm>
            <a:off x="5514975" y="3865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106" name="TextBox 34"/>
          <p:cNvSpPr txBox="1">
            <a:spLocks noChangeArrowheads="1"/>
          </p:cNvSpPr>
          <p:nvPr/>
        </p:nvSpPr>
        <p:spPr bwMode="auto">
          <a:xfrm>
            <a:off x="5213350" y="3865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3107" name="TextBox 35"/>
          <p:cNvSpPr txBox="1">
            <a:spLocks noChangeArrowheads="1"/>
          </p:cNvSpPr>
          <p:nvPr/>
        </p:nvSpPr>
        <p:spPr bwMode="auto">
          <a:xfrm>
            <a:off x="4924425" y="3865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3108" name="TextBox 36"/>
          <p:cNvSpPr txBox="1">
            <a:spLocks noChangeArrowheads="1"/>
          </p:cNvSpPr>
          <p:nvPr/>
        </p:nvSpPr>
        <p:spPr bwMode="auto">
          <a:xfrm>
            <a:off x="1947863" y="3865563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3109" name="TextBox 37"/>
          <p:cNvSpPr txBox="1">
            <a:spLocks noChangeArrowheads="1"/>
          </p:cNvSpPr>
          <p:nvPr/>
        </p:nvSpPr>
        <p:spPr bwMode="auto">
          <a:xfrm>
            <a:off x="2249488" y="3865563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</a:t>
            </a:r>
          </a:p>
        </p:txBody>
      </p:sp>
      <p:sp>
        <p:nvSpPr>
          <p:cNvPr id="3110" name="TextBox 38"/>
          <p:cNvSpPr txBox="1">
            <a:spLocks noChangeArrowheads="1"/>
          </p:cNvSpPr>
          <p:nvPr/>
        </p:nvSpPr>
        <p:spPr bwMode="auto">
          <a:xfrm>
            <a:off x="2528888" y="3865563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3</a:t>
            </a:r>
          </a:p>
        </p:txBody>
      </p:sp>
      <p:sp>
        <p:nvSpPr>
          <p:cNvPr id="3111" name="TextBox 39"/>
          <p:cNvSpPr txBox="1">
            <a:spLocks noChangeArrowheads="1"/>
          </p:cNvSpPr>
          <p:nvPr/>
        </p:nvSpPr>
        <p:spPr bwMode="auto">
          <a:xfrm>
            <a:off x="2830513" y="3865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112" name="TextBox 40"/>
          <p:cNvSpPr txBox="1">
            <a:spLocks noChangeArrowheads="1"/>
          </p:cNvSpPr>
          <p:nvPr/>
        </p:nvSpPr>
        <p:spPr bwMode="auto">
          <a:xfrm>
            <a:off x="3132138" y="3865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113" name="TextBox 41"/>
          <p:cNvSpPr txBox="1">
            <a:spLocks noChangeArrowheads="1"/>
          </p:cNvSpPr>
          <p:nvPr/>
        </p:nvSpPr>
        <p:spPr bwMode="auto">
          <a:xfrm>
            <a:off x="3433763" y="3865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114" name="TextBox 42"/>
          <p:cNvSpPr txBox="1">
            <a:spLocks noChangeArrowheads="1"/>
          </p:cNvSpPr>
          <p:nvPr/>
        </p:nvSpPr>
        <p:spPr bwMode="auto">
          <a:xfrm>
            <a:off x="3735388" y="3865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3115" name="TextBox 43"/>
          <p:cNvSpPr txBox="1">
            <a:spLocks noChangeArrowheads="1"/>
          </p:cNvSpPr>
          <p:nvPr/>
        </p:nvSpPr>
        <p:spPr bwMode="auto">
          <a:xfrm>
            <a:off x="4032250" y="3865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45" name="Oval 44"/>
          <p:cNvSpPr/>
          <p:nvPr/>
        </p:nvSpPr>
        <p:spPr>
          <a:xfrm>
            <a:off x="4584700" y="4008438"/>
            <a:ext cx="85725" cy="841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075" y="836613"/>
            <a:ext cx="5148263" cy="514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1974850" y="3257550"/>
            <a:ext cx="2762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100" name="TextBox 5"/>
          <p:cNvSpPr txBox="1">
            <a:spLocks noChangeArrowheads="1"/>
          </p:cNvSpPr>
          <p:nvPr/>
        </p:nvSpPr>
        <p:spPr bwMode="auto">
          <a:xfrm>
            <a:off x="2208213" y="3257550"/>
            <a:ext cx="2841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2</a:t>
            </a:r>
          </a:p>
        </p:txBody>
      </p:sp>
      <p:sp>
        <p:nvSpPr>
          <p:cNvPr id="4101" name="TextBox 6"/>
          <p:cNvSpPr txBox="1">
            <a:spLocks noChangeArrowheads="1"/>
          </p:cNvSpPr>
          <p:nvPr/>
        </p:nvSpPr>
        <p:spPr bwMode="auto">
          <a:xfrm>
            <a:off x="2449513" y="3257550"/>
            <a:ext cx="2762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102" name="TextBox 7"/>
          <p:cNvSpPr txBox="1">
            <a:spLocks noChangeArrowheads="1"/>
          </p:cNvSpPr>
          <p:nvPr/>
        </p:nvSpPr>
        <p:spPr bwMode="auto">
          <a:xfrm>
            <a:off x="2682875" y="3257550"/>
            <a:ext cx="2841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4</a:t>
            </a:r>
          </a:p>
        </p:txBody>
      </p:sp>
      <p:sp>
        <p:nvSpPr>
          <p:cNvPr id="4103" name="TextBox 8"/>
          <p:cNvSpPr txBox="1">
            <a:spLocks noChangeArrowheads="1"/>
          </p:cNvSpPr>
          <p:nvPr/>
        </p:nvSpPr>
        <p:spPr bwMode="auto">
          <a:xfrm>
            <a:off x="2924175" y="3257550"/>
            <a:ext cx="2762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4104" name="TextBox 9"/>
          <p:cNvSpPr txBox="1">
            <a:spLocks noChangeArrowheads="1"/>
          </p:cNvSpPr>
          <p:nvPr/>
        </p:nvSpPr>
        <p:spPr bwMode="auto">
          <a:xfrm>
            <a:off x="3157538" y="3257550"/>
            <a:ext cx="2825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6</a:t>
            </a:r>
          </a:p>
        </p:txBody>
      </p:sp>
      <p:sp>
        <p:nvSpPr>
          <p:cNvPr id="4105" name="TextBox 10"/>
          <p:cNvSpPr txBox="1">
            <a:spLocks noChangeArrowheads="1"/>
          </p:cNvSpPr>
          <p:nvPr/>
        </p:nvSpPr>
        <p:spPr bwMode="auto">
          <a:xfrm>
            <a:off x="3397250" y="3257550"/>
            <a:ext cx="2762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4106" name="TextBox 11"/>
          <p:cNvSpPr txBox="1">
            <a:spLocks noChangeArrowheads="1"/>
          </p:cNvSpPr>
          <p:nvPr/>
        </p:nvSpPr>
        <p:spPr bwMode="auto">
          <a:xfrm>
            <a:off x="3630613" y="3257550"/>
            <a:ext cx="2841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8</a:t>
            </a:r>
          </a:p>
        </p:txBody>
      </p:sp>
      <p:sp>
        <p:nvSpPr>
          <p:cNvPr id="4107" name="TextBox 12"/>
          <p:cNvSpPr txBox="1">
            <a:spLocks noChangeArrowheads="1"/>
          </p:cNvSpPr>
          <p:nvPr/>
        </p:nvSpPr>
        <p:spPr bwMode="auto">
          <a:xfrm>
            <a:off x="3854450" y="3257550"/>
            <a:ext cx="2762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4108" name="TextBox 13"/>
          <p:cNvSpPr txBox="1">
            <a:spLocks noChangeArrowheads="1"/>
          </p:cNvSpPr>
          <p:nvPr/>
        </p:nvSpPr>
        <p:spPr bwMode="auto">
          <a:xfrm>
            <a:off x="4038600" y="3257550"/>
            <a:ext cx="382588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10</a:t>
            </a:r>
          </a:p>
        </p:txBody>
      </p:sp>
      <p:sp>
        <p:nvSpPr>
          <p:cNvPr id="4109" name="TextBox 16"/>
          <p:cNvSpPr txBox="1">
            <a:spLocks noChangeArrowheads="1"/>
          </p:cNvSpPr>
          <p:nvPr/>
        </p:nvSpPr>
        <p:spPr bwMode="auto">
          <a:xfrm>
            <a:off x="4387850" y="3257550"/>
            <a:ext cx="366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4110" name="TextBox 17"/>
          <p:cNvSpPr txBox="1">
            <a:spLocks noChangeArrowheads="1"/>
          </p:cNvSpPr>
          <p:nvPr/>
        </p:nvSpPr>
        <p:spPr bwMode="auto">
          <a:xfrm>
            <a:off x="4441825" y="5713413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111" name="TextBox 18"/>
          <p:cNvSpPr txBox="1">
            <a:spLocks noChangeArrowheads="1"/>
          </p:cNvSpPr>
          <p:nvPr/>
        </p:nvSpPr>
        <p:spPr bwMode="auto">
          <a:xfrm>
            <a:off x="4437063" y="5478463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2</a:t>
            </a:r>
          </a:p>
        </p:txBody>
      </p:sp>
      <p:sp>
        <p:nvSpPr>
          <p:cNvPr id="4112" name="TextBox 19"/>
          <p:cNvSpPr txBox="1">
            <a:spLocks noChangeArrowheads="1"/>
          </p:cNvSpPr>
          <p:nvPr/>
        </p:nvSpPr>
        <p:spPr bwMode="auto">
          <a:xfrm>
            <a:off x="4441825" y="5243513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113" name="TextBox 20"/>
          <p:cNvSpPr txBox="1">
            <a:spLocks noChangeArrowheads="1"/>
          </p:cNvSpPr>
          <p:nvPr/>
        </p:nvSpPr>
        <p:spPr bwMode="auto">
          <a:xfrm>
            <a:off x="4437063" y="5008563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4</a:t>
            </a:r>
          </a:p>
        </p:txBody>
      </p:sp>
      <p:sp>
        <p:nvSpPr>
          <p:cNvPr id="4114" name="TextBox 21"/>
          <p:cNvSpPr txBox="1">
            <a:spLocks noChangeArrowheads="1"/>
          </p:cNvSpPr>
          <p:nvPr/>
        </p:nvSpPr>
        <p:spPr bwMode="auto">
          <a:xfrm>
            <a:off x="4441825" y="4773613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4115" name="TextBox 22"/>
          <p:cNvSpPr txBox="1">
            <a:spLocks noChangeArrowheads="1"/>
          </p:cNvSpPr>
          <p:nvPr/>
        </p:nvSpPr>
        <p:spPr bwMode="auto">
          <a:xfrm>
            <a:off x="4437063" y="4538663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6</a:t>
            </a:r>
          </a:p>
        </p:txBody>
      </p:sp>
      <p:sp>
        <p:nvSpPr>
          <p:cNvPr id="4116" name="TextBox 23"/>
          <p:cNvSpPr txBox="1">
            <a:spLocks noChangeArrowheads="1"/>
          </p:cNvSpPr>
          <p:nvPr/>
        </p:nvSpPr>
        <p:spPr bwMode="auto">
          <a:xfrm>
            <a:off x="4441825" y="4303713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4117" name="TextBox 24"/>
          <p:cNvSpPr txBox="1">
            <a:spLocks noChangeArrowheads="1"/>
          </p:cNvSpPr>
          <p:nvPr/>
        </p:nvSpPr>
        <p:spPr bwMode="auto">
          <a:xfrm>
            <a:off x="4437063" y="4068763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8</a:t>
            </a:r>
          </a:p>
        </p:txBody>
      </p:sp>
      <p:sp>
        <p:nvSpPr>
          <p:cNvPr id="4118" name="TextBox 25"/>
          <p:cNvSpPr txBox="1">
            <a:spLocks noChangeArrowheads="1"/>
          </p:cNvSpPr>
          <p:nvPr/>
        </p:nvSpPr>
        <p:spPr bwMode="auto">
          <a:xfrm>
            <a:off x="4441825" y="3833813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4119" name="TextBox 26"/>
          <p:cNvSpPr txBox="1">
            <a:spLocks noChangeArrowheads="1"/>
          </p:cNvSpPr>
          <p:nvPr/>
        </p:nvSpPr>
        <p:spPr bwMode="auto">
          <a:xfrm>
            <a:off x="4379913" y="3598863"/>
            <a:ext cx="3825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5"/>
          <p:cNvSpPr>
            <a:spLocks/>
          </p:cNvSpPr>
          <p:nvPr/>
        </p:nvSpPr>
        <p:spPr bwMode="auto">
          <a:xfrm>
            <a:off x="450850" y="2349500"/>
            <a:ext cx="8235950" cy="3055938"/>
          </a:xfrm>
          <a:custGeom>
            <a:avLst/>
            <a:gdLst>
              <a:gd name="T0" fmla="*/ 2147483646 w 10007"/>
              <a:gd name="T1" fmla="*/ 640219616 h 10094"/>
              <a:gd name="T2" fmla="*/ 2147483646 w 10007"/>
              <a:gd name="T3" fmla="*/ 618130216 h 10094"/>
              <a:gd name="T4" fmla="*/ 2147483646 w 10007"/>
              <a:gd name="T5" fmla="*/ 583025984 h 10094"/>
              <a:gd name="T6" fmla="*/ 2147483646 w 10007"/>
              <a:gd name="T7" fmla="*/ 485961958 h 10094"/>
              <a:gd name="T8" fmla="*/ 2147483646 w 10007"/>
              <a:gd name="T9" fmla="*/ 345544422 h 10094"/>
              <a:gd name="T10" fmla="*/ 2147483646 w 10007"/>
              <a:gd name="T11" fmla="*/ 331154206 h 10094"/>
              <a:gd name="T12" fmla="*/ 2147483646 w 10007"/>
              <a:gd name="T13" fmla="*/ 306682179 h 10094"/>
              <a:gd name="T14" fmla="*/ 2147483646 w 10007"/>
              <a:gd name="T15" fmla="*/ 285051139 h 10094"/>
              <a:gd name="T16" fmla="*/ 2147483646 w 10007"/>
              <a:gd name="T17" fmla="*/ 26946991 h 10094"/>
              <a:gd name="T18" fmla="*/ 2147483646 w 10007"/>
              <a:gd name="T19" fmla="*/ 16864878 h 10094"/>
              <a:gd name="T20" fmla="*/ 2147483646 w 10007"/>
              <a:gd name="T21" fmla="*/ 4766161 h 10094"/>
              <a:gd name="T22" fmla="*/ 2147483646 w 10007"/>
              <a:gd name="T23" fmla="*/ 0 h 10094"/>
              <a:gd name="T24" fmla="*/ 2147483646 w 10007"/>
              <a:gd name="T25" fmla="*/ 2382929 h 10094"/>
              <a:gd name="T26" fmla="*/ 2147483646 w 10007"/>
              <a:gd name="T27" fmla="*/ 12006984 h 10094"/>
              <a:gd name="T28" fmla="*/ 2147483646 w 10007"/>
              <a:gd name="T29" fmla="*/ 26946991 h 10094"/>
              <a:gd name="T30" fmla="*/ 2147483646 w 10007"/>
              <a:gd name="T31" fmla="*/ 136018002 h 10094"/>
              <a:gd name="T32" fmla="*/ 353582082 w 10007"/>
              <a:gd name="T33" fmla="*/ 132168562 h 10094"/>
              <a:gd name="T34" fmla="*/ 130730789 w 10007"/>
              <a:gd name="T35" fmla="*/ 118236706 h 10094"/>
              <a:gd name="T36" fmla="*/ 20998504 w 10007"/>
              <a:gd name="T37" fmla="*/ 196602715 h 10094"/>
              <a:gd name="T38" fmla="*/ 188983243 w 10007"/>
              <a:gd name="T39" fmla="*/ 192753274 h 10094"/>
              <a:gd name="T40" fmla="*/ 2147483646 w 10007"/>
              <a:gd name="T41" fmla="*/ 276343805 h 10094"/>
              <a:gd name="T42" fmla="*/ 1141351893 w 10007"/>
              <a:gd name="T43" fmla="*/ 452782294 h 10094"/>
              <a:gd name="T44" fmla="*/ 825024584 w 10007"/>
              <a:gd name="T45" fmla="*/ 562311665 h 10094"/>
              <a:gd name="T46" fmla="*/ 786415122 w 10007"/>
              <a:gd name="T47" fmla="*/ 590175074 h 10094"/>
              <a:gd name="T48" fmla="*/ 779641676 w 10007"/>
              <a:gd name="T49" fmla="*/ 620513448 h 10094"/>
              <a:gd name="T50" fmla="*/ 796575290 w 10007"/>
              <a:gd name="T51" fmla="*/ 660842203 h 10094"/>
              <a:gd name="T52" fmla="*/ 822992550 w 10007"/>
              <a:gd name="T53" fmla="*/ 699796178 h 10094"/>
              <a:gd name="T54" fmla="*/ 829088651 w 10007"/>
              <a:gd name="T55" fmla="*/ 711344802 h 10094"/>
              <a:gd name="T56" fmla="*/ 875148903 w 10007"/>
              <a:gd name="T57" fmla="*/ 731967389 h 10094"/>
              <a:gd name="T58" fmla="*/ 984881188 w 10007"/>
              <a:gd name="T59" fmla="*/ 764688692 h 10094"/>
              <a:gd name="T60" fmla="*/ 1145415960 w 10007"/>
              <a:gd name="T61" fmla="*/ 804101028 h 10094"/>
              <a:gd name="T62" fmla="*/ 1631760042 w 10007"/>
              <a:gd name="T63" fmla="*/ 889616430 h 10094"/>
              <a:gd name="T64" fmla="*/ 1755717386 w 10007"/>
              <a:gd name="T65" fmla="*/ 906939366 h 10094"/>
              <a:gd name="T66" fmla="*/ 1870868427 w 10007"/>
              <a:gd name="T67" fmla="*/ 915096910 h 10094"/>
              <a:gd name="T68" fmla="*/ 2003631250 w 10007"/>
              <a:gd name="T69" fmla="*/ 916563421 h 10094"/>
              <a:gd name="T70" fmla="*/ 2147483646 w 10007"/>
              <a:gd name="T71" fmla="*/ 925179023 h 10094"/>
              <a:gd name="T72" fmla="*/ 2147483646 w 10007"/>
              <a:gd name="T73" fmla="*/ 911797260 h 10094"/>
              <a:gd name="T74" fmla="*/ 2147483646 w 10007"/>
              <a:gd name="T75" fmla="*/ 878067806 h 10094"/>
              <a:gd name="T76" fmla="*/ 2147483646 w 10007"/>
              <a:gd name="T77" fmla="*/ 835355820 h 10094"/>
              <a:gd name="T78" fmla="*/ 2147483646 w 10007"/>
              <a:gd name="T79" fmla="*/ 806483957 h 10094"/>
              <a:gd name="T80" fmla="*/ 2147483646 w 10007"/>
              <a:gd name="T81" fmla="*/ 779628699 h 10094"/>
              <a:gd name="T82" fmla="*/ 2147483646 w 10007"/>
              <a:gd name="T83" fmla="*/ 752681707 h 10094"/>
              <a:gd name="T84" fmla="*/ 2147483646 w 10007"/>
              <a:gd name="T85" fmla="*/ 724818298 h 10094"/>
              <a:gd name="T86" fmla="*/ 2147483646 w 10007"/>
              <a:gd name="T87" fmla="*/ 698329667 h 10094"/>
              <a:gd name="T88" fmla="*/ 2147483646 w 10007"/>
              <a:gd name="T89" fmla="*/ 648376858 h 1009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0007" h="10094">
                <a:moveTo>
                  <a:pt x="9920" y="7074"/>
                </a:moveTo>
                <a:lnTo>
                  <a:pt x="9920" y="7074"/>
                </a:lnTo>
                <a:cubicBezTo>
                  <a:pt x="9917" y="7044"/>
                  <a:pt x="9914" y="7015"/>
                  <a:pt x="9911" y="6985"/>
                </a:cubicBezTo>
                <a:cubicBezTo>
                  <a:pt x="9906" y="6959"/>
                  <a:pt x="9900" y="6932"/>
                  <a:pt x="9895" y="6906"/>
                </a:cubicBezTo>
                <a:lnTo>
                  <a:pt x="9880" y="6822"/>
                </a:lnTo>
                <a:cubicBezTo>
                  <a:pt x="9873" y="6796"/>
                  <a:pt x="9867" y="6770"/>
                  <a:pt x="9860" y="6744"/>
                </a:cubicBezTo>
                <a:cubicBezTo>
                  <a:pt x="9847" y="6697"/>
                  <a:pt x="9835" y="6649"/>
                  <a:pt x="9822" y="6602"/>
                </a:cubicBezTo>
                <a:cubicBezTo>
                  <a:pt x="9808" y="6558"/>
                  <a:pt x="9793" y="6515"/>
                  <a:pt x="9779" y="6471"/>
                </a:cubicBezTo>
                <a:cubicBezTo>
                  <a:pt x="9767" y="6434"/>
                  <a:pt x="9755" y="6398"/>
                  <a:pt x="9743" y="6361"/>
                </a:cubicBezTo>
                <a:cubicBezTo>
                  <a:pt x="9732" y="6331"/>
                  <a:pt x="9721" y="6302"/>
                  <a:pt x="9710" y="6272"/>
                </a:cubicBezTo>
                <a:lnTo>
                  <a:pt x="9677" y="6203"/>
                </a:lnTo>
                <a:lnTo>
                  <a:pt x="9334" y="5302"/>
                </a:lnTo>
                <a:cubicBezTo>
                  <a:pt x="9221" y="5071"/>
                  <a:pt x="9155" y="4974"/>
                  <a:pt x="9087" y="4893"/>
                </a:cubicBezTo>
                <a:cubicBezTo>
                  <a:pt x="9019" y="4812"/>
                  <a:pt x="8937" y="4814"/>
                  <a:pt x="8925" y="4814"/>
                </a:cubicBezTo>
                <a:lnTo>
                  <a:pt x="8925" y="3770"/>
                </a:lnTo>
                <a:cubicBezTo>
                  <a:pt x="8924" y="3753"/>
                  <a:pt x="8922" y="3735"/>
                  <a:pt x="8921" y="3718"/>
                </a:cubicBezTo>
                <a:cubicBezTo>
                  <a:pt x="8919" y="3700"/>
                  <a:pt x="8917" y="3683"/>
                  <a:pt x="8915" y="3665"/>
                </a:cubicBezTo>
                <a:cubicBezTo>
                  <a:pt x="8912" y="3648"/>
                  <a:pt x="8909" y="3630"/>
                  <a:pt x="8906" y="3613"/>
                </a:cubicBezTo>
                <a:cubicBezTo>
                  <a:pt x="8901" y="3596"/>
                  <a:pt x="8897" y="3578"/>
                  <a:pt x="8892" y="3561"/>
                </a:cubicBezTo>
                <a:lnTo>
                  <a:pt x="8859" y="3450"/>
                </a:lnTo>
                <a:cubicBezTo>
                  <a:pt x="8847" y="3415"/>
                  <a:pt x="8835" y="3381"/>
                  <a:pt x="8823" y="3346"/>
                </a:cubicBezTo>
                <a:lnTo>
                  <a:pt x="8784" y="3256"/>
                </a:lnTo>
                <a:lnTo>
                  <a:pt x="8751" y="3178"/>
                </a:lnTo>
                <a:cubicBezTo>
                  <a:pt x="8741" y="3155"/>
                  <a:pt x="8730" y="3133"/>
                  <a:pt x="8720" y="3110"/>
                </a:cubicBezTo>
                <a:lnTo>
                  <a:pt x="7110" y="2973"/>
                </a:lnTo>
                <a:lnTo>
                  <a:pt x="6917" y="2973"/>
                </a:lnTo>
                <a:cubicBezTo>
                  <a:pt x="6840" y="2080"/>
                  <a:pt x="6764" y="1187"/>
                  <a:pt x="6687" y="294"/>
                </a:cubicBezTo>
                <a:lnTo>
                  <a:pt x="6610" y="294"/>
                </a:lnTo>
                <a:cubicBezTo>
                  <a:pt x="6608" y="275"/>
                  <a:pt x="6606" y="255"/>
                  <a:pt x="6604" y="236"/>
                </a:cubicBezTo>
                <a:cubicBezTo>
                  <a:pt x="6601" y="219"/>
                  <a:pt x="6598" y="201"/>
                  <a:pt x="6595" y="184"/>
                </a:cubicBezTo>
                <a:cubicBezTo>
                  <a:pt x="6592" y="166"/>
                  <a:pt x="6588" y="149"/>
                  <a:pt x="6585" y="131"/>
                </a:cubicBezTo>
                <a:lnTo>
                  <a:pt x="6570" y="89"/>
                </a:lnTo>
                <a:cubicBezTo>
                  <a:pt x="6563" y="77"/>
                  <a:pt x="6557" y="64"/>
                  <a:pt x="6550" y="52"/>
                </a:cubicBezTo>
                <a:cubicBezTo>
                  <a:pt x="6544" y="43"/>
                  <a:pt x="6537" y="35"/>
                  <a:pt x="6531" y="26"/>
                </a:cubicBezTo>
                <a:cubicBezTo>
                  <a:pt x="6523" y="21"/>
                  <a:pt x="6516" y="15"/>
                  <a:pt x="6508" y="10"/>
                </a:cubicBezTo>
                <a:cubicBezTo>
                  <a:pt x="6501" y="7"/>
                  <a:pt x="6494" y="3"/>
                  <a:pt x="6487" y="0"/>
                </a:cubicBezTo>
                <a:lnTo>
                  <a:pt x="5572" y="0"/>
                </a:lnTo>
                <a:cubicBezTo>
                  <a:pt x="5565" y="3"/>
                  <a:pt x="5558" y="7"/>
                  <a:pt x="5551" y="10"/>
                </a:cubicBezTo>
                <a:cubicBezTo>
                  <a:pt x="5543" y="15"/>
                  <a:pt x="5536" y="21"/>
                  <a:pt x="5528" y="26"/>
                </a:cubicBezTo>
                <a:cubicBezTo>
                  <a:pt x="5522" y="35"/>
                  <a:pt x="5515" y="43"/>
                  <a:pt x="5509" y="52"/>
                </a:cubicBezTo>
                <a:cubicBezTo>
                  <a:pt x="5502" y="64"/>
                  <a:pt x="5496" y="77"/>
                  <a:pt x="5489" y="89"/>
                </a:cubicBezTo>
                <a:lnTo>
                  <a:pt x="5474" y="131"/>
                </a:lnTo>
                <a:cubicBezTo>
                  <a:pt x="5471" y="149"/>
                  <a:pt x="5467" y="166"/>
                  <a:pt x="5464" y="184"/>
                </a:cubicBezTo>
                <a:cubicBezTo>
                  <a:pt x="5461" y="201"/>
                  <a:pt x="5458" y="219"/>
                  <a:pt x="5455" y="236"/>
                </a:cubicBezTo>
                <a:cubicBezTo>
                  <a:pt x="5453" y="255"/>
                  <a:pt x="5451" y="275"/>
                  <a:pt x="5449" y="294"/>
                </a:cubicBezTo>
                <a:lnTo>
                  <a:pt x="5298" y="294"/>
                </a:lnTo>
                <a:lnTo>
                  <a:pt x="4029" y="886"/>
                </a:lnTo>
                <a:cubicBezTo>
                  <a:pt x="3988" y="1085"/>
                  <a:pt x="3948" y="1285"/>
                  <a:pt x="3907" y="1484"/>
                </a:cubicBezTo>
                <a:cubicBezTo>
                  <a:pt x="3903" y="1505"/>
                  <a:pt x="3900" y="1526"/>
                  <a:pt x="3896" y="1547"/>
                </a:cubicBezTo>
                <a:lnTo>
                  <a:pt x="2669" y="1547"/>
                </a:lnTo>
                <a:lnTo>
                  <a:pt x="522" y="1442"/>
                </a:lnTo>
                <a:lnTo>
                  <a:pt x="381" y="1442"/>
                </a:lnTo>
                <a:cubicBezTo>
                  <a:pt x="349" y="1402"/>
                  <a:pt x="317" y="1361"/>
                  <a:pt x="285" y="1321"/>
                </a:cubicBezTo>
                <a:cubicBezTo>
                  <a:pt x="254" y="1311"/>
                  <a:pt x="224" y="1300"/>
                  <a:pt x="193" y="1290"/>
                </a:cubicBezTo>
                <a:cubicBezTo>
                  <a:pt x="156" y="1290"/>
                  <a:pt x="48" y="1241"/>
                  <a:pt x="17" y="1321"/>
                </a:cubicBezTo>
                <a:cubicBezTo>
                  <a:pt x="-14" y="1401"/>
                  <a:pt x="8" y="1688"/>
                  <a:pt x="7" y="1772"/>
                </a:cubicBezTo>
                <a:cubicBezTo>
                  <a:pt x="13" y="1909"/>
                  <a:pt x="11" y="2075"/>
                  <a:pt x="31" y="2145"/>
                </a:cubicBezTo>
                <a:cubicBezTo>
                  <a:pt x="60" y="2237"/>
                  <a:pt x="103" y="2190"/>
                  <a:pt x="129" y="2192"/>
                </a:cubicBezTo>
                <a:cubicBezTo>
                  <a:pt x="155" y="2180"/>
                  <a:pt x="180" y="2167"/>
                  <a:pt x="206" y="2155"/>
                </a:cubicBezTo>
                <a:lnTo>
                  <a:pt x="279" y="2103"/>
                </a:lnTo>
                <a:cubicBezTo>
                  <a:pt x="360" y="2021"/>
                  <a:pt x="328" y="1979"/>
                  <a:pt x="381" y="1945"/>
                </a:cubicBezTo>
                <a:lnTo>
                  <a:pt x="3844" y="2087"/>
                </a:lnTo>
                <a:cubicBezTo>
                  <a:pt x="3876" y="2396"/>
                  <a:pt x="3908" y="2706"/>
                  <a:pt x="3940" y="3015"/>
                </a:cubicBezTo>
                <a:lnTo>
                  <a:pt x="2470" y="3251"/>
                </a:lnTo>
                <a:cubicBezTo>
                  <a:pt x="2432" y="3772"/>
                  <a:pt x="2393" y="4293"/>
                  <a:pt x="2355" y="4814"/>
                </a:cubicBezTo>
                <a:cubicBezTo>
                  <a:pt x="2134" y="4814"/>
                  <a:pt x="1852" y="4788"/>
                  <a:pt x="1685" y="4940"/>
                </a:cubicBezTo>
                <a:cubicBezTo>
                  <a:pt x="1518" y="5092"/>
                  <a:pt x="1422" y="5560"/>
                  <a:pt x="1355" y="5726"/>
                </a:cubicBezTo>
                <a:cubicBezTo>
                  <a:pt x="1331" y="5796"/>
                  <a:pt x="1306" y="5866"/>
                  <a:pt x="1282" y="5936"/>
                </a:cubicBezTo>
                <a:cubicBezTo>
                  <a:pt x="1261" y="6002"/>
                  <a:pt x="1239" y="6069"/>
                  <a:pt x="1218" y="6135"/>
                </a:cubicBezTo>
                <a:cubicBezTo>
                  <a:pt x="1209" y="6167"/>
                  <a:pt x="1200" y="6198"/>
                  <a:pt x="1191" y="6230"/>
                </a:cubicBezTo>
                <a:cubicBezTo>
                  <a:pt x="1185" y="6265"/>
                  <a:pt x="1180" y="6300"/>
                  <a:pt x="1174" y="6335"/>
                </a:cubicBezTo>
                <a:cubicBezTo>
                  <a:pt x="1170" y="6370"/>
                  <a:pt x="1165" y="6404"/>
                  <a:pt x="1161" y="6439"/>
                </a:cubicBezTo>
                <a:lnTo>
                  <a:pt x="1155" y="6544"/>
                </a:lnTo>
                <a:cubicBezTo>
                  <a:pt x="1154" y="6581"/>
                  <a:pt x="1152" y="6617"/>
                  <a:pt x="1151" y="6654"/>
                </a:cubicBezTo>
                <a:lnTo>
                  <a:pt x="1151" y="6770"/>
                </a:lnTo>
                <a:cubicBezTo>
                  <a:pt x="1152" y="6807"/>
                  <a:pt x="1154" y="6843"/>
                  <a:pt x="1155" y="6880"/>
                </a:cubicBezTo>
                <a:cubicBezTo>
                  <a:pt x="1157" y="6918"/>
                  <a:pt x="1159" y="6957"/>
                  <a:pt x="1161" y="6995"/>
                </a:cubicBezTo>
                <a:cubicBezTo>
                  <a:pt x="1166" y="7067"/>
                  <a:pt x="1171" y="7138"/>
                  <a:pt x="1176" y="7210"/>
                </a:cubicBezTo>
                <a:cubicBezTo>
                  <a:pt x="1182" y="7275"/>
                  <a:pt x="1189" y="7339"/>
                  <a:pt x="1195" y="7404"/>
                </a:cubicBezTo>
                <a:cubicBezTo>
                  <a:pt x="1200" y="7458"/>
                  <a:pt x="1206" y="7513"/>
                  <a:pt x="1211" y="7567"/>
                </a:cubicBezTo>
                <a:cubicBezTo>
                  <a:pt x="1212" y="7590"/>
                  <a:pt x="1214" y="7612"/>
                  <a:pt x="1215" y="7635"/>
                </a:cubicBezTo>
                <a:lnTo>
                  <a:pt x="1218" y="7698"/>
                </a:lnTo>
                <a:lnTo>
                  <a:pt x="1218" y="7724"/>
                </a:lnTo>
                <a:cubicBezTo>
                  <a:pt x="1220" y="7736"/>
                  <a:pt x="1222" y="7749"/>
                  <a:pt x="1224" y="7761"/>
                </a:cubicBezTo>
                <a:cubicBezTo>
                  <a:pt x="1229" y="7784"/>
                  <a:pt x="1233" y="7806"/>
                  <a:pt x="1238" y="7829"/>
                </a:cubicBezTo>
                <a:cubicBezTo>
                  <a:pt x="1246" y="7852"/>
                  <a:pt x="1255" y="7874"/>
                  <a:pt x="1263" y="7897"/>
                </a:cubicBezTo>
                <a:cubicBezTo>
                  <a:pt x="1273" y="7927"/>
                  <a:pt x="1282" y="7956"/>
                  <a:pt x="1292" y="7986"/>
                </a:cubicBezTo>
                <a:cubicBezTo>
                  <a:pt x="1303" y="8014"/>
                  <a:pt x="1315" y="8042"/>
                  <a:pt x="1326" y="8070"/>
                </a:cubicBezTo>
                <a:cubicBezTo>
                  <a:pt x="1340" y="8100"/>
                  <a:pt x="1355" y="8129"/>
                  <a:pt x="1369" y="8159"/>
                </a:cubicBezTo>
                <a:cubicBezTo>
                  <a:pt x="1397" y="8220"/>
                  <a:pt x="1426" y="8282"/>
                  <a:pt x="1454" y="8343"/>
                </a:cubicBezTo>
                <a:cubicBezTo>
                  <a:pt x="1483" y="8397"/>
                  <a:pt x="1512" y="8452"/>
                  <a:pt x="1541" y="8506"/>
                </a:cubicBezTo>
                <a:cubicBezTo>
                  <a:pt x="1567" y="8553"/>
                  <a:pt x="1592" y="8600"/>
                  <a:pt x="1618" y="8647"/>
                </a:cubicBezTo>
                <a:cubicBezTo>
                  <a:pt x="1642" y="8689"/>
                  <a:pt x="1667" y="8731"/>
                  <a:pt x="1691" y="8773"/>
                </a:cubicBezTo>
                <a:lnTo>
                  <a:pt x="2019" y="9208"/>
                </a:lnTo>
                <a:lnTo>
                  <a:pt x="2289" y="9549"/>
                </a:lnTo>
                <a:lnTo>
                  <a:pt x="2409" y="9706"/>
                </a:lnTo>
                <a:cubicBezTo>
                  <a:pt x="2442" y="9743"/>
                  <a:pt x="2476" y="9779"/>
                  <a:pt x="2509" y="9816"/>
                </a:cubicBezTo>
                <a:cubicBezTo>
                  <a:pt x="2522" y="9830"/>
                  <a:pt x="2536" y="9844"/>
                  <a:pt x="2549" y="9858"/>
                </a:cubicBezTo>
                <a:lnTo>
                  <a:pt x="2592" y="9895"/>
                </a:lnTo>
                <a:lnTo>
                  <a:pt x="2636" y="9921"/>
                </a:lnTo>
                <a:cubicBezTo>
                  <a:pt x="2650" y="9930"/>
                  <a:pt x="2665" y="9939"/>
                  <a:pt x="2679" y="9948"/>
                </a:cubicBezTo>
                <a:lnTo>
                  <a:pt x="2762" y="9984"/>
                </a:lnTo>
                <a:cubicBezTo>
                  <a:pt x="2788" y="9989"/>
                  <a:pt x="2815" y="9995"/>
                  <a:pt x="2841" y="10000"/>
                </a:cubicBezTo>
                <a:lnTo>
                  <a:pt x="2908" y="10000"/>
                </a:lnTo>
                <a:lnTo>
                  <a:pt x="2958" y="10000"/>
                </a:lnTo>
                <a:cubicBezTo>
                  <a:pt x="2974" y="9997"/>
                  <a:pt x="2991" y="9993"/>
                  <a:pt x="3007" y="9990"/>
                </a:cubicBezTo>
                <a:lnTo>
                  <a:pt x="4947" y="9990"/>
                </a:lnTo>
                <a:lnTo>
                  <a:pt x="8068" y="10094"/>
                </a:lnTo>
                <a:lnTo>
                  <a:pt x="8886" y="9974"/>
                </a:lnTo>
                <a:cubicBezTo>
                  <a:pt x="8899" y="9970"/>
                  <a:pt x="8912" y="9967"/>
                  <a:pt x="8925" y="9963"/>
                </a:cubicBezTo>
                <a:cubicBezTo>
                  <a:pt x="8937" y="9958"/>
                  <a:pt x="8948" y="9953"/>
                  <a:pt x="8960" y="9948"/>
                </a:cubicBezTo>
                <a:cubicBezTo>
                  <a:pt x="8969" y="9939"/>
                  <a:pt x="8979" y="9930"/>
                  <a:pt x="8988" y="9921"/>
                </a:cubicBezTo>
                <a:lnTo>
                  <a:pt x="9164" y="9733"/>
                </a:lnTo>
                <a:lnTo>
                  <a:pt x="9295" y="9580"/>
                </a:lnTo>
                <a:lnTo>
                  <a:pt x="9442" y="9407"/>
                </a:lnTo>
                <a:cubicBezTo>
                  <a:pt x="9490" y="9341"/>
                  <a:pt x="9537" y="9274"/>
                  <a:pt x="9585" y="9208"/>
                </a:cubicBezTo>
                <a:cubicBezTo>
                  <a:pt x="9609" y="9177"/>
                  <a:pt x="9632" y="9145"/>
                  <a:pt x="9656" y="9114"/>
                </a:cubicBezTo>
                <a:cubicBezTo>
                  <a:pt x="9678" y="9079"/>
                  <a:pt x="9701" y="9044"/>
                  <a:pt x="9723" y="9009"/>
                </a:cubicBezTo>
                <a:lnTo>
                  <a:pt x="9783" y="8904"/>
                </a:lnTo>
                <a:lnTo>
                  <a:pt x="9837" y="8799"/>
                </a:lnTo>
                <a:lnTo>
                  <a:pt x="9885" y="8694"/>
                </a:lnTo>
                <a:cubicBezTo>
                  <a:pt x="9897" y="8663"/>
                  <a:pt x="9908" y="8631"/>
                  <a:pt x="9920" y="8600"/>
                </a:cubicBezTo>
                <a:cubicBezTo>
                  <a:pt x="9930" y="8569"/>
                  <a:pt x="9939" y="8537"/>
                  <a:pt x="9949" y="8506"/>
                </a:cubicBezTo>
                <a:cubicBezTo>
                  <a:pt x="9957" y="8471"/>
                  <a:pt x="9964" y="8436"/>
                  <a:pt x="9972" y="8401"/>
                </a:cubicBezTo>
                <a:cubicBezTo>
                  <a:pt x="9977" y="8369"/>
                  <a:pt x="9983" y="8338"/>
                  <a:pt x="9988" y="8306"/>
                </a:cubicBezTo>
                <a:cubicBezTo>
                  <a:pt x="9991" y="8275"/>
                  <a:pt x="9994" y="8243"/>
                  <a:pt x="9997" y="8212"/>
                </a:cubicBezTo>
                <a:lnTo>
                  <a:pt x="10003" y="8107"/>
                </a:lnTo>
                <a:cubicBezTo>
                  <a:pt x="10004" y="8076"/>
                  <a:pt x="10006" y="8044"/>
                  <a:pt x="10007" y="8013"/>
                </a:cubicBezTo>
                <a:lnTo>
                  <a:pt x="10007" y="7908"/>
                </a:lnTo>
                <a:cubicBezTo>
                  <a:pt x="10006" y="7875"/>
                  <a:pt x="10004" y="7841"/>
                  <a:pt x="10003" y="7808"/>
                </a:cubicBezTo>
                <a:cubicBezTo>
                  <a:pt x="10000" y="7777"/>
                  <a:pt x="9996" y="7745"/>
                  <a:pt x="9993" y="7714"/>
                </a:cubicBezTo>
                <a:cubicBezTo>
                  <a:pt x="9991" y="7682"/>
                  <a:pt x="9990" y="7651"/>
                  <a:pt x="9988" y="7619"/>
                </a:cubicBezTo>
                <a:cubicBezTo>
                  <a:pt x="9980" y="7556"/>
                  <a:pt x="9973" y="7494"/>
                  <a:pt x="9965" y="7431"/>
                </a:cubicBezTo>
                <a:cubicBezTo>
                  <a:pt x="9958" y="7370"/>
                  <a:pt x="9950" y="7308"/>
                  <a:pt x="9943" y="7247"/>
                </a:cubicBezTo>
                <a:cubicBezTo>
                  <a:pt x="9935" y="7189"/>
                  <a:pt x="9928" y="7132"/>
                  <a:pt x="9920" y="7074"/>
                </a:cubicBezTo>
                <a:close/>
              </a:path>
            </a:pathLst>
          </a:custGeom>
          <a:solidFill>
            <a:srgbClr val="547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5"/>
          <p:cNvSpPr>
            <a:spLocks/>
          </p:cNvSpPr>
          <p:nvPr/>
        </p:nvSpPr>
        <p:spPr bwMode="auto">
          <a:xfrm>
            <a:off x="971550" y="620713"/>
            <a:ext cx="6985000" cy="5486400"/>
          </a:xfrm>
          <a:custGeom>
            <a:avLst/>
            <a:gdLst>
              <a:gd name="T0" fmla="*/ 2147483646 w 5306"/>
              <a:gd name="T1" fmla="*/ 2147483646 h 4168"/>
              <a:gd name="T2" fmla="*/ 2147483646 w 5306"/>
              <a:gd name="T3" fmla="*/ 2147483646 h 4168"/>
              <a:gd name="T4" fmla="*/ 2147483646 w 5306"/>
              <a:gd name="T5" fmla="*/ 2147483646 h 4168"/>
              <a:gd name="T6" fmla="*/ 2147483646 w 5306"/>
              <a:gd name="T7" fmla="*/ 2147483646 h 4168"/>
              <a:gd name="T8" fmla="*/ 2147483646 w 5306"/>
              <a:gd name="T9" fmla="*/ 2147483646 h 4168"/>
              <a:gd name="T10" fmla="*/ 2147483646 w 5306"/>
              <a:gd name="T11" fmla="*/ 2147483646 h 4168"/>
              <a:gd name="T12" fmla="*/ 2147483646 w 5306"/>
              <a:gd name="T13" fmla="*/ 2147483646 h 4168"/>
              <a:gd name="T14" fmla="*/ 2147483646 w 5306"/>
              <a:gd name="T15" fmla="*/ 2147483646 h 4168"/>
              <a:gd name="T16" fmla="*/ 2147483646 w 5306"/>
              <a:gd name="T17" fmla="*/ 2147483646 h 4168"/>
              <a:gd name="T18" fmla="*/ 2147483646 w 5306"/>
              <a:gd name="T19" fmla="*/ 2147483646 h 4168"/>
              <a:gd name="T20" fmla="*/ 2147483646 w 5306"/>
              <a:gd name="T21" fmla="*/ 2147483646 h 4168"/>
              <a:gd name="T22" fmla="*/ 2147483646 w 5306"/>
              <a:gd name="T23" fmla="*/ 2147483646 h 4168"/>
              <a:gd name="T24" fmla="*/ 2147483646 w 5306"/>
              <a:gd name="T25" fmla="*/ 2147483646 h 4168"/>
              <a:gd name="T26" fmla="*/ 2147483646 w 5306"/>
              <a:gd name="T27" fmla="*/ 2147483646 h 4168"/>
              <a:gd name="T28" fmla="*/ 2147483646 w 5306"/>
              <a:gd name="T29" fmla="*/ 2147483646 h 4168"/>
              <a:gd name="T30" fmla="*/ 2147483646 w 5306"/>
              <a:gd name="T31" fmla="*/ 2147483646 h 4168"/>
              <a:gd name="T32" fmla="*/ 2147483646 w 5306"/>
              <a:gd name="T33" fmla="*/ 2147483646 h 4168"/>
              <a:gd name="T34" fmla="*/ 2147483646 w 5306"/>
              <a:gd name="T35" fmla="*/ 0 h 4168"/>
              <a:gd name="T36" fmla="*/ 2147483646 w 5306"/>
              <a:gd name="T37" fmla="*/ 2147483646 h 4168"/>
              <a:gd name="T38" fmla="*/ 2147483646 w 5306"/>
              <a:gd name="T39" fmla="*/ 2147483646 h 4168"/>
              <a:gd name="T40" fmla="*/ 2147483646 w 5306"/>
              <a:gd name="T41" fmla="*/ 2147483646 h 4168"/>
              <a:gd name="T42" fmla="*/ 2147483646 w 5306"/>
              <a:gd name="T43" fmla="*/ 2147483646 h 4168"/>
              <a:gd name="T44" fmla="*/ 2147483646 w 5306"/>
              <a:gd name="T45" fmla="*/ 2147483646 h 4168"/>
              <a:gd name="T46" fmla="*/ 2147483646 w 5306"/>
              <a:gd name="T47" fmla="*/ 2147483646 h 4168"/>
              <a:gd name="T48" fmla="*/ 2147483646 w 5306"/>
              <a:gd name="T49" fmla="*/ 2147483646 h 4168"/>
              <a:gd name="T50" fmla="*/ 2147483646 w 5306"/>
              <a:gd name="T51" fmla="*/ 2147483646 h 4168"/>
              <a:gd name="T52" fmla="*/ 2147483646 w 5306"/>
              <a:gd name="T53" fmla="*/ 2147483646 h 4168"/>
              <a:gd name="T54" fmla="*/ 2147483646 w 5306"/>
              <a:gd name="T55" fmla="*/ 2147483646 h 4168"/>
              <a:gd name="T56" fmla="*/ 2147483646 w 5306"/>
              <a:gd name="T57" fmla="*/ 2147483646 h 4168"/>
              <a:gd name="T58" fmla="*/ 2147483646 w 5306"/>
              <a:gd name="T59" fmla="*/ 2147483646 h 4168"/>
              <a:gd name="T60" fmla="*/ 2147483646 w 5306"/>
              <a:gd name="T61" fmla="*/ 2147483646 h 4168"/>
              <a:gd name="T62" fmla="*/ 2147483646 w 5306"/>
              <a:gd name="T63" fmla="*/ 2147483646 h 4168"/>
              <a:gd name="T64" fmla="*/ 2147483646 w 5306"/>
              <a:gd name="T65" fmla="*/ 2147483646 h 4168"/>
              <a:gd name="T66" fmla="*/ 2147483646 w 5306"/>
              <a:gd name="T67" fmla="*/ 2147483646 h 4168"/>
              <a:gd name="T68" fmla="*/ 2147483646 w 5306"/>
              <a:gd name="T69" fmla="*/ 2147483646 h 4168"/>
              <a:gd name="T70" fmla="*/ 2147483646 w 5306"/>
              <a:gd name="T71" fmla="*/ 2147483646 h 4168"/>
              <a:gd name="T72" fmla="*/ 2147483646 w 5306"/>
              <a:gd name="T73" fmla="*/ 2147483646 h 4168"/>
              <a:gd name="T74" fmla="*/ 2147483646 w 5306"/>
              <a:gd name="T75" fmla="*/ 2147483646 h 4168"/>
              <a:gd name="T76" fmla="*/ 2147483646 w 5306"/>
              <a:gd name="T77" fmla="*/ 2147483646 h 4168"/>
              <a:gd name="T78" fmla="*/ 2147483646 w 5306"/>
              <a:gd name="T79" fmla="*/ 2147483646 h 4168"/>
              <a:gd name="T80" fmla="*/ 2147483646 w 5306"/>
              <a:gd name="T81" fmla="*/ 2147483646 h 4168"/>
              <a:gd name="T82" fmla="*/ 2147483646 w 5306"/>
              <a:gd name="T83" fmla="*/ 2147483646 h 4168"/>
              <a:gd name="T84" fmla="*/ 2147483646 w 5306"/>
              <a:gd name="T85" fmla="*/ 2147483646 h 4168"/>
              <a:gd name="T86" fmla="*/ 2147483646 w 5306"/>
              <a:gd name="T87" fmla="*/ 2147483646 h 4168"/>
              <a:gd name="T88" fmla="*/ 2147483646 w 5306"/>
              <a:gd name="T89" fmla="*/ 2147483646 h 4168"/>
              <a:gd name="T90" fmla="*/ 2147483646 w 5306"/>
              <a:gd name="T91" fmla="*/ 2147483646 h 4168"/>
              <a:gd name="T92" fmla="*/ 2147483646 w 5306"/>
              <a:gd name="T93" fmla="*/ 2147483646 h 4168"/>
              <a:gd name="T94" fmla="*/ 2147483646 w 5306"/>
              <a:gd name="T95" fmla="*/ 2147483646 h 4168"/>
              <a:gd name="T96" fmla="*/ 2147483646 w 5306"/>
              <a:gd name="T97" fmla="*/ 2147483646 h 4168"/>
              <a:gd name="T98" fmla="*/ 2147483646 w 5306"/>
              <a:gd name="T99" fmla="*/ 2147483646 h 4168"/>
              <a:gd name="T100" fmla="*/ 2147483646 w 5306"/>
              <a:gd name="T101" fmla="*/ 2147483646 h 4168"/>
              <a:gd name="T102" fmla="*/ 2147483646 w 5306"/>
              <a:gd name="T103" fmla="*/ 2147483646 h 4168"/>
              <a:gd name="T104" fmla="*/ 2147483646 w 5306"/>
              <a:gd name="T105" fmla="*/ 2147483646 h 4168"/>
              <a:gd name="T106" fmla="*/ 2147483646 w 5306"/>
              <a:gd name="T107" fmla="*/ 2147483646 h 4168"/>
              <a:gd name="T108" fmla="*/ 2147483646 w 5306"/>
              <a:gd name="T109" fmla="*/ 2147483646 h 4168"/>
              <a:gd name="T110" fmla="*/ 2147483646 w 5306"/>
              <a:gd name="T111" fmla="*/ 2147483646 h 4168"/>
              <a:gd name="T112" fmla="*/ 2147483646 w 5306"/>
              <a:gd name="T113" fmla="*/ 2147483646 h 4168"/>
              <a:gd name="T114" fmla="*/ 2147483646 w 5306"/>
              <a:gd name="T115" fmla="*/ 2147483646 h 4168"/>
              <a:gd name="T116" fmla="*/ 2147483646 w 5306"/>
              <a:gd name="T117" fmla="*/ 2147483646 h 4168"/>
              <a:gd name="T118" fmla="*/ 2147483646 w 5306"/>
              <a:gd name="T119" fmla="*/ 2147483646 h 4168"/>
              <a:gd name="T120" fmla="*/ 2147483646 w 5306"/>
              <a:gd name="T121" fmla="*/ 2147483646 h 4168"/>
              <a:gd name="T122" fmla="*/ 2147483646 w 5306"/>
              <a:gd name="T123" fmla="*/ 2147483646 h 416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5306" h="4168">
                <a:moveTo>
                  <a:pt x="5076" y="2576"/>
                </a:moveTo>
                <a:lnTo>
                  <a:pt x="5076" y="2576"/>
                </a:lnTo>
                <a:lnTo>
                  <a:pt x="5052" y="2516"/>
                </a:lnTo>
                <a:lnTo>
                  <a:pt x="5026" y="2460"/>
                </a:lnTo>
                <a:lnTo>
                  <a:pt x="4998" y="2408"/>
                </a:lnTo>
                <a:lnTo>
                  <a:pt x="4966" y="2356"/>
                </a:lnTo>
                <a:lnTo>
                  <a:pt x="4934" y="2310"/>
                </a:lnTo>
                <a:lnTo>
                  <a:pt x="4902" y="2264"/>
                </a:lnTo>
                <a:lnTo>
                  <a:pt x="4868" y="2222"/>
                </a:lnTo>
                <a:lnTo>
                  <a:pt x="4836" y="2180"/>
                </a:lnTo>
                <a:lnTo>
                  <a:pt x="4770" y="2106"/>
                </a:lnTo>
                <a:lnTo>
                  <a:pt x="4708" y="2038"/>
                </a:lnTo>
                <a:lnTo>
                  <a:pt x="4654" y="1976"/>
                </a:lnTo>
                <a:lnTo>
                  <a:pt x="4632" y="1948"/>
                </a:lnTo>
                <a:lnTo>
                  <a:pt x="4612" y="1920"/>
                </a:lnTo>
                <a:lnTo>
                  <a:pt x="4590" y="1892"/>
                </a:lnTo>
                <a:lnTo>
                  <a:pt x="4564" y="1862"/>
                </a:lnTo>
                <a:lnTo>
                  <a:pt x="4532" y="1830"/>
                </a:lnTo>
                <a:lnTo>
                  <a:pt x="4498" y="1796"/>
                </a:lnTo>
                <a:lnTo>
                  <a:pt x="4460" y="1764"/>
                </a:lnTo>
                <a:lnTo>
                  <a:pt x="4418" y="1730"/>
                </a:lnTo>
                <a:lnTo>
                  <a:pt x="4332" y="1662"/>
                </a:lnTo>
                <a:lnTo>
                  <a:pt x="4244" y="1600"/>
                </a:lnTo>
                <a:lnTo>
                  <a:pt x="4162" y="1546"/>
                </a:lnTo>
                <a:lnTo>
                  <a:pt x="4090" y="1502"/>
                </a:lnTo>
                <a:lnTo>
                  <a:pt x="4060" y="1484"/>
                </a:lnTo>
                <a:lnTo>
                  <a:pt x="4036" y="1472"/>
                </a:lnTo>
                <a:lnTo>
                  <a:pt x="3978" y="1448"/>
                </a:lnTo>
                <a:lnTo>
                  <a:pt x="3900" y="1416"/>
                </a:lnTo>
                <a:lnTo>
                  <a:pt x="3806" y="1382"/>
                </a:lnTo>
                <a:lnTo>
                  <a:pt x="3700" y="1348"/>
                </a:lnTo>
                <a:lnTo>
                  <a:pt x="3586" y="1314"/>
                </a:lnTo>
                <a:lnTo>
                  <a:pt x="3526" y="1298"/>
                </a:lnTo>
                <a:lnTo>
                  <a:pt x="3468" y="1284"/>
                </a:lnTo>
                <a:lnTo>
                  <a:pt x="3410" y="1272"/>
                </a:lnTo>
                <a:lnTo>
                  <a:pt x="3352" y="1262"/>
                </a:lnTo>
                <a:lnTo>
                  <a:pt x="3298" y="1254"/>
                </a:lnTo>
                <a:lnTo>
                  <a:pt x="3244" y="1248"/>
                </a:lnTo>
                <a:lnTo>
                  <a:pt x="3136" y="1240"/>
                </a:lnTo>
                <a:lnTo>
                  <a:pt x="3028" y="1234"/>
                </a:lnTo>
                <a:lnTo>
                  <a:pt x="2974" y="1232"/>
                </a:lnTo>
                <a:lnTo>
                  <a:pt x="2918" y="1232"/>
                </a:lnTo>
                <a:lnTo>
                  <a:pt x="2862" y="1232"/>
                </a:lnTo>
                <a:lnTo>
                  <a:pt x="2806" y="1236"/>
                </a:lnTo>
                <a:lnTo>
                  <a:pt x="2750" y="1240"/>
                </a:lnTo>
                <a:lnTo>
                  <a:pt x="2694" y="1248"/>
                </a:lnTo>
                <a:lnTo>
                  <a:pt x="2638" y="1256"/>
                </a:lnTo>
                <a:lnTo>
                  <a:pt x="2582" y="1268"/>
                </a:lnTo>
                <a:lnTo>
                  <a:pt x="2528" y="1282"/>
                </a:lnTo>
                <a:lnTo>
                  <a:pt x="2472" y="1300"/>
                </a:lnTo>
                <a:lnTo>
                  <a:pt x="2418" y="1320"/>
                </a:lnTo>
                <a:lnTo>
                  <a:pt x="2364" y="1344"/>
                </a:lnTo>
                <a:lnTo>
                  <a:pt x="2230" y="1406"/>
                </a:lnTo>
                <a:lnTo>
                  <a:pt x="2054" y="1486"/>
                </a:lnTo>
                <a:lnTo>
                  <a:pt x="1970" y="1522"/>
                </a:lnTo>
                <a:lnTo>
                  <a:pt x="1896" y="1552"/>
                </a:lnTo>
                <a:lnTo>
                  <a:pt x="1840" y="1572"/>
                </a:lnTo>
                <a:lnTo>
                  <a:pt x="1820" y="1578"/>
                </a:lnTo>
                <a:lnTo>
                  <a:pt x="1808" y="1578"/>
                </a:lnTo>
                <a:lnTo>
                  <a:pt x="1774" y="1572"/>
                </a:lnTo>
                <a:lnTo>
                  <a:pt x="1746" y="1564"/>
                </a:lnTo>
                <a:lnTo>
                  <a:pt x="1722" y="1552"/>
                </a:lnTo>
                <a:lnTo>
                  <a:pt x="1700" y="1540"/>
                </a:lnTo>
                <a:lnTo>
                  <a:pt x="1684" y="1524"/>
                </a:lnTo>
                <a:lnTo>
                  <a:pt x="1670" y="1508"/>
                </a:lnTo>
                <a:lnTo>
                  <a:pt x="1660" y="1490"/>
                </a:lnTo>
                <a:lnTo>
                  <a:pt x="1652" y="1472"/>
                </a:lnTo>
                <a:lnTo>
                  <a:pt x="1644" y="1452"/>
                </a:lnTo>
                <a:lnTo>
                  <a:pt x="1640" y="1434"/>
                </a:lnTo>
                <a:lnTo>
                  <a:pt x="1636" y="1396"/>
                </a:lnTo>
                <a:lnTo>
                  <a:pt x="1632" y="1362"/>
                </a:lnTo>
                <a:lnTo>
                  <a:pt x="1630" y="1334"/>
                </a:lnTo>
                <a:lnTo>
                  <a:pt x="1622" y="1286"/>
                </a:lnTo>
                <a:lnTo>
                  <a:pt x="1616" y="1232"/>
                </a:lnTo>
                <a:lnTo>
                  <a:pt x="1612" y="1164"/>
                </a:lnTo>
                <a:lnTo>
                  <a:pt x="1610" y="1080"/>
                </a:lnTo>
                <a:lnTo>
                  <a:pt x="1610" y="1052"/>
                </a:lnTo>
                <a:lnTo>
                  <a:pt x="1612" y="1022"/>
                </a:lnTo>
                <a:lnTo>
                  <a:pt x="1620" y="948"/>
                </a:lnTo>
                <a:lnTo>
                  <a:pt x="1630" y="862"/>
                </a:lnTo>
                <a:lnTo>
                  <a:pt x="1638" y="768"/>
                </a:lnTo>
                <a:lnTo>
                  <a:pt x="1644" y="666"/>
                </a:lnTo>
                <a:lnTo>
                  <a:pt x="1646" y="614"/>
                </a:lnTo>
                <a:lnTo>
                  <a:pt x="1646" y="562"/>
                </a:lnTo>
                <a:lnTo>
                  <a:pt x="1644" y="510"/>
                </a:lnTo>
                <a:lnTo>
                  <a:pt x="1640" y="460"/>
                </a:lnTo>
                <a:lnTo>
                  <a:pt x="1634" y="408"/>
                </a:lnTo>
                <a:lnTo>
                  <a:pt x="1624" y="360"/>
                </a:lnTo>
                <a:lnTo>
                  <a:pt x="1604" y="270"/>
                </a:lnTo>
                <a:lnTo>
                  <a:pt x="1586" y="194"/>
                </a:lnTo>
                <a:lnTo>
                  <a:pt x="1568" y="130"/>
                </a:lnTo>
                <a:lnTo>
                  <a:pt x="1558" y="102"/>
                </a:lnTo>
                <a:lnTo>
                  <a:pt x="1548" y="78"/>
                </a:lnTo>
                <a:lnTo>
                  <a:pt x="1540" y="58"/>
                </a:lnTo>
                <a:lnTo>
                  <a:pt x="1530" y="40"/>
                </a:lnTo>
                <a:lnTo>
                  <a:pt x="1518" y="26"/>
                </a:lnTo>
                <a:lnTo>
                  <a:pt x="1508" y="14"/>
                </a:lnTo>
                <a:lnTo>
                  <a:pt x="1496" y="6"/>
                </a:lnTo>
                <a:lnTo>
                  <a:pt x="1484" y="2"/>
                </a:lnTo>
                <a:lnTo>
                  <a:pt x="1470" y="0"/>
                </a:lnTo>
                <a:lnTo>
                  <a:pt x="1456" y="2"/>
                </a:lnTo>
                <a:lnTo>
                  <a:pt x="1448" y="4"/>
                </a:lnTo>
                <a:lnTo>
                  <a:pt x="1442" y="12"/>
                </a:lnTo>
                <a:lnTo>
                  <a:pt x="1436" y="22"/>
                </a:lnTo>
                <a:lnTo>
                  <a:pt x="1430" y="34"/>
                </a:lnTo>
                <a:lnTo>
                  <a:pt x="1418" y="70"/>
                </a:lnTo>
                <a:lnTo>
                  <a:pt x="1410" y="114"/>
                </a:lnTo>
                <a:lnTo>
                  <a:pt x="1402" y="168"/>
                </a:lnTo>
                <a:lnTo>
                  <a:pt x="1396" y="226"/>
                </a:lnTo>
                <a:lnTo>
                  <a:pt x="1390" y="288"/>
                </a:lnTo>
                <a:lnTo>
                  <a:pt x="1386" y="352"/>
                </a:lnTo>
                <a:lnTo>
                  <a:pt x="1382" y="482"/>
                </a:lnTo>
                <a:lnTo>
                  <a:pt x="1378" y="598"/>
                </a:lnTo>
                <a:lnTo>
                  <a:pt x="1378" y="734"/>
                </a:lnTo>
                <a:lnTo>
                  <a:pt x="1376" y="816"/>
                </a:lnTo>
                <a:lnTo>
                  <a:pt x="1372" y="916"/>
                </a:lnTo>
                <a:lnTo>
                  <a:pt x="1368" y="960"/>
                </a:lnTo>
                <a:lnTo>
                  <a:pt x="1364" y="988"/>
                </a:lnTo>
                <a:lnTo>
                  <a:pt x="1362" y="996"/>
                </a:lnTo>
                <a:lnTo>
                  <a:pt x="1360" y="998"/>
                </a:lnTo>
                <a:lnTo>
                  <a:pt x="1356" y="994"/>
                </a:lnTo>
                <a:lnTo>
                  <a:pt x="1354" y="982"/>
                </a:lnTo>
                <a:lnTo>
                  <a:pt x="1348" y="944"/>
                </a:lnTo>
                <a:lnTo>
                  <a:pt x="1346" y="888"/>
                </a:lnTo>
                <a:lnTo>
                  <a:pt x="1342" y="748"/>
                </a:lnTo>
                <a:lnTo>
                  <a:pt x="1342" y="600"/>
                </a:lnTo>
                <a:lnTo>
                  <a:pt x="1340" y="534"/>
                </a:lnTo>
                <a:lnTo>
                  <a:pt x="1338" y="478"/>
                </a:lnTo>
                <a:lnTo>
                  <a:pt x="1334" y="430"/>
                </a:lnTo>
                <a:lnTo>
                  <a:pt x="1326" y="384"/>
                </a:lnTo>
                <a:lnTo>
                  <a:pt x="1318" y="336"/>
                </a:lnTo>
                <a:lnTo>
                  <a:pt x="1306" y="288"/>
                </a:lnTo>
                <a:lnTo>
                  <a:pt x="1282" y="188"/>
                </a:lnTo>
                <a:lnTo>
                  <a:pt x="1258" y="78"/>
                </a:lnTo>
                <a:lnTo>
                  <a:pt x="1252" y="54"/>
                </a:lnTo>
                <a:lnTo>
                  <a:pt x="1244" y="34"/>
                </a:lnTo>
                <a:lnTo>
                  <a:pt x="1236" y="18"/>
                </a:lnTo>
                <a:lnTo>
                  <a:pt x="1226" y="8"/>
                </a:lnTo>
                <a:lnTo>
                  <a:pt x="1218" y="4"/>
                </a:lnTo>
                <a:lnTo>
                  <a:pt x="1208" y="2"/>
                </a:lnTo>
                <a:lnTo>
                  <a:pt x="1198" y="2"/>
                </a:lnTo>
                <a:lnTo>
                  <a:pt x="1186" y="6"/>
                </a:lnTo>
                <a:lnTo>
                  <a:pt x="1176" y="12"/>
                </a:lnTo>
                <a:lnTo>
                  <a:pt x="1164" y="20"/>
                </a:lnTo>
                <a:lnTo>
                  <a:pt x="1142" y="40"/>
                </a:lnTo>
                <a:lnTo>
                  <a:pt x="1120" y="60"/>
                </a:lnTo>
                <a:lnTo>
                  <a:pt x="1098" y="78"/>
                </a:lnTo>
                <a:lnTo>
                  <a:pt x="1088" y="88"/>
                </a:lnTo>
                <a:lnTo>
                  <a:pt x="1080" y="100"/>
                </a:lnTo>
                <a:lnTo>
                  <a:pt x="1072" y="114"/>
                </a:lnTo>
                <a:lnTo>
                  <a:pt x="1068" y="130"/>
                </a:lnTo>
                <a:lnTo>
                  <a:pt x="1062" y="148"/>
                </a:lnTo>
                <a:lnTo>
                  <a:pt x="1060" y="168"/>
                </a:lnTo>
                <a:lnTo>
                  <a:pt x="1054" y="210"/>
                </a:lnTo>
                <a:lnTo>
                  <a:pt x="1054" y="254"/>
                </a:lnTo>
                <a:lnTo>
                  <a:pt x="1052" y="294"/>
                </a:lnTo>
                <a:lnTo>
                  <a:pt x="1052" y="360"/>
                </a:lnTo>
                <a:lnTo>
                  <a:pt x="1050" y="406"/>
                </a:lnTo>
                <a:lnTo>
                  <a:pt x="1050" y="446"/>
                </a:lnTo>
                <a:lnTo>
                  <a:pt x="1050" y="482"/>
                </a:lnTo>
                <a:lnTo>
                  <a:pt x="1052" y="514"/>
                </a:lnTo>
                <a:lnTo>
                  <a:pt x="1058" y="574"/>
                </a:lnTo>
                <a:lnTo>
                  <a:pt x="1066" y="630"/>
                </a:lnTo>
                <a:lnTo>
                  <a:pt x="1070" y="664"/>
                </a:lnTo>
                <a:lnTo>
                  <a:pt x="1076" y="702"/>
                </a:lnTo>
                <a:lnTo>
                  <a:pt x="1096" y="790"/>
                </a:lnTo>
                <a:lnTo>
                  <a:pt x="1120" y="882"/>
                </a:lnTo>
                <a:lnTo>
                  <a:pt x="1146" y="966"/>
                </a:lnTo>
                <a:lnTo>
                  <a:pt x="1150" y="984"/>
                </a:lnTo>
                <a:lnTo>
                  <a:pt x="1154" y="1000"/>
                </a:lnTo>
                <a:lnTo>
                  <a:pt x="1154" y="1014"/>
                </a:lnTo>
                <a:lnTo>
                  <a:pt x="1154" y="1026"/>
                </a:lnTo>
                <a:lnTo>
                  <a:pt x="1152" y="1038"/>
                </a:lnTo>
                <a:lnTo>
                  <a:pt x="1148" y="1046"/>
                </a:lnTo>
                <a:lnTo>
                  <a:pt x="1144" y="1054"/>
                </a:lnTo>
                <a:lnTo>
                  <a:pt x="1138" y="1060"/>
                </a:lnTo>
                <a:lnTo>
                  <a:pt x="1126" y="1068"/>
                </a:lnTo>
                <a:lnTo>
                  <a:pt x="1112" y="1076"/>
                </a:lnTo>
                <a:lnTo>
                  <a:pt x="1100" y="1082"/>
                </a:lnTo>
                <a:lnTo>
                  <a:pt x="1090" y="1086"/>
                </a:lnTo>
                <a:lnTo>
                  <a:pt x="1072" y="1096"/>
                </a:lnTo>
                <a:lnTo>
                  <a:pt x="1038" y="1110"/>
                </a:lnTo>
                <a:lnTo>
                  <a:pt x="938" y="1148"/>
                </a:lnTo>
                <a:lnTo>
                  <a:pt x="810" y="1194"/>
                </a:lnTo>
                <a:lnTo>
                  <a:pt x="682" y="1238"/>
                </a:lnTo>
                <a:lnTo>
                  <a:pt x="666" y="1244"/>
                </a:lnTo>
                <a:lnTo>
                  <a:pt x="648" y="1254"/>
                </a:lnTo>
                <a:lnTo>
                  <a:pt x="628" y="1268"/>
                </a:lnTo>
                <a:lnTo>
                  <a:pt x="606" y="1282"/>
                </a:lnTo>
                <a:lnTo>
                  <a:pt x="560" y="1318"/>
                </a:lnTo>
                <a:lnTo>
                  <a:pt x="512" y="1358"/>
                </a:lnTo>
                <a:lnTo>
                  <a:pt x="420" y="1442"/>
                </a:lnTo>
                <a:lnTo>
                  <a:pt x="354" y="1502"/>
                </a:lnTo>
                <a:lnTo>
                  <a:pt x="340" y="1514"/>
                </a:lnTo>
                <a:lnTo>
                  <a:pt x="326" y="1530"/>
                </a:lnTo>
                <a:lnTo>
                  <a:pt x="294" y="1570"/>
                </a:lnTo>
                <a:lnTo>
                  <a:pt x="224" y="1666"/>
                </a:lnTo>
                <a:lnTo>
                  <a:pt x="188" y="1714"/>
                </a:lnTo>
                <a:lnTo>
                  <a:pt x="152" y="1760"/>
                </a:lnTo>
                <a:lnTo>
                  <a:pt x="120" y="1798"/>
                </a:lnTo>
                <a:lnTo>
                  <a:pt x="106" y="1812"/>
                </a:lnTo>
                <a:lnTo>
                  <a:pt x="94" y="1822"/>
                </a:lnTo>
                <a:lnTo>
                  <a:pt x="72" y="1842"/>
                </a:lnTo>
                <a:lnTo>
                  <a:pt x="52" y="1860"/>
                </a:lnTo>
                <a:lnTo>
                  <a:pt x="38" y="1882"/>
                </a:lnTo>
                <a:lnTo>
                  <a:pt x="26" y="1902"/>
                </a:lnTo>
                <a:lnTo>
                  <a:pt x="16" y="1926"/>
                </a:lnTo>
                <a:lnTo>
                  <a:pt x="8" y="1948"/>
                </a:lnTo>
                <a:lnTo>
                  <a:pt x="4" y="1974"/>
                </a:lnTo>
                <a:lnTo>
                  <a:pt x="2" y="1998"/>
                </a:lnTo>
                <a:lnTo>
                  <a:pt x="0" y="2036"/>
                </a:lnTo>
                <a:lnTo>
                  <a:pt x="2" y="2050"/>
                </a:lnTo>
                <a:lnTo>
                  <a:pt x="4" y="2064"/>
                </a:lnTo>
                <a:lnTo>
                  <a:pt x="8" y="2076"/>
                </a:lnTo>
                <a:lnTo>
                  <a:pt x="12" y="2086"/>
                </a:lnTo>
                <a:lnTo>
                  <a:pt x="24" y="2104"/>
                </a:lnTo>
                <a:lnTo>
                  <a:pt x="40" y="2122"/>
                </a:lnTo>
                <a:lnTo>
                  <a:pt x="60" y="2146"/>
                </a:lnTo>
                <a:lnTo>
                  <a:pt x="84" y="2174"/>
                </a:lnTo>
                <a:lnTo>
                  <a:pt x="114" y="2214"/>
                </a:lnTo>
                <a:lnTo>
                  <a:pt x="128" y="2232"/>
                </a:lnTo>
                <a:lnTo>
                  <a:pt x="144" y="2248"/>
                </a:lnTo>
                <a:lnTo>
                  <a:pt x="162" y="2264"/>
                </a:lnTo>
                <a:lnTo>
                  <a:pt x="184" y="2278"/>
                </a:lnTo>
                <a:lnTo>
                  <a:pt x="210" y="2292"/>
                </a:lnTo>
                <a:lnTo>
                  <a:pt x="236" y="2306"/>
                </a:lnTo>
                <a:lnTo>
                  <a:pt x="264" y="2318"/>
                </a:lnTo>
                <a:lnTo>
                  <a:pt x="294" y="2328"/>
                </a:lnTo>
                <a:lnTo>
                  <a:pt x="326" y="2338"/>
                </a:lnTo>
                <a:lnTo>
                  <a:pt x="360" y="2348"/>
                </a:lnTo>
                <a:lnTo>
                  <a:pt x="430" y="2362"/>
                </a:lnTo>
                <a:lnTo>
                  <a:pt x="502" y="2374"/>
                </a:lnTo>
                <a:lnTo>
                  <a:pt x="578" y="2382"/>
                </a:lnTo>
                <a:lnTo>
                  <a:pt x="812" y="2402"/>
                </a:lnTo>
                <a:lnTo>
                  <a:pt x="1034" y="2422"/>
                </a:lnTo>
                <a:lnTo>
                  <a:pt x="1050" y="2424"/>
                </a:lnTo>
                <a:lnTo>
                  <a:pt x="1066" y="2428"/>
                </a:lnTo>
                <a:lnTo>
                  <a:pt x="1082" y="2432"/>
                </a:lnTo>
                <a:lnTo>
                  <a:pt x="1096" y="2438"/>
                </a:lnTo>
                <a:lnTo>
                  <a:pt x="1124" y="2452"/>
                </a:lnTo>
                <a:lnTo>
                  <a:pt x="1148" y="2470"/>
                </a:lnTo>
                <a:lnTo>
                  <a:pt x="1172" y="2490"/>
                </a:lnTo>
                <a:lnTo>
                  <a:pt x="1194" y="2516"/>
                </a:lnTo>
                <a:lnTo>
                  <a:pt x="1216" y="2542"/>
                </a:lnTo>
                <a:lnTo>
                  <a:pt x="1236" y="2574"/>
                </a:lnTo>
                <a:lnTo>
                  <a:pt x="1276" y="2642"/>
                </a:lnTo>
                <a:lnTo>
                  <a:pt x="1320" y="2718"/>
                </a:lnTo>
                <a:lnTo>
                  <a:pt x="1368" y="2800"/>
                </a:lnTo>
                <a:lnTo>
                  <a:pt x="1396" y="2844"/>
                </a:lnTo>
                <a:lnTo>
                  <a:pt x="1426" y="2886"/>
                </a:lnTo>
                <a:lnTo>
                  <a:pt x="1430" y="2896"/>
                </a:lnTo>
                <a:lnTo>
                  <a:pt x="1436" y="2906"/>
                </a:lnTo>
                <a:lnTo>
                  <a:pt x="1442" y="2930"/>
                </a:lnTo>
                <a:lnTo>
                  <a:pt x="1448" y="2958"/>
                </a:lnTo>
                <a:lnTo>
                  <a:pt x="1450" y="2992"/>
                </a:lnTo>
                <a:lnTo>
                  <a:pt x="1450" y="3030"/>
                </a:lnTo>
                <a:lnTo>
                  <a:pt x="1450" y="3070"/>
                </a:lnTo>
                <a:lnTo>
                  <a:pt x="1448" y="3162"/>
                </a:lnTo>
                <a:lnTo>
                  <a:pt x="1448" y="3264"/>
                </a:lnTo>
                <a:lnTo>
                  <a:pt x="1450" y="3316"/>
                </a:lnTo>
                <a:lnTo>
                  <a:pt x="1454" y="3372"/>
                </a:lnTo>
                <a:lnTo>
                  <a:pt x="1460" y="3428"/>
                </a:lnTo>
                <a:lnTo>
                  <a:pt x="1470" y="3484"/>
                </a:lnTo>
                <a:lnTo>
                  <a:pt x="1484" y="3540"/>
                </a:lnTo>
                <a:lnTo>
                  <a:pt x="1500" y="3596"/>
                </a:lnTo>
                <a:lnTo>
                  <a:pt x="1512" y="3624"/>
                </a:lnTo>
                <a:lnTo>
                  <a:pt x="1522" y="3652"/>
                </a:lnTo>
                <a:lnTo>
                  <a:pt x="1536" y="3680"/>
                </a:lnTo>
                <a:lnTo>
                  <a:pt x="1550" y="3708"/>
                </a:lnTo>
                <a:lnTo>
                  <a:pt x="1566" y="3734"/>
                </a:lnTo>
                <a:lnTo>
                  <a:pt x="1582" y="3762"/>
                </a:lnTo>
                <a:lnTo>
                  <a:pt x="1600" y="3788"/>
                </a:lnTo>
                <a:lnTo>
                  <a:pt x="1620" y="3814"/>
                </a:lnTo>
                <a:lnTo>
                  <a:pt x="1642" y="3838"/>
                </a:lnTo>
                <a:lnTo>
                  <a:pt x="1666" y="3862"/>
                </a:lnTo>
                <a:lnTo>
                  <a:pt x="1692" y="3888"/>
                </a:lnTo>
                <a:lnTo>
                  <a:pt x="1718" y="3910"/>
                </a:lnTo>
                <a:lnTo>
                  <a:pt x="1748" y="3934"/>
                </a:lnTo>
                <a:lnTo>
                  <a:pt x="1778" y="3956"/>
                </a:lnTo>
                <a:lnTo>
                  <a:pt x="1812" y="3976"/>
                </a:lnTo>
                <a:lnTo>
                  <a:pt x="1846" y="3996"/>
                </a:lnTo>
                <a:lnTo>
                  <a:pt x="1884" y="4016"/>
                </a:lnTo>
                <a:lnTo>
                  <a:pt x="1924" y="4034"/>
                </a:lnTo>
                <a:lnTo>
                  <a:pt x="1966" y="4052"/>
                </a:lnTo>
                <a:lnTo>
                  <a:pt x="2010" y="4068"/>
                </a:lnTo>
                <a:lnTo>
                  <a:pt x="2056" y="4084"/>
                </a:lnTo>
                <a:lnTo>
                  <a:pt x="2106" y="4098"/>
                </a:lnTo>
                <a:lnTo>
                  <a:pt x="2156" y="4112"/>
                </a:lnTo>
                <a:lnTo>
                  <a:pt x="2212" y="4122"/>
                </a:lnTo>
                <a:lnTo>
                  <a:pt x="2268" y="4134"/>
                </a:lnTo>
                <a:lnTo>
                  <a:pt x="2328" y="4142"/>
                </a:lnTo>
                <a:lnTo>
                  <a:pt x="2390" y="4150"/>
                </a:lnTo>
                <a:lnTo>
                  <a:pt x="2456" y="4158"/>
                </a:lnTo>
                <a:lnTo>
                  <a:pt x="2524" y="4162"/>
                </a:lnTo>
                <a:lnTo>
                  <a:pt x="2596" y="4166"/>
                </a:lnTo>
                <a:lnTo>
                  <a:pt x="2670" y="4168"/>
                </a:lnTo>
                <a:lnTo>
                  <a:pt x="2748" y="4168"/>
                </a:lnTo>
                <a:lnTo>
                  <a:pt x="3072" y="4166"/>
                </a:lnTo>
                <a:lnTo>
                  <a:pt x="3364" y="4166"/>
                </a:lnTo>
                <a:lnTo>
                  <a:pt x="3844" y="4168"/>
                </a:lnTo>
                <a:lnTo>
                  <a:pt x="4090" y="4168"/>
                </a:lnTo>
                <a:lnTo>
                  <a:pt x="4236" y="4166"/>
                </a:lnTo>
                <a:lnTo>
                  <a:pt x="4386" y="4164"/>
                </a:lnTo>
                <a:lnTo>
                  <a:pt x="4538" y="4158"/>
                </a:lnTo>
                <a:lnTo>
                  <a:pt x="4612" y="4152"/>
                </a:lnTo>
                <a:lnTo>
                  <a:pt x="4682" y="4148"/>
                </a:lnTo>
                <a:lnTo>
                  <a:pt x="4750" y="4140"/>
                </a:lnTo>
                <a:lnTo>
                  <a:pt x="4814" y="4132"/>
                </a:lnTo>
                <a:lnTo>
                  <a:pt x="4872" y="4122"/>
                </a:lnTo>
                <a:lnTo>
                  <a:pt x="4926" y="4112"/>
                </a:lnTo>
                <a:lnTo>
                  <a:pt x="4950" y="4106"/>
                </a:lnTo>
                <a:lnTo>
                  <a:pt x="4972" y="4098"/>
                </a:lnTo>
                <a:lnTo>
                  <a:pt x="4994" y="4090"/>
                </a:lnTo>
                <a:lnTo>
                  <a:pt x="5016" y="4080"/>
                </a:lnTo>
                <a:lnTo>
                  <a:pt x="5034" y="4070"/>
                </a:lnTo>
                <a:lnTo>
                  <a:pt x="5052" y="4058"/>
                </a:lnTo>
                <a:lnTo>
                  <a:pt x="5070" y="4046"/>
                </a:lnTo>
                <a:lnTo>
                  <a:pt x="5086" y="4034"/>
                </a:lnTo>
                <a:lnTo>
                  <a:pt x="5102" y="4020"/>
                </a:lnTo>
                <a:lnTo>
                  <a:pt x="5116" y="4006"/>
                </a:lnTo>
                <a:lnTo>
                  <a:pt x="5142" y="3974"/>
                </a:lnTo>
                <a:lnTo>
                  <a:pt x="5164" y="3940"/>
                </a:lnTo>
                <a:lnTo>
                  <a:pt x="5184" y="3902"/>
                </a:lnTo>
                <a:lnTo>
                  <a:pt x="5202" y="3862"/>
                </a:lnTo>
                <a:lnTo>
                  <a:pt x="5218" y="3818"/>
                </a:lnTo>
                <a:lnTo>
                  <a:pt x="5232" y="3772"/>
                </a:lnTo>
                <a:lnTo>
                  <a:pt x="5244" y="3724"/>
                </a:lnTo>
                <a:lnTo>
                  <a:pt x="5268" y="3622"/>
                </a:lnTo>
                <a:lnTo>
                  <a:pt x="5292" y="3512"/>
                </a:lnTo>
                <a:lnTo>
                  <a:pt x="5300" y="3454"/>
                </a:lnTo>
                <a:lnTo>
                  <a:pt x="5306" y="3398"/>
                </a:lnTo>
                <a:lnTo>
                  <a:pt x="5306" y="3344"/>
                </a:lnTo>
                <a:lnTo>
                  <a:pt x="5302" y="3288"/>
                </a:lnTo>
                <a:lnTo>
                  <a:pt x="5296" y="3232"/>
                </a:lnTo>
                <a:lnTo>
                  <a:pt x="5286" y="3176"/>
                </a:lnTo>
                <a:lnTo>
                  <a:pt x="5272" y="3120"/>
                </a:lnTo>
                <a:lnTo>
                  <a:pt x="5256" y="3064"/>
                </a:lnTo>
                <a:lnTo>
                  <a:pt x="5238" y="3008"/>
                </a:lnTo>
                <a:lnTo>
                  <a:pt x="5218" y="2950"/>
                </a:lnTo>
                <a:lnTo>
                  <a:pt x="5174" y="2830"/>
                </a:lnTo>
                <a:lnTo>
                  <a:pt x="5124" y="2706"/>
                </a:lnTo>
                <a:lnTo>
                  <a:pt x="5076" y="2576"/>
                </a:lnTo>
                <a:close/>
              </a:path>
            </a:pathLst>
          </a:custGeom>
          <a:solidFill>
            <a:schemeClr val="tx1"/>
          </a:solidFill>
          <a:ln w="8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3203575" y="3933825"/>
            <a:ext cx="792163" cy="790575"/>
          </a:xfrm>
          <a:prstGeom prst="ellipse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406775" y="4135438"/>
            <a:ext cx="387350" cy="387350"/>
          </a:xfrm>
          <a:prstGeom prst="ellipse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600450" y="3716338"/>
            <a:ext cx="0" cy="1225550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>
            <a:off x="3599657" y="3717131"/>
            <a:ext cx="0" cy="1223963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5"/>
          <p:cNvSpPr>
            <a:spLocks/>
          </p:cNvSpPr>
          <p:nvPr/>
        </p:nvSpPr>
        <p:spPr bwMode="auto">
          <a:xfrm>
            <a:off x="750888" y="1025525"/>
            <a:ext cx="2641600" cy="979488"/>
          </a:xfrm>
          <a:custGeom>
            <a:avLst/>
            <a:gdLst>
              <a:gd name="T0" fmla="*/ 690627274 w 10007"/>
              <a:gd name="T1" fmla="*/ 65771542 h 10094"/>
              <a:gd name="T2" fmla="*/ 687073640 w 10007"/>
              <a:gd name="T3" fmla="*/ 63502243 h 10094"/>
              <a:gd name="T4" fmla="*/ 678920765 w 10007"/>
              <a:gd name="T5" fmla="*/ 59895876 h 10094"/>
              <a:gd name="T6" fmla="*/ 650420417 w 10007"/>
              <a:gd name="T7" fmla="*/ 49924195 h 10094"/>
              <a:gd name="T8" fmla="*/ 621920069 w 10007"/>
              <a:gd name="T9" fmla="*/ 35498726 h 10094"/>
              <a:gd name="T10" fmla="*/ 620595969 w 10007"/>
              <a:gd name="T11" fmla="*/ 34020372 h 10094"/>
              <a:gd name="T12" fmla="*/ 614812272 w 10007"/>
              <a:gd name="T13" fmla="*/ 31506346 h 10094"/>
              <a:gd name="T14" fmla="*/ 607635050 w 10007"/>
              <a:gd name="T15" fmla="*/ 29284110 h 10094"/>
              <a:gd name="T16" fmla="*/ 465969582 w 10007"/>
              <a:gd name="T17" fmla="*/ 2768359 h 10094"/>
              <a:gd name="T18" fmla="*/ 459558943 w 10007"/>
              <a:gd name="T19" fmla="*/ 1732589 h 10094"/>
              <a:gd name="T20" fmla="*/ 456423182 w 10007"/>
              <a:gd name="T21" fmla="*/ 489647 h 10094"/>
              <a:gd name="T22" fmla="*/ 452033010 w 10007"/>
              <a:gd name="T23" fmla="*/ 0 h 10094"/>
              <a:gd name="T24" fmla="*/ 385207156 w 10007"/>
              <a:gd name="T25" fmla="*/ 244823 h 10094"/>
              <a:gd name="T26" fmla="*/ 381444189 w 10007"/>
              <a:gd name="T27" fmla="*/ 1233530 h 10094"/>
              <a:gd name="T28" fmla="*/ 379702217 w 10007"/>
              <a:gd name="T29" fmla="*/ 2768359 h 10094"/>
              <a:gd name="T30" fmla="*/ 272251104 w 10007"/>
              <a:gd name="T31" fmla="*/ 13973472 h 10094"/>
              <a:gd name="T32" fmla="*/ 36374465 w 10007"/>
              <a:gd name="T33" fmla="*/ 13578048 h 10094"/>
              <a:gd name="T34" fmla="*/ 13448745 w 10007"/>
              <a:gd name="T35" fmla="*/ 12146757 h 10094"/>
              <a:gd name="T36" fmla="*/ 2160109 w 10007"/>
              <a:gd name="T37" fmla="*/ 20197598 h 10094"/>
              <a:gd name="T38" fmla="*/ 19441511 w 10007"/>
              <a:gd name="T39" fmla="*/ 19802076 h 10094"/>
              <a:gd name="T40" fmla="*/ 274550593 w 10007"/>
              <a:gd name="T41" fmla="*/ 28389626 h 10094"/>
              <a:gd name="T42" fmla="*/ 117415649 w 10007"/>
              <a:gd name="T43" fmla="*/ 46515588 h 10094"/>
              <a:gd name="T44" fmla="*/ 84873840 w 10007"/>
              <a:gd name="T45" fmla="*/ 57767862 h 10094"/>
              <a:gd name="T46" fmla="*/ 80901805 w 10007"/>
              <a:gd name="T47" fmla="*/ 60630346 h 10094"/>
              <a:gd name="T48" fmla="*/ 80204910 w 10007"/>
              <a:gd name="T49" fmla="*/ 63747066 h 10094"/>
              <a:gd name="T50" fmla="*/ 81947147 w 10007"/>
              <a:gd name="T51" fmla="*/ 67890143 h 10094"/>
              <a:gd name="T52" fmla="*/ 84664771 w 10007"/>
              <a:gd name="T53" fmla="*/ 71892032 h 10094"/>
              <a:gd name="T54" fmla="*/ 85291977 w 10007"/>
              <a:gd name="T55" fmla="*/ 73078402 h 10094"/>
              <a:gd name="T56" fmla="*/ 90030332 w 10007"/>
              <a:gd name="T57" fmla="*/ 75197101 h 10094"/>
              <a:gd name="T58" fmla="*/ 101318968 w 10007"/>
              <a:gd name="T59" fmla="*/ 78558644 h 10094"/>
              <a:gd name="T60" fmla="*/ 117833785 w 10007"/>
              <a:gd name="T61" fmla="*/ 82607596 h 10094"/>
              <a:gd name="T62" fmla="*/ 167866064 w 10007"/>
              <a:gd name="T63" fmla="*/ 91392809 h 10094"/>
              <a:gd name="T64" fmla="*/ 180618179 w 10007"/>
              <a:gd name="T65" fmla="*/ 93172462 h 10094"/>
              <a:gd name="T66" fmla="*/ 192464331 w 10007"/>
              <a:gd name="T67" fmla="*/ 94010470 h 10094"/>
              <a:gd name="T68" fmla="*/ 206122145 w 10007"/>
              <a:gd name="T69" fmla="*/ 94161168 h 10094"/>
              <a:gd name="T70" fmla="*/ 562201747 w 10007"/>
              <a:gd name="T71" fmla="*/ 95046240 h 10094"/>
              <a:gd name="T72" fmla="*/ 624358936 w 10007"/>
              <a:gd name="T73" fmla="*/ 93671521 h 10094"/>
              <a:gd name="T74" fmla="*/ 647702792 w 10007"/>
              <a:gd name="T75" fmla="*/ 90206342 h 10094"/>
              <a:gd name="T76" fmla="*/ 672858310 w 10007"/>
              <a:gd name="T77" fmla="*/ 85818442 h 10094"/>
              <a:gd name="T78" fmla="*/ 685470782 w 10007"/>
              <a:gd name="T79" fmla="*/ 82852419 h 10094"/>
              <a:gd name="T80" fmla="*/ 693275210 w 10007"/>
              <a:gd name="T81" fmla="*/ 80093473 h 10094"/>
              <a:gd name="T82" fmla="*/ 696620040 w 10007"/>
              <a:gd name="T83" fmla="*/ 77325114 h 10094"/>
              <a:gd name="T84" fmla="*/ 697316934 w 10007"/>
              <a:gd name="T85" fmla="*/ 74462630 h 10094"/>
              <a:gd name="T86" fmla="*/ 695992834 w 10007"/>
              <a:gd name="T87" fmla="*/ 71741334 h 10094"/>
              <a:gd name="T88" fmla="*/ 691254479 w 10007"/>
              <a:gd name="T89" fmla="*/ 66609551 h 1009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0007" h="10094">
                <a:moveTo>
                  <a:pt x="9920" y="7074"/>
                </a:moveTo>
                <a:lnTo>
                  <a:pt x="9920" y="7074"/>
                </a:lnTo>
                <a:cubicBezTo>
                  <a:pt x="9917" y="7044"/>
                  <a:pt x="9914" y="7015"/>
                  <a:pt x="9911" y="6985"/>
                </a:cubicBezTo>
                <a:cubicBezTo>
                  <a:pt x="9906" y="6959"/>
                  <a:pt x="9900" y="6932"/>
                  <a:pt x="9895" y="6906"/>
                </a:cubicBezTo>
                <a:lnTo>
                  <a:pt x="9880" y="6822"/>
                </a:lnTo>
                <a:cubicBezTo>
                  <a:pt x="9873" y="6796"/>
                  <a:pt x="9867" y="6770"/>
                  <a:pt x="9860" y="6744"/>
                </a:cubicBezTo>
                <a:cubicBezTo>
                  <a:pt x="9847" y="6697"/>
                  <a:pt x="9835" y="6649"/>
                  <a:pt x="9822" y="6602"/>
                </a:cubicBezTo>
                <a:cubicBezTo>
                  <a:pt x="9808" y="6558"/>
                  <a:pt x="9793" y="6515"/>
                  <a:pt x="9779" y="6471"/>
                </a:cubicBezTo>
                <a:cubicBezTo>
                  <a:pt x="9767" y="6434"/>
                  <a:pt x="9755" y="6398"/>
                  <a:pt x="9743" y="6361"/>
                </a:cubicBezTo>
                <a:cubicBezTo>
                  <a:pt x="9732" y="6331"/>
                  <a:pt x="9721" y="6302"/>
                  <a:pt x="9710" y="6272"/>
                </a:cubicBezTo>
                <a:lnTo>
                  <a:pt x="9677" y="6203"/>
                </a:lnTo>
                <a:lnTo>
                  <a:pt x="9334" y="5302"/>
                </a:lnTo>
                <a:cubicBezTo>
                  <a:pt x="9221" y="5071"/>
                  <a:pt x="9155" y="4974"/>
                  <a:pt x="9087" y="4893"/>
                </a:cubicBezTo>
                <a:cubicBezTo>
                  <a:pt x="9019" y="4812"/>
                  <a:pt x="8937" y="4814"/>
                  <a:pt x="8925" y="4814"/>
                </a:cubicBezTo>
                <a:lnTo>
                  <a:pt x="8925" y="3770"/>
                </a:lnTo>
                <a:cubicBezTo>
                  <a:pt x="8924" y="3753"/>
                  <a:pt x="8922" y="3735"/>
                  <a:pt x="8921" y="3718"/>
                </a:cubicBezTo>
                <a:cubicBezTo>
                  <a:pt x="8919" y="3700"/>
                  <a:pt x="8917" y="3683"/>
                  <a:pt x="8915" y="3665"/>
                </a:cubicBezTo>
                <a:cubicBezTo>
                  <a:pt x="8912" y="3648"/>
                  <a:pt x="8909" y="3630"/>
                  <a:pt x="8906" y="3613"/>
                </a:cubicBezTo>
                <a:cubicBezTo>
                  <a:pt x="8901" y="3596"/>
                  <a:pt x="8897" y="3578"/>
                  <a:pt x="8892" y="3561"/>
                </a:cubicBezTo>
                <a:lnTo>
                  <a:pt x="8859" y="3450"/>
                </a:lnTo>
                <a:cubicBezTo>
                  <a:pt x="8847" y="3415"/>
                  <a:pt x="8835" y="3381"/>
                  <a:pt x="8823" y="3346"/>
                </a:cubicBezTo>
                <a:lnTo>
                  <a:pt x="8784" y="3256"/>
                </a:lnTo>
                <a:lnTo>
                  <a:pt x="8751" y="3178"/>
                </a:lnTo>
                <a:cubicBezTo>
                  <a:pt x="8741" y="3155"/>
                  <a:pt x="8730" y="3133"/>
                  <a:pt x="8720" y="3110"/>
                </a:cubicBezTo>
                <a:lnTo>
                  <a:pt x="7110" y="2973"/>
                </a:lnTo>
                <a:lnTo>
                  <a:pt x="6917" y="2973"/>
                </a:lnTo>
                <a:cubicBezTo>
                  <a:pt x="6840" y="2080"/>
                  <a:pt x="6764" y="1187"/>
                  <a:pt x="6687" y="294"/>
                </a:cubicBezTo>
                <a:lnTo>
                  <a:pt x="6610" y="294"/>
                </a:lnTo>
                <a:cubicBezTo>
                  <a:pt x="6608" y="275"/>
                  <a:pt x="6606" y="255"/>
                  <a:pt x="6604" y="236"/>
                </a:cubicBezTo>
                <a:cubicBezTo>
                  <a:pt x="6601" y="219"/>
                  <a:pt x="6598" y="201"/>
                  <a:pt x="6595" y="184"/>
                </a:cubicBezTo>
                <a:cubicBezTo>
                  <a:pt x="6592" y="166"/>
                  <a:pt x="6588" y="149"/>
                  <a:pt x="6585" y="131"/>
                </a:cubicBezTo>
                <a:lnTo>
                  <a:pt x="6570" y="89"/>
                </a:lnTo>
                <a:cubicBezTo>
                  <a:pt x="6563" y="77"/>
                  <a:pt x="6557" y="64"/>
                  <a:pt x="6550" y="52"/>
                </a:cubicBezTo>
                <a:cubicBezTo>
                  <a:pt x="6544" y="43"/>
                  <a:pt x="6537" y="35"/>
                  <a:pt x="6531" y="26"/>
                </a:cubicBezTo>
                <a:cubicBezTo>
                  <a:pt x="6523" y="21"/>
                  <a:pt x="6516" y="15"/>
                  <a:pt x="6508" y="10"/>
                </a:cubicBezTo>
                <a:cubicBezTo>
                  <a:pt x="6501" y="7"/>
                  <a:pt x="6494" y="3"/>
                  <a:pt x="6487" y="0"/>
                </a:cubicBezTo>
                <a:lnTo>
                  <a:pt x="5572" y="0"/>
                </a:lnTo>
                <a:cubicBezTo>
                  <a:pt x="5565" y="3"/>
                  <a:pt x="5558" y="7"/>
                  <a:pt x="5551" y="10"/>
                </a:cubicBezTo>
                <a:cubicBezTo>
                  <a:pt x="5543" y="15"/>
                  <a:pt x="5536" y="21"/>
                  <a:pt x="5528" y="26"/>
                </a:cubicBezTo>
                <a:cubicBezTo>
                  <a:pt x="5522" y="35"/>
                  <a:pt x="5515" y="43"/>
                  <a:pt x="5509" y="52"/>
                </a:cubicBezTo>
                <a:cubicBezTo>
                  <a:pt x="5502" y="64"/>
                  <a:pt x="5496" y="77"/>
                  <a:pt x="5489" y="89"/>
                </a:cubicBezTo>
                <a:lnTo>
                  <a:pt x="5474" y="131"/>
                </a:lnTo>
                <a:cubicBezTo>
                  <a:pt x="5471" y="149"/>
                  <a:pt x="5467" y="166"/>
                  <a:pt x="5464" y="184"/>
                </a:cubicBezTo>
                <a:cubicBezTo>
                  <a:pt x="5461" y="201"/>
                  <a:pt x="5458" y="219"/>
                  <a:pt x="5455" y="236"/>
                </a:cubicBezTo>
                <a:cubicBezTo>
                  <a:pt x="5453" y="255"/>
                  <a:pt x="5451" y="275"/>
                  <a:pt x="5449" y="294"/>
                </a:cubicBezTo>
                <a:lnTo>
                  <a:pt x="5298" y="294"/>
                </a:lnTo>
                <a:lnTo>
                  <a:pt x="4029" y="886"/>
                </a:lnTo>
                <a:cubicBezTo>
                  <a:pt x="3988" y="1085"/>
                  <a:pt x="3948" y="1285"/>
                  <a:pt x="3907" y="1484"/>
                </a:cubicBezTo>
                <a:cubicBezTo>
                  <a:pt x="3903" y="1505"/>
                  <a:pt x="3900" y="1526"/>
                  <a:pt x="3896" y="1547"/>
                </a:cubicBezTo>
                <a:lnTo>
                  <a:pt x="2669" y="1547"/>
                </a:lnTo>
                <a:lnTo>
                  <a:pt x="522" y="1442"/>
                </a:lnTo>
                <a:lnTo>
                  <a:pt x="381" y="1442"/>
                </a:lnTo>
                <a:cubicBezTo>
                  <a:pt x="349" y="1402"/>
                  <a:pt x="317" y="1361"/>
                  <a:pt x="285" y="1321"/>
                </a:cubicBezTo>
                <a:cubicBezTo>
                  <a:pt x="254" y="1311"/>
                  <a:pt x="224" y="1300"/>
                  <a:pt x="193" y="1290"/>
                </a:cubicBezTo>
                <a:cubicBezTo>
                  <a:pt x="156" y="1290"/>
                  <a:pt x="48" y="1241"/>
                  <a:pt x="17" y="1321"/>
                </a:cubicBezTo>
                <a:cubicBezTo>
                  <a:pt x="-14" y="1401"/>
                  <a:pt x="8" y="1688"/>
                  <a:pt x="7" y="1772"/>
                </a:cubicBezTo>
                <a:cubicBezTo>
                  <a:pt x="13" y="1909"/>
                  <a:pt x="11" y="2075"/>
                  <a:pt x="31" y="2145"/>
                </a:cubicBezTo>
                <a:cubicBezTo>
                  <a:pt x="60" y="2237"/>
                  <a:pt x="103" y="2190"/>
                  <a:pt x="129" y="2192"/>
                </a:cubicBezTo>
                <a:cubicBezTo>
                  <a:pt x="155" y="2180"/>
                  <a:pt x="180" y="2167"/>
                  <a:pt x="206" y="2155"/>
                </a:cubicBezTo>
                <a:lnTo>
                  <a:pt x="279" y="2103"/>
                </a:lnTo>
                <a:cubicBezTo>
                  <a:pt x="360" y="2021"/>
                  <a:pt x="328" y="1979"/>
                  <a:pt x="381" y="1945"/>
                </a:cubicBezTo>
                <a:lnTo>
                  <a:pt x="3844" y="2087"/>
                </a:lnTo>
                <a:cubicBezTo>
                  <a:pt x="3876" y="2396"/>
                  <a:pt x="3908" y="2706"/>
                  <a:pt x="3940" y="3015"/>
                </a:cubicBezTo>
                <a:lnTo>
                  <a:pt x="2470" y="3251"/>
                </a:lnTo>
                <a:cubicBezTo>
                  <a:pt x="2432" y="3772"/>
                  <a:pt x="2393" y="4293"/>
                  <a:pt x="2355" y="4814"/>
                </a:cubicBezTo>
                <a:cubicBezTo>
                  <a:pt x="2134" y="4814"/>
                  <a:pt x="1852" y="4788"/>
                  <a:pt x="1685" y="4940"/>
                </a:cubicBezTo>
                <a:cubicBezTo>
                  <a:pt x="1518" y="5092"/>
                  <a:pt x="1422" y="5560"/>
                  <a:pt x="1355" y="5726"/>
                </a:cubicBezTo>
                <a:cubicBezTo>
                  <a:pt x="1331" y="5796"/>
                  <a:pt x="1306" y="5866"/>
                  <a:pt x="1282" y="5936"/>
                </a:cubicBezTo>
                <a:cubicBezTo>
                  <a:pt x="1261" y="6002"/>
                  <a:pt x="1239" y="6069"/>
                  <a:pt x="1218" y="6135"/>
                </a:cubicBezTo>
                <a:cubicBezTo>
                  <a:pt x="1209" y="6167"/>
                  <a:pt x="1200" y="6198"/>
                  <a:pt x="1191" y="6230"/>
                </a:cubicBezTo>
                <a:cubicBezTo>
                  <a:pt x="1185" y="6265"/>
                  <a:pt x="1180" y="6300"/>
                  <a:pt x="1174" y="6335"/>
                </a:cubicBezTo>
                <a:cubicBezTo>
                  <a:pt x="1170" y="6370"/>
                  <a:pt x="1165" y="6404"/>
                  <a:pt x="1161" y="6439"/>
                </a:cubicBezTo>
                <a:lnTo>
                  <a:pt x="1155" y="6544"/>
                </a:lnTo>
                <a:cubicBezTo>
                  <a:pt x="1154" y="6581"/>
                  <a:pt x="1152" y="6617"/>
                  <a:pt x="1151" y="6654"/>
                </a:cubicBezTo>
                <a:lnTo>
                  <a:pt x="1151" y="6770"/>
                </a:lnTo>
                <a:cubicBezTo>
                  <a:pt x="1152" y="6807"/>
                  <a:pt x="1154" y="6843"/>
                  <a:pt x="1155" y="6880"/>
                </a:cubicBezTo>
                <a:cubicBezTo>
                  <a:pt x="1157" y="6918"/>
                  <a:pt x="1159" y="6957"/>
                  <a:pt x="1161" y="6995"/>
                </a:cubicBezTo>
                <a:cubicBezTo>
                  <a:pt x="1166" y="7067"/>
                  <a:pt x="1171" y="7138"/>
                  <a:pt x="1176" y="7210"/>
                </a:cubicBezTo>
                <a:cubicBezTo>
                  <a:pt x="1182" y="7275"/>
                  <a:pt x="1189" y="7339"/>
                  <a:pt x="1195" y="7404"/>
                </a:cubicBezTo>
                <a:cubicBezTo>
                  <a:pt x="1200" y="7458"/>
                  <a:pt x="1206" y="7513"/>
                  <a:pt x="1211" y="7567"/>
                </a:cubicBezTo>
                <a:cubicBezTo>
                  <a:pt x="1212" y="7590"/>
                  <a:pt x="1214" y="7612"/>
                  <a:pt x="1215" y="7635"/>
                </a:cubicBezTo>
                <a:lnTo>
                  <a:pt x="1218" y="7698"/>
                </a:lnTo>
                <a:lnTo>
                  <a:pt x="1218" y="7724"/>
                </a:lnTo>
                <a:cubicBezTo>
                  <a:pt x="1220" y="7736"/>
                  <a:pt x="1222" y="7749"/>
                  <a:pt x="1224" y="7761"/>
                </a:cubicBezTo>
                <a:cubicBezTo>
                  <a:pt x="1229" y="7784"/>
                  <a:pt x="1233" y="7806"/>
                  <a:pt x="1238" y="7829"/>
                </a:cubicBezTo>
                <a:cubicBezTo>
                  <a:pt x="1246" y="7852"/>
                  <a:pt x="1255" y="7874"/>
                  <a:pt x="1263" y="7897"/>
                </a:cubicBezTo>
                <a:cubicBezTo>
                  <a:pt x="1273" y="7927"/>
                  <a:pt x="1282" y="7956"/>
                  <a:pt x="1292" y="7986"/>
                </a:cubicBezTo>
                <a:cubicBezTo>
                  <a:pt x="1303" y="8014"/>
                  <a:pt x="1315" y="8042"/>
                  <a:pt x="1326" y="8070"/>
                </a:cubicBezTo>
                <a:cubicBezTo>
                  <a:pt x="1340" y="8100"/>
                  <a:pt x="1355" y="8129"/>
                  <a:pt x="1369" y="8159"/>
                </a:cubicBezTo>
                <a:cubicBezTo>
                  <a:pt x="1397" y="8220"/>
                  <a:pt x="1426" y="8282"/>
                  <a:pt x="1454" y="8343"/>
                </a:cubicBezTo>
                <a:cubicBezTo>
                  <a:pt x="1483" y="8397"/>
                  <a:pt x="1512" y="8452"/>
                  <a:pt x="1541" y="8506"/>
                </a:cubicBezTo>
                <a:cubicBezTo>
                  <a:pt x="1567" y="8553"/>
                  <a:pt x="1592" y="8600"/>
                  <a:pt x="1618" y="8647"/>
                </a:cubicBezTo>
                <a:cubicBezTo>
                  <a:pt x="1642" y="8689"/>
                  <a:pt x="1667" y="8731"/>
                  <a:pt x="1691" y="8773"/>
                </a:cubicBezTo>
                <a:lnTo>
                  <a:pt x="2019" y="9208"/>
                </a:lnTo>
                <a:lnTo>
                  <a:pt x="2289" y="9549"/>
                </a:lnTo>
                <a:lnTo>
                  <a:pt x="2409" y="9706"/>
                </a:lnTo>
                <a:cubicBezTo>
                  <a:pt x="2442" y="9743"/>
                  <a:pt x="2476" y="9779"/>
                  <a:pt x="2509" y="9816"/>
                </a:cubicBezTo>
                <a:cubicBezTo>
                  <a:pt x="2522" y="9830"/>
                  <a:pt x="2536" y="9844"/>
                  <a:pt x="2549" y="9858"/>
                </a:cubicBezTo>
                <a:lnTo>
                  <a:pt x="2592" y="9895"/>
                </a:lnTo>
                <a:lnTo>
                  <a:pt x="2636" y="9921"/>
                </a:lnTo>
                <a:cubicBezTo>
                  <a:pt x="2650" y="9930"/>
                  <a:pt x="2665" y="9939"/>
                  <a:pt x="2679" y="9948"/>
                </a:cubicBezTo>
                <a:lnTo>
                  <a:pt x="2762" y="9984"/>
                </a:lnTo>
                <a:cubicBezTo>
                  <a:pt x="2788" y="9989"/>
                  <a:pt x="2815" y="9995"/>
                  <a:pt x="2841" y="10000"/>
                </a:cubicBezTo>
                <a:lnTo>
                  <a:pt x="2908" y="10000"/>
                </a:lnTo>
                <a:lnTo>
                  <a:pt x="2958" y="10000"/>
                </a:lnTo>
                <a:cubicBezTo>
                  <a:pt x="2974" y="9997"/>
                  <a:pt x="2991" y="9993"/>
                  <a:pt x="3007" y="9990"/>
                </a:cubicBezTo>
                <a:lnTo>
                  <a:pt x="4947" y="9990"/>
                </a:lnTo>
                <a:lnTo>
                  <a:pt x="8068" y="10094"/>
                </a:lnTo>
                <a:lnTo>
                  <a:pt x="8886" y="9974"/>
                </a:lnTo>
                <a:cubicBezTo>
                  <a:pt x="8899" y="9970"/>
                  <a:pt x="8912" y="9967"/>
                  <a:pt x="8925" y="9963"/>
                </a:cubicBezTo>
                <a:cubicBezTo>
                  <a:pt x="8937" y="9958"/>
                  <a:pt x="8948" y="9953"/>
                  <a:pt x="8960" y="9948"/>
                </a:cubicBezTo>
                <a:cubicBezTo>
                  <a:pt x="8969" y="9939"/>
                  <a:pt x="8979" y="9930"/>
                  <a:pt x="8988" y="9921"/>
                </a:cubicBezTo>
                <a:lnTo>
                  <a:pt x="9164" y="9733"/>
                </a:lnTo>
                <a:lnTo>
                  <a:pt x="9295" y="9580"/>
                </a:lnTo>
                <a:lnTo>
                  <a:pt x="9442" y="9407"/>
                </a:lnTo>
                <a:cubicBezTo>
                  <a:pt x="9490" y="9341"/>
                  <a:pt x="9537" y="9274"/>
                  <a:pt x="9585" y="9208"/>
                </a:cubicBezTo>
                <a:cubicBezTo>
                  <a:pt x="9609" y="9177"/>
                  <a:pt x="9632" y="9145"/>
                  <a:pt x="9656" y="9114"/>
                </a:cubicBezTo>
                <a:cubicBezTo>
                  <a:pt x="9678" y="9079"/>
                  <a:pt x="9701" y="9044"/>
                  <a:pt x="9723" y="9009"/>
                </a:cubicBezTo>
                <a:lnTo>
                  <a:pt x="9783" y="8904"/>
                </a:lnTo>
                <a:lnTo>
                  <a:pt x="9837" y="8799"/>
                </a:lnTo>
                <a:lnTo>
                  <a:pt x="9885" y="8694"/>
                </a:lnTo>
                <a:cubicBezTo>
                  <a:pt x="9897" y="8663"/>
                  <a:pt x="9908" y="8631"/>
                  <a:pt x="9920" y="8600"/>
                </a:cubicBezTo>
                <a:cubicBezTo>
                  <a:pt x="9930" y="8569"/>
                  <a:pt x="9939" y="8537"/>
                  <a:pt x="9949" y="8506"/>
                </a:cubicBezTo>
                <a:cubicBezTo>
                  <a:pt x="9957" y="8471"/>
                  <a:pt x="9964" y="8436"/>
                  <a:pt x="9972" y="8401"/>
                </a:cubicBezTo>
                <a:cubicBezTo>
                  <a:pt x="9977" y="8369"/>
                  <a:pt x="9983" y="8338"/>
                  <a:pt x="9988" y="8306"/>
                </a:cubicBezTo>
                <a:cubicBezTo>
                  <a:pt x="9991" y="8275"/>
                  <a:pt x="9994" y="8243"/>
                  <a:pt x="9997" y="8212"/>
                </a:cubicBezTo>
                <a:lnTo>
                  <a:pt x="10003" y="8107"/>
                </a:lnTo>
                <a:cubicBezTo>
                  <a:pt x="10004" y="8076"/>
                  <a:pt x="10006" y="8044"/>
                  <a:pt x="10007" y="8013"/>
                </a:cubicBezTo>
                <a:lnTo>
                  <a:pt x="10007" y="7908"/>
                </a:lnTo>
                <a:cubicBezTo>
                  <a:pt x="10006" y="7875"/>
                  <a:pt x="10004" y="7841"/>
                  <a:pt x="10003" y="7808"/>
                </a:cubicBezTo>
                <a:cubicBezTo>
                  <a:pt x="10000" y="7777"/>
                  <a:pt x="9996" y="7745"/>
                  <a:pt x="9993" y="7714"/>
                </a:cubicBezTo>
                <a:cubicBezTo>
                  <a:pt x="9991" y="7682"/>
                  <a:pt x="9990" y="7651"/>
                  <a:pt x="9988" y="7619"/>
                </a:cubicBezTo>
                <a:cubicBezTo>
                  <a:pt x="9980" y="7556"/>
                  <a:pt x="9973" y="7494"/>
                  <a:pt x="9965" y="7431"/>
                </a:cubicBezTo>
                <a:cubicBezTo>
                  <a:pt x="9958" y="7370"/>
                  <a:pt x="9950" y="7308"/>
                  <a:pt x="9943" y="7247"/>
                </a:cubicBezTo>
                <a:cubicBezTo>
                  <a:pt x="9935" y="7189"/>
                  <a:pt x="9928" y="7132"/>
                  <a:pt x="9920" y="7074"/>
                </a:cubicBezTo>
                <a:close/>
              </a:path>
            </a:pathLst>
          </a:custGeom>
          <a:solidFill>
            <a:srgbClr val="547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1" name="Freeform 5"/>
          <p:cNvSpPr>
            <a:spLocks/>
          </p:cNvSpPr>
          <p:nvPr/>
        </p:nvSpPr>
        <p:spPr bwMode="auto">
          <a:xfrm>
            <a:off x="3454400" y="1514475"/>
            <a:ext cx="2641600" cy="981075"/>
          </a:xfrm>
          <a:custGeom>
            <a:avLst/>
            <a:gdLst>
              <a:gd name="T0" fmla="*/ 690627274 w 10007"/>
              <a:gd name="T1" fmla="*/ 65984826 h 10094"/>
              <a:gd name="T2" fmla="*/ 687073640 w 10007"/>
              <a:gd name="T3" fmla="*/ 63708254 h 10094"/>
              <a:gd name="T4" fmla="*/ 678920765 w 10007"/>
              <a:gd name="T5" fmla="*/ 60090115 h 10094"/>
              <a:gd name="T6" fmla="*/ 650420417 w 10007"/>
              <a:gd name="T7" fmla="*/ 50086143 h 10094"/>
              <a:gd name="T8" fmla="*/ 621920069 w 10007"/>
              <a:gd name="T9" fmla="*/ 35613878 h 10094"/>
              <a:gd name="T10" fmla="*/ 620595969 w 10007"/>
              <a:gd name="T11" fmla="*/ 34130699 h 10094"/>
              <a:gd name="T12" fmla="*/ 614812272 w 10007"/>
              <a:gd name="T13" fmla="*/ 31608518 h 10094"/>
              <a:gd name="T14" fmla="*/ 607635050 w 10007"/>
              <a:gd name="T15" fmla="*/ 29379085 h 10094"/>
              <a:gd name="T16" fmla="*/ 465969582 w 10007"/>
              <a:gd name="T17" fmla="*/ 2777315 h 10094"/>
              <a:gd name="T18" fmla="*/ 459558943 w 10007"/>
              <a:gd name="T19" fmla="*/ 1738215 h 10094"/>
              <a:gd name="T20" fmla="*/ 456423182 w 10007"/>
              <a:gd name="T21" fmla="*/ 491218 h 10094"/>
              <a:gd name="T22" fmla="*/ 452033010 w 10007"/>
              <a:gd name="T23" fmla="*/ 0 h 10094"/>
              <a:gd name="T24" fmla="*/ 385207156 w 10007"/>
              <a:gd name="T25" fmla="*/ 245609 h 10094"/>
              <a:gd name="T26" fmla="*/ 381444189 w 10007"/>
              <a:gd name="T27" fmla="*/ 1237472 h 10094"/>
              <a:gd name="T28" fmla="*/ 379702217 w 10007"/>
              <a:gd name="T29" fmla="*/ 2777315 h 10094"/>
              <a:gd name="T30" fmla="*/ 272251104 w 10007"/>
              <a:gd name="T31" fmla="*/ 14018856 h 10094"/>
              <a:gd name="T32" fmla="*/ 36374465 w 10007"/>
              <a:gd name="T33" fmla="*/ 13622111 h 10094"/>
              <a:gd name="T34" fmla="*/ 13448745 w 10007"/>
              <a:gd name="T35" fmla="*/ 12186168 h 10094"/>
              <a:gd name="T36" fmla="*/ 2160109 w 10007"/>
              <a:gd name="T37" fmla="*/ 20263077 h 10094"/>
              <a:gd name="T38" fmla="*/ 19441511 w 10007"/>
              <a:gd name="T39" fmla="*/ 19866331 h 10094"/>
              <a:gd name="T40" fmla="*/ 274550593 w 10007"/>
              <a:gd name="T41" fmla="*/ 28481694 h 10094"/>
              <a:gd name="T42" fmla="*/ 117415649 w 10007"/>
              <a:gd name="T43" fmla="*/ 46666474 h 10094"/>
              <a:gd name="T44" fmla="*/ 84873840 w 10007"/>
              <a:gd name="T45" fmla="*/ 57955154 h 10094"/>
              <a:gd name="T46" fmla="*/ 80901805 w 10007"/>
              <a:gd name="T47" fmla="*/ 60826942 h 10094"/>
              <a:gd name="T48" fmla="*/ 80204910 w 10007"/>
              <a:gd name="T49" fmla="*/ 63953863 h 10094"/>
              <a:gd name="T50" fmla="*/ 81947147 w 10007"/>
              <a:gd name="T51" fmla="*/ 68110359 h 10094"/>
              <a:gd name="T52" fmla="*/ 84664771 w 10007"/>
              <a:gd name="T53" fmla="*/ 72125147 h 10094"/>
              <a:gd name="T54" fmla="*/ 85291977 w 10007"/>
              <a:gd name="T55" fmla="*/ 73315480 h 10094"/>
              <a:gd name="T56" fmla="*/ 90030332 w 10007"/>
              <a:gd name="T57" fmla="*/ 75440916 h 10094"/>
              <a:gd name="T58" fmla="*/ 101318968 w 10007"/>
              <a:gd name="T59" fmla="*/ 78813446 h 10094"/>
              <a:gd name="T60" fmla="*/ 117833785 w 10007"/>
              <a:gd name="T61" fmla="*/ 82875470 h 10094"/>
              <a:gd name="T62" fmla="*/ 167866064 w 10007"/>
              <a:gd name="T63" fmla="*/ 91689205 h 10094"/>
              <a:gd name="T64" fmla="*/ 180618179 w 10007"/>
              <a:gd name="T65" fmla="*/ 93474559 h 10094"/>
              <a:gd name="T66" fmla="*/ 192464331 w 10007"/>
              <a:gd name="T67" fmla="*/ 94315384 h 10094"/>
              <a:gd name="T68" fmla="*/ 206122145 w 10007"/>
              <a:gd name="T69" fmla="*/ 94466520 h 10094"/>
              <a:gd name="T70" fmla="*/ 562201747 w 10007"/>
              <a:gd name="T71" fmla="*/ 95354483 h 10094"/>
              <a:gd name="T72" fmla="*/ 624358936 w 10007"/>
              <a:gd name="T73" fmla="*/ 93975302 h 10094"/>
              <a:gd name="T74" fmla="*/ 647702792 w 10007"/>
              <a:gd name="T75" fmla="*/ 90498872 h 10094"/>
              <a:gd name="T76" fmla="*/ 672858310 w 10007"/>
              <a:gd name="T77" fmla="*/ 86096767 h 10094"/>
              <a:gd name="T78" fmla="*/ 685470782 w 10007"/>
              <a:gd name="T79" fmla="*/ 83121079 h 10094"/>
              <a:gd name="T80" fmla="*/ 693275210 w 10007"/>
              <a:gd name="T81" fmla="*/ 80353192 h 10094"/>
              <a:gd name="T82" fmla="*/ 696620040 w 10007"/>
              <a:gd name="T83" fmla="*/ 77575877 h 10094"/>
              <a:gd name="T84" fmla="*/ 697316934 w 10007"/>
              <a:gd name="T85" fmla="*/ 74704089 h 10094"/>
              <a:gd name="T86" fmla="*/ 695992834 w 10007"/>
              <a:gd name="T87" fmla="*/ 71974010 h 10094"/>
              <a:gd name="T88" fmla="*/ 691254479 w 10007"/>
              <a:gd name="T89" fmla="*/ 66825553 h 1009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0007" h="10094">
                <a:moveTo>
                  <a:pt x="9920" y="7074"/>
                </a:moveTo>
                <a:lnTo>
                  <a:pt x="9920" y="7074"/>
                </a:lnTo>
                <a:cubicBezTo>
                  <a:pt x="9917" y="7044"/>
                  <a:pt x="9914" y="7015"/>
                  <a:pt x="9911" y="6985"/>
                </a:cubicBezTo>
                <a:cubicBezTo>
                  <a:pt x="9906" y="6959"/>
                  <a:pt x="9900" y="6932"/>
                  <a:pt x="9895" y="6906"/>
                </a:cubicBezTo>
                <a:lnTo>
                  <a:pt x="9880" y="6822"/>
                </a:lnTo>
                <a:cubicBezTo>
                  <a:pt x="9873" y="6796"/>
                  <a:pt x="9867" y="6770"/>
                  <a:pt x="9860" y="6744"/>
                </a:cubicBezTo>
                <a:cubicBezTo>
                  <a:pt x="9847" y="6697"/>
                  <a:pt x="9835" y="6649"/>
                  <a:pt x="9822" y="6602"/>
                </a:cubicBezTo>
                <a:cubicBezTo>
                  <a:pt x="9808" y="6558"/>
                  <a:pt x="9793" y="6515"/>
                  <a:pt x="9779" y="6471"/>
                </a:cubicBezTo>
                <a:cubicBezTo>
                  <a:pt x="9767" y="6434"/>
                  <a:pt x="9755" y="6398"/>
                  <a:pt x="9743" y="6361"/>
                </a:cubicBezTo>
                <a:cubicBezTo>
                  <a:pt x="9732" y="6331"/>
                  <a:pt x="9721" y="6302"/>
                  <a:pt x="9710" y="6272"/>
                </a:cubicBezTo>
                <a:lnTo>
                  <a:pt x="9677" y="6203"/>
                </a:lnTo>
                <a:lnTo>
                  <a:pt x="9334" y="5302"/>
                </a:lnTo>
                <a:cubicBezTo>
                  <a:pt x="9221" y="5071"/>
                  <a:pt x="9155" y="4974"/>
                  <a:pt x="9087" y="4893"/>
                </a:cubicBezTo>
                <a:cubicBezTo>
                  <a:pt x="9019" y="4812"/>
                  <a:pt x="8937" y="4814"/>
                  <a:pt x="8925" y="4814"/>
                </a:cubicBezTo>
                <a:lnTo>
                  <a:pt x="8925" y="3770"/>
                </a:lnTo>
                <a:cubicBezTo>
                  <a:pt x="8924" y="3753"/>
                  <a:pt x="8922" y="3735"/>
                  <a:pt x="8921" y="3718"/>
                </a:cubicBezTo>
                <a:cubicBezTo>
                  <a:pt x="8919" y="3700"/>
                  <a:pt x="8917" y="3683"/>
                  <a:pt x="8915" y="3665"/>
                </a:cubicBezTo>
                <a:cubicBezTo>
                  <a:pt x="8912" y="3648"/>
                  <a:pt x="8909" y="3630"/>
                  <a:pt x="8906" y="3613"/>
                </a:cubicBezTo>
                <a:cubicBezTo>
                  <a:pt x="8901" y="3596"/>
                  <a:pt x="8897" y="3578"/>
                  <a:pt x="8892" y="3561"/>
                </a:cubicBezTo>
                <a:lnTo>
                  <a:pt x="8859" y="3450"/>
                </a:lnTo>
                <a:cubicBezTo>
                  <a:pt x="8847" y="3415"/>
                  <a:pt x="8835" y="3381"/>
                  <a:pt x="8823" y="3346"/>
                </a:cubicBezTo>
                <a:lnTo>
                  <a:pt x="8784" y="3256"/>
                </a:lnTo>
                <a:lnTo>
                  <a:pt x="8751" y="3178"/>
                </a:lnTo>
                <a:cubicBezTo>
                  <a:pt x="8741" y="3155"/>
                  <a:pt x="8730" y="3133"/>
                  <a:pt x="8720" y="3110"/>
                </a:cubicBezTo>
                <a:lnTo>
                  <a:pt x="7110" y="2973"/>
                </a:lnTo>
                <a:lnTo>
                  <a:pt x="6917" y="2973"/>
                </a:lnTo>
                <a:cubicBezTo>
                  <a:pt x="6840" y="2080"/>
                  <a:pt x="6764" y="1187"/>
                  <a:pt x="6687" y="294"/>
                </a:cubicBezTo>
                <a:lnTo>
                  <a:pt x="6610" y="294"/>
                </a:lnTo>
                <a:cubicBezTo>
                  <a:pt x="6608" y="275"/>
                  <a:pt x="6606" y="255"/>
                  <a:pt x="6604" y="236"/>
                </a:cubicBezTo>
                <a:cubicBezTo>
                  <a:pt x="6601" y="219"/>
                  <a:pt x="6598" y="201"/>
                  <a:pt x="6595" y="184"/>
                </a:cubicBezTo>
                <a:cubicBezTo>
                  <a:pt x="6592" y="166"/>
                  <a:pt x="6588" y="149"/>
                  <a:pt x="6585" y="131"/>
                </a:cubicBezTo>
                <a:lnTo>
                  <a:pt x="6570" y="89"/>
                </a:lnTo>
                <a:cubicBezTo>
                  <a:pt x="6563" y="77"/>
                  <a:pt x="6557" y="64"/>
                  <a:pt x="6550" y="52"/>
                </a:cubicBezTo>
                <a:cubicBezTo>
                  <a:pt x="6544" y="43"/>
                  <a:pt x="6537" y="35"/>
                  <a:pt x="6531" y="26"/>
                </a:cubicBezTo>
                <a:cubicBezTo>
                  <a:pt x="6523" y="21"/>
                  <a:pt x="6516" y="15"/>
                  <a:pt x="6508" y="10"/>
                </a:cubicBezTo>
                <a:cubicBezTo>
                  <a:pt x="6501" y="7"/>
                  <a:pt x="6494" y="3"/>
                  <a:pt x="6487" y="0"/>
                </a:cubicBezTo>
                <a:lnTo>
                  <a:pt x="5572" y="0"/>
                </a:lnTo>
                <a:cubicBezTo>
                  <a:pt x="5565" y="3"/>
                  <a:pt x="5558" y="7"/>
                  <a:pt x="5551" y="10"/>
                </a:cubicBezTo>
                <a:cubicBezTo>
                  <a:pt x="5543" y="15"/>
                  <a:pt x="5536" y="21"/>
                  <a:pt x="5528" y="26"/>
                </a:cubicBezTo>
                <a:cubicBezTo>
                  <a:pt x="5522" y="35"/>
                  <a:pt x="5515" y="43"/>
                  <a:pt x="5509" y="52"/>
                </a:cubicBezTo>
                <a:cubicBezTo>
                  <a:pt x="5502" y="64"/>
                  <a:pt x="5496" y="77"/>
                  <a:pt x="5489" y="89"/>
                </a:cubicBezTo>
                <a:lnTo>
                  <a:pt x="5474" y="131"/>
                </a:lnTo>
                <a:cubicBezTo>
                  <a:pt x="5471" y="149"/>
                  <a:pt x="5467" y="166"/>
                  <a:pt x="5464" y="184"/>
                </a:cubicBezTo>
                <a:cubicBezTo>
                  <a:pt x="5461" y="201"/>
                  <a:pt x="5458" y="219"/>
                  <a:pt x="5455" y="236"/>
                </a:cubicBezTo>
                <a:cubicBezTo>
                  <a:pt x="5453" y="255"/>
                  <a:pt x="5451" y="275"/>
                  <a:pt x="5449" y="294"/>
                </a:cubicBezTo>
                <a:lnTo>
                  <a:pt x="5298" y="294"/>
                </a:lnTo>
                <a:lnTo>
                  <a:pt x="4029" y="886"/>
                </a:lnTo>
                <a:cubicBezTo>
                  <a:pt x="3988" y="1085"/>
                  <a:pt x="3948" y="1285"/>
                  <a:pt x="3907" y="1484"/>
                </a:cubicBezTo>
                <a:cubicBezTo>
                  <a:pt x="3903" y="1505"/>
                  <a:pt x="3900" y="1526"/>
                  <a:pt x="3896" y="1547"/>
                </a:cubicBezTo>
                <a:lnTo>
                  <a:pt x="2669" y="1547"/>
                </a:lnTo>
                <a:lnTo>
                  <a:pt x="522" y="1442"/>
                </a:lnTo>
                <a:lnTo>
                  <a:pt x="381" y="1442"/>
                </a:lnTo>
                <a:cubicBezTo>
                  <a:pt x="349" y="1402"/>
                  <a:pt x="317" y="1361"/>
                  <a:pt x="285" y="1321"/>
                </a:cubicBezTo>
                <a:cubicBezTo>
                  <a:pt x="254" y="1311"/>
                  <a:pt x="224" y="1300"/>
                  <a:pt x="193" y="1290"/>
                </a:cubicBezTo>
                <a:cubicBezTo>
                  <a:pt x="156" y="1290"/>
                  <a:pt x="48" y="1241"/>
                  <a:pt x="17" y="1321"/>
                </a:cubicBezTo>
                <a:cubicBezTo>
                  <a:pt x="-14" y="1401"/>
                  <a:pt x="8" y="1688"/>
                  <a:pt x="7" y="1772"/>
                </a:cubicBezTo>
                <a:cubicBezTo>
                  <a:pt x="13" y="1909"/>
                  <a:pt x="11" y="2075"/>
                  <a:pt x="31" y="2145"/>
                </a:cubicBezTo>
                <a:cubicBezTo>
                  <a:pt x="60" y="2237"/>
                  <a:pt x="103" y="2190"/>
                  <a:pt x="129" y="2192"/>
                </a:cubicBezTo>
                <a:cubicBezTo>
                  <a:pt x="155" y="2180"/>
                  <a:pt x="180" y="2167"/>
                  <a:pt x="206" y="2155"/>
                </a:cubicBezTo>
                <a:lnTo>
                  <a:pt x="279" y="2103"/>
                </a:lnTo>
                <a:cubicBezTo>
                  <a:pt x="360" y="2021"/>
                  <a:pt x="328" y="1979"/>
                  <a:pt x="381" y="1945"/>
                </a:cubicBezTo>
                <a:lnTo>
                  <a:pt x="3844" y="2087"/>
                </a:lnTo>
                <a:cubicBezTo>
                  <a:pt x="3876" y="2396"/>
                  <a:pt x="3908" y="2706"/>
                  <a:pt x="3940" y="3015"/>
                </a:cubicBezTo>
                <a:lnTo>
                  <a:pt x="2470" y="3251"/>
                </a:lnTo>
                <a:cubicBezTo>
                  <a:pt x="2432" y="3772"/>
                  <a:pt x="2393" y="4293"/>
                  <a:pt x="2355" y="4814"/>
                </a:cubicBezTo>
                <a:cubicBezTo>
                  <a:pt x="2134" y="4814"/>
                  <a:pt x="1852" y="4788"/>
                  <a:pt x="1685" y="4940"/>
                </a:cubicBezTo>
                <a:cubicBezTo>
                  <a:pt x="1518" y="5092"/>
                  <a:pt x="1422" y="5560"/>
                  <a:pt x="1355" y="5726"/>
                </a:cubicBezTo>
                <a:cubicBezTo>
                  <a:pt x="1331" y="5796"/>
                  <a:pt x="1306" y="5866"/>
                  <a:pt x="1282" y="5936"/>
                </a:cubicBezTo>
                <a:cubicBezTo>
                  <a:pt x="1261" y="6002"/>
                  <a:pt x="1239" y="6069"/>
                  <a:pt x="1218" y="6135"/>
                </a:cubicBezTo>
                <a:cubicBezTo>
                  <a:pt x="1209" y="6167"/>
                  <a:pt x="1200" y="6198"/>
                  <a:pt x="1191" y="6230"/>
                </a:cubicBezTo>
                <a:cubicBezTo>
                  <a:pt x="1185" y="6265"/>
                  <a:pt x="1180" y="6300"/>
                  <a:pt x="1174" y="6335"/>
                </a:cubicBezTo>
                <a:cubicBezTo>
                  <a:pt x="1170" y="6370"/>
                  <a:pt x="1165" y="6404"/>
                  <a:pt x="1161" y="6439"/>
                </a:cubicBezTo>
                <a:lnTo>
                  <a:pt x="1155" y="6544"/>
                </a:lnTo>
                <a:cubicBezTo>
                  <a:pt x="1154" y="6581"/>
                  <a:pt x="1152" y="6617"/>
                  <a:pt x="1151" y="6654"/>
                </a:cubicBezTo>
                <a:lnTo>
                  <a:pt x="1151" y="6770"/>
                </a:lnTo>
                <a:cubicBezTo>
                  <a:pt x="1152" y="6807"/>
                  <a:pt x="1154" y="6843"/>
                  <a:pt x="1155" y="6880"/>
                </a:cubicBezTo>
                <a:cubicBezTo>
                  <a:pt x="1157" y="6918"/>
                  <a:pt x="1159" y="6957"/>
                  <a:pt x="1161" y="6995"/>
                </a:cubicBezTo>
                <a:cubicBezTo>
                  <a:pt x="1166" y="7067"/>
                  <a:pt x="1171" y="7138"/>
                  <a:pt x="1176" y="7210"/>
                </a:cubicBezTo>
                <a:cubicBezTo>
                  <a:pt x="1182" y="7275"/>
                  <a:pt x="1189" y="7339"/>
                  <a:pt x="1195" y="7404"/>
                </a:cubicBezTo>
                <a:cubicBezTo>
                  <a:pt x="1200" y="7458"/>
                  <a:pt x="1206" y="7513"/>
                  <a:pt x="1211" y="7567"/>
                </a:cubicBezTo>
                <a:cubicBezTo>
                  <a:pt x="1212" y="7590"/>
                  <a:pt x="1214" y="7612"/>
                  <a:pt x="1215" y="7635"/>
                </a:cubicBezTo>
                <a:lnTo>
                  <a:pt x="1218" y="7698"/>
                </a:lnTo>
                <a:lnTo>
                  <a:pt x="1218" y="7724"/>
                </a:lnTo>
                <a:cubicBezTo>
                  <a:pt x="1220" y="7736"/>
                  <a:pt x="1222" y="7749"/>
                  <a:pt x="1224" y="7761"/>
                </a:cubicBezTo>
                <a:cubicBezTo>
                  <a:pt x="1229" y="7784"/>
                  <a:pt x="1233" y="7806"/>
                  <a:pt x="1238" y="7829"/>
                </a:cubicBezTo>
                <a:cubicBezTo>
                  <a:pt x="1246" y="7852"/>
                  <a:pt x="1255" y="7874"/>
                  <a:pt x="1263" y="7897"/>
                </a:cubicBezTo>
                <a:cubicBezTo>
                  <a:pt x="1273" y="7927"/>
                  <a:pt x="1282" y="7956"/>
                  <a:pt x="1292" y="7986"/>
                </a:cubicBezTo>
                <a:cubicBezTo>
                  <a:pt x="1303" y="8014"/>
                  <a:pt x="1315" y="8042"/>
                  <a:pt x="1326" y="8070"/>
                </a:cubicBezTo>
                <a:cubicBezTo>
                  <a:pt x="1340" y="8100"/>
                  <a:pt x="1355" y="8129"/>
                  <a:pt x="1369" y="8159"/>
                </a:cubicBezTo>
                <a:cubicBezTo>
                  <a:pt x="1397" y="8220"/>
                  <a:pt x="1426" y="8282"/>
                  <a:pt x="1454" y="8343"/>
                </a:cubicBezTo>
                <a:cubicBezTo>
                  <a:pt x="1483" y="8397"/>
                  <a:pt x="1512" y="8452"/>
                  <a:pt x="1541" y="8506"/>
                </a:cubicBezTo>
                <a:cubicBezTo>
                  <a:pt x="1567" y="8553"/>
                  <a:pt x="1592" y="8600"/>
                  <a:pt x="1618" y="8647"/>
                </a:cubicBezTo>
                <a:cubicBezTo>
                  <a:pt x="1642" y="8689"/>
                  <a:pt x="1667" y="8731"/>
                  <a:pt x="1691" y="8773"/>
                </a:cubicBezTo>
                <a:lnTo>
                  <a:pt x="2019" y="9208"/>
                </a:lnTo>
                <a:lnTo>
                  <a:pt x="2289" y="9549"/>
                </a:lnTo>
                <a:lnTo>
                  <a:pt x="2409" y="9706"/>
                </a:lnTo>
                <a:cubicBezTo>
                  <a:pt x="2442" y="9743"/>
                  <a:pt x="2476" y="9779"/>
                  <a:pt x="2509" y="9816"/>
                </a:cubicBezTo>
                <a:cubicBezTo>
                  <a:pt x="2522" y="9830"/>
                  <a:pt x="2536" y="9844"/>
                  <a:pt x="2549" y="9858"/>
                </a:cubicBezTo>
                <a:lnTo>
                  <a:pt x="2592" y="9895"/>
                </a:lnTo>
                <a:lnTo>
                  <a:pt x="2636" y="9921"/>
                </a:lnTo>
                <a:cubicBezTo>
                  <a:pt x="2650" y="9930"/>
                  <a:pt x="2665" y="9939"/>
                  <a:pt x="2679" y="9948"/>
                </a:cubicBezTo>
                <a:lnTo>
                  <a:pt x="2762" y="9984"/>
                </a:lnTo>
                <a:cubicBezTo>
                  <a:pt x="2788" y="9989"/>
                  <a:pt x="2815" y="9995"/>
                  <a:pt x="2841" y="10000"/>
                </a:cubicBezTo>
                <a:lnTo>
                  <a:pt x="2908" y="10000"/>
                </a:lnTo>
                <a:lnTo>
                  <a:pt x="2958" y="10000"/>
                </a:lnTo>
                <a:cubicBezTo>
                  <a:pt x="2974" y="9997"/>
                  <a:pt x="2991" y="9993"/>
                  <a:pt x="3007" y="9990"/>
                </a:cubicBezTo>
                <a:lnTo>
                  <a:pt x="4947" y="9990"/>
                </a:lnTo>
                <a:lnTo>
                  <a:pt x="8068" y="10094"/>
                </a:lnTo>
                <a:lnTo>
                  <a:pt x="8886" y="9974"/>
                </a:lnTo>
                <a:cubicBezTo>
                  <a:pt x="8899" y="9970"/>
                  <a:pt x="8912" y="9967"/>
                  <a:pt x="8925" y="9963"/>
                </a:cubicBezTo>
                <a:cubicBezTo>
                  <a:pt x="8937" y="9958"/>
                  <a:pt x="8948" y="9953"/>
                  <a:pt x="8960" y="9948"/>
                </a:cubicBezTo>
                <a:cubicBezTo>
                  <a:pt x="8969" y="9939"/>
                  <a:pt x="8979" y="9930"/>
                  <a:pt x="8988" y="9921"/>
                </a:cubicBezTo>
                <a:lnTo>
                  <a:pt x="9164" y="9733"/>
                </a:lnTo>
                <a:lnTo>
                  <a:pt x="9295" y="9580"/>
                </a:lnTo>
                <a:lnTo>
                  <a:pt x="9442" y="9407"/>
                </a:lnTo>
                <a:cubicBezTo>
                  <a:pt x="9490" y="9341"/>
                  <a:pt x="9537" y="9274"/>
                  <a:pt x="9585" y="9208"/>
                </a:cubicBezTo>
                <a:cubicBezTo>
                  <a:pt x="9609" y="9177"/>
                  <a:pt x="9632" y="9145"/>
                  <a:pt x="9656" y="9114"/>
                </a:cubicBezTo>
                <a:cubicBezTo>
                  <a:pt x="9678" y="9079"/>
                  <a:pt x="9701" y="9044"/>
                  <a:pt x="9723" y="9009"/>
                </a:cubicBezTo>
                <a:lnTo>
                  <a:pt x="9783" y="8904"/>
                </a:lnTo>
                <a:lnTo>
                  <a:pt x="9837" y="8799"/>
                </a:lnTo>
                <a:lnTo>
                  <a:pt x="9885" y="8694"/>
                </a:lnTo>
                <a:cubicBezTo>
                  <a:pt x="9897" y="8663"/>
                  <a:pt x="9908" y="8631"/>
                  <a:pt x="9920" y="8600"/>
                </a:cubicBezTo>
                <a:cubicBezTo>
                  <a:pt x="9930" y="8569"/>
                  <a:pt x="9939" y="8537"/>
                  <a:pt x="9949" y="8506"/>
                </a:cubicBezTo>
                <a:cubicBezTo>
                  <a:pt x="9957" y="8471"/>
                  <a:pt x="9964" y="8436"/>
                  <a:pt x="9972" y="8401"/>
                </a:cubicBezTo>
                <a:cubicBezTo>
                  <a:pt x="9977" y="8369"/>
                  <a:pt x="9983" y="8338"/>
                  <a:pt x="9988" y="8306"/>
                </a:cubicBezTo>
                <a:cubicBezTo>
                  <a:pt x="9991" y="8275"/>
                  <a:pt x="9994" y="8243"/>
                  <a:pt x="9997" y="8212"/>
                </a:cubicBezTo>
                <a:lnTo>
                  <a:pt x="10003" y="8107"/>
                </a:lnTo>
                <a:cubicBezTo>
                  <a:pt x="10004" y="8076"/>
                  <a:pt x="10006" y="8044"/>
                  <a:pt x="10007" y="8013"/>
                </a:cubicBezTo>
                <a:lnTo>
                  <a:pt x="10007" y="7908"/>
                </a:lnTo>
                <a:cubicBezTo>
                  <a:pt x="10006" y="7875"/>
                  <a:pt x="10004" y="7841"/>
                  <a:pt x="10003" y="7808"/>
                </a:cubicBezTo>
                <a:cubicBezTo>
                  <a:pt x="10000" y="7777"/>
                  <a:pt x="9996" y="7745"/>
                  <a:pt x="9993" y="7714"/>
                </a:cubicBezTo>
                <a:cubicBezTo>
                  <a:pt x="9991" y="7682"/>
                  <a:pt x="9990" y="7651"/>
                  <a:pt x="9988" y="7619"/>
                </a:cubicBezTo>
                <a:cubicBezTo>
                  <a:pt x="9980" y="7556"/>
                  <a:pt x="9973" y="7494"/>
                  <a:pt x="9965" y="7431"/>
                </a:cubicBezTo>
                <a:cubicBezTo>
                  <a:pt x="9958" y="7370"/>
                  <a:pt x="9950" y="7308"/>
                  <a:pt x="9943" y="7247"/>
                </a:cubicBezTo>
                <a:cubicBezTo>
                  <a:pt x="9935" y="7189"/>
                  <a:pt x="9928" y="7132"/>
                  <a:pt x="9920" y="7074"/>
                </a:cubicBezTo>
                <a:close/>
              </a:path>
            </a:pathLst>
          </a:custGeom>
          <a:solidFill>
            <a:srgbClr val="547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5"/>
          <p:cNvSpPr>
            <a:spLocks/>
          </p:cNvSpPr>
          <p:nvPr/>
        </p:nvSpPr>
        <p:spPr bwMode="auto">
          <a:xfrm>
            <a:off x="6034088" y="620713"/>
            <a:ext cx="2643187" cy="979487"/>
          </a:xfrm>
          <a:custGeom>
            <a:avLst/>
            <a:gdLst>
              <a:gd name="T0" fmla="*/ 691457402 w 10007"/>
              <a:gd name="T1" fmla="*/ 65771378 h 10094"/>
              <a:gd name="T2" fmla="*/ 687899256 w 10007"/>
              <a:gd name="T3" fmla="*/ 63502178 h 10094"/>
              <a:gd name="T4" fmla="*/ 679736729 w 10007"/>
              <a:gd name="T5" fmla="*/ 59895814 h 10094"/>
              <a:gd name="T6" fmla="*/ 651202089 w 10007"/>
              <a:gd name="T7" fmla="*/ 49924144 h 10094"/>
              <a:gd name="T8" fmla="*/ 622667450 w 10007"/>
              <a:gd name="T9" fmla="*/ 35498689 h 10094"/>
              <a:gd name="T10" fmla="*/ 621342027 w 10007"/>
              <a:gd name="T11" fmla="*/ 34020337 h 10094"/>
              <a:gd name="T12" fmla="*/ 615551421 w 10007"/>
              <a:gd name="T13" fmla="*/ 31506217 h 10094"/>
              <a:gd name="T14" fmla="*/ 608365397 w 10007"/>
              <a:gd name="T15" fmla="*/ 29284080 h 10094"/>
              <a:gd name="T16" fmla="*/ 466529769 w 10007"/>
              <a:gd name="T17" fmla="*/ 2768356 h 10094"/>
              <a:gd name="T18" fmla="*/ 460111054 w 10007"/>
              <a:gd name="T19" fmla="*/ 1732588 h 10094"/>
              <a:gd name="T20" fmla="*/ 456971559 w 10007"/>
              <a:gd name="T21" fmla="*/ 489646 h 10094"/>
              <a:gd name="T22" fmla="*/ 452576373 w 10007"/>
              <a:gd name="T23" fmla="*/ 0 h 10094"/>
              <a:gd name="T24" fmla="*/ 385670223 w 10007"/>
              <a:gd name="T25" fmla="*/ 244823 h 10094"/>
              <a:gd name="T26" fmla="*/ 381902618 w 10007"/>
              <a:gd name="T27" fmla="*/ 1233529 h 10094"/>
              <a:gd name="T28" fmla="*/ 380158543 w 10007"/>
              <a:gd name="T29" fmla="*/ 2768356 h 10094"/>
              <a:gd name="T30" fmla="*/ 272578428 w 10007"/>
              <a:gd name="T31" fmla="*/ 13973458 h 10094"/>
              <a:gd name="T32" fmla="*/ 36418241 w 10007"/>
              <a:gd name="T33" fmla="*/ 13578034 h 10094"/>
              <a:gd name="T34" fmla="*/ 13465013 w 10007"/>
              <a:gd name="T35" fmla="*/ 12146745 h 10094"/>
              <a:gd name="T36" fmla="*/ 2162728 w 10007"/>
              <a:gd name="T37" fmla="*/ 20197480 h 10094"/>
              <a:gd name="T38" fmla="*/ 19464813 w 10007"/>
              <a:gd name="T39" fmla="*/ 19802056 h 10094"/>
              <a:gd name="T40" fmla="*/ 274880619 w 10007"/>
              <a:gd name="T41" fmla="*/ 28389500 h 10094"/>
              <a:gd name="T42" fmla="*/ 117556713 w 10007"/>
              <a:gd name="T43" fmla="*/ 46515541 h 10094"/>
              <a:gd name="T44" fmla="*/ 84975808 w 10007"/>
              <a:gd name="T45" fmla="*/ 57767706 h 10094"/>
              <a:gd name="T46" fmla="*/ 80999009 w 10007"/>
              <a:gd name="T47" fmla="*/ 60630187 h 10094"/>
              <a:gd name="T48" fmla="*/ 80301432 w 10007"/>
              <a:gd name="T49" fmla="*/ 63746904 h 10094"/>
              <a:gd name="T50" fmla="*/ 82045507 w 10007"/>
              <a:gd name="T51" fmla="*/ 67890074 h 10094"/>
              <a:gd name="T52" fmla="*/ 84766614 w 10007"/>
              <a:gd name="T53" fmla="*/ 71891862 h 10094"/>
              <a:gd name="T54" fmla="*/ 85394460 w 10007"/>
              <a:gd name="T55" fmla="*/ 73078328 h 10094"/>
              <a:gd name="T56" fmla="*/ 90138567 w 10007"/>
              <a:gd name="T57" fmla="*/ 75196927 h 10094"/>
              <a:gd name="T58" fmla="*/ 101440852 w 10007"/>
              <a:gd name="T59" fmla="*/ 78558467 h 10094"/>
              <a:gd name="T60" fmla="*/ 117975365 w 10007"/>
              <a:gd name="T61" fmla="*/ 82607415 h 10094"/>
              <a:gd name="T62" fmla="*/ 168067813 w 10007"/>
              <a:gd name="T63" fmla="*/ 91392619 h 10094"/>
              <a:gd name="T64" fmla="*/ 180835249 w 10007"/>
              <a:gd name="T65" fmla="*/ 93172270 h 10094"/>
              <a:gd name="T66" fmla="*/ 192695649 w 10007"/>
              <a:gd name="T67" fmla="*/ 94010277 h 10094"/>
              <a:gd name="T68" fmla="*/ 206369856 w 10007"/>
              <a:gd name="T69" fmla="*/ 94160975 h 10094"/>
              <a:gd name="T70" fmla="*/ 562877594 w 10007"/>
              <a:gd name="T71" fmla="*/ 95046045 h 10094"/>
              <a:gd name="T72" fmla="*/ 625109367 w 10007"/>
              <a:gd name="T73" fmla="*/ 93671329 h 10094"/>
              <a:gd name="T74" fmla="*/ 648481247 w 10007"/>
              <a:gd name="T75" fmla="*/ 90206153 h 10094"/>
              <a:gd name="T76" fmla="*/ 673666934 w 10007"/>
              <a:gd name="T77" fmla="*/ 85818257 h 10094"/>
              <a:gd name="T78" fmla="*/ 686294643 w 10007"/>
              <a:gd name="T79" fmla="*/ 82852238 h 10094"/>
              <a:gd name="T80" fmla="*/ 694108513 w 10007"/>
              <a:gd name="T81" fmla="*/ 80093294 h 10094"/>
              <a:gd name="T82" fmla="*/ 697457466 w 10007"/>
              <a:gd name="T83" fmla="*/ 77324938 h 10094"/>
              <a:gd name="T84" fmla="*/ 698155043 w 10007"/>
              <a:gd name="T85" fmla="*/ 74462457 h 10094"/>
              <a:gd name="T86" fmla="*/ 696829356 w 10007"/>
              <a:gd name="T87" fmla="*/ 71741261 h 10094"/>
              <a:gd name="T88" fmla="*/ 692085248 w 10007"/>
              <a:gd name="T89" fmla="*/ 66609483 h 1009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0007" h="10094">
                <a:moveTo>
                  <a:pt x="9920" y="7074"/>
                </a:moveTo>
                <a:lnTo>
                  <a:pt x="9920" y="7074"/>
                </a:lnTo>
                <a:cubicBezTo>
                  <a:pt x="9917" y="7044"/>
                  <a:pt x="9914" y="7015"/>
                  <a:pt x="9911" y="6985"/>
                </a:cubicBezTo>
                <a:cubicBezTo>
                  <a:pt x="9906" y="6959"/>
                  <a:pt x="9900" y="6932"/>
                  <a:pt x="9895" y="6906"/>
                </a:cubicBezTo>
                <a:lnTo>
                  <a:pt x="9880" y="6822"/>
                </a:lnTo>
                <a:cubicBezTo>
                  <a:pt x="9873" y="6796"/>
                  <a:pt x="9867" y="6770"/>
                  <a:pt x="9860" y="6744"/>
                </a:cubicBezTo>
                <a:cubicBezTo>
                  <a:pt x="9847" y="6697"/>
                  <a:pt x="9835" y="6649"/>
                  <a:pt x="9822" y="6602"/>
                </a:cubicBezTo>
                <a:cubicBezTo>
                  <a:pt x="9808" y="6558"/>
                  <a:pt x="9793" y="6515"/>
                  <a:pt x="9779" y="6471"/>
                </a:cubicBezTo>
                <a:cubicBezTo>
                  <a:pt x="9767" y="6434"/>
                  <a:pt x="9755" y="6398"/>
                  <a:pt x="9743" y="6361"/>
                </a:cubicBezTo>
                <a:cubicBezTo>
                  <a:pt x="9732" y="6331"/>
                  <a:pt x="9721" y="6302"/>
                  <a:pt x="9710" y="6272"/>
                </a:cubicBezTo>
                <a:lnTo>
                  <a:pt x="9677" y="6203"/>
                </a:lnTo>
                <a:lnTo>
                  <a:pt x="9334" y="5302"/>
                </a:lnTo>
                <a:cubicBezTo>
                  <a:pt x="9221" y="5071"/>
                  <a:pt x="9155" y="4974"/>
                  <a:pt x="9087" y="4893"/>
                </a:cubicBezTo>
                <a:cubicBezTo>
                  <a:pt x="9019" y="4812"/>
                  <a:pt x="8937" y="4814"/>
                  <a:pt x="8925" y="4814"/>
                </a:cubicBezTo>
                <a:lnTo>
                  <a:pt x="8925" y="3770"/>
                </a:lnTo>
                <a:cubicBezTo>
                  <a:pt x="8924" y="3753"/>
                  <a:pt x="8922" y="3735"/>
                  <a:pt x="8921" y="3718"/>
                </a:cubicBezTo>
                <a:cubicBezTo>
                  <a:pt x="8919" y="3700"/>
                  <a:pt x="8917" y="3683"/>
                  <a:pt x="8915" y="3665"/>
                </a:cubicBezTo>
                <a:cubicBezTo>
                  <a:pt x="8912" y="3648"/>
                  <a:pt x="8909" y="3630"/>
                  <a:pt x="8906" y="3613"/>
                </a:cubicBezTo>
                <a:cubicBezTo>
                  <a:pt x="8901" y="3596"/>
                  <a:pt x="8897" y="3578"/>
                  <a:pt x="8892" y="3561"/>
                </a:cubicBezTo>
                <a:lnTo>
                  <a:pt x="8859" y="3450"/>
                </a:lnTo>
                <a:cubicBezTo>
                  <a:pt x="8847" y="3415"/>
                  <a:pt x="8835" y="3381"/>
                  <a:pt x="8823" y="3346"/>
                </a:cubicBezTo>
                <a:lnTo>
                  <a:pt x="8784" y="3256"/>
                </a:lnTo>
                <a:lnTo>
                  <a:pt x="8751" y="3178"/>
                </a:lnTo>
                <a:cubicBezTo>
                  <a:pt x="8741" y="3155"/>
                  <a:pt x="8730" y="3133"/>
                  <a:pt x="8720" y="3110"/>
                </a:cubicBezTo>
                <a:lnTo>
                  <a:pt x="7110" y="2973"/>
                </a:lnTo>
                <a:lnTo>
                  <a:pt x="6917" y="2973"/>
                </a:lnTo>
                <a:cubicBezTo>
                  <a:pt x="6840" y="2080"/>
                  <a:pt x="6764" y="1187"/>
                  <a:pt x="6687" y="294"/>
                </a:cubicBezTo>
                <a:lnTo>
                  <a:pt x="6610" y="294"/>
                </a:lnTo>
                <a:cubicBezTo>
                  <a:pt x="6608" y="275"/>
                  <a:pt x="6606" y="255"/>
                  <a:pt x="6604" y="236"/>
                </a:cubicBezTo>
                <a:cubicBezTo>
                  <a:pt x="6601" y="219"/>
                  <a:pt x="6598" y="201"/>
                  <a:pt x="6595" y="184"/>
                </a:cubicBezTo>
                <a:cubicBezTo>
                  <a:pt x="6592" y="166"/>
                  <a:pt x="6588" y="149"/>
                  <a:pt x="6585" y="131"/>
                </a:cubicBezTo>
                <a:lnTo>
                  <a:pt x="6570" y="89"/>
                </a:lnTo>
                <a:cubicBezTo>
                  <a:pt x="6563" y="77"/>
                  <a:pt x="6557" y="64"/>
                  <a:pt x="6550" y="52"/>
                </a:cubicBezTo>
                <a:cubicBezTo>
                  <a:pt x="6544" y="43"/>
                  <a:pt x="6537" y="35"/>
                  <a:pt x="6531" y="26"/>
                </a:cubicBezTo>
                <a:cubicBezTo>
                  <a:pt x="6523" y="21"/>
                  <a:pt x="6516" y="15"/>
                  <a:pt x="6508" y="10"/>
                </a:cubicBezTo>
                <a:cubicBezTo>
                  <a:pt x="6501" y="7"/>
                  <a:pt x="6494" y="3"/>
                  <a:pt x="6487" y="0"/>
                </a:cubicBezTo>
                <a:lnTo>
                  <a:pt x="5572" y="0"/>
                </a:lnTo>
                <a:cubicBezTo>
                  <a:pt x="5565" y="3"/>
                  <a:pt x="5558" y="7"/>
                  <a:pt x="5551" y="10"/>
                </a:cubicBezTo>
                <a:cubicBezTo>
                  <a:pt x="5543" y="15"/>
                  <a:pt x="5536" y="21"/>
                  <a:pt x="5528" y="26"/>
                </a:cubicBezTo>
                <a:cubicBezTo>
                  <a:pt x="5522" y="35"/>
                  <a:pt x="5515" y="43"/>
                  <a:pt x="5509" y="52"/>
                </a:cubicBezTo>
                <a:cubicBezTo>
                  <a:pt x="5502" y="64"/>
                  <a:pt x="5496" y="77"/>
                  <a:pt x="5489" y="89"/>
                </a:cubicBezTo>
                <a:lnTo>
                  <a:pt x="5474" y="131"/>
                </a:lnTo>
                <a:cubicBezTo>
                  <a:pt x="5471" y="149"/>
                  <a:pt x="5467" y="166"/>
                  <a:pt x="5464" y="184"/>
                </a:cubicBezTo>
                <a:cubicBezTo>
                  <a:pt x="5461" y="201"/>
                  <a:pt x="5458" y="219"/>
                  <a:pt x="5455" y="236"/>
                </a:cubicBezTo>
                <a:cubicBezTo>
                  <a:pt x="5453" y="255"/>
                  <a:pt x="5451" y="275"/>
                  <a:pt x="5449" y="294"/>
                </a:cubicBezTo>
                <a:lnTo>
                  <a:pt x="5298" y="294"/>
                </a:lnTo>
                <a:lnTo>
                  <a:pt x="4029" y="886"/>
                </a:lnTo>
                <a:cubicBezTo>
                  <a:pt x="3988" y="1085"/>
                  <a:pt x="3948" y="1285"/>
                  <a:pt x="3907" y="1484"/>
                </a:cubicBezTo>
                <a:cubicBezTo>
                  <a:pt x="3903" y="1505"/>
                  <a:pt x="3900" y="1526"/>
                  <a:pt x="3896" y="1547"/>
                </a:cubicBezTo>
                <a:lnTo>
                  <a:pt x="2669" y="1547"/>
                </a:lnTo>
                <a:lnTo>
                  <a:pt x="522" y="1442"/>
                </a:lnTo>
                <a:lnTo>
                  <a:pt x="381" y="1442"/>
                </a:lnTo>
                <a:cubicBezTo>
                  <a:pt x="349" y="1402"/>
                  <a:pt x="317" y="1361"/>
                  <a:pt x="285" y="1321"/>
                </a:cubicBezTo>
                <a:cubicBezTo>
                  <a:pt x="254" y="1311"/>
                  <a:pt x="224" y="1300"/>
                  <a:pt x="193" y="1290"/>
                </a:cubicBezTo>
                <a:cubicBezTo>
                  <a:pt x="156" y="1290"/>
                  <a:pt x="48" y="1241"/>
                  <a:pt x="17" y="1321"/>
                </a:cubicBezTo>
                <a:cubicBezTo>
                  <a:pt x="-14" y="1401"/>
                  <a:pt x="8" y="1688"/>
                  <a:pt x="7" y="1772"/>
                </a:cubicBezTo>
                <a:cubicBezTo>
                  <a:pt x="13" y="1909"/>
                  <a:pt x="11" y="2075"/>
                  <a:pt x="31" y="2145"/>
                </a:cubicBezTo>
                <a:cubicBezTo>
                  <a:pt x="60" y="2237"/>
                  <a:pt x="103" y="2190"/>
                  <a:pt x="129" y="2192"/>
                </a:cubicBezTo>
                <a:cubicBezTo>
                  <a:pt x="155" y="2180"/>
                  <a:pt x="180" y="2167"/>
                  <a:pt x="206" y="2155"/>
                </a:cubicBezTo>
                <a:lnTo>
                  <a:pt x="279" y="2103"/>
                </a:lnTo>
                <a:cubicBezTo>
                  <a:pt x="360" y="2021"/>
                  <a:pt x="328" y="1979"/>
                  <a:pt x="381" y="1945"/>
                </a:cubicBezTo>
                <a:lnTo>
                  <a:pt x="3844" y="2087"/>
                </a:lnTo>
                <a:cubicBezTo>
                  <a:pt x="3876" y="2396"/>
                  <a:pt x="3908" y="2706"/>
                  <a:pt x="3940" y="3015"/>
                </a:cubicBezTo>
                <a:lnTo>
                  <a:pt x="2470" y="3251"/>
                </a:lnTo>
                <a:cubicBezTo>
                  <a:pt x="2432" y="3772"/>
                  <a:pt x="2393" y="4293"/>
                  <a:pt x="2355" y="4814"/>
                </a:cubicBezTo>
                <a:cubicBezTo>
                  <a:pt x="2134" y="4814"/>
                  <a:pt x="1852" y="4788"/>
                  <a:pt x="1685" y="4940"/>
                </a:cubicBezTo>
                <a:cubicBezTo>
                  <a:pt x="1518" y="5092"/>
                  <a:pt x="1422" y="5560"/>
                  <a:pt x="1355" y="5726"/>
                </a:cubicBezTo>
                <a:cubicBezTo>
                  <a:pt x="1331" y="5796"/>
                  <a:pt x="1306" y="5866"/>
                  <a:pt x="1282" y="5936"/>
                </a:cubicBezTo>
                <a:cubicBezTo>
                  <a:pt x="1261" y="6002"/>
                  <a:pt x="1239" y="6069"/>
                  <a:pt x="1218" y="6135"/>
                </a:cubicBezTo>
                <a:cubicBezTo>
                  <a:pt x="1209" y="6167"/>
                  <a:pt x="1200" y="6198"/>
                  <a:pt x="1191" y="6230"/>
                </a:cubicBezTo>
                <a:cubicBezTo>
                  <a:pt x="1185" y="6265"/>
                  <a:pt x="1180" y="6300"/>
                  <a:pt x="1174" y="6335"/>
                </a:cubicBezTo>
                <a:cubicBezTo>
                  <a:pt x="1170" y="6370"/>
                  <a:pt x="1165" y="6404"/>
                  <a:pt x="1161" y="6439"/>
                </a:cubicBezTo>
                <a:lnTo>
                  <a:pt x="1155" y="6544"/>
                </a:lnTo>
                <a:cubicBezTo>
                  <a:pt x="1154" y="6581"/>
                  <a:pt x="1152" y="6617"/>
                  <a:pt x="1151" y="6654"/>
                </a:cubicBezTo>
                <a:lnTo>
                  <a:pt x="1151" y="6770"/>
                </a:lnTo>
                <a:cubicBezTo>
                  <a:pt x="1152" y="6807"/>
                  <a:pt x="1154" y="6843"/>
                  <a:pt x="1155" y="6880"/>
                </a:cubicBezTo>
                <a:cubicBezTo>
                  <a:pt x="1157" y="6918"/>
                  <a:pt x="1159" y="6957"/>
                  <a:pt x="1161" y="6995"/>
                </a:cubicBezTo>
                <a:cubicBezTo>
                  <a:pt x="1166" y="7067"/>
                  <a:pt x="1171" y="7138"/>
                  <a:pt x="1176" y="7210"/>
                </a:cubicBezTo>
                <a:cubicBezTo>
                  <a:pt x="1182" y="7275"/>
                  <a:pt x="1189" y="7339"/>
                  <a:pt x="1195" y="7404"/>
                </a:cubicBezTo>
                <a:cubicBezTo>
                  <a:pt x="1200" y="7458"/>
                  <a:pt x="1206" y="7513"/>
                  <a:pt x="1211" y="7567"/>
                </a:cubicBezTo>
                <a:cubicBezTo>
                  <a:pt x="1212" y="7590"/>
                  <a:pt x="1214" y="7612"/>
                  <a:pt x="1215" y="7635"/>
                </a:cubicBezTo>
                <a:lnTo>
                  <a:pt x="1218" y="7698"/>
                </a:lnTo>
                <a:lnTo>
                  <a:pt x="1218" y="7724"/>
                </a:lnTo>
                <a:cubicBezTo>
                  <a:pt x="1220" y="7736"/>
                  <a:pt x="1222" y="7749"/>
                  <a:pt x="1224" y="7761"/>
                </a:cubicBezTo>
                <a:cubicBezTo>
                  <a:pt x="1229" y="7784"/>
                  <a:pt x="1233" y="7806"/>
                  <a:pt x="1238" y="7829"/>
                </a:cubicBezTo>
                <a:cubicBezTo>
                  <a:pt x="1246" y="7852"/>
                  <a:pt x="1255" y="7874"/>
                  <a:pt x="1263" y="7897"/>
                </a:cubicBezTo>
                <a:cubicBezTo>
                  <a:pt x="1273" y="7927"/>
                  <a:pt x="1282" y="7956"/>
                  <a:pt x="1292" y="7986"/>
                </a:cubicBezTo>
                <a:cubicBezTo>
                  <a:pt x="1303" y="8014"/>
                  <a:pt x="1315" y="8042"/>
                  <a:pt x="1326" y="8070"/>
                </a:cubicBezTo>
                <a:cubicBezTo>
                  <a:pt x="1340" y="8100"/>
                  <a:pt x="1355" y="8129"/>
                  <a:pt x="1369" y="8159"/>
                </a:cubicBezTo>
                <a:cubicBezTo>
                  <a:pt x="1397" y="8220"/>
                  <a:pt x="1426" y="8282"/>
                  <a:pt x="1454" y="8343"/>
                </a:cubicBezTo>
                <a:cubicBezTo>
                  <a:pt x="1483" y="8397"/>
                  <a:pt x="1512" y="8452"/>
                  <a:pt x="1541" y="8506"/>
                </a:cubicBezTo>
                <a:cubicBezTo>
                  <a:pt x="1567" y="8553"/>
                  <a:pt x="1592" y="8600"/>
                  <a:pt x="1618" y="8647"/>
                </a:cubicBezTo>
                <a:cubicBezTo>
                  <a:pt x="1642" y="8689"/>
                  <a:pt x="1667" y="8731"/>
                  <a:pt x="1691" y="8773"/>
                </a:cubicBezTo>
                <a:lnTo>
                  <a:pt x="2019" y="9208"/>
                </a:lnTo>
                <a:lnTo>
                  <a:pt x="2289" y="9549"/>
                </a:lnTo>
                <a:lnTo>
                  <a:pt x="2409" y="9706"/>
                </a:lnTo>
                <a:cubicBezTo>
                  <a:pt x="2442" y="9743"/>
                  <a:pt x="2476" y="9779"/>
                  <a:pt x="2509" y="9816"/>
                </a:cubicBezTo>
                <a:cubicBezTo>
                  <a:pt x="2522" y="9830"/>
                  <a:pt x="2536" y="9844"/>
                  <a:pt x="2549" y="9858"/>
                </a:cubicBezTo>
                <a:lnTo>
                  <a:pt x="2592" y="9895"/>
                </a:lnTo>
                <a:lnTo>
                  <a:pt x="2636" y="9921"/>
                </a:lnTo>
                <a:cubicBezTo>
                  <a:pt x="2650" y="9930"/>
                  <a:pt x="2665" y="9939"/>
                  <a:pt x="2679" y="9948"/>
                </a:cubicBezTo>
                <a:lnTo>
                  <a:pt x="2762" y="9984"/>
                </a:lnTo>
                <a:cubicBezTo>
                  <a:pt x="2788" y="9989"/>
                  <a:pt x="2815" y="9995"/>
                  <a:pt x="2841" y="10000"/>
                </a:cubicBezTo>
                <a:lnTo>
                  <a:pt x="2908" y="10000"/>
                </a:lnTo>
                <a:lnTo>
                  <a:pt x="2958" y="10000"/>
                </a:lnTo>
                <a:cubicBezTo>
                  <a:pt x="2974" y="9997"/>
                  <a:pt x="2991" y="9993"/>
                  <a:pt x="3007" y="9990"/>
                </a:cubicBezTo>
                <a:lnTo>
                  <a:pt x="4947" y="9990"/>
                </a:lnTo>
                <a:lnTo>
                  <a:pt x="8068" y="10094"/>
                </a:lnTo>
                <a:lnTo>
                  <a:pt x="8886" y="9974"/>
                </a:lnTo>
                <a:cubicBezTo>
                  <a:pt x="8899" y="9970"/>
                  <a:pt x="8912" y="9967"/>
                  <a:pt x="8925" y="9963"/>
                </a:cubicBezTo>
                <a:cubicBezTo>
                  <a:pt x="8937" y="9958"/>
                  <a:pt x="8948" y="9953"/>
                  <a:pt x="8960" y="9948"/>
                </a:cubicBezTo>
                <a:cubicBezTo>
                  <a:pt x="8969" y="9939"/>
                  <a:pt x="8979" y="9930"/>
                  <a:pt x="8988" y="9921"/>
                </a:cubicBezTo>
                <a:lnTo>
                  <a:pt x="9164" y="9733"/>
                </a:lnTo>
                <a:lnTo>
                  <a:pt x="9295" y="9580"/>
                </a:lnTo>
                <a:lnTo>
                  <a:pt x="9442" y="9407"/>
                </a:lnTo>
                <a:cubicBezTo>
                  <a:pt x="9490" y="9341"/>
                  <a:pt x="9537" y="9274"/>
                  <a:pt x="9585" y="9208"/>
                </a:cubicBezTo>
                <a:cubicBezTo>
                  <a:pt x="9609" y="9177"/>
                  <a:pt x="9632" y="9145"/>
                  <a:pt x="9656" y="9114"/>
                </a:cubicBezTo>
                <a:cubicBezTo>
                  <a:pt x="9678" y="9079"/>
                  <a:pt x="9701" y="9044"/>
                  <a:pt x="9723" y="9009"/>
                </a:cubicBezTo>
                <a:lnTo>
                  <a:pt x="9783" y="8904"/>
                </a:lnTo>
                <a:lnTo>
                  <a:pt x="9837" y="8799"/>
                </a:lnTo>
                <a:lnTo>
                  <a:pt x="9885" y="8694"/>
                </a:lnTo>
                <a:cubicBezTo>
                  <a:pt x="9897" y="8663"/>
                  <a:pt x="9908" y="8631"/>
                  <a:pt x="9920" y="8600"/>
                </a:cubicBezTo>
                <a:cubicBezTo>
                  <a:pt x="9930" y="8569"/>
                  <a:pt x="9939" y="8537"/>
                  <a:pt x="9949" y="8506"/>
                </a:cubicBezTo>
                <a:cubicBezTo>
                  <a:pt x="9957" y="8471"/>
                  <a:pt x="9964" y="8436"/>
                  <a:pt x="9972" y="8401"/>
                </a:cubicBezTo>
                <a:cubicBezTo>
                  <a:pt x="9977" y="8369"/>
                  <a:pt x="9983" y="8338"/>
                  <a:pt x="9988" y="8306"/>
                </a:cubicBezTo>
                <a:cubicBezTo>
                  <a:pt x="9991" y="8275"/>
                  <a:pt x="9994" y="8243"/>
                  <a:pt x="9997" y="8212"/>
                </a:cubicBezTo>
                <a:lnTo>
                  <a:pt x="10003" y="8107"/>
                </a:lnTo>
                <a:cubicBezTo>
                  <a:pt x="10004" y="8076"/>
                  <a:pt x="10006" y="8044"/>
                  <a:pt x="10007" y="8013"/>
                </a:cubicBezTo>
                <a:lnTo>
                  <a:pt x="10007" y="7908"/>
                </a:lnTo>
                <a:cubicBezTo>
                  <a:pt x="10006" y="7875"/>
                  <a:pt x="10004" y="7841"/>
                  <a:pt x="10003" y="7808"/>
                </a:cubicBezTo>
                <a:cubicBezTo>
                  <a:pt x="10000" y="7777"/>
                  <a:pt x="9996" y="7745"/>
                  <a:pt x="9993" y="7714"/>
                </a:cubicBezTo>
                <a:cubicBezTo>
                  <a:pt x="9991" y="7682"/>
                  <a:pt x="9990" y="7651"/>
                  <a:pt x="9988" y="7619"/>
                </a:cubicBezTo>
                <a:cubicBezTo>
                  <a:pt x="9980" y="7556"/>
                  <a:pt x="9973" y="7494"/>
                  <a:pt x="9965" y="7431"/>
                </a:cubicBezTo>
                <a:cubicBezTo>
                  <a:pt x="9958" y="7370"/>
                  <a:pt x="9950" y="7308"/>
                  <a:pt x="9943" y="7247"/>
                </a:cubicBezTo>
                <a:cubicBezTo>
                  <a:pt x="9935" y="7189"/>
                  <a:pt x="9928" y="7132"/>
                  <a:pt x="9920" y="7074"/>
                </a:cubicBezTo>
                <a:close/>
              </a:path>
            </a:pathLst>
          </a:custGeom>
          <a:solidFill>
            <a:srgbClr val="547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5"/>
          <p:cNvSpPr>
            <a:spLocks/>
          </p:cNvSpPr>
          <p:nvPr/>
        </p:nvSpPr>
        <p:spPr bwMode="auto">
          <a:xfrm>
            <a:off x="903288" y="3186113"/>
            <a:ext cx="2641600" cy="979487"/>
          </a:xfrm>
          <a:custGeom>
            <a:avLst/>
            <a:gdLst>
              <a:gd name="T0" fmla="*/ 690627274 w 10007"/>
              <a:gd name="T1" fmla="*/ 65771378 h 10094"/>
              <a:gd name="T2" fmla="*/ 687073640 w 10007"/>
              <a:gd name="T3" fmla="*/ 63502178 h 10094"/>
              <a:gd name="T4" fmla="*/ 678920765 w 10007"/>
              <a:gd name="T5" fmla="*/ 59895814 h 10094"/>
              <a:gd name="T6" fmla="*/ 650420417 w 10007"/>
              <a:gd name="T7" fmla="*/ 49924144 h 10094"/>
              <a:gd name="T8" fmla="*/ 621920069 w 10007"/>
              <a:gd name="T9" fmla="*/ 35498689 h 10094"/>
              <a:gd name="T10" fmla="*/ 620595969 w 10007"/>
              <a:gd name="T11" fmla="*/ 34020337 h 10094"/>
              <a:gd name="T12" fmla="*/ 614812272 w 10007"/>
              <a:gd name="T13" fmla="*/ 31506217 h 10094"/>
              <a:gd name="T14" fmla="*/ 607635050 w 10007"/>
              <a:gd name="T15" fmla="*/ 29284080 h 10094"/>
              <a:gd name="T16" fmla="*/ 465969582 w 10007"/>
              <a:gd name="T17" fmla="*/ 2768356 h 10094"/>
              <a:gd name="T18" fmla="*/ 459558943 w 10007"/>
              <a:gd name="T19" fmla="*/ 1732588 h 10094"/>
              <a:gd name="T20" fmla="*/ 456423182 w 10007"/>
              <a:gd name="T21" fmla="*/ 489646 h 10094"/>
              <a:gd name="T22" fmla="*/ 452033010 w 10007"/>
              <a:gd name="T23" fmla="*/ 0 h 10094"/>
              <a:gd name="T24" fmla="*/ 385207156 w 10007"/>
              <a:gd name="T25" fmla="*/ 244823 h 10094"/>
              <a:gd name="T26" fmla="*/ 381444189 w 10007"/>
              <a:gd name="T27" fmla="*/ 1233529 h 10094"/>
              <a:gd name="T28" fmla="*/ 379702217 w 10007"/>
              <a:gd name="T29" fmla="*/ 2768356 h 10094"/>
              <a:gd name="T30" fmla="*/ 272251104 w 10007"/>
              <a:gd name="T31" fmla="*/ 13973458 h 10094"/>
              <a:gd name="T32" fmla="*/ 36374465 w 10007"/>
              <a:gd name="T33" fmla="*/ 13578034 h 10094"/>
              <a:gd name="T34" fmla="*/ 13448745 w 10007"/>
              <a:gd name="T35" fmla="*/ 12146745 h 10094"/>
              <a:gd name="T36" fmla="*/ 2160109 w 10007"/>
              <a:gd name="T37" fmla="*/ 20197480 h 10094"/>
              <a:gd name="T38" fmla="*/ 19441511 w 10007"/>
              <a:gd name="T39" fmla="*/ 19802056 h 10094"/>
              <a:gd name="T40" fmla="*/ 274550593 w 10007"/>
              <a:gd name="T41" fmla="*/ 28389500 h 10094"/>
              <a:gd name="T42" fmla="*/ 117415649 w 10007"/>
              <a:gd name="T43" fmla="*/ 46515541 h 10094"/>
              <a:gd name="T44" fmla="*/ 84873840 w 10007"/>
              <a:gd name="T45" fmla="*/ 57767706 h 10094"/>
              <a:gd name="T46" fmla="*/ 80901805 w 10007"/>
              <a:gd name="T47" fmla="*/ 60630187 h 10094"/>
              <a:gd name="T48" fmla="*/ 80204910 w 10007"/>
              <a:gd name="T49" fmla="*/ 63746904 h 10094"/>
              <a:gd name="T50" fmla="*/ 81947147 w 10007"/>
              <a:gd name="T51" fmla="*/ 67890074 h 10094"/>
              <a:gd name="T52" fmla="*/ 84664771 w 10007"/>
              <a:gd name="T53" fmla="*/ 71891862 h 10094"/>
              <a:gd name="T54" fmla="*/ 85291977 w 10007"/>
              <a:gd name="T55" fmla="*/ 73078328 h 10094"/>
              <a:gd name="T56" fmla="*/ 90030332 w 10007"/>
              <a:gd name="T57" fmla="*/ 75196927 h 10094"/>
              <a:gd name="T58" fmla="*/ 101318968 w 10007"/>
              <a:gd name="T59" fmla="*/ 78558467 h 10094"/>
              <a:gd name="T60" fmla="*/ 117833785 w 10007"/>
              <a:gd name="T61" fmla="*/ 82607415 h 10094"/>
              <a:gd name="T62" fmla="*/ 167866064 w 10007"/>
              <a:gd name="T63" fmla="*/ 91392619 h 10094"/>
              <a:gd name="T64" fmla="*/ 180618179 w 10007"/>
              <a:gd name="T65" fmla="*/ 93172270 h 10094"/>
              <a:gd name="T66" fmla="*/ 192464331 w 10007"/>
              <a:gd name="T67" fmla="*/ 94010277 h 10094"/>
              <a:gd name="T68" fmla="*/ 206122145 w 10007"/>
              <a:gd name="T69" fmla="*/ 94160975 h 10094"/>
              <a:gd name="T70" fmla="*/ 562201747 w 10007"/>
              <a:gd name="T71" fmla="*/ 95046045 h 10094"/>
              <a:gd name="T72" fmla="*/ 624358936 w 10007"/>
              <a:gd name="T73" fmla="*/ 93671329 h 10094"/>
              <a:gd name="T74" fmla="*/ 647702792 w 10007"/>
              <a:gd name="T75" fmla="*/ 90206153 h 10094"/>
              <a:gd name="T76" fmla="*/ 672858310 w 10007"/>
              <a:gd name="T77" fmla="*/ 85818257 h 10094"/>
              <a:gd name="T78" fmla="*/ 685470782 w 10007"/>
              <a:gd name="T79" fmla="*/ 82852238 h 10094"/>
              <a:gd name="T80" fmla="*/ 693275210 w 10007"/>
              <a:gd name="T81" fmla="*/ 80093294 h 10094"/>
              <a:gd name="T82" fmla="*/ 696620040 w 10007"/>
              <a:gd name="T83" fmla="*/ 77324938 h 10094"/>
              <a:gd name="T84" fmla="*/ 697316934 w 10007"/>
              <a:gd name="T85" fmla="*/ 74462457 h 10094"/>
              <a:gd name="T86" fmla="*/ 695992834 w 10007"/>
              <a:gd name="T87" fmla="*/ 71741261 h 10094"/>
              <a:gd name="T88" fmla="*/ 691254479 w 10007"/>
              <a:gd name="T89" fmla="*/ 66609483 h 1009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0007" h="10094">
                <a:moveTo>
                  <a:pt x="9920" y="7074"/>
                </a:moveTo>
                <a:lnTo>
                  <a:pt x="9920" y="7074"/>
                </a:lnTo>
                <a:cubicBezTo>
                  <a:pt x="9917" y="7044"/>
                  <a:pt x="9914" y="7015"/>
                  <a:pt x="9911" y="6985"/>
                </a:cubicBezTo>
                <a:cubicBezTo>
                  <a:pt x="9906" y="6959"/>
                  <a:pt x="9900" y="6932"/>
                  <a:pt x="9895" y="6906"/>
                </a:cubicBezTo>
                <a:lnTo>
                  <a:pt x="9880" y="6822"/>
                </a:lnTo>
                <a:cubicBezTo>
                  <a:pt x="9873" y="6796"/>
                  <a:pt x="9867" y="6770"/>
                  <a:pt x="9860" y="6744"/>
                </a:cubicBezTo>
                <a:cubicBezTo>
                  <a:pt x="9847" y="6697"/>
                  <a:pt x="9835" y="6649"/>
                  <a:pt x="9822" y="6602"/>
                </a:cubicBezTo>
                <a:cubicBezTo>
                  <a:pt x="9808" y="6558"/>
                  <a:pt x="9793" y="6515"/>
                  <a:pt x="9779" y="6471"/>
                </a:cubicBezTo>
                <a:cubicBezTo>
                  <a:pt x="9767" y="6434"/>
                  <a:pt x="9755" y="6398"/>
                  <a:pt x="9743" y="6361"/>
                </a:cubicBezTo>
                <a:cubicBezTo>
                  <a:pt x="9732" y="6331"/>
                  <a:pt x="9721" y="6302"/>
                  <a:pt x="9710" y="6272"/>
                </a:cubicBezTo>
                <a:lnTo>
                  <a:pt x="9677" y="6203"/>
                </a:lnTo>
                <a:lnTo>
                  <a:pt x="9334" y="5302"/>
                </a:lnTo>
                <a:cubicBezTo>
                  <a:pt x="9221" y="5071"/>
                  <a:pt x="9155" y="4974"/>
                  <a:pt x="9087" y="4893"/>
                </a:cubicBezTo>
                <a:cubicBezTo>
                  <a:pt x="9019" y="4812"/>
                  <a:pt x="8937" y="4814"/>
                  <a:pt x="8925" y="4814"/>
                </a:cubicBezTo>
                <a:lnTo>
                  <a:pt x="8925" y="3770"/>
                </a:lnTo>
                <a:cubicBezTo>
                  <a:pt x="8924" y="3753"/>
                  <a:pt x="8922" y="3735"/>
                  <a:pt x="8921" y="3718"/>
                </a:cubicBezTo>
                <a:cubicBezTo>
                  <a:pt x="8919" y="3700"/>
                  <a:pt x="8917" y="3683"/>
                  <a:pt x="8915" y="3665"/>
                </a:cubicBezTo>
                <a:cubicBezTo>
                  <a:pt x="8912" y="3648"/>
                  <a:pt x="8909" y="3630"/>
                  <a:pt x="8906" y="3613"/>
                </a:cubicBezTo>
                <a:cubicBezTo>
                  <a:pt x="8901" y="3596"/>
                  <a:pt x="8897" y="3578"/>
                  <a:pt x="8892" y="3561"/>
                </a:cubicBezTo>
                <a:lnTo>
                  <a:pt x="8859" y="3450"/>
                </a:lnTo>
                <a:cubicBezTo>
                  <a:pt x="8847" y="3415"/>
                  <a:pt x="8835" y="3381"/>
                  <a:pt x="8823" y="3346"/>
                </a:cubicBezTo>
                <a:lnTo>
                  <a:pt x="8784" y="3256"/>
                </a:lnTo>
                <a:lnTo>
                  <a:pt x="8751" y="3178"/>
                </a:lnTo>
                <a:cubicBezTo>
                  <a:pt x="8741" y="3155"/>
                  <a:pt x="8730" y="3133"/>
                  <a:pt x="8720" y="3110"/>
                </a:cubicBezTo>
                <a:lnTo>
                  <a:pt x="7110" y="2973"/>
                </a:lnTo>
                <a:lnTo>
                  <a:pt x="6917" y="2973"/>
                </a:lnTo>
                <a:cubicBezTo>
                  <a:pt x="6840" y="2080"/>
                  <a:pt x="6764" y="1187"/>
                  <a:pt x="6687" y="294"/>
                </a:cubicBezTo>
                <a:lnTo>
                  <a:pt x="6610" y="294"/>
                </a:lnTo>
                <a:cubicBezTo>
                  <a:pt x="6608" y="275"/>
                  <a:pt x="6606" y="255"/>
                  <a:pt x="6604" y="236"/>
                </a:cubicBezTo>
                <a:cubicBezTo>
                  <a:pt x="6601" y="219"/>
                  <a:pt x="6598" y="201"/>
                  <a:pt x="6595" y="184"/>
                </a:cubicBezTo>
                <a:cubicBezTo>
                  <a:pt x="6592" y="166"/>
                  <a:pt x="6588" y="149"/>
                  <a:pt x="6585" y="131"/>
                </a:cubicBezTo>
                <a:lnTo>
                  <a:pt x="6570" y="89"/>
                </a:lnTo>
                <a:cubicBezTo>
                  <a:pt x="6563" y="77"/>
                  <a:pt x="6557" y="64"/>
                  <a:pt x="6550" y="52"/>
                </a:cubicBezTo>
                <a:cubicBezTo>
                  <a:pt x="6544" y="43"/>
                  <a:pt x="6537" y="35"/>
                  <a:pt x="6531" y="26"/>
                </a:cubicBezTo>
                <a:cubicBezTo>
                  <a:pt x="6523" y="21"/>
                  <a:pt x="6516" y="15"/>
                  <a:pt x="6508" y="10"/>
                </a:cubicBezTo>
                <a:cubicBezTo>
                  <a:pt x="6501" y="7"/>
                  <a:pt x="6494" y="3"/>
                  <a:pt x="6487" y="0"/>
                </a:cubicBezTo>
                <a:lnTo>
                  <a:pt x="5572" y="0"/>
                </a:lnTo>
                <a:cubicBezTo>
                  <a:pt x="5565" y="3"/>
                  <a:pt x="5558" y="7"/>
                  <a:pt x="5551" y="10"/>
                </a:cubicBezTo>
                <a:cubicBezTo>
                  <a:pt x="5543" y="15"/>
                  <a:pt x="5536" y="21"/>
                  <a:pt x="5528" y="26"/>
                </a:cubicBezTo>
                <a:cubicBezTo>
                  <a:pt x="5522" y="35"/>
                  <a:pt x="5515" y="43"/>
                  <a:pt x="5509" y="52"/>
                </a:cubicBezTo>
                <a:cubicBezTo>
                  <a:pt x="5502" y="64"/>
                  <a:pt x="5496" y="77"/>
                  <a:pt x="5489" y="89"/>
                </a:cubicBezTo>
                <a:lnTo>
                  <a:pt x="5474" y="131"/>
                </a:lnTo>
                <a:cubicBezTo>
                  <a:pt x="5471" y="149"/>
                  <a:pt x="5467" y="166"/>
                  <a:pt x="5464" y="184"/>
                </a:cubicBezTo>
                <a:cubicBezTo>
                  <a:pt x="5461" y="201"/>
                  <a:pt x="5458" y="219"/>
                  <a:pt x="5455" y="236"/>
                </a:cubicBezTo>
                <a:cubicBezTo>
                  <a:pt x="5453" y="255"/>
                  <a:pt x="5451" y="275"/>
                  <a:pt x="5449" y="294"/>
                </a:cubicBezTo>
                <a:lnTo>
                  <a:pt x="5298" y="294"/>
                </a:lnTo>
                <a:lnTo>
                  <a:pt x="4029" y="886"/>
                </a:lnTo>
                <a:cubicBezTo>
                  <a:pt x="3988" y="1085"/>
                  <a:pt x="3948" y="1285"/>
                  <a:pt x="3907" y="1484"/>
                </a:cubicBezTo>
                <a:cubicBezTo>
                  <a:pt x="3903" y="1505"/>
                  <a:pt x="3900" y="1526"/>
                  <a:pt x="3896" y="1547"/>
                </a:cubicBezTo>
                <a:lnTo>
                  <a:pt x="2669" y="1547"/>
                </a:lnTo>
                <a:lnTo>
                  <a:pt x="522" y="1442"/>
                </a:lnTo>
                <a:lnTo>
                  <a:pt x="381" y="1442"/>
                </a:lnTo>
                <a:cubicBezTo>
                  <a:pt x="349" y="1402"/>
                  <a:pt x="317" y="1361"/>
                  <a:pt x="285" y="1321"/>
                </a:cubicBezTo>
                <a:cubicBezTo>
                  <a:pt x="254" y="1311"/>
                  <a:pt x="224" y="1300"/>
                  <a:pt x="193" y="1290"/>
                </a:cubicBezTo>
                <a:cubicBezTo>
                  <a:pt x="156" y="1290"/>
                  <a:pt x="48" y="1241"/>
                  <a:pt x="17" y="1321"/>
                </a:cubicBezTo>
                <a:cubicBezTo>
                  <a:pt x="-14" y="1401"/>
                  <a:pt x="8" y="1688"/>
                  <a:pt x="7" y="1772"/>
                </a:cubicBezTo>
                <a:cubicBezTo>
                  <a:pt x="13" y="1909"/>
                  <a:pt x="11" y="2075"/>
                  <a:pt x="31" y="2145"/>
                </a:cubicBezTo>
                <a:cubicBezTo>
                  <a:pt x="60" y="2237"/>
                  <a:pt x="103" y="2190"/>
                  <a:pt x="129" y="2192"/>
                </a:cubicBezTo>
                <a:cubicBezTo>
                  <a:pt x="155" y="2180"/>
                  <a:pt x="180" y="2167"/>
                  <a:pt x="206" y="2155"/>
                </a:cubicBezTo>
                <a:lnTo>
                  <a:pt x="279" y="2103"/>
                </a:lnTo>
                <a:cubicBezTo>
                  <a:pt x="360" y="2021"/>
                  <a:pt x="328" y="1979"/>
                  <a:pt x="381" y="1945"/>
                </a:cubicBezTo>
                <a:lnTo>
                  <a:pt x="3844" y="2087"/>
                </a:lnTo>
                <a:cubicBezTo>
                  <a:pt x="3876" y="2396"/>
                  <a:pt x="3908" y="2706"/>
                  <a:pt x="3940" y="3015"/>
                </a:cubicBezTo>
                <a:lnTo>
                  <a:pt x="2470" y="3251"/>
                </a:lnTo>
                <a:cubicBezTo>
                  <a:pt x="2432" y="3772"/>
                  <a:pt x="2393" y="4293"/>
                  <a:pt x="2355" y="4814"/>
                </a:cubicBezTo>
                <a:cubicBezTo>
                  <a:pt x="2134" y="4814"/>
                  <a:pt x="1852" y="4788"/>
                  <a:pt x="1685" y="4940"/>
                </a:cubicBezTo>
                <a:cubicBezTo>
                  <a:pt x="1518" y="5092"/>
                  <a:pt x="1422" y="5560"/>
                  <a:pt x="1355" y="5726"/>
                </a:cubicBezTo>
                <a:cubicBezTo>
                  <a:pt x="1331" y="5796"/>
                  <a:pt x="1306" y="5866"/>
                  <a:pt x="1282" y="5936"/>
                </a:cubicBezTo>
                <a:cubicBezTo>
                  <a:pt x="1261" y="6002"/>
                  <a:pt x="1239" y="6069"/>
                  <a:pt x="1218" y="6135"/>
                </a:cubicBezTo>
                <a:cubicBezTo>
                  <a:pt x="1209" y="6167"/>
                  <a:pt x="1200" y="6198"/>
                  <a:pt x="1191" y="6230"/>
                </a:cubicBezTo>
                <a:cubicBezTo>
                  <a:pt x="1185" y="6265"/>
                  <a:pt x="1180" y="6300"/>
                  <a:pt x="1174" y="6335"/>
                </a:cubicBezTo>
                <a:cubicBezTo>
                  <a:pt x="1170" y="6370"/>
                  <a:pt x="1165" y="6404"/>
                  <a:pt x="1161" y="6439"/>
                </a:cubicBezTo>
                <a:lnTo>
                  <a:pt x="1155" y="6544"/>
                </a:lnTo>
                <a:cubicBezTo>
                  <a:pt x="1154" y="6581"/>
                  <a:pt x="1152" y="6617"/>
                  <a:pt x="1151" y="6654"/>
                </a:cubicBezTo>
                <a:lnTo>
                  <a:pt x="1151" y="6770"/>
                </a:lnTo>
                <a:cubicBezTo>
                  <a:pt x="1152" y="6807"/>
                  <a:pt x="1154" y="6843"/>
                  <a:pt x="1155" y="6880"/>
                </a:cubicBezTo>
                <a:cubicBezTo>
                  <a:pt x="1157" y="6918"/>
                  <a:pt x="1159" y="6957"/>
                  <a:pt x="1161" y="6995"/>
                </a:cubicBezTo>
                <a:cubicBezTo>
                  <a:pt x="1166" y="7067"/>
                  <a:pt x="1171" y="7138"/>
                  <a:pt x="1176" y="7210"/>
                </a:cubicBezTo>
                <a:cubicBezTo>
                  <a:pt x="1182" y="7275"/>
                  <a:pt x="1189" y="7339"/>
                  <a:pt x="1195" y="7404"/>
                </a:cubicBezTo>
                <a:cubicBezTo>
                  <a:pt x="1200" y="7458"/>
                  <a:pt x="1206" y="7513"/>
                  <a:pt x="1211" y="7567"/>
                </a:cubicBezTo>
                <a:cubicBezTo>
                  <a:pt x="1212" y="7590"/>
                  <a:pt x="1214" y="7612"/>
                  <a:pt x="1215" y="7635"/>
                </a:cubicBezTo>
                <a:lnTo>
                  <a:pt x="1218" y="7698"/>
                </a:lnTo>
                <a:lnTo>
                  <a:pt x="1218" y="7724"/>
                </a:lnTo>
                <a:cubicBezTo>
                  <a:pt x="1220" y="7736"/>
                  <a:pt x="1222" y="7749"/>
                  <a:pt x="1224" y="7761"/>
                </a:cubicBezTo>
                <a:cubicBezTo>
                  <a:pt x="1229" y="7784"/>
                  <a:pt x="1233" y="7806"/>
                  <a:pt x="1238" y="7829"/>
                </a:cubicBezTo>
                <a:cubicBezTo>
                  <a:pt x="1246" y="7852"/>
                  <a:pt x="1255" y="7874"/>
                  <a:pt x="1263" y="7897"/>
                </a:cubicBezTo>
                <a:cubicBezTo>
                  <a:pt x="1273" y="7927"/>
                  <a:pt x="1282" y="7956"/>
                  <a:pt x="1292" y="7986"/>
                </a:cubicBezTo>
                <a:cubicBezTo>
                  <a:pt x="1303" y="8014"/>
                  <a:pt x="1315" y="8042"/>
                  <a:pt x="1326" y="8070"/>
                </a:cubicBezTo>
                <a:cubicBezTo>
                  <a:pt x="1340" y="8100"/>
                  <a:pt x="1355" y="8129"/>
                  <a:pt x="1369" y="8159"/>
                </a:cubicBezTo>
                <a:cubicBezTo>
                  <a:pt x="1397" y="8220"/>
                  <a:pt x="1426" y="8282"/>
                  <a:pt x="1454" y="8343"/>
                </a:cubicBezTo>
                <a:cubicBezTo>
                  <a:pt x="1483" y="8397"/>
                  <a:pt x="1512" y="8452"/>
                  <a:pt x="1541" y="8506"/>
                </a:cubicBezTo>
                <a:cubicBezTo>
                  <a:pt x="1567" y="8553"/>
                  <a:pt x="1592" y="8600"/>
                  <a:pt x="1618" y="8647"/>
                </a:cubicBezTo>
                <a:cubicBezTo>
                  <a:pt x="1642" y="8689"/>
                  <a:pt x="1667" y="8731"/>
                  <a:pt x="1691" y="8773"/>
                </a:cubicBezTo>
                <a:lnTo>
                  <a:pt x="2019" y="9208"/>
                </a:lnTo>
                <a:lnTo>
                  <a:pt x="2289" y="9549"/>
                </a:lnTo>
                <a:lnTo>
                  <a:pt x="2409" y="9706"/>
                </a:lnTo>
                <a:cubicBezTo>
                  <a:pt x="2442" y="9743"/>
                  <a:pt x="2476" y="9779"/>
                  <a:pt x="2509" y="9816"/>
                </a:cubicBezTo>
                <a:cubicBezTo>
                  <a:pt x="2522" y="9830"/>
                  <a:pt x="2536" y="9844"/>
                  <a:pt x="2549" y="9858"/>
                </a:cubicBezTo>
                <a:lnTo>
                  <a:pt x="2592" y="9895"/>
                </a:lnTo>
                <a:lnTo>
                  <a:pt x="2636" y="9921"/>
                </a:lnTo>
                <a:cubicBezTo>
                  <a:pt x="2650" y="9930"/>
                  <a:pt x="2665" y="9939"/>
                  <a:pt x="2679" y="9948"/>
                </a:cubicBezTo>
                <a:lnTo>
                  <a:pt x="2762" y="9984"/>
                </a:lnTo>
                <a:cubicBezTo>
                  <a:pt x="2788" y="9989"/>
                  <a:pt x="2815" y="9995"/>
                  <a:pt x="2841" y="10000"/>
                </a:cubicBezTo>
                <a:lnTo>
                  <a:pt x="2908" y="10000"/>
                </a:lnTo>
                <a:lnTo>
                  <a:pt x="2958" y="10000"/>
                </a:lnTo>
                <a:cubicBezTo>
                  <a:pt x="2974" y="9997"/>
                  <a:pt x="2991" y="9993"/>
                  <a:pt x="3007" y="9990"/>
                </a:cubicBezTo>
                <a:lnTo>
                  <a:pt x="4947" y="9990"/>
                </a:lnTo>
                <a:lnTo>
                  <a:pt x="8068" y="10094"/>
                </a:lnTo>
                <a:lnTo>
                  <a:pt x="8886" y="9974"/>
                </a:lnTo>
                <a:cubicBezTo>
                  <a:pt x="8899" y="9970"/>
                  <a:pt x="8912" y="9967"/>
                  <a:pt x="8925" y="9963"/>
                </a:cubicBezTo>
                <a:cubicBezTo>
                  <a:pt x="8937" y="9958"/>
                  <a:pt x="8948" y="9953"/>
                  <a:pt x="8960" y="9948"/>
                </a:cubicBezTo>
                <a:cubicBezTo>
                  <a:pt x="8969" y="9939"/>
                  <a:pt x="8979" y="9930"/>
                  <a:pt x="8988" y="9921"/>
                </a:cubicBezTo>
                <a:lnTo>
                  <a:pt x="9164" y="9733"/>
                </a:lnTo>
                <a:lnTo>
                  <a:pt x="9295" y="9580"/>
                </a:lnTo>
                <a:lnTo>
                  <a:pt x="9442" y="9407"/>
                </a:lnTo>
                <a:cubicBezTo>
                  <a:pt x="9490" y="9341"/>
                  <a:pt x="9537" y="9274"/>
                  <a:pt x="9585" y="9208"/>
                </a:cubicBezTo>
                <a:cubicBezTo>
                  <a:pt x="9609" y="9177"/>
                  <a:pt x="9632" y="9145"/>
                  <a:pt x="9656" y="9114"/>
                </a:cubicBezTo>
                <a:cubicBezTo>
                  <a:pt x="9678" y="9079"/>
                  <a:pt x="9701" y="9044"/>
                  <a:pt x="9723" y="9009"/>
                </a:cubicBezTo>
                <a:lnTo>
                  <a:pt x="9783" y="8904"/>
                </a:lnTo>
                <a:lnTo>
                  <a:pt x="9837" y="8799"/>
                </a:lnTo>
                <a:lnTo>
                  <a:pt x="9885" y="8694"/>
                </a:lnTo>
                <a:cubicBezTo>
                  <a:pt x="9897" y="8663"/>
                  <a:pt x="9908" y="8631"/>
                  <a:pt x="9920" y="8600"/>
                </a:cubicBezTo>
                <a:cubicBezTo>
                  <a:pt x="9930" y="8569"/>
                  <a:pt x="9939" y="8537"/>
                  <a:pt x="9949" y="8506"/>
                </a:cubicBezTo>
                <a:cubicBezTo>
                  <a:pt x="9957" y="8471"/>
                  <a:pt x="9964" y="8436"/>
                  <a:pt x="9972" y="8401"/>
                </a:cubicBezTo>
                <a:cubicBezTo>
                  <a:pt x="9977" y="8369"/>
                  <a:pt x="9983" y="8338"/>
                  <a:pt x="9988" y="8306"/>
                </a:cubicBezTo>
                <a:cubicBezTo>
                  <a:pt x="9991" y="8275"/>
                  <a:pt x="9994" y="8243"/>
                  <a:pt x="9997" y="8212"/>
                </a:cubicBezTo>
                <a:lnTo>
                  <a:pt x="10003" y="8107"/>
                </a:lnTo>
                <a:cubicBezTo>
                  <a:pt x="10004" y="8076"/>
                  <a:pt x="10006" y="8044"/>
                  <a:pt x="10007" y="8013"/>
                </a:cubicBezTo>
                <a:lnTo>
                  <a:pt x="10007" y="7908"/>
                </a:lnTo>
                <a:cubicBezTo>
                  <a:pt x="10006" y="7875"/>
                  <a:pt x="10004" y="7841"/>
                  <a:pt x="10003" y="7808"/>
                </a:cubicBezTo>
                <a:cubicBezTo>
                  <a:pt x="10000" y="7777"/>
                  <a:pt x="9996" y="7745"/>
                  <a:pt x="9993" y="7714"/>
                </a:cubicBezTo>
                <a:cubicBezTo>
                  <a:pt x="9991" y="7682"/>
                  <a:pt x="9990" y="7651"/>
                  <a:pt x="9988" y="7619"/>
                </a:cubicBezTo>
                <a:cubicBezTo>
                  <a:pt x="9980" y="7556"/>
                  <a:pt x="9973" y="7494"/>
                  <a:pt x="9965" y="7431"/>
                </a:cubicBezTo>
                <a:cubicBezTo>
                  <a:pt x="9958" y="7370"/>
                  <a:pt x="9950" y="7308"/>
                  <a:pt x="9943" y="7247"/>
                </a:cubicBezTo>
                <a:cubicBezTo>
                  <a:pt x="9935" y="7189"/>
                  <a:pt x="9928" y="7132"/>
                  <a:pt x="9920" y="7074"/>
                </a:cubicBezTo>
                <a:close/>
              </a:path>
            </a:pathLst>
          </a:custGeom>
          <a:solidFill>
            <a:srgbClr val="547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5"/>
          <p:cNvSpPr>
            <a:spLocks/>
          </p:cNvSpPr>
          <p:nvPr/>
        </p:nvSpPr>
        <p:spPr bwMode="auto">
          <a:xfrm>
            <a:off x="3943350" y="3457575"/>
            <a:ext cx="2643188" cy="981075"/>
          </a:xfrm>
          <a:custGeom>
            <a:avLst/>
            <a:gdLst>
              <a:gd name="T0" fmla="*/ 691457928 w 10007"/>
              <a:gd name="T1" fmla="*/ 65984826 h 10094"/>
              <a:gd name="T2" fmla="*/ 687899780 w 10007"/>
              <a:gd name="T3" fmla="*/ 63708254 h 10094"/>
              <a:gd name="T4" fmla="*/ 679737250 w 10007"/>
              <a:gd name="T5" fmla="*/ 60090115 h 10094"/>
              <a:gd name="T6" fmla="*/ 651202600 w 10007"/>
              <a:gd name="T7" fmla="*/ 50086143 h 10094"/>
              <a:gd name="T8" fmla="*/ 622667950 w 10007"/>
              <a:gd name="T9" fmla="*/ 35613878 h 10094"/>
              <a:gd name="T10" fmla="*/ 621342526 w 10007"/>
              <a:gd name="T11" fmla="*/ 34130699 h 10094"/>
              <a:gd name="T12" fmla="*/ 615551654 w 10007"/>
              <a:gd name="T13" fmla="*/ 31608518 h 10094"/>
              <a:gd name="T14" fmla="*/ 608365891 w 10007"/>
              <a:gd name="T15" fmla="*/ 29379085 h 10094"/>
              <a:gd name="T16" fmla="*/ 466529946 w 10007"/>
              <a:gd name="T17" fmla="*/ 2777315 h 10094"/>
              <a:gd name="T18" fmla="*/ 460111492 w 10007"/>
              <a:gd name="T19" fmla="*/ 1738215 h 10094"/>
              <a:gd name="T20" fmla="*/ 456971996 w 10007"/>
              <a:gd name="T21" fmla="*/ 491218 h 10094"/>
              <a:gd name="T22" fmla="*/ 452576808 w 10007"/>
              <a:gd name="T23" fmla="*/ 0 h 10094"/>
              <a:gd name="T24" fmla="*/ 385670369 w 10007"/>
              <a:gd name="T25" fmla="*/ 245609 h 10094"/>
              <a:gd name="T26" fmla="*/ 381903027 w 10007"/>
              <a:gd name="T27" fmla="*/ 1237472 h 10094"/>
              <a:gd name="T28" fmla="*/ 380158951 w 10007"/>
              <a:gd name="T29" fmla="*/ 2777315 h 10094"/>
              <a:gd name="T30" fmla="*/ 272578531 w 10007"/>
              <a:gd name="T31" fmla="*/ 14018856 h 10094"/>
              <a:gd name="T32" fmla="*/ 36418255 w 10007"/>
              <a:gd name="T33" fmla="*/ 13622111 h 10094"/>
              <a:gd name="T34" fmla="*/ 13465018 w 10007"/>
              <a:gd name="T35" fmla="*/ 12186168 h 10094"/>
              <a:gd name="T36" fmla="*/ 2162728 w 10007"/>
              <a:gd name="T37" fmla="*/ 20263077 h 10094"/>
              <a:gd name="T38" fmla="*/ 19464820 w 10007"/>
              <a:gd name="T39" fmla="*/ 19866331 h 10094"/>
              <a:gd name="T40" fmla="*/ 274880987 w 10007"/>
              <a:gd name="T41" fmla="*/ 28481694 h 10094"/>
              <a:gd name="T42" fmla="*/ 117557021 w 10007"/>
              <a:gd name="T43" fmla="*/ 46666474 h 10094"/>
              <a:gd name="T44" fmla="*/ 84975840 w 10007"/>
              <a:gd name="T45" fmla="*/ 57955154 h 10094"/>
              <a:gd name="T46" fmla="*/ 80999040 w 10007"/>
              <a:gd name="T47" fmla="*/ 60826942 h 10094"/>
              <a:gd name="T48" fmla="*/ 80301462 w 10007"/>
              <a:gd name="T49" fmla="*/ 63953863 h 10094"/>
              <a:gd name="T50" fmla="*/ 82045538 w 10007"/>
              <a:gd name="T51" fmla="*/ 68110359 h 10094"/>
              <a:gd name="T52" fmla="*/ 84766646 w 10007"/>
              <a:gd name="T53" fmla="*/ 72125147 h 10094"/>
              <a:gd name="T54" fmla="*/ 85394492 w 10007"/>
              <a:gd name="T55" fmla="*/ 73315480 h 10094"/>
              <a:gd name="T56" fmla="*/ 90138601 w 10007"/>
              <a:gd name="T57" fmla="*/ 75440916 h 10094"/>
              <a:gd name="T58" fmla="*/ 101440891 w 10007"/>
              <a:gd name="T59" fmla="*/ 78813446 h 10094"/>
              <a:gd name="T60" fmla="*/ 117975409 w 10007"/>
              <a:gd name="T61" fmla="*/ 82875470 h 10094"/>
              <a:gd name="T62" fmla="*/ 168068140 w 10007"/>
              <a:gd name="T63" fmla="*/ 91689205 h 10094"/>
              <a:gd name="T64" fmla="*/ 180835317 w 10007"/>
              <a:gd name="T65" fmla="*/ 93474559 h 10094"/>
              <a:gd name="T66" fmla="*/ 192695722 w 10007"/>
              <a:gd name="T67" fmla="*/ 94315384 h 10094"/>
              <a:gd name="T68" fmla="*/ 206369934 w 10007"/>
              <a:gd name="T69" fmla="*/ 94466520 h 10094"/>
              <a:gd name="T70" fmla="*/ 562877807 w 10007"/>
              <a:gd name="T71" fmla="*/ 95354483 h 10094"/>
              <a:gd name="T72" fmla="*/ 625109868 w 10007"/>
              <a:gd name="T73" fmla="*/ 93975302 h 10094"/>
              <a:gd name="T74" fmla="*/ 648481757 w 10007"/>
              <a:gd name="T75" fmla="*/ 90498872 h 10094"/>
              <a:gd name="T76" fmla="*/ 673667453 w 10007"/>
              <a:gd name="T77" fmla="*/ 86096767 h 10094"/>
              <a:gd name="T78" fmla="*/ 686295167 w 10007"/>
              <a:gd name="T79" fmla="*/ 83121079 h 10094"/>
              <a:gd name="T80" fmla="*/ 694109040 w 10007"/>
              <a:gd name="T81" fmla="*/ 80353192 h 10094"/>
              <a:gd name="T82" fmla="*/ 697457994 w 10007"/>
              <a:gd name="T83" fmla="*/ 77575877 h 10094"/>
              <a:gd name="T84" fmla="*/ 698155571 w 10007"/>
              <a:gd name="T85" fmla="*/ 74704089 h 10094"/>
              <a:gd name="T86" fmla="*/ 696829883 w 10007"/>
              <a:gd name="T87" fmla="*/ 71974010 h 10094"/>
              <a:gd name="T88" fmla="*/ 692085774 w 10007"/>
              <a:gd name="T89" fmla="*/ 66825553 h 1009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0007" h="10094">
                <a:moveTo>
                  <a:pt x="9920" y="7074"/>
                </a:moveTo>
                <a:lnTo>
                  <a:pt x="9920" y="7074"/>
                </a:lnTo>
                <a:cubicBezTo>
                  <a:pt x="9917" y="7044"/>
                  <a:pt x="9914" y="7015"/>
                  <a:pt x="9911" y="6985"/>
                </a:cubicBezTo>
                <a:cubicBezTo>
                  <a:pt x="9906" y="6959"/>
                  <a:pt x="9900" y="6932"/>
                  <a:pt x="9895" y="6906"/>
                </a:cubicBezTo>
                <a:lnTo>
                  <a:pt x="9880" y="6822"/>
                </a:lnTo>
                <a:cubicBezTo>
                  <a:pt x="9873" y="6796"/>
                  <a:pt x="9867" y="6770"/>
                  <a:pt x="9860" y="6744"/>
                </a:cubicBezTo>
                <a:cubicBezTo>
                  <a:pt x="9847" y="6697"/>
                  <a:pt x="9835" y="6649"/>
                  <a:pt x="9822" y="6602"/>
                </a:cubicBezTo>
                <a:cubicBezTo>
                  <a:pt x="9808" y="6558"/>
                  <a:pt x="9793" y="6515"/>
                  <a:pt x="9779" y="6471"/>
                </a:cubicBezTo>
                <a:cubicBezTo>
                  <a:pt x="9767" y="6434"/>
                  <a:pt x="9755" y="6398"/>
                  <a:pt x="9743" y="6361"/>
                </a:cubicBezTo>
                <a:cubicBezTo>
                  <a:pt x="9732" y="6331"/>
                  <a:pt x="9721" y="6302"/>
                  <a:pt x="9710" y="6272"/>
                </a:cubicBezTo>
                <a:lnTo>
                  <a:pt x="9677" y="6203"/>
                </a:lnTo>
                <a:lnTo>
                  <a:pt x="9334" y="5302"/>
                </a:lnTo>
                <a:cubicBezTo>
                  <a:pt x="9221" y="5071"/>
                  <a:pt x="9155" y="4974"/>
                  <a:pt x="9087" y="4893"/>
                </a:cubicBezTo>
                <a:cubicBezTo>
                  <a:pt x="9019" y="4812"/>
                  <a:pt x="8937" y="4814"/>
                  <a:pt x="8925" y="4814"/>
                </a:cubicBezTo>
                <a:lnTo>
                  <a:pt x="8925" y="3770"/>
                </a:lnTo>
                <a:cubicBezTo>
                  <a:pt x="8924" y="3753"/>
                  <a:pt x="8922" y="3735"/>
                  <a:pt x="8921" y="3718"/>
                </a:cubicBezTo>
                <a:cubicBezTo>
                  <a:pt x="8919" y="3700"/>
                  <a:pt x="8917" y="3683"/>
                  <a:pt x="8915" y="3665"/>
                </a:cubicBezTo>
                <a:cubicBezTo>
                  <a:pt x="8912" y="3648"/>
                  <a:pt x="8909" y="3630"/>
                  <a:pt x="8906" y="3613"/>
                </a:cubicBezTo>
                <a:cubicBezTo>
                  <a:pt x="8901" y="3596"/>
                  <a:pt x="8897" y="3578"/>
                  <a:pt x="8892" y="3561"/>
                </a:cubicBezTo>
                <a:lnTo>
                  <a:pt x="8859" y="3450"/>
                </a:lnTo>
                <a:cubicBezTo>
                  <a:pt x="8847" y="3415"/>
                  <a:pt x="8835" y="3381"/>
                  <a:pt x="8823" y="3346"/>
                </a:cubicBezTo>
                <a:lnTo>
                  <a:pt x="8784" y="3256"/>
                </a:lnTo>
                <a:lnTo>
                  <a:pt x="8751" y="3178"/>
                </a:lnTo>
                <a:cubicBezTo>
                  <a:pt x="8741" y="3155"/>
                  <a:pt x="8730" y="3133"/>
                  <a:pt x="8720" y="3110"/>
                </a:cubicBezTo>
                <a:lnTo>
                  <a:pt x="7110" y="2973"/>
                </a:lnTo>
                <a:lnTo>
                  <a:pt x="6917" y="2973"/>
                </a:lnTo>
                <a:cubicBezTo>
                  <a:pt x="6840" y="2080"/>
                  <a:pt x="6764" y="1187"/>
                  <a:pt x="6687" y="294"/>
                </a:cubicBezTo>
                <a:lnTo>
                  <a:pt x="6610" y="294"/>
                </a:lnTo>
                <a:cubicBezTo>
                  <a:pt x="6608" y="275"/>
                  <a:pt x="6606" y="255"/>
                  <a:pt x="6604" y="236"/>
                </a:cubicBezTo>
                <a:cubicBezTo>
                  <a:pt x="6601" y="219"/>
                  <a:pt x="6598" y="201"/>
                  <a:pt x="6595" y="184"/>
                </a:cubicBezTo>
                <a:cubicBezTo>
                  <a:pt x="6592" y="166"/>
                  <a:pt x="6588" y="149"/>
                  <a:pt x="6585" y="131"/>
                </a:cubicBezTo>
                <a:lnTo>
                  <a:pt x="6570" y="89"/>
                </a:lnTo>
                <a:cubicBezTo>
                  <a:pt x="6563" y="77"/>
                  <a:pt x="6557" y="64"/>
                  <a:pt x="6550" y="52"/>
                </a:cubicBezTo>
                <a:cubicBezTo>
                  <a:pt x="6544" y="43"/>
                  <a:pt x="6537" y="35"/>
                  <a:pt x="6531" y="26"/>
                </a:cubicBezTo>
                <a:cubicBezTo>
                  <a:pt x="6523" y="21"/>
                  <a:pt x="6516" y="15"/>
                  <a:pt x="6508" y="10"/>
                </a:cubicBezTo>
                <a:cubicBezTo>
                  <a:pt x="6501" y="7"/>
                  <a:pt x="6494" y="3"/>
                  <a:pt x="6487" y="0"/>
                </a:cubicBezTo>
                <a:lnTo>
                  <a:pt x="5572" y="0"/>
                </a:lnTo>
                <a:cubicBezTo>
                  <a:pt x="5565" y="3"/>
                  <a:pt x="5558" y="7"/>
                  <a:pt x="5551" y="10"/>
                </a:cubicBezTo>
                <a:cubicBezTo>
                  <a:pt x="5543" y="15"/>
                  <a:pt x="5536" y="21"/>
                  <a:pt x="5528" y="26"/>
                </a:cubicBezTo>
                <a:cubicBezTo>
                  <a:pt x="5522" y="35"/>
                  <a:pt x="5515" y="43"/>
                  <a:pt x="5509" y="52"/>
                </a:cubicBezTo>
                <a:cubicBezTo>
                  <a:pt x="5502" y="64"/>
                  <a:pt x="5496" y="77"/>
                  <a:pt x="5489" y="89"/>
                </a:cubicBezTo>
                <a:lnTo>
                  <a:pt x="5474" y="131"/>
                </a:lnTo>
                <a:cubicBezTo>
                  <a:pt x="5471" y="149"/>
                  <a:pt x="5467" y="166"/>
                  <a:pt x="5464" y="184"/>
                </a:cubicBezTo>
                <a:cubicBezTo>
                  <a:pt x="5461" y="201"/>
                  <a:pt x="5458" y="219"/>
                  <a:pt x="5455" y="236"/>
                </a:cubicBezTo>
                <a:cubicBezTo>
                  <a:pt x="5453" y="255"/>
                  <a:pt x="5451" y="275"/>
                  <a:pt x="5449" y="294"/>
                </a:cubicBezTo>
                <a:lnTo>
                  <a:pt x="5298" y="294"/>
                </a:lnTo>
                <a:lnTo>
                  <a:pt x="4029" y="886"/>
                </a:lnTo>
                <a:cubicBezTo>
                  <a:pt x="3988" y="1085"/>
                  <a:pt x="3948" y="1285"/>
                  <a:pt x="3907" y="1484"/>
                </a:cubicBezTo>
                <a:cubicBezTo>
                  <a:pt x="3903" y="1505"/>
                  <a:pt x="3900" y="1526"/>
                  <a:pt x="3896" y="1547"/>
                </a:cubicBezTo>
                <a:lnTo>
                  <a:pt x="2669" y="1547"/>
                </a:lnTo>
                <a:lnTo>
                  <a:pt x="522" y="1442"/>
                </a:lnTo>
                <a:lnTo>
                  <a:pt x="381" y="1442"/>
                </a:lnTo>
                <a:cubicBezTo>
                  <a:pt x="349" y="1402"/>
                  <a:pt x="317" y="1361"/>
                  <a:pt x="285" y="1321"/>
                </a:cubicBezTo>
                <a:cubicBezTo>
                  <a:pt x="254" y="1311"/>
                  <a:pt x="224" y="1300"/>
                  <a:pt x="193" y="1290"/>
                </a:cubicBezTo>
                <a:cubicBezTo>
                  <a:pt x="156" y="1290"/>
                  <a:pt x="48" y="1241"/>
                  <a:pt x="17" y="1321"/>
                </a:cubicBezTo>
                <a:cubicBezTo>
                  <a:pt x="-14" y="1401"/>
                  <a:pt x="8" y="1688"/>
                  <a:pt x="7" y="1772"/>
                </a:cubicBezTo>
                <a:cubicBezTo>
                  <a:pt x="13" y="1909"/>
                  <a:pt x="11" y="2075"/>
                  <a:pt x="31" y="2145"/>
                </a:cubicBezTo>
                <a:cubicBezTo>
                  <a:pt x="60" y="2237"/>
                  <a:pt x="103" y="2190"/>
                  <a:pt x="129" y="2192"/>
                </a:cubicBezTo>
                <a:cubicBezTo>
                  <a:pt x="155" y="2180"/>
                  <a:pt x="180" y="2167"/>
                  <a:pt x="206" y="2155"/>
                </a:cubicBezTo>
                <a:lnTo>
                  <a:pt x="279" y="2103"/>
                </a:lnTo>
                <a:cubicBezTo>
                  <a:pt x="360" y="2021"/>
                  <a:pt x="328" y="1979"/>
                  <a:pt x="381" y="1945"/>
                </a:cubicBezTo>
                <a:lnTo>
                  <a:pt x="3844" y="2087"/>
                </a:lnTo>
                <a:cubicBezTo>
                  <a:pt x="3876" y="2396"/>
                  <a:pt x="3908" y="2706"/>
                  <a:pt x="3940" y="3015"/>
                </a:cubicBezTo>
                <a:lnTo>
                  <a:pt x="2470" y="3251"/>
                </a:lnTo>
                <a:cubicBezTo>
                  <a:pt x="2432" y="3772"/>
                  <a:pt x="2393" y="4293"/>
                  <a:pt x="2355" y="4814"/>
                </a:cubicBezTo>
                <a:cubicBezTo>
                  <a:pt x="2134" y="4814"/>
                  <a:pt x="1852" y="4788"/>
                  <a:pt x="1685" y="4940"/>
                </a:cubicBezTo>
                <a:cubicBezTo>
                  <a:pt x="1518" y="5092"/>
                  <a:pt x="1422" y="5560"/>
                  <a:pt x="1355" y="5726"/>
                </a:cubicBezTo>
                <a:cubicBezTo>
                  <a:pt x="1331" y="5796"/>
                  <a:pt x="1306" y="5866"/>
                  <a:pt x="1282" y="5936"/>
                </a:cubicBezTo>
                <a:cubicBezTo>
                  <a:pt x="1261" y="6002"/>
                  <a:pt x="1239" y="6069"/>
                  <a:pt x="1218" y="6135"/>
                </a:cubicBezTo>
                <a:cubicBezTo>
                  <a:pt x="1209" y="6167"/>
                  <a:pt x="1200" y="6198"/>
                  <a:pt x="1191" y="6230"/>
                </a:cubicBezTo>
                <a:cubicBezTo>
                  <a:pt x="1185" y="6265"/>
                  <a:pt x="1180" y="6300"/>
                  <a:pt x="1174" y="6335"/>
                </a:cubicBezTo>
                <a:cubicBezTo>
                  <a:pt x="1170" y="6370"/>
                  <a:pt x="1165" y="6404"/>
                  <a:pt x="1161" y="6439"/>
                </a:cubicBezTo>
                <a:lnTo>
                  <a:pt x="1155" y="6544"/>
                </a:lnTo>
                <a:cubicBezTo>
                  <a:pt x="1154" y="6581"/>
                  <a:pt x="1152" y="6617"/>
                  <a:pt x="1151" y="6654"/>
                </a:cubicBezTo>
                <a:lnTo>
                  <a:pt x="1151" y="6770"/>
                </a:lnTo>
                <a:cubicBezTo>
                  <a:pt x="1152" y="6807"/>
                  <a:pt x="1154" y="6843"/>
                  <a:pt x="1155" y="6880"/>
                </a:cubicBezTo>
                <a:cubicBezTo>
                  <a:pt x="1157" y="6918"/>
                  <a:pt x="1159" y="6957"/>
                  <a:pt x="1161" y="6995"/>
                </a:cubicBezTo>
                <a:cubicBezTo>
                  <a:pt x="1166" y="7067"/>
                  <a:pt x="1171" y="7138"/>
                  <a:pt x="1176" y="7210"/>
                </a:cubicBezTo>
                <a:cubicBezTo>
                  <a:pt x="1182" y="7275"/>
                  <a:pt x="1189" y="7339"/>
                  <a:pt x="1195" y="7404"/>
                </a:cubicBezTo>
                <a:cubicBezTo>
                  <a:pt x="1200" y="7458"/>
                  <a:pt x="1206" y="7513"/>
                  <a:pt x="1211" y="7567"/>
                </a:cubicBezTo>
                <a:cubicBezTo>
                  <a:pt x="1212" y="7590"/>
                  <a:pt x="1214" y="7612"/>
                  <a:pt x="1215" y="7635"/>
                </a:cubicBezTo>
                <a:lnTo>
                  <a:pt x="1218" y="7698"/>
                </a:lnTo>
                <a:lnTo>
                  <a:pt x="1218" y="7724"/>
                </a:lnTo>
                <a:cubicBezTo>
                  <a:pt x="1220" y="7736"/>
                  <a:pt x="1222" y="7749"/>
                  <a:pt x="1224" y="7761"/>
                </a:cubicBezTo>
                <a:cubicBezTo>
                  <a:pt x="1229" y="7784"/>
                  <a:pt x="1233" y="7806"/>
                  <a:pt x="1238" y="7829"/>
                </a:cubicBezTo>
                <a:cubicBezTo>
                  <a:pt x="1246" y="7852"/>
                  <a:pt x="1255" y="7874"/>
                  <a:pt x="1263" y="7897"/>
                </a:cubicBezTo>
                <a:cubicBezTo>
                  <a:pt x="1273" y="7927"/>
                  <a:pt x="1282" y="7956"/>
                  <a:pt x="1292" y="7986"/>
                </a:cubicBezTo>
                <a:cubicBezTo>
                  <a:pt x="1303" y="8014"/>
                  <a:pt x="1315" y="8042"/>
                  <a:pt x="1326" y="8070"/>
                </a:cubicBezTo>
                <a:cubicBezTo>
                  <a:pt x="1340" y="8100"/>
                  <a:pt x="1355" y="8129"/>
                  <a:pt x="1369" y="8159"/>
                </a:cubicBezTo>
                <a:cubicBezTo>
                  <a:pt x="1397" y="8220"/>
                  <a:pt x="1426" y="8282"/>
                  <a:pt x="1454" y="8343"/>
                </a:cubicBezTo>
                <a:cubicBezTo>
                  <a:pt x="1483" y="8397"/>
                  <a:pt x="1512" y="8452"/>
                  <a:pt x="1541" y="8506"/>
                </a:cubicBezTo>
                <a:cubicBezTo>
                  <a:pt x="1567" y="8553"/>
                  <a:pt x="1592" y="8600"/>
                  <a:pt x="1618" y="8647"/>
                </a:cubicBezTo>
                <a:cubicBezTo>
                  <a:pt x="1642" y="8689"/>
                  <a:pt x="1667" y="8731"/>
                  <a:pt x="1691" y="8773"/>
                </a:cubicBezTo>
                <a:lnTo>
                  <a:pt x="2019" y="9208"/>
                </a:lnTo>
                <a:lnTo>
                  <a:pt x="2289" y="9549"/>
                </a:lnTo>
                <a:lnTo>
                  <a:pt x="2409" y="9706"/>
                </a:lnTo>
                <a:cubicBezTo>
                  <a:pt x="2442" y="9743"/>
                  <a:pt x="2476" y="9779"/>
                  <a:pt x="2509" y="9816"/>
                </a:cubicBezTo>
                <a:cubicBezTo>
                  <a:pt x="2522" y="9830"/>
                  <a:pt x="2536" y="9844"/>
                  <a:pt x="2549" y="9858"/>
                </a:cubicBezTo>
                <a:lnTo>
                  <a:pt x="2592" y="9895"/>
                </a:lnTo>
                <a:lnTo>
                  <a:pt x="2636" y="9921"/>
                </a:lnTo>
                <a:cubicBezTo>
                  <a:pt x="2650" y="9930"/>
                  <a:pt x="2665" y="9939"/>
                  <a:pt x="2679" y="9948"/>
                </a:cubicBezTo>
                <a:lnTo>
                  <a:pt x="2762" y="9984"/>
                </a:lnTo>
                <a:cubicBezTo>
                  <a:pt x="2788" y="9989"/>
                  <a:pt x="2815" y="9995"/>
                  <a:pt x="2841" y="10000"/>
                </a:cubicBezTo>
                <a:lnTo>
                  <a:pt x="2908" y="10000"/>
                </a:lnTo>
                <a:lnTo>
                  <a:pt x="2958" y="10000"/>
                </a:lnTo>
                <a:cubicBezTo>
                  <a:pt x="2974" y="9997"/>
                  <a:pt x="2991" y="9993"/>
                  <a:pt x="3007" y="9990"/>
                </a:cubicBezTo>
                <a:lnTo>
                  <a:pt x="4947" y="9990"/>
                </a:lnTo>
                <a:lnTo>
                  <a:pt x="8068" y="10094"/>
                </a:lnTo>
                <a:lnTo>
                  <a:pt x="8886" y="9974"/>
                </a:lnTo>
                <a:cubicBezTo>
                  <a:pt x="8899" y="9970"/>
                  <a:pt x="8912" y="9967"/>
                  <a:pt x="8925" y="9963"/>
                </a:cubicBezTo>
                <a:cubicBezTo>
                  <a:pt x="8937" y="9958"/>
                  <a:pt x="8948" y="9953"/>
                  <a:pt x="8960" y="9948"/>
                </a:cubicBezTo>
                <a:cubicBezTo>
                  <a:pt x="8969" y="9939"/>
                  <a:pt x="8979" y="9930"/>
                  <a:pt x="8988" y="9921"/>
                </a:cubicBezTo>
                <a:lnTo>
                  <a:pt x="9164" y="9733"/>
                </a:lnTo>
                <a:lnTo>
                  <a:pt x="9295" y="9580"/>
                </a:lnTo>
                <a:lnTo>
                  <a:pt x="9442" y="9407"/>
                </a:lnTo>
                <a:cubicBezTo>
                  <a:pt x="9490" y="9341"/>
                  <a:pt x="9537" y="9274"/>
                  <a:pt x="9585" y="9208"/>
                </a:cubicBezTo>
                <a:cubicBezTo>
                  <a:pt x="9609" y="9177"/>
                  <a:pt x="9632" y="9145"/>
                  <a:pt x="9656" y="9114"/>
                </a:cubicBezTo>
                <a:cubicBezTo>
                  <a:pt x="9678" y="9079"/>
                  <a:pt x="9701" y="9044"/>
                  <a:pt x="9723" y="9009"/>
                </a:cubicBezTo>
                <a:lnTo>
                  <a:pt x="9783" y="8904"/>
                </a:lnTo>
                <a:lnTo>
                  <a:pt x="9837" y="8799"/>
                </a:lnTo>
                <a:lnTo>
                  <a:pt x="9885" y="8694"/>
                </a:lnTo>
                <a:cubicBezTo>
                  <a:pt x="9897" y="8663"/>
                  <a:pt x="9908" y="8631"/>
                  <a:pt x="9920" y="8600"/>
                </a:cubicBezTo>
                <a:cubicBezTo>
                  <a:pt x="9930" y="8569"/>
                  <a:pt x="9939" y="8537"/>
                  <a:pt x="9949" y="8506"/>
                </a:cubicBezTo>
                <a:cubicBezTo>
                  <a:pt x="9957" y="8471"/>
                  <a:pt x="9964" y="8436"/>
                  <a:pt x="9972" y="8401"/>
                </a:cubicBezTo>
                <a:cubicBezTo>
                  <a:pt x="9977" y="8369"/>
                  <a:pt x="9983" y="8338"/>
                  <a:pt x="9988" y="8306"/>
                </a:cubicBezTo>
                <a:cubicBezTo>
                  <a:pt x="9991" y="8275"/>
                  <a:pt x="9994" y="8243"/>
                  <a:pt x="9997" y="8212"/>
                </a:cubicBezTo>
                <a:lnTo>
                  <a:pt x="10003" y="8107"/>
                </a:lnTo>
                <a:cubicBezTo>
                  <a:pt x="10004" y="8076"/>
                  <a:pt x="10006" y="8044"/>
                  <a:pt x="10007" y="8013"/>
                </a:cubicBezTo>
                <a:lnTo>
                  <a:pt x="10007" y="7908"/>
                </a:lnTo>
                <a:cubicBezTo>
                  <a:pt x="10006" y="7875"/>
                  <a:pt x="10004" y="7841"/>
                  <a:pt x="10003" y="7808"/>
                </a:cubicBezTo>
                <a:cubicBezTo>
                  <a:pt x="10000" y="7777"/>
                  <a:pt x="9996" y="7745"/>
                  <a:pt x="9993" y="7714"/>
                </a:cubicBezTo>
                <a:cubicBezTo>
                  <a:pt x="9991" y="7682"/>
                  <a:pt x="9990" y="7651"/>
                  <a:pt x="9988" y="7619"/>
                </a:cubicBezTo>
                <a:cubicBezTo>
                  <a:pt x="9980" y="7556"/>
                  <a:pt x="9973" y="7494"/>
                  <a:pt x="9965" y="7431"/>
                </a:cubicBezTo>
                <a:cubicBezTo>
                  <a:pt x="9958" y="7370"/>
                  <a:pt x="9950" y="7308"/>
                  <a:pt x="9943" y="7247"/>
                </a:cubicBezTo>
                <a:cubicBezTo>
                  <a:pt x="9935" y="7189"/>
                  <a:pt x="9928" y="7132"/>
                  <a:pt x="9920" y="7074"/>
                </a:cubicBezTo>
                <a:close/>
              </a:path>
            </a:pathLst>
          </a:custGeom>
          <a:solidFill>
            <a:srgbClr val="547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5"/>
          <p:cNvSpPr>
            <a:spLocks/>
          </p:cNvSpPr>
          <p:nvPr/>
        </p:nvSpPr>
        <p:spPr bwMode="auto">
          <a:xfrm>
            <a:off x="6240463" y="4438650"/>
            <a:ext cx="2643187" cy="979488"/>
          </a:xfrm>
          <a:custGeom>
            <a:avLst/>
            <a:gdLst>
              <a:gd name="T0" fmla="*/ 691457402 w 10007"/>
              <a:gd name="T1" fmla="*/ 65771542 h 10094"/>
              <a:gd name="T2" fmla="*/ 687899256 w 10007"/>
              <a:gd name="T3" fmla="*/ 63502243 h 10094"/>
              <a:gd name="T4" fmla="*/ 679736729 w 10007"/>
              <a:gd name="T5" fmla="*/ 59895876 h 10094"/>
              <a:gd name="T6" fmla="*/ 651202089 w 10007"/>
              <a:gd name="T7" fmla="*/ 49924195 h 10094"/>
              <a:gd name="T8" fmla="*/ 622667450 w 10007"/>
              <a:gd name="T9" fmla="*/ 35498726 h 10094"/>
              <a:gd name="T10" fmla="*/ 621342027 w 10007"/>
              <a:gd name="T11" fmla="*/ 34020372 h 10094"/>
              <a:gd name="T12" fmla="*/ 615551421 w 10007"/>
              <a:gd name="T13" fmla="*/ 31506346 h 10094"/>
              <a:gd name="T14" fmla="*/ 608365397 w 10007"/>
              <a:gd name="T15" fmla="*/ 29284110 h 10094"/>
              <a:gd name="T16" fmla="*/ 466529769 w 10007"/>
              <a:gd name="T17" fmla="*/ 2768359 h 10094"/>
              <a:gd name="T18" fmla="*/ 460111054 w 10007"/>
              <a:gd name="T19" fmla="*/ 1732589 h 10094"/>
              <a:gd name="T20" fmla="*/ 456971559 w 10007"/>
              <a:gd name="T21" fmla="*/ 489647 h 10094"/>
              <a:gd name="T22" fmla="*/ 452576373 w 10007"/>
              <a:gd name="T23" fmla="*/ 0 h 10094"/>
              <a:gd name="T24" fmla="*/ 385670223 w 10007"/>
              <a:gd name="T25" fmla="*/ 244823 h 10094"/>
              <a:gd name="T26" fmla="*/ 381902618 w 10007"/>
              <a:gd name="T27" fmla="*/ 1233530 h 10094"/>
              <a:gd name="T28" fmla="*/ 380158543 w 10007"/>
              <a:gd name="T29" fmla="*/ 2768359 h 10094"/>
              <a:gd name="T30" fmla="*/ 272578428 w 10007"/>
              <a:gd name="T31" fmla="*/ 13973472 h 10094"/>
              <a:gd name="T32" fmla="*/ 36418241 w 10007"/>
              <a:gd name="T33" fmla="*/ 13578048 h 10094"/>
              <a:gd name="T34" fmla="*/ 13465013 w 10007"/>
              <a:gd name="T35" fmla="*/ 12146757 h 10094"/>
              <a:gd name="T36" fmla="*/ 2162728 w 10007"/>
              <a:gd name="T37" fmla="*/ 20197598 h 10094"/>
              <a:gd name="T38" fmla="*/ 19464813 w 10007"/>
              <a:gd name="T39" fmla="*/ 19802076 h 10094"/>
              <a:gd name="T40" fmla="*/ 274880619 w 10007"/>
              <a:gd name="T41" fmla="*/ 28389626 h 10094"/>
              <a:gd name="T42" fmla="*/ 117556713 w 10007"/>
              <a:gd name="T43" fmla="*/ 46515588 h 10094"/>
              <a:gd name="T44" fmla="*/ 84975808 w 10007"/>
              <a:gd name="T45" fmla="*/ 57767862 h 10094"/>
              <a:gd name="T46" fmla="*/ 80999009 w 10007"/>
              <a:gd name="T47" fmla="*/ 60630346 h 10094"/>
              <a:gd name="T48" fmla="*/ 80301432 w 10007"/>
              <a:gd name="T49" fmla="*/ 63747066 h 10094"/>
              <a:gd name="T50" fmla="*/ 82045507 w 10007"/>
              <a:gd name="T51" fmla="*/ 67890143 h 10094"/>
              <a:gd name="T52" fmla="*/ 84766614 w 10007"/>
              <a:gd name="T53" fmla="*/ 71892032 h 10094"/>
              <a:gd name="T54" fmla="*/ 85394460 w 10007"/>
              <a:gd name="T55" fmla="*/ 73078402 h 10094"/>
              <a:gd name="T56" fmla="*/ 90138567 w 10007"/>
              <a:gd name="T57" fmla="*/ 75197101 h 10094"/>
              <a:gd name="T58" fmla="*/ 101440852 w 10007"/>
              <a:gd name="T59" fmla="*/ 78558644 h 10094"/>
              <a:gd name="T60" fmla="*/ 117975365 w 10007"/>
              <a:gd name="T61" fmla="*/ 82607596 h 10094"/>
              <a:gd name="T62" fmla="*/ 168067813 w 10007"/>
              <a:gd name="T63" fmla="*/ 91392809 h 10094"/>
              <a:gd name="T64" fmla="*/ 180835249 w 10007"/>
              <a:gd name="T65" fmla="*/ 93172462 h 10094"/>
              <a:gd name="T66" fmla="*/ 192695649 w 10007"/>
              <a:gd name="T67" fmla="*/ 94010470 h 10094"/>
              <a:gd name="T68" fmla="*/ 206369856 w 10007"/>
              <a:gd name="T69" fmla="*/ 94161168 h 10094"/>
              <a:gd name="T70" fmla="*/ 562877594 w 10007"/>
              <a:gd name="T71" fmla="*/ 95046240 h 10094"/>
              <a:gd name="T72" fmla="*/ 625109367 w 10007"/>
              <a:gd name="T73" fmla="*/ 93671521 h 10094"/>
              <a:gd name="T74" fmla="*/ 648481247 w 10007"/>
              <a:gd name="T75" fmla="*/ 90206342 h 10094"/>
              <a:gd name="T76" fmla="*/ 673666934 w 10007"/>
              <a:gd name="T77" fmla="*/ 85818442 h 10094"/>
              <a:gd name="T78" fmla="*/ 686294643 w 10007"/>
              <a:gd name="T79" fmla="*/ 82852419 h 10094"/>
              <a:gd name="T80" fmla="*/ 694108513 w 10007"/>
              <a:gd name="T81" fmla="*/ 80093473 h 10094"/>
              <a:gd name="T82" fmla="*/ 697457466 w 10007"/>
              <a:gd name="T83" fmla="*/ 77325114 h 10094"/>
              <a:gd name="T84" fmla="*/ 698155043 w 10007"/>
              <a:gd name="T85" fmla="*/ 74462630 h 10094"/>
              <a:gd name="T86" fmla="*/ 696829356 w 10007"/>
              <a:gd name="T87" fmla="*/ 71741334 h 10094"/>
              <a:gd name="T88" fmla="*/ 692085248 w 10007"/>
              <a:gd name="T89" fmla="*/ 66609551 h 1009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0007" h="10094">
                <a:moveTo>
                  <a:pt x="9920" y="7074"/>
                </a:moveTo>
                <a:lnTo>
                  <a:pt x="9920" y="7074"/>
                </a:lnTo>
                <a:cubicBezTo>
                  <a:pt x="9917" y="7044"/>
                  <a:pt x="9914" y="7015"/>
                  <a:pt x="9911" y="6985"/>
                </a:cubicBezTo>
                <a:cubicBezTo>
                  <a:pt x="9906" y="6959"/>
                  <a:pt x="9900" y="6932"/>
                  <a:pt x="9895" y="6906"/>
                </a:cubicBezTo>
                <a:lnTo>
                  <a:pt x="9880" y="6822"/>
                </a:lnTo>
                <a:cubicBezTo>
                  <a:pt x="9873" y="6796"/>
                  <a:pt x="9867" y="6770"/>
                  <a:pt x="9860" y="6744"/>
                </a:cubicBezTo>
                <a:cubicBezTo>
                  <a:pt x="9847" y="6697"/>
                  <a:pt x="9835" y="6649"/>
                  <a:pt x="9822" y="6602"/>
                </a:cubicBezTo>
                <a:cubicBezTo>
                  <a:pt x="9808" y="6558"/>
                  <a:pt x="9793" y="6515"/>
                  <a:pt x="9779" y="6471"/>
                </a:cubicBezTo>
                <a:cubicBezTo>
                  <a:pt x="9767" y="6434"/>
                  <a:pt x="9755" y="6398"/>
                  <a:pt x="9743" y="6361"/>
                </a:cubicBezTo>
                <a:cubicBezTo>
                  <a:pt x="9732" y="6331"/>
                  <a:pt x="9721" y="6302"/>
                  <a:pt x="9710" y="6272"/>
                </a:cubicBezTo>
                <a:lnTo>
                  <a:pt x="9677" y="6203"/>
                </a:lnTo>
                <a:lnTo>
                  <a:pt x="9334" y="5302"/>
                </a:lnTo>
                <a:cubicBezTo>
                  <a:pt x="9221" y="5071"/>
                  <a:pt x="9155" y="4974"/>
                  <a:pt x="9087" y="4893"/>
                </a:cubicBezTo>
                <a:cubicBezTo>
                  <a:pt x="9019" y="4812"/>
                  <a:pt x="8937" y="4814"/>
                  <a:pt x="8925" y="4814"/>
                </a:cubicBezTo>
                <a:lnTo>
                  <a:pt x="8925" y="3770"/>
                </a:lnTo>
                <a:cubicBezTo>
                  <a:pt x="8924" y="3753"/>
                  <a:pt x="8922" y="3735"/>
                  <a:pt x="8921" y="3718"/>
                </a:cubicBezTo>
                <a:cubicBezTo>
                  <a:pt x="8919" y="3700"/>
                  <a:pt x="8917" y="3683"/>
                  <a:pt x="8915" y="3665"/>
                </a:cubicBezTo>
                <a:cubicBezTo>
                  <a:pt x="8912" y="3648"/>
                  <a:pt x="8909" y="3630"/>
                  <a:pt x="8906" y="3613"/>
                </a:cubicBezTo>
                <a:cubicBezTo>
                  <a:pt x="8901" y="3596"/>
                  <a:pt x="8897" y="3578"/>
                  <a:pt x="8892" y="3561"/>
                </a:cubicBezTo>
                <a:lnTo>
                  <a:pt x="8859" y="3450"/>
                </a:lnTo>
                <a:cubicBezTo>
                  <a:pt x="8847" y="3415"/>
                  <a:pt x="8835" y="3381"/>
                  <a:pt x="8823" y="3346"/>
                </a:cubicBezTo>
                <a:lnTo>
                  <a:pt x="8784" y="3256"/>
                </a:lnTo>
                <a:lnTo>
                  <a:pt x="8751" y="3178"/>
                </a:lnTo>
                <a:cubicBezTo>
                  <a:pt x="8741" y="3155"/>
                  <a:pt x="8730" y="3133"/>
                  <a:pt x="8720" y="3110"/>
                </a:cubicBezTo>
                <a:lnTo>
                  <a:pt x="7110" y="2973"/>
                </a:lnTo>
                <a:lnTo>
                  <a:pt x="6917" y="2973"/>
                </a:lnTo>
                <a:cubicBezTo>
                  <a:pt x="6840" y="2080"/>
                  <a:pt x="6764" y="1187"/>
                  <a:pt x="6687" y="294"/>
                </a:cubicBezTo>
                <a:lnTo>
                  <a:pt x="6610" y="294"/>
                </a:lnTo>
                <a:cubicBezTo>
                  <a:pt x="6608" y="275"/>
                  <a:pt x="6606" y="255"/>
                  <a:pt x="6604" y="236"/>
                </a:cubicBezTo>
                <a:cubicBezTo>
                  <a:pt x="6601" y="219"/>
                  <a:pt x="6598" y="201"/>
                  <a:pt x="6595" y="184"/>
                </a:cubicBezTo>
                <a:cubicBezTo>
                  <a:pt x="6592" y="166"/>
                  <a:pt x="6588" y="149"/>
                  <a:pt x="6585" y="131"/>
                </a:cubicBezTo>
                <a:lnTo>
                  <a:pt x="6570" y="89"/>
                </a:lnTo>
                <a:cubicBezTo>
                  <a:pt x="6563" y="77"/>
                  <a:pt x="6557" y="64"/>
                  <a:pt x="6550" y="52"/>
                </a:cubicBezTo>
                <a:cubicBezTo>
                  <a:pt x="6544" y="43"/>
                  <a:pt x="6537" y="35"/>
                  <a:pt x="6531" y="26"/>
                </a:cubicBezTo>
                <a:cubicBezTo>
                  <a:pt x="6523" y="21"/>
                  <a:pt x="6516" y="15"/>
                  <a:pt x="6508" y="10"/>
                </a:cubicBezTo>
                <a:cubicBezTo>
                  <a:pt x="6501" y="7"/>
                  <a:pt x="6494" y="3"/>
                  <a:pt x="6487" y="0"/>
                </a:cubicBezTo>
                <a:lnTo>
                  <a:pt x="5572" y="0"/>
                </a:lnTo>
                <a:cubicBezTo>
                  <a:pt x="5565" y="3"/>
                  <a:pt x="5558" y="7"/>
                  <a:pt x="5551" y="10"/>
                </a:cubicBezTo>
                <a:cubicBezTo>
                  <a:pt x="5543" y="15"/>
                  <a:pt x="5536" y="21"/>
                  <a:pt x="5528" y="26"/>
                </a:cubicBezTo>
                <a:cubicBezTo>
                  <a:pt x="5522" y="35"/>
                  <a:pt x="5515" y="43"/>
                  <a:pt x="5509" y="52"/>
                </a:cubicBezTo>
                <a:cubicBezTo>
                  <a:pt x="5502" y="64"/>
                  <a:pt x="5496" y="77"/>
                  <a:pt x="5489" y="89"/>
                </a:cubicBezTo>
                <a:lnTo>
                  <a:pt x="5474" y="131"/>
                </a:lnTo>
                <a:cubicBezTo>
                  <a:pt x="5471" y="149"/>
                  <a:pt x="5467" y="166"/>
                  <a:pt x="5464" y="184"/>
                </a:cubicBezTo>
                <a:cubicBezTo>
                  <a:pt x="5461" y="201"/>
                  <a:pt x="5458" y="219"/>
                  <a:pt x="5455" y="236"/>
                </a:cubicBezTo>
                <a:cubicBezTo>
                  <a:pt x="5453" y="255"/>
                  <a:pt x="5451" y="275"/>
                  <a:pt x="5449" y="294"/>
                </a:cubicBezTo>
                <a:lnTo>
                  <a:pt x="5298" y="294"/>
                </a:lnTo>
                <a:lnTo>
                  <a:pt x="4029" y="886"/>
                </a:lnTo>
                <a:cubicBezTo>
                  <a:pt x="3988" y="1085"/>
                  <a:pt x="3948" y="1285"/>
                  <a:pt x="3907" y="1484"/>
                </a:cubicBezTo>
                <a:cubicBezTo>
                  <a:pt x="3903" y="1505"/>
                  <a:pt x="3900" y="1526"/>
                  <a:pt x="3896" y="1547"/>
                </a:cubicBezTo>
                <a:lnTo>
                  <a:pt x="2669" y="1547"/>
                </a:lnTo>
                <a:lnTo>
                  <a:pt x="522" y="1442"/>
                </a:lnTo>
                <a:lnTo>
                  <a:pt x="381" y="1442"/>
                </a:lnTo>
                <a:cubicBezTo>
                  <a:pt x="349" y="1402"/>
                  <a:pt x="317" y="1361"/>
                  <a:pt x="285" y="1321"/>
                </a:cubicBezTo>
                <a:cubicBezTo>
                  <a:pt x="254" y="1311"/>
                  <a:pt x="224" y="1300"/>
                  <a:pt x="193" y="1290"/>
                </a:cubicBezTo>
                <a:cubicBezTo>
                  <a:pt x="156" y="1290"/>
                  <a:pt x="48" y="1241"/>
                  <a:pt x="17" y="1321"/>
                </a:cubicBezTo>
                <a:cubicBezTo>
                  <a:pt x="-14" y="1401"/>
                  <a:pt x="8" y="1688"/>
                  <a:pt x="7" y="1772"/>
                </a:cubicBezTo>
                <a:cubicBezTo>
                  <a:pt x="13" y="1909"/>
                  <a:pt x="11" y="2075"/>
                  <a:pt x="31" y="2145"/>
                </a:cubicBezTo>
                <a:cubicBezTo>
                  <a:pt x="60" y="2237"/>
                  <a:pt x="103" y="2190"/>
                  <a:pt x="129" y="2192"/>
                </a:cubicBezTo>
                <a:cubicBezTo>
                  <a:pt x="155" y="2180"/>
                  <a:pt x="180" y="2167"/>
                  <a:pt x="206" y="2155"/>
                </a:cubicBezTo>
                <a:lnTo>
                  <a:pt x="279" y="2103"/>
                </a:lnTo>
                <a:cubicBezTo>
                  <a:pt x="360" y="2021"/>
                  <a:pt x="328" y="1979"/>
                  <a:pt x="381" y="1945"/>
                </a:cubicBezTo>
                <a:lnTo>
                  <a:pt x="3844" y="2087"/>
                </a:lnTo>
                <a:cubicBezTo>
                  <a:pt x="3876" y="2396"/>
                  <a:pt x="3908" y="2706"/>
                  <a:pt x="3940" y="3015"/>
                </a:cubicBezTo>
                <a:lnTo>
                  <a:pt x="2470" y="3251"/>
                </a:lnTo>
                <a:cubicBezTo>
                  <a:pt x="2432" y="3772"/>
                  <a:pt x="2393" y="4293"/>
                  <a:pt x="2355" y="4814"/>
                </a:cubicBezTo>
                <a:cubicBezTo>
                  <a:pt x="2134" y="4814"/>
                  <a:pt x="1852" y="4788"/>
                  <a:pt x="1685" y="4940"/>
                </a:cubicBezTo>
                <a:cubicBezTo>
                  <a:pt x="1518" y="5092"/>
                  <a:pt x="1422" y="5560"/>
                  <a:pt x="1355" y="5726"/>
                </a:cubicBezTo>
                <a:cubicBezTo>
                  <a:pt x="1331" y="5796"/>
                  <a:pt x="1306" y="5866"/>
                  <a:pt x="1282" y="5936"/>
                </a:cubicBezTo>
                <a:cubicBezTo>
                  <a:pt x="1261" y="6002"/>
                  <a:pt x="1239" y="6069"/>
                  <a:pt x="1218" y="6135"/>
                </a:cubicBezTo>
                <a:cubicBezTo>
                  <a:pt x="1209" y="6167"/>
                  <a:pt x="1200" y="6198"/>
                  <a:pt x="1191" y="6230"/>
                </a:cubicBezTo>
                <a:cubicBezTo>
                  <a:pt x="1185" y="6265"/>
                  <a:pt x="1180" y="6300"/>
                  <a:pt x="1174" y="6335"/>
                </a:cubicBezTo>
                <a:cubicBezTo>
                  <a:pt x="1170" y="6370"/>
                  <a:pt x="1165" y="6404"/>
                  <a:pt x="1161" y="6439"/>
                </a:cubicBezTo>
                <a:lnTo>
                  <a:pt x="1155" y="6544"/>
                </a:lnTo>
                <a:cubicBezTo>
                  <a:pt x="1154" y="6581"/>
                  <a:pt x="1152" y="6617"/>
                  <a:pt x="1151" y="6654"/>
                </a:cubicBezTo>
                <a:lnTo>
                  <a:pt x="1151" y="6770"/>
                </a:lnTo>
                <a:cubicBezTo>
                  <a:pt x="1152" y="6807"/>
                  <a:pt x="1154" y="6843"/>
                  <a:pt x="1155" y="6880"/>
                </a:cubicBezTo>
                <a:cubicBezTo>
                  <a:pt x="1157" y="6918"/>
                  <a:pt x="1159" y="6957"/>
                  <a:pt x="1161" y="6995"/>
                </a:cubicBezTo>
                <a:cubicBezTo>
                  <a:pt x="1166" y="7067"/>
                  <a:pt x="1171" y="7138"/>
                  <a:pt x="1176" y="7210"/>
                </a:cubicBezTo>
                <a:cubicBezTo>
                  <a:pt x="1182" y="7275"/>
                  <a:pt x="1189" y="7339"/>
                  <a:pt x="1195" y="7404"/>
                </a:cubicBezTo>
                <a:cubicBezTo>
                  <a:pt x="1200" y="7458"/>
                  <a:pt x="1206" y="7513"/>
                  <a:pt x="1211" y="7567"/>
                </a:cubicBezTo>
                <a:cubicBezTo>
                  <a:pt x="1212" y="7590"/>
                  <a:pt x="1214" y="7612"/>
                  <a:pt x="1215" y="7635"/>
                </a:cubicBezTo>
                <a:lnTo>
                  <a:pt x="1218" y="7698"/>
                </a:lnTo>
                <a:lnTo>
                  <a:pt x="1218" y="7724"/>
                </a:lnTo>
                <a:cubicBezTo>
                  <a:pt x="1220" y="7736"/>
                  <a:pt x="1222" y="7749"/>
                  <a:pt x="1224" y="7761"/>
                </a:cubicBezTo>
                <a:cubicBezTo>
                  <a:pt x="1229" y="7784"/>
                  <a:pt x="1233" y="7806"/>
                  <a:pt x="1238" y="7829"/>
                </a:cubicBezTo>
                <a:cubicBezTo>
                  <a:pt x="1246" y="7852"/>
                  <a:pt x="1255" y="7874"/>
                  <a:pt x="1263" y="7897"/>
                </a:cubicBezTo>
                <a:cubicBezTo>
                  <a:pt x="1273" y="7927"/>
                  <a:pt x="1282" y="7956"/>
                  <a:pt x="1292" y="7986"/>
                </a:cubicBezTo>
                <a:cubicBezTo>
                  <a:pt x="1303" y="8014"/>
                  <a:pt x="1315" y="8042"/>
                  <a:pt x="1326" y="8070"/>
                </a:cubicBezTo>
                <a:cubicBezTo>
                  <a:pt x="1340" y="8100"/>
                  <a:pt x="1355" y="8129"/>
                  <a:pt x="1369" y="8159"/>
                </a:cubicBezTo>
                <a:cubicBezTo>
                  <a:pt x="1397" y="8220"/>
                  <a:pt x="1426" y="8282"/>
                  <a:pt x="1454" y="8343"/>
                </a:cubicBezTo>
                <a:cubicBezTo>
                  <a:pt x="1483" y="8397"/>
                  <a:pt x="1512" y="8452"/>
                  <a:pt x="1541" y="8506"/>
                </a:cubicBezTo>
                <a:cubicBezTo>
                  <a:pt x="1567" y="8553"/>
                  <a:pt x="1592" y="8600"/>
                  <a:pt x="1618" y="8647"/>
                </a:cubicBezTo>
                <a:cubicBezTo>
                  <a:pt x="1642" y="8689"/>
                  <a:pt x="1667" y="8731"/>
                  <a:pt x="1691" y="8773"/>
                </a:cubicBezTo>
                <a:lnTo>
                  <a:pt x="2019" y="9208"/>
                </a:lnTo>
                <a:lnTo>
                  <a:pt x="2289" y="9549"/>
                </a:lnTo>
                <a:lnTo>
                  <a:pt x="2409" y="9706"/>
                </a:lnTo>
                <a:cubicBezTo>
                  <a:pt x="2442" y="9743"/>
                  <a:pt x="2476" y="9779"/>
                  <a:pt x="2509" y="9816"/>
                </a:cubicBezTo>
                <a:cubicBezTo>
                  <a:pt x="2522" y="9830"/>
                  <a:pt x="2536" y="9844"/>
                  <a:pt x="2549" y="9858"/>
                </a:cubicBezTo>
                <a:lnTo>
                  <a:pt x="2592" y="9895"/>
                </a:lnTo>
                <a:lnTo>
                  <a:pt x="2636" y="9921"/>
                </a:lnTo>
                <a:cubicBezTo>
                  <a:pt x="2650" y="9930"/>
                  <a:pt x="2665" y="9939"/>
                  <a:pt x="2679" y="9948"/>
                </a:cubicBezTo>
                <a:lnTo>
                  <a:pt x="2762" y="9984"/>
                </a:lnTo>
                <a:cubicBezTo>
                  <a:pt x="2788" y="9989"/>
                  <a:pt x="2815" y="9995"/>
                  <a:pt x="2841" y="10000"/>
                </a:cubicBezTo>
                <a:lnTo>
                  <a:pt x="2908" y="10000"/>
                </a:lnTo>
                <a:lnTo>
                  <a:pt x="2958" y="10000"/>
                </a:lnTo>
                <a:cubicBezTo>
                  <a:pt x="2974" y="9997"/>
                  <a:pt x="2991" y="9993"/>
                  <a:pt x="3007" y="9990"/>
                </a:cubicBezTo>
                <a:lnTo>
                  <a:pt x="4947" y="9990"/>
                </a:lnTo>
                <a:lnTo>
                  <a:pt x="8068" y="10094"/>
                </a:lnTo>
                <a:lnTo>
                  <a:pt x="8886" y="9974"/>
                </a:lnTo>
                <a:cubicBezTo>
                  <a:pt x="8899" y="9970"/>
                  <a:pt x="8912" y="9967"/>
                  <a:pt x="8925" y="9963"/>
                </a:cubicBezTo>
                <a:cubicBezTo>
                  <a:pt x="8937" y="9958"/>
                  <a:pt x="8948" y="9953"/>
                  <a:pt x="8960" y="9948"/>
                </a:cubicBezTo>
                <a:cubicBezTo>
                  <a:pt x="8969" y="9939"/>
                  <a:pt x="8979" y="9930"/>
                  <a:pt x="8988" y="9921"/>
                </a:cubicBezTo>
                <a:lnTo>
                  <a:pt x="9164" y="9733"/>
                </a:lnTo>
                <a:lnTo>
                  <a:pt x="9295" y="9580"/>
                </a:lnTo>
                <a:lnTo>
                  <a:pt x="9442" y="9407"/>
                </a:lnTo>
                <a:cubicBezTo>
                  <a:pt x="9490" y="9341"/>
                  <a:pt x="9537" y="9274"/>
                  <a:pt x="9585" y="9208"/>
                </a:cubicBezTo>
                <a:cubicBezTo>
                  <a:pt x="9609" y="9177"/>
                  <a:pt x="9632" y="9145"/>
                  <a:pt x="9656" y="9114"/>
                </a:cubicBezTo>
                <a:cubicBezTo>
                  <a:pt x="9678" y="9079"/>
                  <a:pt x="9701" y="9044"/>
                  <a:pt x="9723" y="9009"/>
                </a:cubicBezTo>
                <a:lnTo>
                  <a:pt x="9783" y="8904"/>
                </a:lnTo>
                <a:lnTo>
                  <a:pt x="9837" y="8799"/>
                </a:lnTo>
                <a:lnTo>
                  <a:pt x="9885" y="8694"/>
                </a:lnTo>
                <a:cubicBezTo>
                  <a:pt x="9897" y="8663"/>
                  <a:pt x="9908" y="8631"/>
                  <a:pt x="9920" y="8600"/>
                </a:cubicBezTo>
                <a:cubicBezTo>
                  <a:pt x="9930" y="8569"/>
                  <a:pt x="9939" y="8537"/>
                  <a:pt x="9949" y="8506"/>
                </a:cubicBezTo>
                <a:cubicBezTo>
                  <a:pt x="9957" y="8471"/>
                  <a:pt x="9964" y="8436"/>
                  <a:pt x="9972" y="8401"/>
                </a:cubicBezTo>
                <a:cubicBezTo>
                  <a:pt x="9977" y="8369"/>
                  <a:pt x="9983" y="8338"/>
                  <a:pt x="9988" y="8306"/>
                </a:cubicBezTo>
                <a:cubicBezTo>
                  <a:pt x="9991" y="8275"/>
                  <a:pt x="9994" y="8243"/>
                  <a:pt x="9997" y="8212"/>
                </a:cubicBezTo>
                <a:lnTo>
                  <a:pt x="10003" y="8107"/>
                </a:lnTo>
                <a:cubicBezTo>
                  <a:pt x="10004" y="8076"/>
                  <a:pt x="10006" y="8044"/>
                  <a:pt x="10007" y="8013"/>
                </a:cubicBezTo>
                <a:lnTo>
                  <a:pt x="10007" y="7908"/>
                </a:lnTo>
                <a:cubicBezTo>
                  <a:pt x="10006" y="7875"/>
                  <a:pt x="10004" y="7841"/>
                  <a:pt x="10003" y="7808"/>
                </a:cubicBezTo>
                <a:cubicBezTo>
                  <a:pt x="10000" y="7777"/>
                  <a:pt x="9996" y="7745"/>
                  <a:pt x="9993" y="7714"/>
                </a:cubicBezTo>
                <a:cubicBezTo>
                  <a:pt x="9991" y="7682"/>
                  <a:pt x="9990" y="7651"/>
                  <a:pt x="9988" y="7619"/>
                </a:cubicBezTo>
                <a:cubicBezTo>
                  <a:pt x="9980" y="7556"/>
                  <a:pt x="9973" y="7494"/>
                  <a:pt x="9965" y="7431"/>
                </a:cubicBezTo>
                <a:cubicBezTo>
                  <a:pt x="9958" y="7370"/>
                  <a:pt x="9950" y="7308"/>
                  <a:pt x="9943" y="7247"/>
                </a:cubicBezTo>
                <a:cubicBezTo>
                  <a:pt x="9935" y="7189"/>
                  <a:pt x="9928" y="7132"/>
                  <a:pt x="9920" y="7074"/>
                </a:cubicBezTo>
                <a:close/>
              </a:path>
            </a:pathLst>
          </a:custGeom>
          <a:solidFill>
            <a:srgbClr val="547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5"/>
          <p:cNvSpPr>
            <a:spLocks/>
          </p:cNvSpPr>
          <p:nvPr/>
        </p:nvSpPr>
        <p:spPr bwMode="auto">
          <a:xfrm>
            <a:off x="3830638" y="5570538"/>
            <a:ext cx="2641600" cy="981075"/>
          </a:xfrm>
          <a:custGeom>
            <a:avLst/>
            <a:gdLst>
              <a:gd name="T0" fmla="*/ 690627274 w 10007"/>
              <a:gd name="T1" fmla="*/ 65984826 h 10094"/>
              <a:gd name="T2" fmla="*/ 687073640 w 10007"/>
              <a:gd name="T3" fmla="*/ 63708254 h 10094"/>
              <a:gd name="T4" fmla="*/ 678920765 w 10007"/>
              <a:gd name="T5" fmla="*/ 60090115 h 10094"/>
              <a:gd name="T6" fmla="*/ 650420417 w 10007"/>
              <a:gd name="T7" fmla="*/ 50086143 h 10094"/>
              <a:gd name="T8" fmla="*/ 621920069 w 10007"/>
              <a:gd name="T9" fmla="*/ 35613878 h 10094"/>
              <a:gd name="T10" fmla="*/ 620595969 w 10007"/>
              <a:gd name="T11" fmla="*/ 34130699 h 10094"/>
              <a:gd name="T12" fmla="*/ 614812272 w 10007"/>
              <a:gd name="T13" fmla="*/ 31608518 h 10094"/>
              <a:gd name="T14" fmla="*/ 607635050 w 10007"/>
              <a:gd name="T15" fmla="*/ 29379085 h 10094"/>
              <a:gd name="T16" fmla="*/ 465969582 w 10007"/>
              <a:gd name="T17" fmla="*/ 2777315 h 10094"/>
              <a:gd name="T18" fmla="*/ 459558943 w 10007"/>
              <a:gd name="T19" fmla="*/ 1738215 h 10094"/>
              <a:gd name="T20" fmla="*/ 456423182 w 10007"/>
              <a:gd name="T21" fmla="*/ 491218 h 10094"/>
              <a:gd name="T22" fmla="*/ 452033010 w 10007"/>
              <a:gd name="T23" fmla="*/ 0 h 10094"/>
              <a:gd name="T24" fmla="*/ 385207156 w 10007"/>
              <a:gd name="T25" fmla="*/ 245609 h 10094"/>
              <a:gd name="T26" fmla="*/ 381444189 w 10007"/>
              <a:gd name="T27" fmla="*/ 1237472 h 10094"/>
              <a:gd name="T28" fmla="*/ 379702217 w 10007"/>
              <a:gd name="T29" fmla="*/ 2777315 h 10094"/>
              <a:gd name="T30" fmla="*/ 272251104 w 10007"/>
              <a:gd name="T31" fmla="*/ 14018856 h 10094"/>
              <a:gd name="T32" fmla="*/ 36374465 w 10007"/>
              <a:gd name="T33" fmla="*/ 13622111 h 10094"/>
              <a:gd name="T34" fmla="*/ 13448745 w 10007"/>
              <a:gd name="T35" fmla="*/ 12186168 h 10094"/>
              <a:gd name="T36" fmla="*/ 2160109 w 10007"/>
              <a:gd name="T37" fmla="*/ 20263077 h 10094"/>
              <a:gd name="T38" fmla="*/ 19441511 w 10007"/>
              <a:gd name="T39" fmla="*/ 19866331 h 10094"/>
              <a:gd name="T40" fmla="*/ 274550593 w 10007"/>
              <a:gd name="T41" fmla="*/ 28481694 h 10094"/>
              <a:gd name="T42" fmla="*/ 117415649 w 10007"/>
              <a:gd name="T43" fmla="*/ 46666474 h 10094"/>
              <a:gd name="T44" fmla="*/ 84873840 w 10007"/>
              <a:gd name="T45" fmla="*/ 57955154 h 10094"/>
              <a:gd name="T46" fmla="*/ 80901805 w 10007"/>
              <a:gd name="T47" fmla="*/ 60826942 h 10094"/>
              <a:gd name="T48" fmla="*/ 80204910 w 10007"/>
              <a:gd name="T49" fmla="*/ 63953863 h 10094"/>
              <a:gd name="T50" fmla="*/ 81947147 w 10007"/>
              <a:gd name="T51" fmla="*/ 68110359 h 10094"/>
              <a:gd name="T52" fmla="*/ 84664771 w 10007"/>
              <a:gd name="T53" fmla="*/ 72125147 h 10094"/>
              <a:gd name="T54" fmla="*/ 85291977 w 10007"/>
              <a:gd name="T55" fmla="*/ 73315480 h 10094"/>
              <a:gd name="T56" fmla="*/ 90030332 w 10007"/>
              <a:gd name="T57" fmla="*/ 75440916 h 10094"/>
              <a:gd name="T58" fmla="*/ 101318968 w 10007"/>
              <a:gd name="T59" fmla="*/ 78813446 h 10094"/>
              <a:gd name="T60" fmla="*/ 117833785 w 10007"/>
              <a:gd name="T61" fmla="*/ 82875470 h 10094"/>
              <a:gd name="T62" fmla="*/ 167866064 w 10007"/>
              <a:gd name="T63" fmla="*/ 91689205 h 10094"/>
              <a:gd name="T64" fmla="*/ 180618179 w 10007"/>
              <a:gd name="T65" fmla="*/ 93474559 h 10094"/>
              <a:gd name="T66" fmla="*/ 192464331 w 10007"/>
              <a:gd name="T67" fmla="*/ 94315384 h 10094"/>
              <a:gd name="T68" fmla="*/ 206122145 w 10007"/>
              <a:gd name="T69" fmla="*/ 94466520 h 10094"/>
              <a:gd name="T70" fmla="*/ 562201747 w 10007"/>
              <a:gd name="T71" fmla="*/ 95354483 h 10094"/>
              <a:gd name="T72" fmla="*/ 624358936 w 10007"/>
              <a:gd name="T73" fmla="*/ 93975302 h 10094"/>
              <a:gd name="T74" fmla="*/ 647702792 w 10007"/>
              <a:gd name="T75" fmla="*/ 90498872 h 10094"/>
              <a:gd name="T76" fmla="*/ 672858310 w 10007"/>
              <a:gd name="T77" fmla="*/ 86096767 h 10094"/>
              <a:gd name="T78" fmla="*/ 685470782 w 10007"/>
              <a:gd name="T79" fmla="*/ 83121079 h 10094"/>
              <a:gd name="T80" fmla="*/ 693275210 w 10007"/>
              <a:gd name="T81" fmla="*/ 80353192 h 10094"/>
              <a:gd name="T82" fmla="*/ 696620040 w 10007"/>
              <a:gd name="T83" fmla="*/ 77575877 h 10094"/>
              <a:gd name="T84" fmla="*/ 697316934 w 10007"/>
              <a:gd name="T85" fmla="*/ 74704089 h 10094"/>
              <a:gd name="T86" fmla="*/ 695992834 w 10007"/>
              <a:gd name="T87" fmla="*/ 71974010 h 10094"/>
              <a:gd name="T88" fmla="*/ 691254479 w 10007"/>
              <a:gd name="T89" fmla="*/ 66825553 h 1009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0007" h="10094">
                <a:moveTo>
                  <a:pt x="9920" y="7074"/>
                </a:moveTo>
                <a:lnTo>
                  <a:pt x="9920" y="7074"/>
                </a:lnTo>
                <a:cubicBezTo>
                  <a:pt x="9917" y="7044"/>
                  <a:pt x="9914" y="7015"/>
                  <a:pt x="9911" y="6985"/>
                </a:cubicBezTo>
                <a:cubicBezTo>
                  <a:pt x="9906" y="6959"/>
                  <a:pt x="9900" y="6932"/>
                  <a:pt x="9895" y="6906"/>
                </a:cubicBezTo>
                <a:lnTo>
                  <a:pt x="9880" y="6822"/>
                </a:lnTo>
                <a:cubicBezTo>
                  <a:pt x="9873" y="6796"/>
                  <a:pt x="9867" y="6770"/>
                  <a:pt x="9860" y="6744"/>
                </a:cubicBezTo>
                <a:cubicBezTo>
                  <a:pt x="9847" y="6697"/>
                  <a:pt x="9835" y="6649"/>
                  <a:pt x="9822" y="6602"/>
                </a:cubicBezTo>
                <a:cubicBezTo>
                  <a:pt x="9808" y="6558"/>
                  <a:pt x="9793" y="6515"/>
                  <a:pt x="9779" y="6471"/>
                </a:cubicBezTo>
                <a:cubicBezTo>
                  <a:pt x="9767" y="6434"/>
                  <a:pt x="9755" y="6398"/>
                  <a:pt x="9743" y="6361"/>
                </a:cubicBezTo>
                <a:cubicBezTo>
                  <a:pt x="9732" y="6331"/>
                  <a:pt x="9721" y="6302"/>
                  <a:pt x="9710" y="6272"/>
                </a:cubicBezTo>
                <a:lnTo>
                  <a:pt x="9677" y="6203"/>
                </a:lnTo>
                <a:lnTo>
                  <a:pt x="9334" y="5302"/>
                </a:lnTo>
                <a:cubicBezTo>
                  <a:pt x="9221" y="5071"/>
                  <a:pt x="9155" y="4974"/>
                  <a:pt x="9087" y="4893"/>
                </a:cubicBezTo>
                <a:cubicBezTo>
                  <a:pt x="9019" y="4812"/>
                  <a:pt x="8937" y="4814"/>
                  <a:pt x="8925" y="4814"/>
                </a:cubicBezTo>
                <a:lnTo>
                  <a:pt x="8925" y="3770"/>
                </a:lnTo>
                <a:cubicBezTo>
                  <a:pt x="8924" y="3753"/>
                  <a:pt x="8922" y="3735"/>
                  <a:pt x="8921" y="3718"/>
                </a:cubicBezTo>
                <a:cubicBezTo>
                  <a:pt x="8919" y="3700"/>
                  <a:pt x="8917" y="3683"/>
                  <a:pt x="8915" y="3665"/>
                </a:cubicBezTo>
                <a:cubicBezTo>
                  <a:pt x="8912" y="3648"/>
                  <a:pt x="8909" y="3630"/>
                  <a:pt x="8906" y="3613"/>
                </a:cubicBezTo>
                <a:cubicBezTo>
                  <a:pt x="8901" y="3596"/>
                  <a:pt x="8897" y="3578"/>
                  <a:pt x="8892" y="3561"/>
                </a:cubicBezTo>
                <a:lnTo>
                  <a:pt x="8859" y="3450"/>
                </a:lnTo>
                <a:cubicBezTo>
                  <a:pt x="8847" y="3415"/>
                  <a:pt x="8835" y="3381"/>
                  <a:pt x="8823" y="3346"/>
                </a:cubicBezTo>
                <a:lnTo>
                  <a:pt x="8784" y="3256"/>
                </a:lnTo>
                <a:lnTo>
                  <a:pt x="8751" y="3178"/>
                </a:lnTo>
                <a:cubicBezTo>
                  <a:pt x="8741" y="3155"/>
                  <a:pt x="8730" y="3133"/>
                  <a:pt x="8720" y="3110"/>
                </a:cubicBezTo>
                <a:lnTo>
                  <a:pt x="7110" y="2973"/>
                </a:lnTo>
                <a:lnTo>
                  <a:pt x="6917" y="2973"/>
                </a:lnTo>
                <a:cubicBezTo>
                  <a:pt x="6840" y="2080"/>
                  <a:pt x="6764" y="1187"/>
                  <a:pt x="6687" y="294"/>
                </a:cubicBezTo>
                <a:lnTo>
                  <a:pt x="6610" y="294"/>
                </a:lnTo>
                <a:cubicBezTo>
                  <a:pt x="6608" y="275"/>
                  <a:pt x="6606" y="255"/>
                  <a:pt x="6604" y="236"/>
                </a:cubicBezTo>
                <a:cubicBezTo>
                  <a:pt x="6601" y="219"/>
                  <a:pt x="6598" y="201"/>
                  <a:pt x="6595" y="184"/>
                </a:cubicBezTo>
                <a:cubicBezTo>
                  <a:pt x="6592" y="166"/>
                  <a:pt x="6588" y="149"/>
                  <a:pt x="6585" y="131"/>
                </a:cubicBezTo>
                <a:lnTo>
                  <a:pt x="6570" y="89"/>
                </a:lnTo>
                <a:cubicBezTo>
                  <a:pt x="6563" y="77"/>
                  <a:pt x="6557" y="64"/>
                  <a:pt x="6550" y="52"/>
                </a:cubicBezTo>
                <a:cubicBezTo>
                  <a:pt x="6544" y="43"/>
                  <a:pt x="6537" y="35"/>
                  <a:pt x="6531" y="26"/>
                </a:cubicBezTo>
                <a:cubicBezTo>
                  <a:pt x="6523" y="21"/>
                  <a:pt x="6516" y="15"/>
                  <a:pt x="6508" y="10"/>
                </a:cubicBezTo>
                <a:cubicBezTo>
                  <a:pt x="6501" y="7"/>
                  <a:pt x="6494" y="3"/>
                  <a:pt x="6487" y="0"/>
                </a:cubicBezTo>
                <a:lnTo>
                  <a:pt x="5572" y="0"/>
                </a:lnTo>
                <a:cubicBezTo>
                  <a:pt x="5565" y="3"/>
                  <a:pt x="5558" y="7"/>
                  <a:pt x="5551" y="10"/>
                </a:cubicBezTo>
                <a:cubicBezTo>
                  <a:pt x="5543" y="15"/>
                  <a:pt x="5536" y="21"/>
                  <a:pt x="5528" y="26"/>
                </a:cubicBezTo>
                <a:cubicBezTo>
                  <a:pt x="5522" y="35"/>
                  <a:pt x="5515" y="43"/>
                  <a:pt x="5509" y="52"/>
                </a:cubicBezTo>
                <a:cubicBezTo>
                  <a:pt x="5502" y="64"/>
                  <a:pt x="5496" y="77"/>
                  <a:pt x="5489" y="89"/>
                </a:cubicBezTo>
                <a:lnTo>
                  <a:pt x="5474" y="131"/>
                </a:lnTo>
                <a:cubicBezTo>
                  <a:pt x="5471" y="149"/>
                  <a:pt x="5467" y="166"/>
                  <a:pt x="5464" y="184"/>
                </a:cubicBezTo>
                <a:cubicBezTo>
                  <a:pt x="5461" y="201"/>
                  <a:pt x="5458" y="219"/>
                  <a:pt x="5455" y="236"/>
                </a:cubicBezTo>
                <a:cubicBezTo>
                  <a:pt x="5453" y="255"/>
                  <a:pt x="5451" y="275"/>
                  <a:pt x="5449" y="294"/>
                </a:cubicBezTo>
                <a:lnTo>
                  <a:pt x="5298" y="294"/>
                </a:lnTo>
                <a:lnTo>
                  <a:pt x="4029" y="886"/>
                </a:lnTo>
                <a:cubicBezTo>
                  <a:pt x="3988" y="1085"/>
                  <a:pt x="3948" y="1285"/>
                  <a:pt x="3907" y="1484"/>
                </a:cubicBezTo>
                <a:cubicBezTo>
                  <a:pt x="3903" y="1505"/>
                  <a:pt x="3900" y="1526"/>
                  <a:pt x="3896" y="1547"/>
                </a:cubicBezTo>
                <a:lnTo>
                  <a:pt x="2669" y="1547"/>
                </a:lnTo>
                <a:lnTo>
                  <a:pt x="522" y="1442"/>
                </a:lnTo>
                <a:lnTo>
                  <a:pt x="381" y="1442"/>
                </a:lnTo>
                <a:cubicBezTo>
                  <a:pt x="349" y="1402"/>
                  <a:pt x="317" y="1361"/>
                  <a:pt x="285" y="1321"/>
                </a:cubicBezTo>
                <a:cubicBezTo>
                  <a:pt x="254" y="1311"/>
                  <a:pt x="224" y="1300"/>
                  <a:pt x="193" y="1290"/>
                </a:cubicBezTo>
                <a:cubicBezTo>
                  <a:pt x="156" y="1290"/>
                  <a:pt x="48" y="1241"/>
                  <a:pt x="17" y="1321"/>
                </a:cubicBezTo>
                <a:cubicBezTo>
                  <a:pt x="-14" y="1401"/>
                  <a:pt x="8" y="1688"/>
                  <a:pt x="7" y="1772"/>
                </a:cubicBezTo>
                <a:cubicBezTo>
                  <a:pt x="13" y="1909"/>
                  <a:pt x="11" y="2075"/>
                  <a:pt x="31" y="2145"/>
                </a:cubicBezTo>
                <a:cubicBezTo>
                  <a:pt x="60" y="2237"/>
                  <a:pt x="103" y="2190"/>
                  <a:pt x="129" y="2192"/>
                </a:cubicBezTo>
                <a:cubicBezTo>
                  <a:pt x="155" y="2180"/>
                  <a:pt x="180" y="2167"/>
                  <a:pt x="206" y="2155"/>
                </a:cubicBezTo>
                <a:lnTo>
                  <a:pt x="279" y="2103"/>
                </a:lnTo>
                <a:cubicBezTo>
                  <a:pt x="360" y="2021"/>
                  <a:pt x="328" y="1979"/>
                  <a:pt x="381" y="1945"/>
                </a:cubicBezTo>
                <a:lnTo>
                  <a:pt x="3844" y="2087"/>
                </a:lnTo>
                <a:cubicBezTo>
                  <a:pt x="3876" y="2396"/>
                  <a:pt x="3908" y="2706"/>
                  <a:pt x="3940" y="3015"/>
                </a:cubicBezTo>
                <a:lnTo>
                  <a:pt x="2470" y="3251"/>
                </a:lnTo>
                <a:cubicBezTo>
                  <a:pt x="2432" y="3772"/>
                  <a:pt x="2393" y="4293"/>
                  <a:pt x="2355" y="4814"/>
                </a:cubicBezTo>
                <a:cubicBezTo>
                  <a:pt x="2134" y="4814"/>
                  <a:pt x="1852" y="4788"/>
                  <a:pt x="1685" y="4940"/>
                </a:cubicBezTo>
                <a:cubicBezTo>
                  <a:pt x="1518" y="5092"/>
                  <a:pt x="1422" y="5560"/>
                  <a:pt x="1355" y="5726"/>
                </a:cubicBezTo>
                <a:cubicBezTo>
                  <a:pt x="1331" y="5796"/>
                  <a:pt x="1306" y="5866"/>
                  <a:pt x="1282" y="5936"/>
                </a:cubicBezTo>
                <a:cubicBezTo>
                  <a:pt x="1261" y="6002"/>
                  <a:pt x="1239" y="6069"/>
                  <a:pt x="1218" y="6135"/>
                </a:cubicBezTo>
                <a:cubicBezTo>
                  <a:pt x="1209" y="6167"/>
                  <a:pt x="1200" y="6198"/>
                  <a:pt x="1191" y="6230"/>
                </a:cubicBezTo>
                <a:cubicBezTo>
                  <a:pt x="1185" y="6265"/>
                  <a:pt x="1180" y="6300"/>
                  <a:pt x="1174" y="6335"/>
                </a:cubicBezTo>
                <a:cubicBezTo>
                  <a:pt x="1170" y="6370"/>
                  <a:pt x="1165" y="6404"/>
                  <a:pt x="1161" y="6439"/>
                </a:cubicBezTo>
                <a:lnTo>
                  <a:pt x="1155" y="6544"/>
                </a:lnTo>
                <a:cubicBezTo>
                  <a:pt x="1154" y="6581"/>
                  <a:pt x="1152" y="6617"/>
                  <a:pt x="1151" y="6654"/>
                </a:cubicBezTo>
                <a:lnTo>
                  <a:pt x="1151" y="6770"/>
                </a:lnTo>
                <a:cubicBezTo>
                  <a:pt x="1152" y="6807"/>
                  <a:pt x="1154" y="6843"/>
                  <a:pt x="1155" y="6880"/>
                </a:cubicBezTo>
                <a:cubicBezTo>
                  <a:pt x="1157" y="6918"/>
                  <a:pt x="1159" y="6957"/>
                  <a:pt x="1161" y="6995"/>
                </a:cubicBezTo>
                <a:cubicBezTo>
                  <a:pt x="1166" y="7067"/>
                  <a:pt x="1171" y="7138"/>
                  <a:pt x="1176" y="7210"/>
                </a:cubicBezTo>
                <a:cubicBezTo>
                  <a:pt x="1182" y="7275"/>
                  <a:pt x="1189" y="7339"/>
                  <a:pt x="1195" y="7404"/>
                </a:cubicBezTo>
                <a:cubicBezTo>
                  <a:pt x="1200" y="7458"/>
                  <a:pt x="1206" y="7513"/>
                  <a:pt x="1211" y="7567"/>
                </a:cubicBezTo>
                <a:cubicBezTo>
                  <a:pt x="1212" y="7590"/>
                  <a:pt x="1214" y="7612"/>
                  <a:pt x="1215" y="7635"/>
                </a:cubicBezTo>
                <a:lnTo>
                  <a:pt x="1218" y="7698"/>
                </a:lnTo>
                <a:lnTo>
                  <a:pt x="1218" y="7724"/>
                </a:lnTo>
                <a:cubicBezTo>
                  <a:pt x="1220" y="7736"/>
                  <a:pt x="1222" y="7749"/>
                  <a:pt x="1224" y="7761"/>
                </a:cubicBezTo>
                <a:cubicBezTo>
                  <a:pt x="1229" y="7784"/>
                  <a:pt x="1233" y="7806"/>
                  <a:pt x="1238" y="7829"/>
                </a:cubicBezTo>
                <a:cubicBezTo>
                  <a:pt x="1246" y="7852"/>
                  <a:pt x="1255" y="7874"/>
                  <a:pt x="1263" y="7897"/>
                </a:cubicBezTo>
                <a:cubicBezTo>
                  <a:pt x="1273" y="7927"/>
                  <a:pt x="1282" y="7956"/>
                  <a:pt x="1292" y="7986"/>
                </a:cubicBezTo>
                <a:cubicBezTo>
                  <a:pt x="1303" y="8014"/>
                  <a:pt x="1315" y="8042"/>
                  <a:pt x="1326" y="8070"/>
                </a:cubicBezTo>
                <a:cubicBezTo>
                  <a:pt x="1340" y="8100"/>
                  <a:pt x="1355" y="8129"/>
                  <a:pt x="1369" y="8159"/>
                </a:cubicBezTo>
                <a:cubicBezTo>
                  <a:pt x="1397" y="8220"/>
                  <a:pt x="1426" y="8282"/>
                  <a:pt x="1454" y="8343"/>
                </a:cubicBezTo>
                <a:cubicBezTo>
                  <a:pt x="1483" y="8397"/>
                  <a:pt x="1512" y="8452"/>
                  <a:pt x="1541" y="8506"/>
                </a:cubicBezTo>
                <a:cubicBezTo>
                  <a:pt x="1567" y="8553"/>
                  <a:pt x="1592" y="8600"/>
                  <a:pt x="1618" y="8647"/>
                </a:cubicBezTo>
                <a:cubicBezTo>
                  <a:pt x="1642" y="8689"/>
                  <a:pt x="1667" y="8731"/>
                  <a:pt x="1691" y="8773"/>
                </a:cubicBezTo>
                <a:lnTo>
                  <a:pt x="2019" y="9208"/>
                </a:lnTo>
                <a:lnTo>
                  <a:pt x="2289" y="9549"/>
                </a:lnTo>
                <a:lnTo>
                  <a:pt x="2409" y="9706"/>
                </a:lnTo>
                <a:cubicBezTo>
                  <a:pt x="2442" y="9743"/>
                  <a:pt x="2476" y="9779"/>
                  <a:pt x="2509" y="9816"/>
                </a:cubicBezTo>
                <a:cubicBezTo>
                  <a:pt x="2522" y="9830"/>
                  <a:pt x="2536" y="9844"/>
                  <a:pt x="2549" y="9858"/>
                </a:cubicBezTo>
                <a:lnTo>
                  <a:pt x="2592" y="9895"/>
                </a:lnTo>
                <a:lnTo>
                  <a:pt x="2636" y="9921"/>
                </a:lnTo>
                <a:cubicBezTo>
                  <a:pt x="2650" y="9930"/>
                  <a:pt x="2665" y="9939"/>
                  <a:pt x="2679" y="9948"/>
                </a:cubicBezTo>
                <a:lnTo>
                  <a:pt x="2762" y="9984"/>
                </a:lnTo>
                <a:cubicBezTo>
                  <a:pt x="2788" y="9989"/>
                  <a:pt x="2815" y="9995"/>
                  <a:pt x="2841" y="10000"/>
                </a:cubicBezTo>
                <a:lnTo>
                  <a:pt x="2908" y="10000"/>
                </a:lnTo>
                <a:lnTo>
                  <a:pt x="2958" y="10000"/>
                </a:lnTo>
                <a:cubicBezTo>
                  <a:pt x="2974" y="9997"/>
                  <a:pt x="2991" y="9993"/>
                  <a:pt x="3007" y="9990"/>
                </a:cubicBezTo>
                <a:lnTo>
                  <a:pt x="4947" y="9990"/>
                </a:lnTo>
                <a:lnTo>
                  <a:pt x="8068" y="10094"/>
                </a:lnTo>
                <a:lnTo>
                  <a:pt x="8886" y="9974"/>
                </a:lnTo>
                <a:cubicBezTo>
                  <a:pt x="8899" y="9970"/>
                  <a:pt x="8912" y="9967"/>
                  <a:pt x="8925" y="9963"/>
                </a:cubicBezTo>
                <a:cubicBezTo>
                  <a:pt x="8937" y="9958"/>
                  <a:pt x="8948" y="9953"/>
                  <a:pt x="8960" y="9948"/>
                </a:cubicBezTo>
                <a:cubicBezTo>
                  <a:pt x="8969" y="9939"/>
                  <a:pt x="8979" y="9930"/>
                  <a:pt x="8988" y="9921"/>
                </a:cubicBezTo>
                <a:lnTo>
                  <a:pt x="9164" y="9733"/>
                </a:lnTo>
                <a:lnTo>
                  <a:pt x="9295" y="9580"/>
                </a:lnTo>
                <a:lnTo>
                  <a:pt x="9442" y="9407"/>
                </a:lnTo>
                <a:cubicBezTo>
                  <a:pt x="9490" y="9341"/>
                  <a:pt x="9537" y="9274"/>
                  <a:pt x="9585" y="9208"/>
                </a:cubicBezTo>
                <a:cubicBezTo>
                  <a:pt x="9609" y="9177"/>
                  <a:pt x="9632" y="9145"/>
                  <a:pt x="9656" y="9114"/>
                </a:cubicBezTo>
                <a:cubicBezTo>
                  <a:pt x="9678" y="9079"/>
                  <a:pt x="9701" y="9044"/>
                  <a:pt x="9723" y="9009"/>
                </a:cubicBezTo>
                <a:lnTo>
                  <a:pt x="9783" y="8904"/>
                </a:lnTo>
                <a:lnTo>
                  <a:pt x="9837" y="8799"/>
                </a:lnTo>
                <a:lnTo>
                  <a:pt x="9885" y="8694"/>
                </a:lnTo>
                <a:cubicBezTo>
                  <a:pt x="9897" y="8663"/>
                  <a:pt x="9908" y="8631"/>
                  <a:pt x="9920" y="8600"/>
                </a:cubicBezTo>
                <a:cubicBezTo>
                  <a:pt x="9930" y="8569"/>
                  <a:pt x="9939" y="8537"/>
                  <a:pt x="9949" y="8506"/>
                </a:cubicBezTo>
                <a:cubicBezTo>
                  <a:pt x="9957" y="8471"/>
                  <a:pt x="9964" y="8436"/>
                  <a:pt x="9972" y="8401"/>
                </a:cubicBezTo>
                <a:cubicBezTo>
                  <a:pt x="9977" y="8369"/>
                  <a:pt x="9983" y="8338"/>
                  <a:pt x="9988" y="8306"/>
                </a:cubicBezTo>
                <a:cubicBezTo>
                  <a:pt x="9991" y="8275"/>
                  <a:pt x="9994" y="8243"/>
                  <a:pt x="9997" y="8212"/>
                </a:cubicBezTo>
                <a:lnTo>
                  <a:pt x="10003" y="8107"/>
                </a:lnTo>
                <a:cubicBezTo>
                  <a:pt x="10004" y="8076"/>
                  <a:pt x="10006" y="8044"/>
                  <a:pt x="10007" y="8013"/>
                </a:cubicBezTo>
                <a:lnTo>
                  <a:pt x="10007" y="7908"/>
                </a:lnTo>
                <a:cubicBezTo>
                  <a:pt x="10006" y="7875"/>
                  <a:pt x="10004" y="7841"/>
                  <a:pt x="10003" y="7808"/>
                </a:cubicBezTo>
                <a:cubicBezTo>
                  <a:pt x="10000" y="7777"/>
                  <a:pt x="9996" y="7745"/>
                  <a:pt x="9993" y="7714"/>
                </a:cubicBezTo>
                <a:cubicBezTo>
                  <a:pt x="9991" y="7682"/>
                  <a:pt x="9990" y="7651"/>
                  <a:pt x="9988" y="7619"/>
                </a:cubicBezTo>
                <a:cubicBezTo>
                  <a:pt x="9980" y="7556"/>
                  <a:pt x="9973" y="7494"/>
                  <a:pt x="9965" y="7431"/>
                </a:cubicBezTo>
                <a:cubicBezTo>
                  <a:pt x="9958" y="7370"/>
                  <a:pt x="9950" y="7308"/>
                  <a:pt x="9943" y="7247"/>
                </a:cubicBezTo>
                <a:cubicBezTo>
                  <a:pt x="9935" y="7189"/>
                  <a:pt x="9928" y="7132"/>
                  <a:pt x="9920" y="7074"/>
                </a:cubicBezTo>
                <a:close/>
              </a:path>
            </a:pathLst>
          </a:custGeom>
          <a:solidFill>
            <a:srgbClr val="547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5"/>
          <p:cNvSpPr>
            <a:spLocks/>
          </p:cNvSpPr>
          <p:nvPr/>
        </p:nvSpPr>
        <p:spPr bwMode="auto">
          <a:xfrm>
            <a:off x="963613" y="4808538"/>
            <a:ext cx="2643187" cy="981075"/>
          </a:xfrm>
          <a:custGeom>
            <a:avLst/>
            <a:gdLst>
              <a:gd name="T0" fmla="*/ 691457402 w 10007"/>
              <a:gd name="T1" fmla="*/ 65984826 h 10094"/>
              <a:gd name="T2" fmla="*/ 687899256 w 10007"/>
              <a:gd name="T3" fmla="*/ 63708254 h 10094"/>
              <a:gd name="T4" fmla="*/ 679736729 w 10007"/>
              <a:gd name="T5" fmla="*/ 60090115 h 10094"/>
              <a:gd name="T6" fmla="*/ 651202089 w 10007"/>
              <a:gd name="T7" fmla="*/ 50086143 h 10094"/>
              <a:gd name="T8" fmla="*/ 622667450 w 10007"/>
              <a:gd name="T9" fmla="*/ 35613878 h 10094"/>
              <a:gd name="T10" fmla="*/ 621342027 w 10007"/>
              <a:gd name="T11" fmla="*/ 34130699 h 10094"/>
              <a:gd name="T12" fmla="*/ 615551421 w 10007"/>
              <a:gd name="T13" fmla="*/ 31608518 h 10094"/>
              <a:gd name="T14" fmla="*/ 608365397 w 10007"/>
              <a:gd name="T15" fmla="*/ 29379085 h 10094"/>
              <a:gd name="T16" fmla="*/ 466529769 w 10007"/>
              <a:gd name="T17" fmla="*/ 2777315 h 10094"/>
              <a:gd name="T18" fmla="*/ 460111054 w 10007"/>
              <a:gd name="T19" fmla="*/ 1738215 h 10094"/>
              <a:gd name="T20" fmla="*/ 456971559 w 10007"/>
              <a:gd name="T21" fmla="*/ 491218 h 10094"/>
              <a:gd name="T22" fmla="*/ 452576373 w 10007"/>
              <a:gd name="T23" fmla="*/ 0 h 10094"/>
              <a:gd name="T24" fmla="*/ 385670223 w 10007"/>
              <a:gd name="T25" fmla="*/ 245609 h 10094"/>
              <a:gd name="T26" fmla="*/ 381902618 w 10007"/>
              <a:gd name="T27" fmla="*/ 1237472 h 10094"/>
              <a:gd name="T28" fmla="*/ 380158543 w 10007"/>
              <a:gd name="T29" fmla="*/ 2777315 h 10094"/>
              <a:gd name="T30" fmla="*/ 272578428 w 10007"/>
              <a:gd name="T31" fmla="*/ 14018856 h 10094"/>
              <a:gd name="T32" fmla="*/ 36418241 w 10007"/>
              <a:gd name="T33" fmla="*/ 13622111 h 10094"/>
              <a:gd name="T34" fmla="*/ 13465013 w 10007"/>
              <a:gd name="T35" fmla="*/ 12186168 h 10094"/>
              <a:gd name="T36" fmla="*/ 2162728 w 10007"/>
              <a:gd name="T37" fmla="*/ 20263077 h 10094"/>
              <a:gd name="T38" fmla="*/ 19464813 w 10007"/>
              <a:gd name="T39" fmla="*/ 19866331 h 10094"/>
              <a:gd name="T40" fmla="*/ 274880619 w 10007"/>
              <a:gd name="T41" fmla="*/ 28481694 h 10094"/>
              <a:gd name="T42" fmla="*/ 117556713 w 10007"/>
              <a:gd name="T43" fmla="*/ 46666474 h 10094"/>
              <a:gd name="T44" fmla="*/ 84975808 w 10007"/>
              <a:gd name="T45" fmla="*/ 57955154 h 10094"/>
              <a:gd name="T46" fmla="*/ 80999009 w 10007"/>
              <a:gd name="T47" fmla="*/ 60826942 h 10094"/>
              <a:gd name="T48" fmla="*/ 80301432 w 10007"/>
              <a:gd name="T49" fmla="*/ 63953863 h 10094"/>
              <a:gd name="T50" fmla="*/ 82045507 w 10007"/>
              <a:gd name="T51" fmla="*/ 68110359 h 10094"/>
              <a:gd name="T52" fmla="*/ 84766614 w 10007"/>
              <a:gd name="T53" fmla="*/ 72125147 h 10094"/>
              <a:gd name="T54" fmla="*/ 85394460 w 10007"/>
              <a:gd name="T55" fmla="*/ 73315480 h 10094"/>
              <a:gd name="T56" fmla="*/ 90138567 w 10007"/>
              <a:gd name="T57" fmla="*/ 75440916 h 10094"/>
              <a:gd name="T58" fmla="*/ 101440852 w 10007"/>
              <a:gd name="T59" fmla="*/ 78813446 h 10094"/>
              <a:gd name="T60" fmla="*/ 117975365 w 10007"/>
              <a:gd name="T61" fmla="*/ 82875470 h 10094"/>
              <a:gd name="T62" fmla="*/ 168067813 w 10007"/>
              <a:gd name="T63" fmla="*/ 91689205 h 10094"/>
              <a:gd name="T64" fmla="*/ 180835249 w 10007"/>
              <a:gd name="T65" fmla="*/ 93474559 h 10094"/>
              <a:gd name="T66" fmla="*/ 192695649 w 10007"/>
              <a:gd name="T67" fmla="*/ 94315384 h 10094"/>
              <a:gd name="T68" fmla="*/ 206369856 w 10007"/>
              <a:gd name="T69" fmla="*/ 94466520 h 10094"/>
              <a:gd name="T70" fmla="*/ 562877594 w 10007"/>
              <a:gd name="T71" fmla="*/ 95354483 h 10094"/>
              <a:gd name="T72" fmla="*/ 625109367 w 10007"/>
              <a:gd name="T73" fmla="*/ 93975302 h 10094"/>
              <a:gd name="T74" fmla="*/ 648481247 w 10007"/>
              <a:gd name="T75" fmla="*/ 90498872 h 10094"/>
              <a:gd name="T76" fmla="*/ 673666934 w 10007"/>
              <a:gd name="T77" fmla="*/ 86096767 h 10094"/>
              <a:gd name="T78" fmla="*/ 686294643 w 10007"/>
              <a:gd name="T79" fmla="*/ 83121079 h 10094"/>
              <a:gd name="T80" fmla="*/ 694108513 w 10007"/>
              <a:gd name="T81" fmla="*/ 80353192 h 10094"/>
              <a:gd name="T82" fmla="*/ 697457466 w 10007"/>
              <a:gd name="T83" fmla="*/ 77575877 h 10094"/>
              <a:gd name="T84" fmla="*/ 698155043 w 10007"/>
              <a:gd name="T85" fmla="*/ 74704089 h 10094"/>
              <a:gd name="T86" fmla="*/ 696829356 w 10007"/>
              <a:gd name="T87" fmla="*/ 71974010 h 10094"/>
              <a:gd name="T88" fmla="*/ 692085248 w 10007"/>
              <a:gd name="T89" fmla="*/ 66825553 h 1009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0007" h="10094">
                <a:moveTo>
                  <a:pt x="9920" y="7074"/>
                </a:moveTo>
                <a:lnTo>
                  <a:pt x="9920" y="7074"/>
                </a:lnTo>
                <a:cubicBezTo>
                  <a:pt x="9917" y="7044"/>
                  <a:pt x="9914" y="7015"/>
                  <a:pt x="9911" y="6985"/>
                </a:cubicBezTo>
                <a:cubicBezTo>
                  <a:pt x="9906" y="6959"/>
                  <a:pt x="9900" y="6932"/>
                  <a:pt x="9895" y="6906"/>
                </a:cubicBezTo>
                <a:lnTo>
                  <a:pt x="9880" y="6822"/>
                </a:lnTo>
                <a:cubicBezTo>
                  <a:pt x="9873" y="6796"/>
                  <a:pt x="9867" y="6770"/>
                  <a:pt x="9860" y="6744"/>
                </a:cubicBezTo>
                <a:cubicBezTo>
                  <a:pt x="9847" y="6697"/>
                  <a:pt x="9835" y="6649"/>
                  <a:pt x="9822" y="6602"/>
                </a:cubicBezTo>
                <a:cubicBezTo>
                  <a:pt x="9808" y="6558"/>
                  <a:pt x="9793" y="6515"/>
                  <a:pt x="9779" y="6471"/>
                </a:cubicBezTo>
                <a:cubicBezTo>
                  <a:pt x="9767" y="6434"/>
                  <a:pt x="9755" y="6398"/>
                  <a:pt x="9743" y="6361"/>
                </a:cubicBezTo>
                <a:cubicBezTo>
                  <a:pt x="9732" y="6331"/>
                  <a:pt x="9721" y="6302"/>
                  <a:pt x="9710" y="6272"/>
                </a:cubicBezTo>
                <a:lnTo>
                  <a:pt x="9677" y="6203"/>
                </a:lnTo>
                <a:lnTo>
                  <a:pt x="9334" y="5302"/>
                </a:lnTo>
                <a:cubicBezTo>
                  <a:pt x="9221" y="5071"/>
                  <a:pt x="9155" y="4974"/>
                  <a:pt x="9087" y="4893"/>
                </a:cubicBezTo>
                <a:cubicBezTo>
                  <a:pt x="9019" y="4812"/>
                  <a:pt x="8937" y="4814"/>
                  <a:pt x="8925" y="4814"/>
                </a:cubicBezTo>
                <a:lnTo>
                  <a:pt x="8925" y="3770"/>
                </a:lnTo>
                <a:cubicBezTo>
                  <a:pt x="8924" y="3753"/>
                  <a:pt x="8922" y="3735"/>
                  <a:pt x="8921" y="3718"/>
                </a:cubicBezTo>
                <a:cubicBezTo>
                  <a:pt x="8919" y="3700"/>
                  <a:pt x="8917" y="3683"/>
                  <a:pt x="8915" y="3665"/>
                </a:cubicBezTo>
                <a:cubicBezTo>
                  <a:pt x="8912" y="3648"/>
                  <a:pt x="8909" y="3630"/>
                  <a:pt x="8906" y="3613"/>
                </a:cubicBezTo>
                <a:cubicBezTo>
                  <a:pt x="8901" y="3596"/>
                  <a:pt x="8897" y="3578"/>
                  <a:pt x="8892" y="3561"/>
                </a:cubicBezTo>
                <a:lnTo>
                  <a:pt x="8859" y="3450"/>
                </a:lnTo>
                <a:cubicBezTo>
                  <a:pt x="8847" y="3415"/>
                  <a:pt x="8835" y="3381"/>
                  <a:pt x="8823" y="3346"/>
                </a:cubicBezTo>
                <a:lnTo>
                  <a:pt x="8784" y="3256"/>
                </a:lnTo>
                <a:lnTo>
                  <a:pt x="8751" y="3178"/>
                </a:lnTo>
                <a:cubicBezTo>
                  <a:pt x="8741" y="3155"/>
                  <a:pt x="8730" y="3133"/>
                  <a:pt x="8720" y="3110"/>
                </a:cubicBezTo>
                <a:lnTo>
                  <a:pt x="7110" y="2973"/>
                </a:lnTo>
                <a:lnTo>
                  <a:pt x="6917" y="2973"/>
                </a:lnTo>
                <a:cubicBezTo>
                  <a:pt x="6840" y="2080"/>
                  <a:pt x="6764" y="1187"/>
                  <a:pt x="6687" y="294"/>
                </a:cubicBezTo>
                <a:lnTo>
                  <a:pt x="6610" y="294"/>
                </a:lnTo>
                <a:cubicBezTo>
                  <a:pt x="6608" y="275"/>
                  <a:pt x="6606" y="255"/>
                  <a:pt x="6604" y="236"/>
                </a:cubicBezTo>
                <a:cubicBezTo>
                  <a:pt x="6601" y="219"/>
                  <a:pt x="6598" y="201"/>
                  <a:pt x="6595" y="184"/>
                </a:cubicBezTo>
                <a:cubicBezTo>
                  <a:pt x="6592" y="166"/>
                  <a:pt x="6588" y="149"/>
                  <a:pt x="6585" y="131"/>
                </a:cubicBezTo>
                <a:lnTo>
                  <a:pt x="6570" y="89"/>
                </a:lnTo>
                <a:cubicBezTo>
                  <a:pt x="6563" y="77"/>
                  <a:pt x="6557" y="64"/>
                  <a:pt x="6550" y="52"/>
                </a:cubicBezTo>
                <a:cubicBezTo>
                  <a:pt x="6544" y="43"/>
                  <a:pt x="6537" y="35"/>
                  <a:pt x="6531" y="26"/>
                </a:cubicBezTo>
                <a:cubicBezTo>
                  <a:pt x="6523" y="21"/>
                  <a:pt x="6516" y="15"/>
                  <a:pt x="6508" y="10"/>
                </a:cubicBezTo>
                <a:cubicBezTo>
                  <a:pt x="6501" y="7"/>
                  <a:pt x="6494" y="3"/>
                  <a:pt x="6487" y="0"/>
                </a:cubicBezTo>
                <a:lnTo>
                  <a:pt x="5572" y="0"/>
                </a:lnTo>
                <a:cubicBezTo>
                  <a:pt x="5565" y="3"/>
                  <a:pt x="5558" y="7"/>
                  <a:pt x="5551" y="10"/>
                </a:cubicBezTo>
                <a:cubicBezTo>
                  <a:pt x="5543" y="15"/>
                  <a:pt x="5536" y="21"/>
                  <a:pt x="5528" y="26"/>
                </a:cubicBezTo>
                <a:cubicBezTo>
                  <a:pt x="5522" y="35"/>
                  <a:pt x="5515" y="43"/>
                  <a:pt x="5509" y="52"/>
                </a:cubicBezTo>
                <a:cubicBezTo>
                  <a:pt x="5502" y="64"/>
                  <a:pt x="5496" y="77"/>
                  <a:pt x="5489" y="89"/>
                </a:cubicBezTo>
                <a:lnTo>
                  <a:pt x="5474" y="131"/>
                </a:lnTo>
                <a:cubicBezTo>
                  <a:pt x="5471" y="149"/>
                  <a:pt x="5467" y="166"/>
                  <a:pt x="5464" y="184"/>
                </a:cubicBezTo>
                <a:cubicBezTo>
                  <a:pt x="5461" y="201"/>
                  <a:pt x="5458" y="219"/>
                  <a:pt x="5455" y="236"/>
                </a:cubicBezTo>
                <a:cubicBezTo>
                  <a:pt x="5453" y="255"/>
                  <a:pt x="5451" y="275"/>
                  <a:pt x="5449" y="294"/>
                </a:cubicBezTo>
                <a:lnTo>
                  <a:pt x="5298" y="294"/>
                </a:lnTo>
                <a:lnTo>
                  <a:pt x="4029" y="886"/>
                </a:lnTo>
                <a:cubicBezTo>
                  <a:pt x="3988" y="1085"/>
                  <a:pt x="3948" y="1285"/>
                  <a:pt x="3907" y="1484"/>
                </a:cubicBezTo>
                <a:cubicBezTo>
                  <a:pt x="3903" y="1505"/>
                  <a:pt x="3900" y="1526"/>
                  <a:pt x="3896" y="1547"/>
                </a:cubicBezTo>
                <a:lnTo>
                  <a:pt x="2669" y="1547"/>
                </a:lnTo>
                <a:lnTo>
                  <a:pt x="522" y="1442"/>
                </a:lnTo>
                <a:lnTo>
                  <a:pt x="381" y="1442"/>
                </a:lnTo>
                <a:cubicBezTo>
                  <a:pt x="349" y="1402"/>
                  <a:pt x="317" y="1361"/>
                  <a:pt x="285" y="1321"/>
                </a:cubicBezTo>
                <a:cubicBezTo>
                  <a:pt x="254" y="1311"/>
                  <a:pt x="224" y="1300"/>
                  <a:pt x="193" y="1290"/>
                </a:cubicBezTo>
                <a:cubicBezTo>
                  <a:pt x="156" y="1290"/>
                  <a:pt x="48" y="1241"/>
                  <a:pt x="17" y="1321"/>
                </a:cubicBezTo>
                <a:cubicBezTo>
                  <a:pt x="-14" y="1401"/>
                  <a:pt x="8" y="1688"/>
                  <a:pt x="7" y="1772"/>
                </a:cubicBezTo>
                <a:cubicBezTo>
                  <a:pt x="13" y="1909"/>
                  <a:pt x="11" y="2075"/>
                  <a:pt x="31" y="2145"/>
                </a:cubicBezTo>
                <a:cubicBezTo>
                  <a:pt x="60" y="2237"/>
                  <a:pt x="103" y="2190"/>
                  <a:pt x="129" y="2192"/>
                </a:cubicBezTo>
                <a:cubicBezTo>
                  <a:pt x="155" y="2180"/>
                  <a:pt x="180" y="2167"/>
                  <a:pt x="206" y="2155"/>
                </a:cubicBezTo>
                <a:lnTo>
                  <a:pt x="279" y="2103"/>
                </a:lnTo>
                <a:cubicBezTo>
                  <a:pt x="360" y="2021"/>
                  <a:pt x="328" y="1979"/>
                  <a:pt x="381" y="1945"/>
                </a:cubicBezTo>
                <a:lnTo>
                  <a:pt x="3844" y="2087"/>
                </a:lnTo>
                <a:cubicBezTo>
                  <a:pt x="3876" y="2396"/>
                  <a:pt x="3908" y="2706"/>
                  <a:pt x="3940" y="3015"/>
                </a:cubicBezTo>
                <a:lnTo>
                  <a:pt x="2470" y="3251"/>
                </a:lnTo>
                <a:cubicBezTo>
                  <a:pt x="2432" y="3772"/>
                  <a:pt x="2393" y="4293"/>
                  <a:pt x="2355" y="4814"/>
                </a:cubicBezTo>
                <a:cubicBezTo>
                  <a:pt x="2134" y="4814"/>
                  <a:pt x="1852" y="4788"/>
                  <a:pt x="1685" y="4940"/>
                </a:cubicBezTo>
                <a:cubicBezTo>
                  <a:pt x="1518" y="5092"/>
                  <a:pt x="1422" y="5560"/>
                  <a:pt x="1355" y="5726"/>
                </a:cubicBezTo>
                <a:cubicBezTo>
                  <a:pt x="1331" y="5796"/>
                  <a:pt x="1306" y="5866"/>
                  <a:pt x="1282" y="5936"/>
                </a:cubicBezTo>
                <a:cubicBezTo>
                  <a:pt x="1261" y="6002"/>
                  <a:pt x="1239" y="6069"/>
                  <a:pt x="1218" y="6135"/>
                </a:cubicBezTo>
                <a:cubicBezTo>
                  <a:pt x="1209" y="6167"/>
                  <a:pt x="1200" y="6198"/>
                  <a:pt x="1191" y="6230"/>
                </a:cubicBezTo>
                <a:cubicBezTo>
                  <a:pt x="1185" y="6265"/>
                  <a:pt x="1180" y="6300"/>
                  <a:pt x="1174" y="6335"/>
                </a:cubicBezTo>
                <a:cubicBezTo>
                  <a:pt x="1170" y="6370"/>
                  <a:pt x="1165" y="6404"/>
                  <a:pt x="1161" y="6439"/>
                </a:cubicBezTo>
                <a:lnTo>
                  <a:pt x="1155" y="6544"/>
                </a:lnTo>
                <a:cubicBezTo>
                  <a:pt x="1154" y="6581"/>
                  <a:pt x="1152" y="6617"/>
                  <a:pt x="1151" y="6654"/>
                </a:cubicBezTo>
                <a:lnTo>
                  <a:pt x="1151" y="6770"/>
                </a:lnTo>
                <a:cubicBezTo>
                  <a:pt x="1152" y="6807"/>
                  <a:pt x="1154" y="6843"/>
                  <a:pt x="1155" y="6880"/>
                </a:cubicBezTo>
                <a:cubicBezTo>
                  <a:pt x="1157" y="6918"/>
                  <a:pt x="1159" y="6957"/>
                  <a:pt x="1161" y="6995"/>
                </a:cubicBezTo>
                <a:cubicBezTo>
                  <a:pt x="1166" y="7067"/>
                  <a:pt x="1171" y="7138"/>
                  <a:pt x="1176" y="7210"/>
                </a:cubicBezTo>
                <a:cubicBezTo>
                  <a:pt x="1182" y="7275"/>
                  <a:pt x="1189" y="7339"/>
                  <a:pt x="1195" y="7404"/>
                </a:cubicBezTo>
                <a:cubicBezTo>
                  <a:pt x="1200" y="7458"/>
                  <a:pt x="1206" y="7513"/>
                  <a:pt x="1211" y="7567"/>
                </a:cubicBezTo>
                <a:cubicBezTo>
                  <a:pt x="1212" y="7590"/>
                  <a:pt x="1214" y="7612"/>
                  <a:pt x="1215" y="7635"/>
                </a:cubicBezTo>
                <a:lnTo>
                  <a:pt x="1218" y="7698"/>
                </a:lnTo>
                <a:lnTo>
                  <a:pt x="1218" y="7724"/>
                </a:lnTo>
                <a:cubicBezTo>
                  <a:pt x="1220" y="7736"/>
                  <a:pt x="1222" y="7749"/>
                  <a:pt x="1224" y="7761"/>
                </a:cubicBezTo>
                <a:cubicBezTo>
                  <a:pt x="1229" y="7784"/>
                  <a:pt x="1233" y="7806"/>
                  <a:pt x="1238" y="7829"/>
                </a:cubicBezTo>
                <a:cubicBezTo>
                  <a:pt x="1246" y="7852"/>
                  <a:pt x="1255" y="7874"/>
                  <a:pt x="1263" y="7897"/>
                </a:cubicBezTo>
                <a:cubicBezTo>
                  <a:pt x="1273" y="7927"/>
                  <a:pt x="1282" y="7956"/>
                  <a:pt x="1292" y="7986"/>
                </a:cubicBezTo>
                <a:cubicBezTo>
                  <a:pt x="1303" y="8014"/>
                  <a:pt x="1315" y="8042"/>
                  <a:pt x="1326" y="8070"/>
                </a:cubicBezTo>
                <a:cubicBezTo>
                  <a:pt x="1340" y="8100"/>
                  <a:pt x="1355" y="8129"/>
                  <a:pt x="1369" y="8159"/>
                </a:cubicBezTo>
                <a:cubicBezTo>
                  <a:pt x="1397" y="8220"/>
                  <a:pt x="1426" y="8282"/>
                  <a:pt x="1454" y="8343"/>
                </a:cubicBezTo>
                <a:cubicBezTo>
                  <a:pt x="1483" y="8397"/>
                  <a:pt x="1512" y="8452"/>
                  <a:pt x="1541" y="8506"/>
                </a:cubicBezTo>
                <a:cubicBezTo>
                  <a:pt x="1567" y="8553"/>
                  <a:pt x="1592" y="8600"/>
                  <a:pt x="1618" y="8647"/>
                </a:cubicBezTo>
                <a:cubicBezTo>
                  <a:pt x="1642" y="8689"/>
                  <a:pt x="1667" y="8731"/>
                  <a:pt x="1691" y="8773"/>
                </a:cubicBezTo>
                <a:lnTo>
                  <a:pt x="2019" y="9208"/>
                </a:lnTo>
                <a:lnTo>
                  <a:pt x="2289" y="9549"/>
                </a:lnTo>
                <a:lnTo>
                  <a:pt x="2409" y="9706"/>
                </a:lnTo>
                <a:cubicBezTo>
                  <a:pt x="2442" y="9743"/>
                  <a:pt x="2476" y="9779"/>
                  <a:pt x="2509" y="9816"/>
                </a:cubicBezTo>
                <a:cubicBezTo>
                  <a:pt x="2522" y="9830"/>
                  <a:pt x="2536" y="9844"/>
                  <a:pt x="2549" y="9858"/>
                </a:cubicBezTo>
                <a:lnTo>
                  <a:pt x="2592" y="9895"/>
                </a:lnTo>
                <a:lnTo>
                  <a:pt x="2636" y="9921"/>
                </a:lnTo>
                <a:cubicBezTo>
                  <a:pt x="2650" y="9930"/>
                  <a:pt x="2665" y="9939"/>
                  <a:pt x="2679" y="9948"/>
                </a:cubicBezTo>
                <a:lnTo>
                  <a:pt x="2762" y="9984"/>
                </a:lnTo>
                <a:cubicBezTo>
                  <a:pt x="2788" y="9989"/>
                  <a:pt x="2815" y="9995"/>
                  <a:pt x="2841" y="10000"/>
                </a:cubicBezTo>
                <a:lnTo>
                  <a:pt x="2908" y="10000"/>
                </a:lnTo>
                <a:lnTo>
                  <a:pt x="2958" y="10000"/>
                </a:lnTo>
                <a:cubicBezTo>
                  <a:pt x="2974" y="9997"/>
                  <a:pt x="2991" y="9993"/>
                  <a:pt x="3007" y="9990"/>
                </a:cubicBezTo>
                <a:lnTo>
                  <a:pt x="4947" y="9990"/>
                </a:lnTo>
                <a:lnTo>
                  <a:pt x="8068" y="10094"/>
                </a:lnTo>
                <a:lnTo>
                  <a:pt x="8886" y="9974"/>
                </a:lnTo>
                <a:cubicBezTo>
                  <a:pt x="8899" y="9970"/>
                  <a:pt x="8912" y="9967"/>
                  <a:pt x="8925" y="9963"/>
                </a:cubicBezTo>
                <a:cubicBezTo>
                  <a:pt x="8937" y="9958"/>
                  <a:pt x="8948" y="9953"/>
                  <a:pt x="8960" y="9948"/>
                </a:cubicBezTo>
                <a:cubicBezTo>
                  <a:pt x="8969" y="9939"/>
                  <a:pt x="8979" y="9930"/>
                  <a:pt x="8988" y="9921"/>
                </a:cubicBezTo>
                <a:lnTo>
                  <a:pt x="9164" y="9733"/>
                </a:lnTo>
                <a:lnTo>
                  <a:pt x="9295" y="9580"/>
                </a:lnTo>
                <a:lnTo>
                  <a:pt x="9442" y="9407"/>
                </a:lnTo>
                <a:cubicBezTo>
                  <a:pt x="9490" y="9341"/>
                  <a:pt x="9537" y="9274"/>
                  <a:pt x="9585" y="9208"/>
                </a:cubicBezTo>
                <a:cubicBezTo>
                  <a:pt x="9609" y="9177"/>
                  <a:pt x="9632" y="9145"/>
                  <a:pt x="9656" y="9114"/>
                </a:cubicBezTo>
                <a:cubicBezTo>
                  <a:pt x="9678" y="9079"/>
                  <a:pt x="9701" y="9044"/>
                  <a:pt x="9723" y="9009"/>
                </a:cubicBezTo>
                <a:lnTo>
                  <a:pt x="9783" y="8904"/>
                </a:lnTo>
                <a:lnTo>
                  <a:pt x="9837" y="8799"/>
                </a:lnTo>
                <a:lnTo>
                  <a:pt x="9885" y="8694"/>
                </a:lnTo>
                <a:cubicBezTo>
                  <a:pt x="9897" y="8663"/>
                  <a:pt x="9908" y="8631"/>
                  <a:pt x="9920" y="8600"/>
                </a:cubicBezTo>
                <a:cubicBezTo>
                  <a:pt x="9930" y="8569"/>
                  <a:pt x="9939" y="8537"/>
                  <a:pt x="9949" y="8506"/>
                </a:cubicBezTo>
                <a:cubicBezTo>
                  <a:pt x="9957" y="8471"/>
                  <a:pt x="9964" y="8436"/>
                  <a:pt x="9972" y="8401"/>
                </a:cubicBezTo>
                <a:cubicBezTo>
                  <a:pt x="9977" y="8369"/>
                  <a:pt x="9983" y="8338"/>
                  <a:pt x="9988" y="8306"/>
                </a:cubicBezTo>
                <a:cubicBezTo>
                  <a:pt x="9991" y="8275"/>
                  <a:pt x="9994" y="8243"/>
                  <a:pt x="9997" y="8212"/>
                </a:cubicBezTo>
                <a:lnTo>
                  <a:pt x="10003" y="8107"/>
                </a:lnTo>
                <a:cubicBezTo>
                  <a:pt x="10004" y="8076"/>
                  <a:pt x="10006" y="8044"/>
                  <a:pt x="10007" y="8013"/>
                </a:cubicBezTo>
                <a:lnTo>
                  <a:pt x="10007" y="7908"/>
                </a:lnTo>
                <a:cubicBezTo>
                  <a:pt x="10006" y="7875"/>
                  <a:pt x="10004" y="7841"/>
                  <a:pt x="10003" y="7808"/>
                </a:cubicBezTo>
                <a:cubicBezTo>
                  <a:pt x="10000" y="7777"/>
                  <a:pt x="9996" y="7745"/>
                  <a:pt x="9993" y="7714"/>
                </a:cubicBezTo>
                <a:cubicBezTo>
                  <a:pt x="9991" y="7682"/>
                  <a:pt x="9990" y="7651"/>
                  <a:pt x="9988" y="7619"/>
                </a:cubicBezTo>
                <a:cubicBezTo>
                  <a:pt x="9980" y="7556"/>
                  <a:pt x="9973" y="7494"/>
                  <a:pt x="9965" y="7431"/>
                </a:cubicBezTo>
                <a:cubicBezTo>
                  <a:pt x="9958" y="7370"/>
                  <a:pt x="9950" y="7308"/>
                  <a:pt x="9943" y="7247"/>
                </a:cubicBezTo>
                <a:cubicBezTo>
                  <a:pt x="9935" y="7189"/>
                  <a:pt x="9928" y="7132"/>
                  <a:pt x="9920" y="7074"/>
                </a:cubicBezTo>
                <a:close/>
              </a:path>
            </a:pathLst>
          </a:custGeom>
          <a:solidFill>
            <a:srgbClr val="547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5"/>
          <p:cNvSpPr>
            <a:spLocks/>
          </p:cNvSpPr>
          <p:nvPr/>
        </p:nvSpPr>
        <p:spPr bwMode="auto">
          <a:xfrm>
            <a:off x="6240463" y="2338388"/>
            <a:ext cx="2643187" cy="979487"/>
          </a:xfrm>
          <a:custGeom>
            <a:avLst/>
            <a:gdLst>
              <a:gd name="T0" fmla="*/ 691457402 w 10007"/>
              <a:gd name="T1" fmla="*/ 65771378 h 10094"/>
              <a:gd name="T2" fmla="*/ 687899256 w 10007"/>
              <a:gd name="T3" fmla="*/ 63502178 h 10094"/>
              <a:gd name="T4" fmla="*/ 679736729 w 10007"/>
              <a:gd name="T5" fmla="*/ 59895814 h 10094"/>
              <a:gd name="T6" fmla="*/ 651202089 w 10007"/>
              <a:gd name="T7" fmla="*/ 49924144 h 10094"/>
              <a:gd name="T8" fmla="*/ 622667450 w 10007"/>
              <a:gd name="T9" fmla="*/ 35498689 h 10094"/>
              <a:gd name="T10" fmla="*/ 621342027 w 10007"/>
              <a:gd name="T11" fmla="*/ 34020337 h 10094"/>
              <a:gd name="T12" fmla="*/ 615551421 w 10007"/>
              <a:gd name="T13" fmla="*/ 31506217 h 10094"/>
              <a:gd name="T14" fmla="*/ 608365397 w 10007"/>
              <a:gd name="T15" fmla="*/ 29284080 h 10094"/>
              <a:gd name="T16" fmla="*/ 466529769 w 10007"/>
              <a:gd name="T17" fmla="*/ 2768356 h 10094"/>
              <a:gd name="T18" fmla="*/ 460111054 w 10007"/>
              <a:gd name="T19" fmla="*/ 1732588 h 10094"/>
              <a:gd name="T20" fmla="*/ 456971559 w 10007"/>
              <a:gd name="T21" fmla="*/ 489646 h 10094"/>
              <a:gd name="T22" fmla="*/ 452576373 w 10007"/>
              <a:gd name="T23" fmla="*/ 0 h 10094"/>
              <a:gd name="T24" fmla="*/ 385670223 w 10007"/>
              <a:gd name="T25" fmla="*/ 244823 h 10094"/>
              <a:gd name="T26" fmla="*/ 381902618 w 10007"/>
              <a:gd name="T27" fmla="*/ 1233529 h 10094"/>
              <a:gd name="T28" fmla="*/ 380158543 w 10007"/>
              <a:gd name="T29" fmla="*/ 2768356 h 10094"/>
              <a:gd name="T30" fmla="*/ 272578428 w 10007"/>
              <a:gd name="T31" fmla="*/ 13973458 h 10094"/>
              <a:gd name="T32" fmla="*/ 36418241 w 10007"/>
              <a:gd name="T33" fmla="*/ 13578034 h 10094"/>
              <a:gd name="T34" fmla="*/ 13465013 w 10007"/>
              <a:gd name="T35" fmla="*/ 12146745 h 10094"/>
              <a:gd name="T36" fmla="*/ 2162728 w 10007"/>
              <a:gd name="T37" fmla="*/ 20197480 h 10094"/>
              <a:gd name="T38" fmla="*/ 19464813 w 10007"/>
              <a:gd name="T39" fmla="*/ 19802056 h 10094"/>
              <a:gd name="T40" fmla="*/ 274880619 w 10007"/>
              <a:gd name="T41" fmla="*/ 28389500 h 10094"/>
              <a:gd name="T42" fmla="*/ 117556713 w 10007"/>
              <a:gd name="T43" fmla="*/ 46515541 h 10094"/>
              <a:gd name="T44" fmla="*/ 84975808 w 10007"/>
              <a:gd name="T45" fmla="*/ 57767706 h 10094"/>
              <a:gd name="T46" fmla="*/ 80999009 w 10007"/>
              <a:gd name="T47" fmla="*/ 60630187 h 10094"/>
              <a:gd name="T48" fmla="*/ 80301432 w 10007"/>
              <a:gd name="T49" fmla="*/ 63746904 h 10094"/>
              <a:gd name="T50" fmla="*/ 82045507 w 10007"/>
              <a:gd name="T51" fmla="*/ 67890074 h 10094"/>
              <a:gd name="T52" fmla="*/ 84766614 w 10007"/>
              <a:gd name="T53" fmla="*/ 71891862 h 10094"/>
              <a:gd name="T54" fmla="*/ 85394460 w 10007"/>
              <a:gd name="T55" fmla="*/ 73078328 h 10094"/>
              <a:gd name="T56" fmla="*/ 90138567 w 10007"/>
              <a:gd name="T57" fmla="*/ 75196927 h 10094"/>
              <a:gd name="T58" fmla="*/ 101440852 w 10007"/>
              <a:gd name="T59" fmla="*/ 78558467 h 10094"/>
              <a:gd name="T60" fmla="*/ 117975365 w 10007"/>
              <a:gd name="T61" fmla="*/ 82607415 h 10094"/>
              <a:gd name="T62" fmla="*/ 168067813 w 10007"/>
              <a:gd name="T63" fmla="*/ 91392619 h 10094"/>
              <a:gd name="T64" fmla="*/ 180835249 w 10007"/>
              <a:gd name="T65" fmla="*/ 93172270 h 10094"/>
              <a:gd name="T66" fmla="*/ 192695649 w 10007"/>
              <a:gd name="T67" fmla="*/ 94010277 h 10094"/>
              <a:gd name="T68" fmla="*/ 206369856 w 10007"/>
              <a:gd name="T69" fmla="*/ 94160975 h 10094"/>
              <a:gd name="T70" fmla="*/ 562877594 w 10007"/>
              <a:gd name="T71" fmla="*/ 95046045 h 10094"/>
              <a:gd name="T72" fmla="*/ 625109367 w 10007"/>
              <a:gd name="T73" fmla="*/ 93671329 h 10094"/>
              <a:gd name="T74" fmla="*/ 648481247 w 10007"/>
              <a:gd name="T75" fmla="*/ 90206153 h 10094"/>
              <a:gd name="T76" fmla="*/ 673666934 w 10007"/>
              <a:gd name="T77" fmla="*/ 85818257 h 10094"/>
              <a:gd name="T78" fmla="*/ 686294643 w 10007"/>
              <a:gd name="T79" fmla="*/ 82852238 h 10094"/>
              <a:gd name="T80" fmla="*/ 694108513 w 10007"/>
              <a:gd name="T81" fmla="*/ 80093294 h 10094"/>
              <a:gd name="T82" fmla="*/ 697457466 w 10007"/>
              <a:gd name="T83" fmla="*/ 77324938 h 10094"/>
              <a:gd name="T84" fmla="*/ 698155043 w 10007"/>
              <a:gd name="T85" fmla="*/ 74462457 h 10094"/>
              <a:gd name="T86" fmla="*/ 696829356 w 10007"/>
              <a:gd name="T87" fmla="*/ 71741261 h 10094"/>
              <a:gd name="T88" fmla="*/ 692085248 w 10007"/>
              <a:gd name="T89" fmla="*/ 66609483 h 1009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0007" h="10094">
                <a:moveTo>
                  <a:pt x="9920" y="7074"/>
                </a:moveTo>
                <a:lnTo>
                  <a:pt x="9920" y="7074"/>
                </a:lnTo>
                <a:cubicBezTo>
                  <a:pt x="9917" y="7044"/>
                  <a:pt x="9914" y="7015"/>
                  <a:pt x="9911" y="6985"/>
                </a:cubicBezTo>
                <a:cubicBezTo>
                  <a:pt x="9906" y="6959"/>
                  <a:pt x="9900" y="6932"/>
                  <a:pt x="9895" y="6906"/>
                </a:cubicBezTo>
                <a:lnTo>
                  <a:pt x="9880" y="6822"/>
                </a:lnTo>
                <a:cubicBezTo>
                  <a:pt x="9873" y="6796"/>
                  <a:pt x="9867" y="6770"/>
                  <a:pt x="9860" y="6744"/>
                </a:cubicBezTo>
                <a:cubicBezTo>
                  <a:pt x="9847" y="6697"/>
                  <a:pt x="9835" y="6649"/>
                  <a:pt x="9822" y="6602"/>
                </a:cubicBezTo>
                <a:cubicBezTo>
                  <a:pt x="9808" y="6558"/>
                  <a:pt x="9793" y="6515"/>
                  <a:pt x="9779" y="6471"/>
                </a:cubicBezTo>
                <a:cubicBezTo>
                  <a:pt x="9767" y="6434"/>
                  <a:pt x="9755" y="6398"/>
                  <a:pt x="9743" y="6361"/>
                </a:cubicBezTo>
                <a:cubicBezTo>
                  <a:pt x="9732" y="6331"/>
                  <a:pt x="9721" y="6302"/>
                  <a:pt x="9710" y="6272"/>
                </a:cubicBezTo>
                <a:lnTo>
                  <a:pt x="9677" y="6203"/>
                </a:lnTo>
                <a:lnTo>
                  <a:pt x="9334" y="5302"/>
                </a:lnTo>
                <a:cubicBezTo>
                  <a:pt x="9221" y="5071"/>
                  <a:pt x="9155" y="4974"/>
                  <a:pt x="9087" y="4893"/>
                </a:cubicBezTo>
                <a:cubicBezTo>
                  <a:pt x="9019" y="4812"/>
                  <a:pt x="8937" y="4814"/>
                  <a:pt x="8925" y="4814"/>
                </a:cubicBezTo>
                <a:lnTo>
                  <a:pt x="8925" y="3770"/>
                </a:lnTo>
                <a:cubicBezTo>
                  <a:pt x="8924" y="3753"/>
                  <a:pt x="8922" y="3735"/>
                  <a:pt x="8921" y="3718"/>
                </a:cubicBezTo>
                <a:cubicBezTo>
                  <a:pt x="8919" y="3700"/>
                  <a:pt x="8917" y="3683"/>
                  <a:pt x="8915" y="3665"/>
                </a:cubicBezTo>
                <a:cubicBezTo>
                  <a:pt x="8912" y="3648"/>
                  <a:pt x="8909" y="3630"/>
                  <a:pt x="8906" y="3613"/>
                </a:cubicBezTo>
                <a:cubicBezTo>
                  <a:pt x="8901" y="3596"/>
                  <a:pt x="8897" y="3578"/>
                  <a:pt x="8892" y="3561"/>
                </a:cubicBezTo>
                <a:lnTo>
                  <a:pt x="8859" y="3450"/>
                </a:lnTo>
                <a:cubicBezTo>
                  <a:pt x="8847" y="3415"/>
                  <a:pt x="8835" y="3381"/>
                  <a:pt x="8823" y="3346"/>
                </a:cubicBezTo>
                <a:lnTo>
                  <a:pt x="8784" y="3256"/>
                </a:lnTo>
                <a:lnTo>
                  <a:pt x="8751" y="3178"/>
                </a:lnTo>
                <a:cubicBezTo>
                  <a:pt x="8741" y="3155"/>
                  <a:pt x="8730" y="3133"/>
                  <a:pt x="8720" y="3110"/>
                </a:cubicBezTo>
                <a:lnTo>
                  <a:pt x="7110" y="2973"/>
                </a:lnTo>
                <a:lnTo>
                  <a:pt x="6917" y="2973"/>
                </a:lnTo>
                <a:cubicBezTo>
                  <a:pt x="6840" y="2080"/>
                  <a:pt x="6764" y="1187"/>
                  <a:pt x="6687" y="294"/>
                </a:cubicBezTo>
                <a:lnTo>
                  <a:pt x="6610" y="294"/>
                </a:lnTo>
                <a:cubicBezTo>
                  <a:pt x="6608" y="275"/>
                  <a:pt x="6606" y="255"/>
                  <a:pt x="6604" y="236"/>
                </a:cubicBezTo>
                <a:cubicBezTo>
                  <a:pt x="6601" y="219"/>
                  <a:pt x="6598" y="201"/>
                  <a:pt x="6595" y="184"/>
                </a:cubicBezTo>
                <a:cubicBezTo>
                  <a:pt x="6592" y="166"/>
                  <a:pt x="6588" y="149"/>
                  <a:pt x="6585" y="131"/>
                </a:cubicBezTo>
                <a:lnTo>
                  <a:pt x="6570" y="89"/>
                </a:lnTo>
                <a:cubicBezTo>
                  <a:pt x="6563" y="77"/>
                  <a:pt x="6557" y="64"/>
                  <a:pt x="6550" y="52"/>
                </a:cubicBezTo>
                <a:cubicBezTo>
                  <a:pt x="6544" y="43"/>
                  <a:pt x="6537" y="35"/>
                  <a:pt x="6531" y="26"/>
                </a:cubicBezTo>
                <a:cubicBezTo>
                  <a:pt x="6523" y="21"/>
                  <a:pt x="6516" y="15"/>
                  <a:pt x="6508" y="10"/>
                </a:cubicBezTo>
                <a:cubicBezTo>
                  <a:pt x="6501" y="7"/>
                  <a:pt x="6494" y="3"/>
                  <a:pt x="6487" y="0"/>
                </a:cubicBezTo>
                <a:lnTo>
                  <a:pt x="5572" y="0"/>
                </a:lnTo>
                <a:cubicBezTo>
                  <a:pt x="5565" y="3"/>
                  <a:pt x="5558" y="7"/>
                  <a:pt x="5551" y="10"/>
                </a:cubicBezTo>
                <a:cubicBezTo>
                  <a:pt x="5543" y="15"/>
                  <a:pt x="5536" y="21"/>
                  <a:pt x="5528" y="26"/>
                </a:cubicBezTo>
                <a:cubicBezTo>
                  <a:pt x="5522" y="35"/>
                  <a:pt x="5515" y="43"/>
                  <a:pt x="5509" y="52"/>
                </a:cubicBezTo>
                <a:cubicBezTo>
                  <a:pt x="5502" y="64"/>
                  <a:pt x="5496" y="77"/>
                  <a:pt x="5489" y="89"/>
                </a:cubicBezTo>
                <a:lnTo>
                  <a:pt x="5474" y="131"/>
                </a:lnTo>
                <a:cubicBezTo>
                  <a:pt x="5471" y="149"/>
                  <a:pt x="5467" y="166"/>
                  <a:pt x="5464" y="184"/>
                </a:cubicBezTo>
                <a:cubicBezTo>
                  <a:pt x="5461" y="201"/>
                  <a:pt x="5458" y="219"/>
                  <a:pt x="5455" y="236"/>
                </a:cubicBezTo>
                <a:cubicBezTo>
                  <a:pt x="5453" y="255"/>
                  <a:pt x="5451" y="275"/>
                  <a:pt x="5449" y="294"/>
                </a:cubicBezTo>
                <a:lnTo>
                  <a:pt x="5298" y="294"/>
                </a:lnTo>
                <a:lnTo>
                  <a:pt x="4029" y="886"/>
                </a:lnTo>
                <a:cubicBezTo>
                  <a:pt x="3988" y="1085"/>
                  <a:pt x="3948" y="1285"/>
                  <a:pt x="3907" y="1484"/>
                </a:cubicBezTo>
                <a:cubicBezTo>
                  <a:pt x="3903" y="1505"/>
                  <a:pt x="3900" y="1526"/>
                  <a:pt x="3896" y="1547"/>
                </a:cubicBezTo>
                <a:lnTo>
                  <a:pt x="2669" y="1547"/>
                </a:lnTo>
                <a:lnTo>
                  <a:pt x="522" y="1442"/>
                </a:lnTo>
                <a:lnTo>
                  <a:pt x="381" y="1442"/>
                </a:lnTo>
                <a:cubicBezTo>
                  <a:pt x="349" y="1402"/>
                  <a:pt x="317" y="1361"/>
                  <a:pt x="285" y="1321"/>
                </a:cubicBezTo>
                <a:cubicBezTo>
                  <a:pt x="254" y="1311"/>
                  <a:pt x="224" y="1300"/>
                  <a:pt x="193" y="1290"/>
                </a:cubicBezTo>
                <a:cubicBezTo>
                  <a:pt x="156" y="1290"/>
                  <a:pt x="48" y="1241"/>
                  <a:pt x="17" y="1321"/>
                </a:cubicBezTo>
                <a:cubicBezTo>
                  <a:pt x="-14" y="1401"/>
                  <a:pt x="8" y="1688"/>
                  <a:pt x="7" y="1772"/>
                </a:cubicBezTo>
                <a:cubicBezTo>
                  <a:pt x="13" y="1909"/>
                  <a:pt x="11" y="2075"/>
                  <a:pt x="31" y="2145"/>
                </a:cubicBezTo>
                <a:cubicBezTo>
                  <a:pt x="60" y="2237"/>
                  <a:pt x="103" y="2190"/>
                  <a:pt x="129" y="2192"/>
                </a:cubicBezTo>
                <a:cubicBezTo>
                  <a:pt x="155" y="2180"/>
                  <a:pt x="180" y="2167"/>
                  <a:pt x="206" y="2155"/>
                </a:cubicBezTo>
                <a:lnTo>
                  <a:pt x="279" y="2103"/>
                </a:lnTo>
                <a:cubicBezTo>
                  <a:pt x="360" y="2021"/>
                  <a:pt x="328" y="1979"/>
                  <a:pt x="381" y="1945"/>
                </a:cubicBezTo>
                <a:lnTo>
                  <a:pt x="3844" y="2087"/>
                </a:lnTo>
                <a:cubicBezTo>
                  <a:pt x="3876" y="2396"/>
                  <a:pt x="3908" y="2706"/>
                  <a:pt x="3940" y="3015"/>
                </a:cubicBezTo>
                <a:lnTo>
                  <a:pt x="2470" y="3251"/>
                </a:lnTo>
                <a:cubicBezTo>
                  <a:pt x="2432" y="3772"/>
                  <a:pt x="2393" y="4293"/>
                  <a:pt x="2355" y="4814"/>
                </a:cubicBezTo>
                <a:cubicBezTo>
                  <a:pt x="2134" y="4814"/>
                  <a:pt x="1852" y="4788"/>
                  <a:pt x="1685" y="4940"/>
                </a:cubicBezTo>
                <a:cubicBezTo>
                  <a:pt x="1518" y="5092"/>
                  <a:pt x="1422" y="5560"/>
                  <a:pt x="1355" y="5726"/>
                </a:cubicBezTo>
                <a:cubicBezTo>
                  <a:pt x="1331" y="5796"/>
                  <a:pt x="1306" y="5866"/>
                  <a:pt x="1282" y="5936"/>
                </a:cubicBezTo>
                <a:cubicBezTo>
                  <a:pt x="1261" y="6002"/>
                  <a:pt x="1239" y="6069"/>
                  <a:pt x="1218" y="6135"/>
                </a:cubicBezTo>
                <a:cubicBezTo>
                  <a:pt x="1209" y="6167"/>
                  <a:pt x="1200" y="6198"/>
                  <a:pt x="1191" y="6230"/>
                </a:cubicBezTo>
                <a:cubicBezTo>
                  <a:pt x="1185" y="6265"/>
                  <a:pt x="1180" y="6300"/>
                  <a:pt x="1174" y="6335"/>
                </a:cubicBezTo>
                <a:cubicBezTo>
                  <a:pt x="1170" y="6370"/>
                  <a:pt x="1165" y="6404"/>
                  <a:pt x="1161" y="6439"/>
                </a:cubicBezTo>
                <a:lnTo>
                  <a:pt x="1155" y="6544"/>
                </a:lnTo>
                <a:cubicBezTo>
                  <a:pt x="1154" y="6581"/>
                  <a:pt x="1152" y="6617"/>
                  <a:pt x="1151" y="6654"/>
                </a:cubicBezTo>
                <a:lnTo>
                  <a:pt x="1151" y="6770"/>
                </a:lnTo>
                <a:cubicBezTo>
                  <a:pt x="1152" y="6807"/>
                  <a:pt x="1154" y="6843"/>
                  <a:pt x="1155" y="6880"/>
                </a:cubicBezTo>
                <a:cubicBezTo>
                  <a:pt x="1157" y="6918"/>
                  <a:pt x="1159" y="6957"/>
                  <a:pt x="1161" y="6995"/>
                </a:cubicBezTo>
                <a:cubicBezTo>
                  <a:pt x="1166" y="7067"/>
                  <a:pt x="1171" y="7138"/>
                  <a:pt x="1176" y="7210"/>
                </a:cubicBezTo>
                <a:cubicBezTo>
                  <a:pt x="1182" y="7275"/>
                  <a:pt x="1189" y="7339"/>
                  <a:pt x="1195" y="7404"/>
                </a:cubicBezTo>
                <a:cubicBezTo>
                  <a:pt x="1200" y="7458"/>
                  <a:pt x="1206" y="7513"/>
                  <a:pt x="1211" y="7567"/>
                </a:cubicBezTo>
                <a:cubicBezTo>
                  <a:pt x="1212" y="7590"/>
                  <a:pt x="1214" y="7612"/>
                  <a:pt x="1215" y="7635"/>
                </a:cubicBezTo>
                <a:lnTo>
                  <a:pt x="1218" y="7698"/>
                </a:lnTo>
                <a:lnTo>
                  <a:pt x="1218" y="7724"/>
                </a:lnTo>
                <a:cubicBezTo>
                  <a:pt x="1220" y="7736"/>
                  <a:pt x="1222" y="7749"/>
                  <a:pt x="1224" y="7761"/>
                </a:cubicBezTo>
                <a:cubicBezTo>
                  <a:pt x="1229" y="7784"/>
                  <a:pt x="1233" y="7806"/>
                  <a:pt x="1238" y="7829"/>
                </a:cubicBezTo>
                <a:cubicBezTo>
                  <a:pt x="1246" y="7852"/>
                  <a:pt x="1255" y="7874"/>
                  <a:pt x="1263" y="7897"/>
                </a:cubicBezTo>
                <a:cubicBezTo>
                  <a:pt x="1273" y="7927"/>
                  <a:pt x="1282" y="7956"/>
                  <a:pt x="1292" y="7986"/>
                </a:cubicBezTo>
                <a:cubicBezTo>
                  <a:pt x="1303" y="8014"/>
                  <a:pt x="1315" y="8042"/>
                  <a:pt x="1326" y="8070"/>
                </a:cubicBezTo>
                <a:cubicBezTo>
                  <a:pt x="1340" y="8100"/>
                  <a:pt x="1355" y="8129"/>
                  <a:pt x="1369" y="8159"/>
                </a:cubicBezTo>
                <a:cubicBezTo>
                  <a:pt x="1397" y="8220"/>
                  <a:pt x="1426" y="8282"/>
                  <a:pt x="1454" y="8343"/>
                </a:cubicBezTo>
                <a:cubicBezTo>
                  <a:pt x="1483" y="8397"/>
                  <a:pt x="1512" y="8452"/>
                  <a:pt x="1541" y="8506"/>
                </a:cubicBezTo>
                <a:cubicBezTo>
                  <a:pt x="1567" y="8553"/>
                  <a:pt x="1592" y="8600"/>
                  <a:pt x="1618" y="8647"/>
                </a:cubicBezTo>
                <a:cubicBezTo>
                  <a:pt x="1642" y="8689"/>
                  <a:pt x="1667" y="8731"/>
                  <a:pt x="1691" y="8773"/>
                </a:cubicBezTo>
                <a:lnTo>
                  <a:pt x="2019" y="9208"/>
                </a:lnTo>
                <a:lnTo>
                  <a:pt x="2289" y="9549"/>
                </a:lnTo>
                <a:lnTo>
                  <a:pt x="2409" y="9706"/>
                </a:lnTo>
                <a:cubicBezTo>
                  <a:pt x="2442" y="9743"/>
                  <a:pt x="2476" y="9779"/>
                  <a:pt x="2509" y="9816"/>
                </a:cubicBezTo>
                <a:cubicBezTo>
                  <a:pt x="2522" y="9830"/>
                  <a:pt x="2536" y="9844"/>
                  <a:pt x="2549" y="9858"/>
                </a:cubicBezTo>
                <a:lnTo>
                  <a:pt x="2592" y="9895"/>
                </a:lnTo>
                <a:lnTo>
                  <a:pt x="2636" y="9921"/>
                </a:lnTo>
                <a:cubicBezTo>
                  <a:pt x="2650" y="9930"/>
                  <a:pt x="2665" y="9939"/>
                  <a:pt x="2679" y="9948"/>
                </a:cubicBezTo>
                <a:lnTo>
                  <a:pt x="2762" y="9984"/>
                </a:lnTo>
                <a:cubicBezTo>
                  <a:pt x="2788" y="9989"/>
                  <a:pt x="2815" y="9995"/>
                  <a:pt x="2841" y="10000"/>
                </a:cubicBezTo>
                <a:lnTo>
                  <a:pt x="2908" y="10000"/>
                </a:lnTo>
                <a:lnTo>
                  <a:pt x="2958" y="10000"/>
                </a:lnTo>
                <a:cubicBezTo>
                  <a:pt x="2974" y="9997"/>
                  <a:pt x="2991" y="9993"/>
                  <a:pt x="3007" y="9990"/>
                </a:cubicBezTo>
                <a:lnTo>
                  <a:pt x="4947" y="9990"/>
                </a:lnTo>
                <a:lnTo>
                  <a:pt x="8068" y="10094"/>
                </a:lnTo>
                <a:lnTo>
                  <a:pt x="8886" y="9974"/>
                </a:lnTo>
                <a:cubicBezTo>
                  <a:pt x="8899" y="9970"/>
                  <a:pt x="8912" y="9967"/>
                  <a:pt x="8925" y="9963"/>
                </a:cubicBezTo>
                <a:cubicBezTo>
                  <a:pt x="8937" y="9958"/>
                  <a:pt x="8948" y="9953"/>
                  <a:pt x="8960" y="9948"/>
                </a:cubicBezTo>
                <a:cubicBezTo>
                  <a:pt x="8969" y="9939"/>
                  <a:pt x="8979" y="9930"/>
                  <a:pt x="8988" y="9921"/>
                </a:cubicBezTo>
                <a:lnTo>
                  <a:pt x="9164" y="9733"/>
                </a:lnTo>
                <a:lnTo>
                  <a:pt x="9295" y="9580"/>
                </a:lnTo>
                <a:lnTo>
                  <a:pt x="9442" y="9407"/>
                </a:lnTo>
                <a:cubicBezTo>
                  <a:pt x="9490" y="9341"/>
                  <a:pt x="9537" y="9274"/>
                  <a:pt x="9585" y="9208"/>
                </a:cubicBezTo>
                <a:cubicBezTo>
                  <a:pt x="9609" y="9177"/>
                  <a:pt x="9632" y="9145"/>
                  <a:pt x="9656" y="9114"/>
                </a:cubicBezTo>
                <a:cubicBezTo>
                  <a:pt x="9678" y="9079"/>
                  <a:pt x="9701" y="9044"/>
                  <a:pt x="9723" y="9009"/>
                </a:cubicBezTo>
                <a:lnTo>
                  <a:pt x="9783" y="8904"/>
                </a:lnTo>
                <a:lnTo>
                  <a:pt x="9837" y="8799"/>
                </a:lnTo>
                <a:lnTo>
                  <a:pt x="9885" y="8694"/>
                </a:lnTo>
                <a:cubicBezTo>
                  <a:pt x="9897" y="8663"/>
                  <a:pt x="9908" y="8631"/>
                  <a:pt x="9920" y="8600"/>
                </a:cubicBezTo>
                <a:cubicBezTo>
                  <a:pt x="9930" y="8569"/>
                  <a:pt x="9939" y="8537"/>
                  <a:pt x="9949" y="8506"/>
                </a:cubicBezTo>
                <a:cubicBezTo>
                  <a:pt x="9957" y="8471"/>
                  <a:pt x="9964" y="8436"/>
                  <a:pt x="9972" y="8401"/>
                </a:cubicBezTo>
                <a:cubicBezTo>
                  <a:pt x="9977" y="8369"/>
                  <a:pt x="9983" y="8338"/>
                  <a:pt x="9988" y="8306"/>
                </a:cubicBezTo>
                <a:cubicBezTo>
                  <a:pt x="9991" y="8275"/>
                  <a:pt x="9994" y="8243"/>
                  <a:pt x="9997" y="8212"/>
                </a:cubicBezTo>
                <a:lnTo>
                  <a:pt x="10003" y="8107"/>
                </a:lnTo>
                <a:cubicBezTo>
                  <a:pt x="10004" y="8076"/>
                  <a:pt x="10006" y="8044"/>
                  <a:pt x="10007" y="8013"/>
                </a:cubicBezTo>
                <a:lnTo>
                  <a:pt x="10007" y="7908"/>
                </a:lnTo>
                <a:cubicBezTo>
                  <a:pt x="10006" y="7875"/>
                  <a:pt x="10004" y="7841"/>
                  <a:pt x="10003" y="7808"/>
                </a:cubicBezTo>
                <a:cubicBezTo>
                  <a:pt x="10000" y="7777"/>
                  <a:pt x="9996" y="7745"/>
                  <a:pt x="9993" y="7714"/>
                </a:cubicBezTo>
                <a:cubicBezTo>
                  <a:pt x="9991" y="7682"/>
                  <a:pt x="9990" y="7651"/>
                  <a:pt x="9988" y="7619"/>
                </a:cubicBezTo>
                <a:cubicBezTo>
                  <a:pt x="9980" y="7556"/>
                  <a:pt x="9973" y="7494"/>
                  <a:pt x="9965" y="7431"/>
                </a:cubicBezTo>
                <a:cubicBezTo>
                  <a:pt x="9958" y="7370"/>
                  <a:pt x="9950" y="7308"/>
                  <a:pt x="9943" y="7247"/>
                </a:cubicBezTo>
                <a:cubicBezTo>
                  <a:pt x="9935" y="7189"/>
                  <a:pt x="9928" y="7132"/>
                  <a:pt x="9920" y="7074"/>
                </a:cubicBezTo>
                <a:close/>
              </a:path>
            </a:pathLst>
          </a:custGeom>
          <a:solidFill>
            <a:srgbClr val="547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2692400" y="1722438"/>
            <a:ext cx="3568700" cy="35687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989263" y="2020888"/>
            <a:ext cx="2974975" cy="29718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287713" y="2316163"/>
            <a:ext cx="2378075" cy="238125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584575" y="2614613"/>
            <a:ext cx="1784350" cy="178435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881438" y="2913063"/>
            <a:ext cx="1190625" cy="118745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179888" y="3208338"/>
            <a:ext cx="593725" cy="5969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395538" y="1423988"/>
            <a:ext cx="4162425" cy="4165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098675" y="1128713"/>
            <a:ext cx="4757738" cy="47561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800225" y="830263"/>
            <a:ext cx="5353050" cy="53530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203" name="TextBox 12"/>
          <p:cNvSpPr txBox="1">
            <a:spLocks noChangeArrowheads="1"/>
          </p:cNvSpPr>
          <p:nvPr/>
        </p:nvSpPr>
        <p:spPr bwMode="auto">
          <a:xfrm>
            <a:off x="4325938" y="779463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8204" name="TextBox 13"/>
          <p:cNvSpPr txBox="1">
            <a:spLocks noChangeArrowheads="1"/>
          </p:cNvSpPr>
          <p:nvPr/>
        </p:nvSpPr>
        <p:spPr bwMode="auto">
          <a:xfrm>
            <a:off x="4325938" y="1081088"/>
            <a:ext cx="3016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</a:t>
            </a:r>
          </a:p>
        </p:txBody>
      </p:sp>
      <p:sp>
        <p:nvSpPr>
          <p:cNvPr id="8205" name="TextBox 14"/>
          <p:cNvSpPr txBox="1">
            <a:spLocks noChangeArrowheads="1"/>
          </p:cNvSpPr>
          <p:nvPr/>
        </p:nvSpPr>
        <p:spPr bwMode="auto">
          <a:xfrm>
            <a:off x="4325938" y="1382713"/>
            <a:ext cx="3016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3</a:t>
            </a:r>
          </a:p>
        </p:txBody>
      </p:sp>
      <p:sp>
        <p:nvSpPr>
          <p:cNvPr id="8206" name="TextBox 15"/>
          <p:cNvSpPr txBox="1">
            <a:spLocks noChangeArrowheads="1"/>
          </p:cNvSpPr>
          <p:nvPr/>
        </p:nvSpPr>
        <p:spPr bwMode="auto">
          <a:xfrm>
            <a:off x="4325938" y="1687513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207" name="TextBox 16"/>
          <p:cNvSpPr txBox="1">
            <a:spLocks noChangeArrowheads="1"/>
          </p:cNvSpPr>
          <p:nvPr/>
        </p:nvSpPr>
        <p:spPr bwMode="auto">
          <a:xfrm>
            <a:off x="4325938" y="1989138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8208" name="TextBox 17"/>
          <p:cNvSpPr txBox="1">
            <a:spLocks noChangeArrowheads="1"/>
          </p:cNvSpPr>
          <p:nvPr/>
        </p:nvSpPr>
        <p:spPr bwMode="auto">
          <a:xfrm>
            <a:off x="4325938" y="2290763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209" name="TextBox 18"/>
          <p:cNvSpPr txBox="1">
            <a:spLocks noChangeArrowheads="1"/>
          </p:cNvSpPr>
          <p:nvPr/>
        </p:nvSpPr>
        <p:spPr bwMode="auto">
          <a:xfrm>
            <a:off x="4325938" y="2592388"/>
            <a:ext cx="3016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8210" name="TextBox 19"/>
          <p:cNvSpPr txBox="1">
            <a:spLocks noChangeArrowheads="1"/>
          </p:cNvSpPr>
          <p:nvPr/>
        </p:nvSpPr>
        <p:spPr bwMode="auto">
          <a:xfrm>
            <a:off x="4325938" y="2897188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8211" name="TextBox 20"/>
          <p:cNvSpPr txBox="1">
            <a:spLocks noChangeArrowheads="1"/>
          </p:cNvSpPr>
          <p:nvPr/>
        </p:nvSpPr>
        <p:spPr bwMode="auto">
          <a:xfrm>
            <a:off x="4325938" y="5843588"/>
            <a:ext cx="3016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8212" name="TextBox 21"/>
          <p:cNvSpPr txBox="1">
            <a:spLocks noChangeArrowheads="1"/>
          </p:cNvSpPr>
          <p:nvPr/>
        </p:nvSpPr>
        <p:spPr bwMode="auto">
          <a:xfrm>
            <a:off x="4325938" y="5545138"/>
            <a:ext cx="3016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</a:t>
            </a:r>
          </a:p>
        </p:txBody>
      </p:sp>
      <p:sp>
        <p:nvSpPr>
          <p:cNvPr id="8213" name="TextBox 22"/>
          <p:cNvSpPr txBox="1">
            <a:spLocks noChangeArrowheads="1"/>
          </p:cNvSpPr>
          <p:nvPr/>
        </p:nvSpPr>
        <p:spPr bwMode="auto">
          <a:xfrm>
            <a:off x="4325938" y="5249863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3</a:t>
            </a:r>
          </a:p>
        </p:txBody>
      </p:sp>
      <p:sp>
        <p:nvSpPr>
          <p:cNvPr id="8214" name="TextBox 23"/>
          <p:cNvSpPr txBox="1">
            <a:spLocks noChangeArrowheads="1"/>
          </p:cNvSpPr>
          <p:nvPr/>
        </p:nvSpPr>
        <p:spPr bwMode="auto">
          <a:xfrm>
            <a:off x="4325938" y="4951413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215" name="TextBox 24"/>
          <p:cNvSpPr txBox="1">
            <a:spLocks noChangeArrowheads="1"/>
          </p:cNvSpPr>
          <p:nvPr/>
        </p:nvSpPr>
        <p:spPr bwMode="auto">
          <a:xfrm>
            <a:off x="4325938" y="4652963"/>
            <a:ext cx="3016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8216" name="TextBox 25"/>
          <p:cNvSpPr txBox="1">
            <a:spLocks noChangeArrowheads="1"/>
          </p:cNvSpPr>
          <p:nvPr/>
        </p:nvSpPr>
        <p:spPr bwMode="auto">
          <a:xfrm>
            <a:off x="4325938" y="4354513"/>
            <a:ext cx="3016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217" name="TextBox 26"/>
          <p:cNvSpPr txBox="1">
            <a:spLocks noChangeArrowheads="1"/>
          </p:cNvSpPr>
          <p:nvPr/>
        </p:nvSpPr>
        <p:spPr bwMode="auto">
          <a:xfrm>
            <a:off x="4325938" y="4059238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8218" name="TextBox 27"/>
          <p:cNvSpPr txBox="1">
            <a:spLocks noChangeArrowheads="1"/>
          </p:cNvSpPr>
          <p:nvPr/>
        </p:nvSpPr>
        <p:spPr bwMode="auto">
          <a:xfrm>
            <a:off x="4325938" y="3760788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8219" name="TextBox 28"/>
          <p:cNvSpPr txBox="1">
            <a:spLocks noChangeArrowheads="1"/>
          </p:cNvSpPr>
          <p:nvPr/>
        </p:nvSpPr>
        <p:spPr bwMode="auto">
          <a:xfrm>
            <a:off x="6856413" y="3322638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8220" name="TextBox 29"/>
          <p:cNvSpPr txBox="1">
            <a:spLocks noChangeArrowheads="1"/>
          </p:cNvSpPr>
          <p:nvPr/>
        </p:nvSpPr>
        <p:spPr bwMode="auto">
          <a:xfrm>
            <a:off x="6554788" y="3322638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</a:t>
            </a:r>
          </a:p>
        </p:txBody>
      </p:sp>
      <p:sp>
        <p:nvSpPr>
          <p:cNvPr id="8221" name="TextBox 30"/>
          <p:cNvSpPr txBox="1">
            <a:spLocks noChangeArrowheads="1"/>
          </p:cNvSpPr>
          <p:nvPr/>
        </p:nvSpPr>
        <p:spPr bwMode="auto">
          <a:xfrm>
            <a:off x="6256338" y="3322638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3</a:t>
            </a:r>
          </a:p>
        </p:txBody>
      </p:sp>
      <p:sp>
        <p:nvSpPr>
          <p:cNvPr id="8222" name="TextBox 31"/>
          <p:cNvSpPr txBox="1">
            <a:spLocks noChangeArrowheads="1"/>
          </p:cNvSpPr>
          <p:nvPr/>
        </p:nvSpPr>
        <p:spPr bwMode="auto">
          <a:xfrm>
            <a:off x="5959475" y="3322638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223" name="TextBox 32"/>
          <p:cNvSpPr txBox="1">
            <a:spLocks noChangeArrowheads="1"/>
          </p:cNvSpPr>
          <p:nvPr/>
        </p:nvSpPr>
        <p:spPr bwMode="auto">
          <a:xfrm>
            <a:off x="5662613" y="3322638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8224" name="TextBox 33"/>
          <p:cNvSpPr txBox="1">
            <a:spLocks noChangeArrowheads="1"/>
          </p:cNvSpPr>
          <p:nvPr/>
        </p:nvSpPr>
        <p:spPr bwMode="auto">
          <a:xfrm>
            <a:off x="5364163" y="3322638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225" name="TextBox 34"/>
          <p:cNvSpPr txBox="1">
            <a:spLocks noChangeArrowheads="1"/>
          </p:cNvSpPr>
          <p:nvPr/>
        </p:nvSpPr>
        <p:spPr bwMode="auto">
          <a:xfrm>
            <a:off x="5062538" y="3322638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8226" name="TextBox 35"/>
          <p:cNvSpPr txBox="1">
            <a:spLocks noChangeArrowheads="1"/>
          </p:cNvSpPr>
          <p:nvPr/>
        </p:nvSpPr>
        <p:spPr bwMode="auto">
          <a:xfrm>
            <a:off x="4773613" y="3322638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8227" name="TextBox 36"/>
          <p:cNvSpPr txBox="1">
            <a:spLocks noChangeArrowheads="1"/>
          </p:cNvSpPr>
          <p:nvPr/>
        </p:nvSpPr>
        <p:spPr bwMode="auto">
          <a:xfrm>
            <a:off x="1797050" y="3322638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8228" name="TextBox 37"/>
          <p:cNvSpPr txBox="1">
            <a:spLocks noChangeArrowheads="1"/>
          </p:cNvSpPr>
          <p:nvPr/>
        </p:nvSpPr>
        <p:spPr bwMode="auto">
          <a:xfrm>
            <a:off x="2098675" y="3322638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</a:t>
            </a:r>
          </a:p>
        </p:txBody>
      </p:sp>
      <p:sp>
        <p:nvSpPr>
          <p:cNvPr id="8229" name="TextBox 38"/>
          <p:cNvSpPr txBox="1">
            <a:spLocks noChangeArrowheads="1"/>
          </p:cNvSpPr>
          <p:nvPr/>
        </p:nvSpPr>
        <p:spPr bwMode="auto">
          <a:xfrm>
            <a:off x="2378075" y="3322638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3</a:t>
            </a:r>
          </a:p>
        </p:txBody>
      </p:sp>
      <p:sp>
        <p:nvSpPr>
          <p:cNvPr id="8230" name="TextBox 39"/>
          <p:cNvSpPr txBox="1">
            <a:spLocks noChangeArrowheads="1"/>
          </p:cNvSpPr>
          <p:nvPr/>
        </p:nvSpPr>
        <p:spPr bwMode="auto">
          <a:xfrm>
            <a:off x="2679700" y="3322638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231" name="TextBox 40"/>
          <p:cNvSpPr txBox="1">
            <a:spLocks noChangeArrowheads="1"/>
          </p:cNvSpPr>
          <p:nvPr/>
        </p:nvSpPr>
        <p:spPr bwMode="auto">
          <a:xfrm>
            <a:off x="2981325" y="3322638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8232" name="TextBox 41"/>
          <p:cNvSpPr txBox="1">
            <a:spLocks noChangeArrowheads="1"/>
          </p:cNvSpPr>
          <p:nvPr/>
        </p:nvSpPr>
        <p:spPr bwMode="auto">
          <a:xfrm>
            <a:off x="3282950" y="3322638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233" name="TextBox 42"/>
          <p:cNvSpPr txBox="1">
            <a:spLocks noChangeArrowheads="1"/>
          </p:cNvSpPr>
          <p:nvPr/>
        </p:nvSpPr>
        <p:spPr bwMode="auto">
          <a:xfrm>
            <a:off x="3584575" y="3322638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8234" name="TextBox 43"/>
          <p:cNvSpPr txBox="1">
            <a:spLocks noChangeArrowheads="1"/>
          </p:cNvSpPr>
          <p:nvPr/>
        </p:nvSpPr>
        <p:spPr bwMode="auto">
          <a:xfrm>
            <a:off x="3881438" y="3322638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45" name="Oval 44"/>
          <p:cNvSpPr/>
          <p:nvPr/>
        </p:nvSpPr>
        <p:spPr>
          <a:xfrm>
            <a:off x="4433888" y="3465513"/>
            <a:ext cx="85725" cy="825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8">
      <a:dk1>
        <a:srgbClr val="0A141E"/>
      </a:dk1>
      <a:lt1>
        <a:srgbClr val="FFFFFF"/>
      </a:lt1>
      <a:dk2>
        <a:srgbClr val="0A141E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141E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244</Words>
  <Application>Microsoft Office PowerPoint</Application>
  <PresentationFormat>On-screen Show (4:3)</PresentationFormat>
  <Paragraphs>99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Wingdings</vt:lpstr>
      <vt:lpstr>Default Design</vt:lpstr>
      <vt:lpstr>Target Templates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 PowerPoint Template</dc:title>
  <dc:creator>Presentation Magazine</dc:creator>
  <cp:keywords>Target</cp:keywords>
  <cp:lastModifiedBy>Jonty Pearce</cp:lastModifiedBy>
  <cp:revision>7</cp:revision>
  <dcterms:created xsi:type="dcterms:W3CDTF">2009-11-03T13:35:13Z</dcterms:created>
  <dcterms:modified xsi:type="dcterms:W3CDTF">2015-02-22T11:16:21Z</dcterms:modified>
  <cp:category>PowerPoint Template</cp:category>
</cp:coreProperties>
</file>