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8" r:id="rId2"/>
    <p:sldId id="269" r:id="rId3"/>
    <p:sldId id="271" r:id="rId4"/>
    <p:sldId id="272" r:id="rId5"/>
    <p:sldId id="274" r:id="rId6"/>
    <p:sldId id="267" r:id="rId7"/>
    <p:sldId id="266" r:id="rId8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9999"/>
    <a:srgbClr val="CCFF66"/>
    <a:srgbClr val="FFC90F"/>
    <a:srgbClr val="393A91"/>
    <a:srgbClr val="FFDE05"/>
    <a:srgbClr val="B7B7B7"/>
    <a:srgbClr val="655D5D"/>
    <a:srgbClr val="FF9D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271" autoAdjust="0"/>
  </p:normalViewPr>
  <p:slideViewPr>
    <p:cSldViewPr snapToGrid="0">
      <p:cViewPr>
        <p:scale>
          <a:sx n="69" d="100"/>
          <a:sy n="69" d="100"/>
        </p:scale>
        <p:origin x="-46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/>
            </a:lvl1pPr>
          </a:lstStyle>
          <a:p>
            <a:pPr>
              <a:defRPr/>
            </a:pPr>
            <a:fld id="{BB146C34-53B4-4A45-A1F0-7ED03B922D5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434089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FCD7E49-359A-4438-9102-7E2045FB9B1B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40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16616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737C054-8B87-467C-8C95-42C621E89A7C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09167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D9F79CB-DE61-4B3A-91DF-E50858D94357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196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8577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207F7F2-A983-4809-9E8D-08B7A14720AD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244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30832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09F67CA-D09B-4C19-A4D8-01BF136EEE70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292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1725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729FC73-44AE-4E8A-977E-73D6D8DFF746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4339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43608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A6B40AE-65EB-4CBD-8C1D-36BE7D0D1C12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00735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33A02A-91FD-4DC4-82F5-190431A233B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44304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198798-9589-4BEC-8E4A-174CA0479E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66526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5D6D8B-71E6-4062-B7EF-7093C613AE8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10661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F1AD1D-C774-4478-BDB5-C10459A93BE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4876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6FFB8B-C2CD-4596-8C7F-C98302ED6D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05870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EFE9C1-7000-432D-AAAE-7BCCC967732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76423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EF24F6-751B-4577-B6E8-DE56DFD0E6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351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7B6A2D-D961-4913-91E6-F199C6FACBC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10974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063BFA-B186-49E1-AA87-F74BB877B58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1724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746815-2653-4032-B206-926ABB3A84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63257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F53C98-0214-41AF-ACD7-CFFF516FED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49435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 smtClean="0"/>
            </a:lvl1pPr>
          </a:lstStyle>
          <a:p>
            <a:pPr>
              <a:defRPr/>
            </a:pPr>
            <a:fld id="{5E0F038F-5187-4599-8D43-D1859B8CCC7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29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5A300">
              <a:alpha val="2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folHlink"/>
                </a:solidFill>
              </a:rPr>
              <a:t>Padlock clip art</a:t>
            </a:r>
            <a:endParaRPr lang="en-GB" altLang="en-US" smtClean="0"/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3913" y="3459163"/>
            <a:ext cx="7504112" cy="1752600"/>
          </a:xfrm>
        </p:spPr>
        <p:txBody>
          <a:bodyPr/>
          <a:lstStyle/>
          <a:p>
            <a:pPr eaLnBrk="1" hangingPunct="1"/>
            <a:r>
              <a:rPr lang="en-GB" altLang="en-US" sz="2800" smtClean="0"/>
              <a:t>Can be coloured in, magnified </a:t>
            </a:r>
            <a:br>
              <a:rPr lang="en-GB" altLang="en-US" sz="2800" smtClean="0"/>
            </a:br>
            <a:r>
              <a:rPr lang="en-GB" altLang="en-US" sz="2800" smtClean="0"/>
              <a:t>and cut out</a:t>
            </a:r>
          </a:p>
        </p:txBody>
      </p:sp>
      <p:grpSp>
        <p:nvGrpSpPr>
          <p:cNvPr id="3077" name="Group 768"/>
          <p:cNvGrpSpPr>
            <a:grpSpLocks/>
          </p:cNvGrpSpPr>
          <p:nvPr/>
        </p:nvGrpSpPr>
        <p:grpSpPr bwMode="auto">
          <a:xfrm>
            <a:off x="6519863" y="677863"/>
            <a:ext cx="2054225" cy="1012825"/>
            <a:chOff x="3905" y="481"/>
            <a:chExt cx="1294" cy="638"/>
          </a:xfrm>
        </p:grpSpPr>
        <p:sp>
          <p:nvSpPr>
            <p:cNvPr id="3116" name="Freeform 769"/>
            <p:cNvSpPr>
              <a:spLocks/>
            </p:cNvSpPr>
            <p:nvPr/>
          </p:nvSpPr>
          <p:spPr bwMode="auto">
            <a:xfrm>
              <a:off x="3905" y="481"/>
              <a:ext cx="686" cy="408"/>
            </a:xfrm>
            <a:custGeom>
              <a:avLst/>
              <a:gdLst>
                <a:gd name="T0" fmla="*/ 122 w 832"/>
                <a:gd name="T1" fmla="*/ 242 h 494"/>
                <a:gd name="T2" fmla="*/ 93 w 832"/>
                <a:gd name="T3" fmla="*/ 147 h 494"/>
                <a:gd name="T4" fmla="*/ 195 w 832"/>
                <a:gd name="T5" fmla="*/ 73 h 494"/>
                <a:gd name="T6" fmla="*/ 363 w 832"/>
                <a:gd name="T7" fmla="*/ 59 h 494"/>
                <a:gd name="T8" fmla="*/ 488 w 832"/>
                <a:gd name="T9" fmla="*/ 93 h 494"/>
                <a:gd name="T10" fmla="*/ 566 w 832"/>
                <a:gd name="T11" fmla="*/ 64 h 494"/>
                <a:gd name="T12" fmla="*/ 566 w 832"/>
                <a:gd name="T13" fmla="*/ 64 h 494"/>
                <a:gd name="T14" fmla="*/ 362 w 832"/>
                <a:gd name="T15" fmla="*/ 8 h 494"/>
                <a:gd name="T16" fmla="*/ 157 w 832"/>
                <a:gd name="T17" fmla="*/ 29 h 494"/>
                <a:gd name="T18" fmla="*/ 23 w 832"/>
                <a:gd name="T19" fmla="*/ 147 h 494"/>
                <a:gd name="T20" fmla="*/ 130 w 832"/>
                <a:gd name="T21" fmla="*/ 321 h 494"/>
                <a:gd name="T22" fmla="*/ 122 w 832"/>
                <a:gd name="T23" fmla="*/ 242 h 49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832" h="494">
                  <a:moveTo>
                    <a:pt x="180" y="355"/>
                  </a:moveTo>
                  <a:cubicBezTo>
                    <a:pt x="180" y="310"/>
                    <a:pt x="101" y="294"/>
                    <a:pt x="137" y="215"/>
                  </a:cubicBezTo>
                  <a:cubicBezTo>
                    <a:pt x="155" y="174"/>
                    <a:pt x="209" y="133"/>
                    <a:pt x="286" y="107"/>
                  </a:cubicBezTo>
                  <a:cubicBezTo>
                    <a:pt x="363" y="81"/>
                    <a:pt x="467" y="81"/>
                    <a:pt x="534" y="87"/>
                  </a:cubicBezTo>
                  <a:cubicBezTo>
                    <a:pt x="601" y="93"/>
                    <a:pt x="665" y="134"/>
                    <a:pt x="718" y="136"/>
                  </a:cubicBezTo>
                  <a:lnTo>
                    <a:pt x="832" y="95"/>
                  </a:lnTo>
                  <a:cubicBezTo>
                    <a:pt x="783" y="81"/>
                    <a:pt x="661" y="25"/>
                    <a:pt x="533" y="12"/>
                  </a:cubicBezTo>
                  <a:cubicBezTo>
                    <a:pt x="404" y="0"/>
                    <a:pt x="333" y="12"/>
                    <a:pt x="232" y="42"/>
                  </a:cubicBezTo>
                  <a:cubicBezTo>
                    <a:pt x="132" y="70"/>
                    <a:pt x="42" y="140"/>
                    <a:pt x="34" y="215"/>
                  </a:cubicBezTo>
                  <a:cubicBezTo>
                    <a:pt x="0" y="377"/>
                    <a:pt x="167" y="445"/>
                    <a:pt x="192" y="471"/>
                  </a:cubicBezTo>
                  <a:cubicBezTo>
                    <a:pt x="216" y="494"/>
                    <a:pt x="180" y="400"/>
                    <a:pt x="180" y="355"/>
                  </a:cubicBezTo>
                  <a:close/>
                </a:path>
              </a:pathLst>
            </a:custGeom>
            <a:gradFill rotWithShape="0">
              <a:gsLst>
                <a:gs pos="0">
                  <a:srgbClr val="CACACA"/>
                </a:gs>
                <a:gs pos="100000">
                  <a:schemeClr val="bg1"/>
                </a:gs>
              </a:gsLst>
              <a:lin ang="18900000" scaled="1"/>
            </a:gra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17" name="Freeform 770"/>
            <p:cNvSpPr>
              <a:spLocks/>
            </p:cNvSpPr>
            <p:nvPr/>
          </p:nvSpPr>
          <p:spPr bwMode="auto">
            <a:xfrm>
              <a:off x="4031" y="533"/>
              <a:ext cx="1168" cy="584"/>
            </a:xfrm>
            <a:custGeom>
              <a:avLst/>
              <a:gdLst>
                <a:gd name="T0" fmla="*/ 5 w 5864"/>
                <a:gd name="T1" fmla="*/ 79 h 2926"/>
                <a:gd name="T2" fmla="*/ 1 w 5864"/>
                <a:gd name="T3" fmla="*/ 72 h 2926"/>
                <a:gd name="T4" fmla="*/ 1 w 5864"/>
                <a:gd name="T5" fmla="*/ 46 h 2926"/>
                <a:gd name="T6" fmla="*/ 13 w 5864"/>
                <a:gd name="T7" fmla="*/ 32 h 2926"/>
                <a:gd name="T8" fmla="*/ 113 w 5864"/>
                <a:gd name="T9" fmla="*/ 1 h 2926"/>
                <a:gd name="T10" fmla="*/ 120 w 5864"/>
                <a:gd name="T11" fmla="*/ 1 h 2926"/>
                <a:gd name="T12" fmla="*/ 225 w 5864"/>
                <a:gd name="T13" fmla="*/ 35 h 2926"/>
                <a:gd name="T14" fmla="*/ 232 w 5864"/>
                <a:gd name="T15" fmla="*/ 43 h 2926"/>
                <a:gd name="T16" fmla="*/ 232 w 5864"/>
                <a:gd name="T17" fmla="*/ 69 h 2926"/>
                <a:gd name="T18" fmla="*/ 220 w 5864"/>
                <a:gd name="T19" fmla="*/ 84 h 2926"/>
                <a:gd name="T20" fmla="*/ 136 w 5864"/>
                <a:gd name="T21" fmla="*/ 109 h 2926"/>
                <a:gd name="T22" fmla="*/ 104 w 5864"/>
                <a:gd name="T23" fmla="*/ 111 h 2926"/>
                <a:gd name="T24" fmla="*/ 5 w 5864"/>
                <a:gd name="T25" fmla="*/ 79 h 292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864" h="2926">
                  <a:moveTo>
                    <a:pt x="115" y="1993"/>
                  </a:moveTo>
                  <a:cubicBezTo>
                    <a:pt x="0" y="1942"/>
                    <a:pt x="25" y="1812"/>
                    <a:pt x="25" y="1812"/>
                  </a:cubicBezTo>
                  <a:cubicBezTo>
                    <a:pt x="25" y="1812"/>
                    <a:pt x="20" y="1481"/>
                    <a:pt x="20" y="1149"/>
                  </a:cubicBezTo>
                  <a:cubicBezTo>
                    <a:pt x="10" y="858"/>
                    <a:pt x="60" y="888"/>
                    <a:pt x="336" y="798"/>
                  </a:cubicBezTo>
                  <a:cubicBezTo>
                    <a:pt x="1014" y="577"/>
                    <a:pt x="2289" y="216"/>
                    <a:pt x="2847" y="35"/>
                  </a:cubicBezTo>
                  <a:cubicBezTo>
                    <a:pt x="2932" y="0"/>
                    <a:pt x="3027" y="35"/>
                    <a:pt x="3027" y="35"/>
                  </a:cubicBezTo>
                  <a:lnTo>
                    <a:pt x="5663" y="868"/>
                  </a:lnTo>
                  <a:cubicBezTo>
                    <a:pt x="5663" y="868"/>
                    <a:pt x="5864" y="888"/>
                    <a:pt x="5859" y="1089"/>
                  </a:cubicBezTo>
                  <a:cubicBezTo>
                    <a:pt x="5859" y="1089"/>
                    <a:pt x="5854" y="1410"/>
                    <a:pt x="5854" y="1732"/>
                  </a:cubicBezTo>
                  <a:cubicBezTo>
                    <a:pt x="5834" y="1882"/>
                    <a:pt x="5764" y="2013"/>
                    <a:pt x="5548" y="2103"/>
                  </a:cubicBezTo>
                  <a:cubicBezTo>
                    <a:pt x="5000" y="2264"/>
                    <a:pt x="4077" y="2535"/>
                    <a:pt x="3434" y="2735"/>
                  </a:cubicBezTo>
                  <a:cubicBezTo>
                    <a:pt x="2972" y="2856"/>
                    <a:pt x="2892" y="2926"/>
                    <a:pt x="2611" y="2796"/>
                  </a:cubicBezTo>
                  <a:cubicBezTo>
                    <a:pt x="1300" y="2379"/>
                    <a:pt x="1361" y="2394"/>
                    <a:pt x="115" y="1993"/>
                  </a:cubicBezTo>
                  <a:close/>
                </a:path>
              </a:pathLst>
            </a:custGeom>
            <a:gradFill rotWithShape="0">
              <a:gsLst>
                <a:gs pos="0">
                  <a:srgbClr val="AEAEAE"/>
                </a:gs>
                <a:gs pos="100000">
                  <a:srgbClr val="3F3F3F"/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18" name="Freeform 771"/>
            <p:cNvSpPr>
              <a:spLocks/>
            </p:cNvSpPr>
            <p:nvPr/>
          </p:nvSpPr>
          <p:spPr bwMode="auto">
            <a:xfrm>
              <a:off x="4572" y="694"/>
              <a:ext cx="627" cy="425"/>
            </a:xfrm>
            <a:custGeom>
              <a:avLst/>
              <a:gdLst>
                <a:gd name="T0" fmla="*/ 125 w 3146"/>
                <a:gd name="T1" fmla="*/ 36 h 2133"/>
                <a:gd name="T2" fmla="*/ 113 w 3146"/>
                <a:gd name="T3" fmla="*/ 52 h 2133"/>
                <a:gd name="T4" fmla="*/ 15 w 3146"/>
                <a:gd name="T5" fmla="*/ 80 h 2133"/>
                <a:gd name="T6" fmla="*/ 1 w 3146"/>
                <a:gd name="T7" fmla="*/ 74 h 2133"/>
                <a:gd name="T8" fmla="*/ 0 w 3146"/>
                <a:gd name="T9" fmla="*/ 50 h 2133"/>
                <a:gd name="T10" fmla="*/ 14 w 3146"/>
                <a:gd name="T11" fmla="*/ 33 h 2133"/>
                <a:gd name="T12" fmla="*/ 114 w 3146"/>
                <a:gd name="T13" fmla="*/ 4 h 2133"/>
                <a:gd name="T14" fmla="*/ 125 w 3146"/>
                <a:gd name="T15" fmla="*/ 11 h 2133"/>
                <a:gd name="T16" fmla="*/ 125 w 3146"/>
                <a:gd name="T17" fmla="*/ 36 h 213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146" h="2133">
                  <a:moveTo>
                    <a:pt x="3146" y="910"/>
                  </a:moveTo>
                  <a:cubicBezTo>
                    <a:pt x="3119" y="1019"/>
                    <a:pt x="3089" y="1203"/>
                    <a:pt x="2845" y="1301"/>
                  </a:cubicBezTo>
                  <a:cubicBezTo>
                    <a:pt x="2399" y="1422"/>
                    <a:pt x="915" y="1881"/>
                    <a:pt x="378" y="2027"/>
                  </a:cubicBezTo>
                  <a:cubicBezTo>
                    <a:pt x="323" y="2032"/>
                    <a:pt x="30" y="2133"/>
                    <a:pt x="25" y="1857"/>
                  </a:cubicBezTo>
                  <a:cubicBezTo>
                    <a:pt x="10" y="1591"/>
                    <a:pt x="10" y="1571"/>
                    <a:pt x="0" y="1251"/>
                  </a:cubicBezTo>
                  <a:cubicBezTo>
                    <a:pt x="10" y="1110"/>
                    <a:pt x="10" y="940"/>
                    <a:pt x="361" y="839"/>
                  </a:cubicBezTo>
                  <a:cubicBezTo>
                    <a:pt x="888" y="669"/>
                    <a:pt x="2303" y="268"/>
                    <a:pt x="2860" y="97"/>
                  </a:cubicBezTo>
                  <a:cubicBezTo>
                    <a:pt x="3101" y="0"/>
                    <a:pt x="3144" y="238"/>
                    <a:pt x="3146" y="288"/>
                  </a:cubicBezTo>
                  <a:cubicBezTo>
                    <a:pt x="3144" y="470"/>
                    <a:pt x="3144" y="690"/>
                    <a:pt x="3146" y="910"/>
                  </a:cubicBezTo>
                  <a:close/>
                </a:path>
              </a:pathLst>
            </a:custGeom>
            <a:gradFill rotWithShape="0">
              <a:gsLst>
                <a:gs pos="0">
                  <a:srgbClr val="EFB245"/>
                </a:gs>
                <a:gs pos="100000">
                  <a:srgbClr val="EFD874"/>
                </a:gs>
              </a:gsLst>
              <a:lin ang="18900000" scaled="1"/>
            </a:gra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19" name="Freeform 772"/>
            <p:cNvSpPr>
              <a:spLocks/>
            </p:cNvSpPr>
            <p:nvPr/>
          </p:nvSpPr>
          <p:spPr bwMode="auto">
            <a:xfrm>
              <a:off x="4839" y="823"/>
              <a:ext cx="161" cy="146"/>
            </a:xfrm>
            <a:custGeom>
              <a:avLst/>
              <a:gdLst>
                <a:gd name="T0" fmla="*/ 97 w 160"/>
                <a:gd name="T1" fmla="*/ 138 h 146"/>
                <a:gd name="T2" fmla="*/ 7 w 160"/>
                <a:gd name="T3" fmla="*/ 96 h 146"/>
                <a:gd name="T4" fmla="*/ 72 w 160"/>
                <a:gd name="T5" fmla="*/ 8 h 146"/>
                <a:gd name="T6" fmla="*/ 157 w 160"/>
                <a:gd name="T7" fmla="*/ 50 h 146"/>
                <a:gd name="T8" fmla="*/ 97 w 160"/>
                <a:gd name="T9" fmla="*/ 138 h 1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60" h="146">
                  <a:moveTo>
                    <a:pt x="95" y="138"/>
                  </a:moveTo>
                  <a:cubicBezTo>
                    <a:pt x="70" y="146"/>
                    <a:pt x="14" y="146"/>
                    <a:pt x="7" y="96"/>
                  </a:cubicBezTo>
                  <a:cubicBezTo>
                    <a:pt x="0" y="46"/>
                    <a:pt x="47" y="16"/>
                    <a:pt x="72" y="8"/>
                  </a:cubicBezTo>
                  <a:cubicBezTo>
                    <a:pt x="97" y="0"/>
                    <a:pt x="150" y="0"/>
                    <a:pt x="155" y="50"/>
                  </a:cubicBezTo>
                  <a:cubicBezTo>
                    <a:pt x="160" y="100"/>
                    <a:pt x="120" y="130"/>
                    <a:pt x="95" y="138"/>
                  </a:cubicBez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20" name="Freeform 773"/>
            <p:cNvSpPr>
              <a:spLocks/>
            </p:cNvSpPr>
            <p:nvPr/>
          </p:nvSpPr>
          <p:spPr bwMode="auto">
            <a:xfrm>
              <a:off x="4867" y="865"/>
              <a:ext cx="110" cy="58"/>
            </a:xfrm>
            <a:custGeom>
              <a:avLst/>
              <a:gdLst>
                <a:gd name="T0" fmla="*/ 110 w 110"/>
                <a:gd name="T1" fmla="*/ 24 h 58"/>
                <a:gd name="T2" fmla="*/ 0 w 110"/>
                <a:gd name="T3" fmla="*/ 58 h 58"/>
                <a:gd name="T4" fmla="*/ 0 w 110"/>
                <a:gd name="T5" fmla="*/ 34 h 58"/>
                <a:gd name="T6" fmla="*/ 110 w 110"/>
                <a:gd name="T7" fmla="*/ 0 h 58"/>
                <a:gd name="T8" fmla="*/ 110 w 110"/>
                <a:gd name="T9" fmla="*/ 24 h 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0" h="58">
                  <a:moveTo>
                    <a:pt x="110" y="24"/>
                  </a:moveTo>
                  <a:lnTo>
                    <a:pt x="0" y="58"/>
                  </a:lnTo>
                  <a:lnTo>
                    <a:pt x="0" y="34"/>
                  </a:lnTo>
                  <a:lnTo>
                    <a:pt x="110" y="0"/>
                  </a:lnTo>
                  <a:lnTo>
                    <a:pt x="110" y="24"/>
                  </a:lnTo>
                  <a:close/>
                </a:path>
              </a:pathLst>
            </a:custGeom>
            <a:solidFill>
              <a:srgbClr val="3F3F3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78" name="Group 774"/>
          <p:cNvGrpSpPr>
            <a:grpSpLocks/>
          </p:cNvGrpSpPr>
          <p:nvPr/>
        </p:nvGrpSpPr>
        <p:grpSpPr bwMode="auto">
          <a:xfrm>
            <a:off x="7204075" y="4637088"/>
            <a:ext cx="1204913" cy="1654175"/>
            <a:chOff x="4245" y="1589"/>
            <a:chExt cx="759" cy="1042"/>
          </a:xfrm>
        </p:grpSpPr>
        <p:sp>
          <p:nvSpPr>
            <p:cNvPr id="3097" name="Freeform 775"/>
            <p:cNvSpPr>
              <a:spLocks/>
            </p:cNvSpPr>
            <p:nvPr/>
          </p:nvSpPr>
          <p:spPr bwMode="auto">
            <a:xfrm>
              <a:off x="4382" y="1589"/>
              <a:ext cx="504" cy="383"/>
            </a:xfrm>
            <a:custGeom>
              <a:avLst/>
              <a:gdLst>
                <a:gd name="T0" fmla="*/ 320 w 674"/>
                <a:gd name="T1" fmla="*/ 248 h 513"/>
                <a:gd name="T2" fmla="*/ 372 w 674"/>
                <a:gd name="T3" fmla="*/ 286 h 513"/>
                <a:gd name="T4" fmla="*/ 376 w 674"/>
                <a:gd name="T5" fmla="*/ 199 h 513"/>
                <a:gd name="T6" fmla="*/ 364 w 674"/>
                <a:gd name="T7" fmla="*/ 114 h 513"/>
                <a:gd name="T8" fmla="*/ 192 w 674"/>
                <a:gd name="T9" fmla="*/ 3 h 513"/>
                <a:gd name="T10" fmla="*/ 20 w 674"/>
                <a:gd name="T11" fmla="*/ 91 h 513"/>
                <a:gd name="T12" fmla="*/ 1 w 674"/>
                <a:gd name="T13" fmla="*/ 183 h 513"/>
                <a:gd name="T14" fmla="*/ 4 w 674"/>
                <a:gd name="T15" fmla="*/ 273 h 513"/>
                <a:gd name="T16" fmla="*/ 57 w 674"/>
                <a:gd name="T17" fmla="*/ 239 h 513"/>
                <a:gd name="T18" fmla="*/ 57 w 674"/>
                <a:gd name="T19" fmla="*/ 166 h 513"/>
                <a:gd name="T20" fmla="*/ 84 w 674"/>
                <a:gd name="T21" fmla="*/ 102 h 513"/>
                <a:gd name="T22" fmla="*/ 192 w 674"/>
                <a:gd name="T23" fmla="*/ 57 h 513"/>
                <a:gd name="T24" fmla="*/ 284 w 674"/>
                <a:gd name="T25" fmla="*/ 93 h 513"/>
                <a:gd name="T26" fmla="*/ 320 w 674"/>
                <a:gd name="T27" fmla="*/ 166 h 513"/>
                <a:gd name="T28" fmla="*/ 320 w 674"/>
                <a:gd name="T29" fmla="*/ 248 h 51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674" h="513">
                  <a:moveTo>
                    <a:pt x="572" y="445"/>
                  </a:moveTo>
                  <a:cubicBezTo>
                    <a:pt x="614" y="465"/>
                    <a:pt x="630" y="487"/>
                    <a:pt x="666" y="513"/>
                  </a:cubicBezTo>
                  <a:cubicBezTo>
                    <a:pt x="668" y="461"/>
                    <a:pt x="674" y="410"/>
                    <a:pt x="672" y="357"/>
                  </a:cubicBezTo>
                  <a:cubicBezTo>
                    <a:pt x="672" y="311"/>
                    <a:pt x="673" y="263"/>
                    <a:pt x="651" y="205"/>
                  </a:cubicBezTo>
                  <a:cubicBezTo>
                    <a:pt x="629" y="147"/>
                    <a:pt x="534" y="9"/>
                    <a:pt x="344" y="5"/>
                  </a:cubicBezTo>
                  <a:cubicBezTo>
                    <a:pt x="154" y="0"/>
                    <a:pt x="62" y="103"/>
                    <a:pt x="36" y="164"/>
                  </a:cubicBezTo>
                  <a:cubicBezTo>
                    <a:pt x="10" y="225"/>
                    <a:pt x="0" y="273"/>
                    <a:pt x="2" y="328"/>
                  </a:cubicBezTo>
                  <a:cubicBezTo>
                    <a:pt x="0" y="395"/>
                    <a:pt x="7" y="423"/>
                    <a:pt x="8" y="489"/>
                  </a:cubicBezTo>
                  <a:cubicBezTo>
                    <a:pt x="50" y="461"/>
                    <a:pt x="60" y="451"/>
                    <a:pt x="102" y="429"/>
                  </a:cubicBezTo>
                  <a:cubicBezTo>
                    <a:pt x="102" y="373"/>
                    <a:pt x="96" y="367"/>
                    <a:pt x="102" y="299"/>
                  </a:cubicBezTo>
                  <a:cubicBezTo>
                    <a:pt x="106" y="259"/>
                    <a:pt x="115" y="228"/>
                    <a:pt x="150" y="182"/>
                  </a:cubicBezTo>
                  <a:cubicBezTo>
                    <a:pt x="184" y="136"/>
                    <a:pt x="267" y="98"/>
                    <a:pt x="344" y="102"/>
                  </a:cubicBezTo>
                  <a:cubicBezTo>
                    <a:pt x="420" y="105"/>
                    <a:pt x="471" y="128"/>
                    <a:pt x="508" y="166"/>
                  </a:cubicBezTo>
                  <a:cubicBezTo>
                    <a:pt x="546" y="205"/>
                    <a:pt x="566" y="253"/>
                    <a:pt x="572" y="299"/>
                  </a:cubicBezTo>
                  <a:cubicBezTo>
                    <a:pt x="572" y="377"/>
                    <a:pt x="574" y="399"/>
                    <a:pt x="572" y="445"/>
                  </a:cubicBezTo>
                  <a:close/>
                </a:path>
              </a:pathLst>
            </a:custGeom>
            <a:solidFill>
              <a:srgbClr val="3F3F3F"/>
            </a:solidFill>
            <a:ln w="12700">
              <a:solidFill>
                <a:srgbClr val="655D5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8" name="Oval 776"/>
            <p:cNvSpPr>
              <a:spLocks noChangeArrowheads="1"/>
            </p:cNvSpPr>
            <p:nvPr/>
          </p:nvSpPr>
          <p:spPr bwMode="auto">
            <a:xfrm>
              <a:off x="4245" y="1872"/>
              <a:ext cx="759" cy="759"/>
            </a:xfrm>
            <a:prstGeom prst="ellipse">
              <a:avLst/>
            </a:prstGeom>
            <a:solidFill>
              <a:srgbClr val="4E765A"/>
            </a:solidFill>
            <a:ln w="12700">
              <a:solidFill>
                <a:srgbClr val="95AE8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099" name="Oval 777"/>
            <p:cNvSpPr>
              <a:spLocks noChangeArrowheads="1"/>
            </p:cNvSpPr>
            <p:nvPr/>
          </p:nvSpPr>
          <p:spPr bwMode="auto">
            <a:xfrm>
              <a:off x="4880" y="2159"/>
              <a:ext cx="73" cy="73"/>
            </a:xfrm>
            <a:prstGeom prst="ellipse">
              <a:avLst/>
            </a:prstGeom>
            <a:gradFill rotWithShape="0">
              <a:gsLst>
                <a:gs pos="0">
                  <a:srgbClr val="AEAEAE"/>
                </a:gs>
                <a:gs pos="100000">
                  <a:srgbClr val="515151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95AE8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00" name="Oval 778"/>
            <p:cNvSpPr>
              <a:spLocks noChangeArrowheads="1"/>
            </p:cNvSpPr>
            <p:nvPr/>
          </p:nvSpPr>
          <p:spPr bwMode="auto">
            <a:xfrm>
              <a:off x="4871" y="2278"/>
              <a:ext cx="73" cy="74"/>
            </a:xfrm>
            <a:prstGeom prst="ellipse">
              <a:avLst/>
            </a:prstGeom>
            <a:gradFill rotWithShape="0">
              <a:gsLst>
                <a:gs pos="0">
                  <a:srgbClr val="AEAEAE"/>
                </a:gs>
                <a:gs pos="100000">
                  <a:srgbClr val="515151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95AE8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01" name="Oval 779"/>
            <p:cNvSpPr>
              <a:spLocks noChangeArrowheads="1"/>
            </p:cNvSpPr>
            <p:nvPr/>
          </p:nvSpPr>
          <p:spPr bwMode="auto">
            <a:xfrm>
              <a:off x="4822" y="2382"/>
              <a:ext cx="73" cy="73"/>
            </a:xfrm>
            <a:prstGeom prst="ellipse">
              <a:avLst/>
            </a:prstGeom>
            <a:gradFill rotWithShape="0">
              <a:gsLst>
                <a:gs pos="0">
                  <a:srgbClr val="AEAEAE"/>
                </a:gs>
                <a:gs pos="100000">
                  <a:srgbClr val="515151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95AE8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02" name="Oval 780"/>
            <p:cNvSpPr>
              <a:spLocks noChangeArrowheads="1"/>
            </p:cNvSpPr>
            <p:nvPr/>
          </p:nvSpPr>
          <p:spPr bwMode="auto">
            <a:xfrm>
              <a:off x="4738" y="2456"/>
              <a:ext cx="73" cy="73"/>
            </a:xfrm>
            <a:prstGeom prst="ellipse">
              <a:avLst/>
            </a:prstGeom>
            <a:gradFill rotWithShape="0">
              <a:gsLst>
                <a:gs pos="0">
                  <a:srgbClr val="AEAEAE"/>
                </a:gs>
                <a:gs pos="100000">
                  <a:srgbClr val="515151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95AE8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03" name="Oval 781"/>
            <p:cNvSpPr>
              <a:spLocks noChangeArrowheads="1"/>
            </p:cNvSpPr>
            <p:nvPr/>
          </p:nvSpPr>
          <p:spPr bwMode="auto">
            <a:xfrm>
              <a:off x="4629" y="2497"/>
              <a:ext cx="73" cy="73"/>
            </a:xfrm>
            <a:prstGeom prst="ellipse">
              <a:avLst/>
            </a:prstGeom>
            <a:gradFill rotWithShape="0">
              <a:gsLst>
                <a:gs pos="0">
                  <a:srgbClr val="AEAEAE"/>
                </a:gs>
                <a:gs pos="100000">
                  <a:srgbClr val="515151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95AE8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04" name="Oval 782"/>
            <p:cNvSpPr>
              <a:spLocks noChangeArrowheads="1"/>
            </p:cNvSpPr>
            <p:nvPr/>
          </p:nvSpPr>
          <p:spPr bwMode="auto">
            <a:xfrm>
              <a:off x="4520" y="2494"/>
              <a:ext cx="73" cy="73"/>
            </a:xfrm>
            <a:prstGeom prst="ellipse">
              <a:avLst/>
            </a:prstGeom>
            <a:gradFill rotWithShape="0">
              <a:gsLst>
                <a:gs pos="0">
                  <a:srgbClr val="AEAEAE"/>
                </a:gs>
                <a:gs pos="100000">
                  <a:srgbClr val="515151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95AE8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05" name="Oval 783"/>
            <p:cNvSpPr>
              <a:spLocks noChangeArrowheads="1"/>
            </p:cNvSpPr>
            <p:nvPr/>
          </p:nvSpPr>
          <p:spPr bwMode="auto">
            <a:xfrm>
              <a:off x="4418" y="2441"/>
              <a:ext cx="74" cy="73"/>
            </a:xfrm>
            <a:prstGeom prst="ellipse">
              <a:avLst/>
            </a:prstGeom>
            <a:gradFill rotWithShape="0">
              <a:gsLst>
                <a:gs pos="0">
                  <a:srgbClr val="AEAEAE"/>
                </a:gs>
                <a:gs pos="100000">
                  <a:srgbClr val="515151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95AE8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06" name="Oval 784"/>
            <p:cNvSpPr>
              <a:spLocks noChangeArrowheads="1"/>
            </p:cNvSpPr>
            <p:nvPr/>
          </p:nvSpPr>
          <p:spPr bwMode="auto">
            <a:xfrm>
              <a:off x="4341" y="2359"/>
              <a:ext cx="73" cy="73"/>
            </a:xfrm>
            <a:prstGeom prst="ellipse">
              <a:avLst/>
            </a:prstGeom>
            <a:gradFill rotWithShape="0">
              <a:gsLst>
                <a:gs pos="0">
                  <a:srgbClr val="AEAEAE"/>
                </a:gs>
                <a:gs pos="100000">
                  <a:srgbClr val="515151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95AE8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07" name="Oval 785"/>
            <p:cNvSpPr>
              <a:spLocks noChangeArrowheads="1"/>
            </p:cNvSpPr>
            <p:nvPr/>
          </p:nvSpPr>
          <p:spPr bwMode="auto">
            <a:xfrm>
              <a:off x="4302" y="2256"/>
              <a:ext cx="73" cy="73"/>
            </a:xfrm>
            <a:prstGeom prst="ellipse">
              <a:avLst/>
            </a:prstGeom>
            <a:gradFill rotWithShape="0">
              <a:gsLst>
                <a:gs pos="0">
                  <a:srgbClr val="AEAEAE"/>
                </a:gs>
                <a:gs pos="100000">
                  <a:srgbClr val="515151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95AE8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08" name="Oval 786"/>
            <p:cNvSpPr>
              <a:spLocks noChangeArrowheads="1"/>
            </p:cNvSpPr>
            <p:nvPr/>
          </p:nvSpPr>
          <p:spPr bwMode="auto">
            <a:xfrm>
              <a:off x="4303" y="2145"/>
              <a:ext cx="73" cy="74"/>
            </a:xfrm>
            <a:prstGeom prst="ellipse">
              <a:avLst/>
            </a:prstGeom>
            <a:gradFill rotWithShape="0">
              <a:gsLst>
                <a:gs pos="0">
                  <a:srgbClr val="AEAEAE"/>
                </a:gs>
                <a:gs pos="100000">
                  <a:srgbClr val="515151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95AE8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09" name="Oval 787"/>
            <p:cNvSpPr>
              <a:spLocks noChangeArrowheads="1"/>
            </p:cNvSpPr>
            <p:nvPr/>
          </p:nvSpPr>
          <p:spPr bwMode="auto">
            <a:xfrm>
              <a:off x="4353" y="2042"/>
              <a:ext cx="73" cy="74"/>
            </a:xfrm>
            <a:prstGeom prst="ellipse">
              <a:avLst/>
            </a:prstGeom>
            <a:gradFill rotWithShape="0">
              <a:gsLst>
                <a:gs pos="0">
                  <a:srgbClr val="AEAEAE"/>
                </a:gs>
                <a:gs pos="100000">
                  <a:srgbClr val="515151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95AE8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10" name="Oval 788"/>
            <p:cNvSpPr>
              <a:spLocks noChangeArrowheads="1"/>
            </p:cNvSpPr>
            <p:nvPr/>
          </p:nvSpPr>
          <p:spPr bwMode="auto">
            <a:xfrm>
              <a:off x="4430" y="1969"/>
              <a:ext cx="73" cy="73"/>
            </a:xfrm>
            <a:prstGeom prst="ellipse">
              <a:avLst/>
            </a:prstGeom>
            <a:gradFill rotWithShape="0">
              <a:gsLst>
                <a:gs pos="0">
                  <a:srgbClr val="AEAEAE"/>
                </a:gs>
                <a:gs pos="100000">
                  <a:srgbClr val="515151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95AE8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11" name="Oval 789"/>
            <p:cNvSpPr>
              <a:spLocks noChangeArrowheads="1"/>
            </p:cNvSpPr>
            <p:nvPr/>
          </p:nvSpPr>
          <p:spPr bwMode="auto">
            <a:xfrm>
              <a:off x="4541" y="1926"/>
              <a:ext cx="73" cy="73"/>
            </a:xfrm>
            <a:prstGeom prst="ellipse">
              <a:avLst/>
            </a:prstGeom>
            <a:gradFill rotWithShape="0">
              <a:gsLst>
                <a:gs pos="0">
                  <a:srgbClr val="AEAEAE"/>
                </a:gs>
                <a:gs pos="100000">
                  <a:srgbClr val="515151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95AE8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12" name="Oval 790"/>
            <p:cNvSpPr>
              <a:spLocks noChangeArrowheads="1"/>
            </p:cNvSpPr>
            <p:nvPr/>
          </p:nvSpPr>
          <p:spPr bwMode="auto">
            <a:xfrm>
              <a:off x="4651" y="1933"/>
              <a:ext cx="74" cy="74"/>
            </a:xfrm>
            <a:prstGeom prst="ellipse">
              <a:avLst/>
            </a:prstGeom>
            <a:gradFill rotWithShape="0">
              <a:gsLst>
                <a:gs pos="0">
                  <a:srgbClr val="AEAEAE"/>
                </a:gs>
                <a:gs pos="100000">
                  <a:srgbClr val="515151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95AE8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13" name="Oval 791"/>
            <p:cNvSpPr>
              <a:spLocks noChangeArrowheads="1"/>
            </p:cNvSpPr>
            <p:nvPr/>
          </p:nvSpPr>
          <p:spPr bwMode="auto">
            <a:xfrm>
              <a:off x="4753" y="1980"/>
              <a:ext cx="73" cy="73"/>
            </a:xfrm>
            <a:prstGeom prst="ellipse">
              <a:avLst/>
            </a:prstGeom>
            <a:gradFill rotWithShape="0">
              <a:gsLst>
                <a:gs pos="0">
                  <a:srgbClr val="AEAEAE"/>
                </a:gs>
                <a:gs pos="100000">
                  <a:srgbClr val="515151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95AE8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14" name="Oval 792"/>
            <p:cNvSpPr>
              <a:spLocks noChangeArrowheads="1"/>
            </p:cNvSpPr>
            <p:nvPr/>
          </p:nvSpPr>
          <p:spPr bwMode="auto">
            <a:xfrm>
              <a:off x="4831" y="2059"/>
              <a:ext cx="73" cy="73"/>
            </a:xfrm>
            <a:prstGeom prst="ellipse">
              <a:avLst/>
            </a:prstGeom>
            <a:gradFill rotWithShape="0">
              <a:gsLst>
                <a:gs pos="0">
                  <a:srgbClr val="AEAEAE"/>
                </a:gs>
                <a:gs pos="100000">
                  <a:srgbClr val="515151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95AE8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15" name="Freeform 793"/>
            <p:cNvSpPr>
              <a:spLocks/>
            </p:cNvSpPr>
            <p:nvPr/>
          </p:nvSpPr>
          <p:spPr bwMode="auto">
            <a:xfrm>
              <a:off x="4577" y="2147"/>
              <a:ext cx="115" cy="190"/>
            </a:xfrm>
            <a:custGeom>
              <a:avLst/>
              <a:gdLst>
                <a:gd name="T0" fmla="*/ 23 w 286"/>
                <a:gd name="T1" fmla="*/ 0 h 474"/>
                <a:gd name="T2" fmla="*/ 0 w 286"/>
                <a:gd name="T3" fmla="*/ 23 h 474"/>
                <a:gd name="T4" fmla="*/ 13 w 286"/>
                <a:gd name="T5" fmla="*/ 42 h 474"/>
                <a:gd name="T6" fmla="*/ 4 w 286"/>
                <a:gd name="T7" fmla="*/ 76 h 474"/>
                <a:gd name="T8" fmla="*/ 41 w 286"/>
                <a:gd name="T9" fmla="*/ 76 h 474"/>
                <a:gd name="T10" fmla="*/ 34 w 286"/>
                <a:gd name="T11" fmla="*/ 42 h 474"/>
                <a:gd name="T12" fmla="*/ 46 w 286"/>
                <a:gd name="T13" fmla="*/ 23 h 474"/>
                <a:gd name="T14" fmla="*/ 23 w 286"/>
                <a:gd name="T15" fmla="*/ 0 h 47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86" h="474">
                  <a:moveTo>
                    <a:pt x="145" y="1"/>
                  </a:moveTo>
                  <a:cubicBezTo>
                    <a:pt x="66" y="0"/>
                    <a:pt x="4" y="56"/>
                    <a:pt x="2" y="145"/>
                  </a:cubicBezTo>
                  <a:cubicBezTo>
                    <a:pt x="0" y="208"/>
                    <a:pt x="62" y="254"/>
                    <a:pt x="82" y="262"/>
                  </a:cubicBezTo>
                  <a:cubicBezTo>
                    <a:pt x="80" y="338"/>
                    <a:pt x="44" y="432"/>
                    <a:pt x="26" y="474"/>
                  </a:cubicBezTo>
                  <a:cubicBezTo>
                    <a:pt x="138" y="474"/>
                    <a:pt x="216" y="472"/>
                    <a:pt x="256" y="472"/>
                  </a:cubicBezTo>
                  <a:cubicBezTo>
                    <a:pt x="232" y="420"/>
                    <a:pt x="206" y="330"/>
                    <a:pt x="208" y="262"/>
                  </a:cubicBezTo>
                  <a:cubicBezTo>
                    <a:pt x="226" y="258"/>
                    <a:pt x="286" y="224"/>
                    <a:pt x="286" y="145"/>
                  </a:cubicBezTo>
                  <a:cubicBezTo>
                    <a:pt x="286" y="66"/>
                    <a:pt x="224" y="2"/>
                    <a:pt x="145" y="1"/>
                  </a:cubicBezTo>
                  <a:close/>
                </a:path>
              </a:pathLst>
            </a:custGeom>
            <a:gradFill rotWithShape="0">
              <a:gsLst>
                <a:gs pos="0">
                  <a:srgbClr val="5D5D5D"/>
                </a:gs>
                <a:gs pos="50000">
                  <a:srgbClr val="CACACA"/>
                </a:gs>
                <a:gs pos="100000">
                  <a:srgbClr val="5D5D5D"/>
                </a:gs>
              </a:gsLst>
              <a:lin ang="18900000" scaled="1"/>
            </a:gradFill>
            <a:ln w="12700">
              <a:solidFill>
                <a:srgbClr val="95AE8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79" name="Group 794"/>
          <p:cNvGrpSpPr>
            <a:grpSpLocks/>
          </p:cNvGrpSpPr>
          <p:nvPr/>
        </p:nvGrpSpPr>
        <p:grpSpPr bwMode="auto">
          <a:xfrm>
            <a:off x="3938588" y="560388"/>
            <a:ext cx="1041400" cy="1592262"/>
            <a:chOff x="2548" y="2973"/>
            <a:chExt cx="656" cy="1003"/>
          </a:xfrm>
        </p:grpSpPr>
        <p:sp>
          <p:nvSpPr>
            <p:cNvPr id="3094" name="Freeform 795"/>
            <p:cNvSpPr>
              <a:spLocks/>
            </p:cNvSpPr>
            <p:nvPr/>
          </p:nvSpPr>
          <p:spPr bwMode="auto">
            <a:xfrm>
              <a:off x="2548" y="3384"/>
              <a:ext cx="656" cy="592"/>
            </a:xfrm>
            <a:custGeom>
              <a:avLst/>
              <a:gdLst>
                <a:gd name="T0" fmla="*/ 0 w 848"/>
                <a:gd name="T1" fmla="*/ 419 h 765"/>
                <a:gd name="T2" fmla="*/ 48 w 848"/>
                <a:gd name="T3" fmla="*/ 443 h 765"/>
                <a:gd name="T4" fmla="*/ 48 w 848"/>
                <a:gd name="T5" fmla="*/ 443 h 765"/>
                <a:gd name="T6" fmla="*/ 227 w 848"/>
                <a:gd name="T7" fmla="*/ 457 h 765"/>
                <a:gd name="T8" fmla="*/ 507 w 848"/>
                <a:gd name="T9" fmla="*/ 402 h 765"/>
                <a:gd name="T10" fmla="*/ 507 w 848"/>
                <a:gd name="T11" fmla="*/ 9 h 765"/>
                <a:gd name="T12" fmla="*/ 444 w 848"/>
                <a:gd name="T13" fmla="*/ 0 h 765"/>
                <a:gd name="T14" fmla="*/ 0 w 848"/>
                <a:gd name="T15" fmla="*/ 32 h 765"/>
                <a:gd name="T16" fmla="*/ 0 w 848"/>
                <a:gd name="T17" fmla="*/ 419 h 76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848" h="765">
                  <a:moveTo>
                    <a:pt x="0" y="699"/>
                  </a:moveTo>
                  <a:lnTo>
                    <a:pt x="80" y="741"/>
                  </a:lnTo>
                  <a:cubicBezTo>
                    <a:pt x="130" y="745"/>
                    <a:pt x="266" y="765"/>
                    <a:pt x="380" y="763"/>
                  </a:cubicBezTo>
                  <a:cubicBezTo>
                    <a:pt x="494" y="761"/>
                    <a:pt x="736" y="719"/>
                    <a:pt x="848" y="672"/>
                  </a:cubicBezTo>
                  <a:cubicBezTo>
                    <a:pt x="848" y="343"/>
                    <a:pt x="848" y="15"/>
                    <a:pt x="848" y="15"/>
                  </a:cubicBezTo>
                  <a:lnTo>
                    <a:pt x="742" y="0"/>
                  </a:lnTo>
                  <a:lnTo>
                    <a:pt x="0" y="53"/>
                  </a:lnTo>
                  <a:lnTo>
                    <a:pt x="0" y="699"/>
                  </a:lnTo>
                  <a:close/>
                </a:path>
              </a:pathLst>
            </a:custGeom>
            <a:gradFill rotWithShape="0">
              <a:gsLst>
                <a:gs pos="0">
                  <a:srgbClr val="6666FF"/>
                </a:gs>
                <a:gs pos="100000">
                  <a:srgbClr val="393A91"/>
                </a:gs>
              </a:gsLst>
              <a:lin ang="5400000" scaled="1"/>
            </a:gradFill>
            <a:ln w="12700">
              <a:solidFill>
                <a:srgbClr val="393A9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5" name="Freeform 796"/>
            <p:cNvSpPr>
              <a:spLocks/>
            </p:cNvSpPr>
            <p:nvPr/>
          </p:nvSpPr>
          <p:spPr bwMode="auto">
            <a:xfrm>
              <a:off x="2621" y="3405"/>
              <a:ext cx="577" cy="532"/>
            </a:xfrm>
            <a:custGeom>
              <a:avLst/>
              <a:gdLst>
                <a:gd name="T0" fmla="*/ 0 w 746"/>
                <a:gd name="T1" fmla="*/ 412 h 687"/>
                <a:gd name="T2" fmla="*/ 0 w 746"/>
                <a:gd name="T3" fmla="*/ 46 h 687"/>
                <a:gd name="T4" fmla="*/ 0 w 746"/>
                <a:gd name="T5" fmla="*/ 46 h 687"/>
                <a:gd name="T6" fmla="*/ 176 w 746"/>
                <a:gd name="T7" fmla="*/ 49 h 687"/>
                <a:gd name="T8" fmla="*/ 446 w 746"/>
                <a:gd name="T9" fmla="*/ 0 h 68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46" h="687">
                  <a:moveTo>
                    <a:pt x="0" y="687"/>
                  </a:moveTo>
                  <a:lnTo>
                    <a:pt x="0" y="76"/>
                  </a:lnTo>
                  <a:cubicBezTo>
                    <a:pt x="49" y="77"/>
                    <a:pt x="165" y="86"/>
                    <a:pt x="294" y="82"/>
                  </a:cubicBezTo>
                  <a:cubicBezTo>
                    <a:pt x="423" y="78"/>
                    <a:pt x="524" y="74"/>
                    <a:pt x="746" y="0"/>
                  </a:cubicBezTo>
                </a:path>
              </a:pathLst>
            </a:custGeom>
            <a:noFill/>
            <a:ln w="12700">
              <a:solidFill>
                <a:srgbClr val="393A9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6" name="Freeform 797"/>
            <p:cNvSpPr>
              <a:spLocks/>
            </p:cNvSpPr>
            <p:nvPr/>
          </p:nvSpPr>
          <p:spPr bwMode="auto">
            <a:xfrm>
              <a:off x="2621" y="2973"/>
              <a:ext cx="518" cy="481"/>
            </a:xfrm>
            <a:custGeom>
              <a:avLst/>
              <a:gdLst>
                <a:gd name="T0" fmla="*/ 331 w 669"/>
                <a:gd name="T1" fmla="*/ 335 h 622"/>
                <a:gd name="T2" fmla="*/ 331 w 669"/>
                <a:gd name="T3" fmla="*/ 335 h 622"/>
                <a:gd name="T4" fmla="*/ 401 w 669"/>
                <a:gd name="T5" fmla="*/ 333 h 622"/>
                <a:gd name="T6" fmla="*/ 401 w 669"/>
                <a:gd name="T7" fmla="*/ 165 h 622"/>
                <a:gd name="T8" fmla="*/ 352 w 669"/>
                <a:gd name="T9" fmla="*/ 53 h 622"/>
                <a:gd name="T10" fmla="*/ 209 w 669"/>
                <a:gd name="T11" fmla="*/ 0 h 622"/>
                <a:gd name="T12" fmla="*/ 33 w 669"/>
                <a:gd name="T13" fmla="*/ 92 h 622"/>
                <a:gd name="T14" fmla="*/ 4 w 669"/>
                <a:gd name="T15" fmla="*/ 197 h 622"/>
                <a:gd name="T16" fmla="*/ 4 w 669"/>
                <a:gd name="T17" fmla="*/ 357 h 622"/>
                <a:gd name="T18" fmla="*/ 4 w 669"/>
                <a:gd name="T19" fmla="*/ 357 h 622"/>
                <a:gd name="T20" fmla="*/ 81 w 669"/>
                <a:gd name="T21" fmla="*/ 353 h 622"/>
                <a:gd name="T22" fmla="*/ 81 w 669"/>
                <a:gd name="T23" fmla="*/ 202 h 622"/>
                <a:gd name="T24" fmla="*/ 87 w 669"/>
                <a:gd name="T25" fmla="*/ 142 h 622"/>
                <a:gd name="T26" fmla="*/ 209 w 669"/>
                <a:gd name="T27" fmla="*/ 68 h 622"/>
                <a:gd name="T28" fmla="*/ 321 w 669"/>
                <a:gd name="T29" fmla="*/ 128 h 622"/>
                <a:gd name="T30" fmla="*/ 331 w 669"/>
                <a:gd name="T31" fmla="*/ 165 h 622"/>
                <a:gd name="T32" fmla="*/ 331 w 669"/>
                <a:gd name="T33" fmla="*/ 165 h 622"/>
                <a:gd name="T34" fmla="*/ 331 w 669"/>
                <a:gd name="T35" fmla="*/ 335 h 622"/>
                <a:gd name="T36" fmla="*/ 331 w 669"/>
                <a:gd name="T37" fmla="*/ 335 h 62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669" h="622">
                  <a:moveTo>
                    <a:pt x="551" y="560"/>
                  </a:moveTo>
                  <a:lnTo>
                    <a:pt x="551" y="560"/>
                  </a:lnTo>
                  <a:cubicBezTo>
                    <a:pt x="551" y="560"/>
                    <a:pt x="615" y="582"/>
                    <a:pt x="669" y="556"/>
                  </a:cubicBezTo>
                  <a:cubicBezTo>
                    <a:pt x="665" y="484"/>
                    <a:pt x="667" y="368"/>
                    <a:pt x="669" y="277"/>
                  </a:cubicBezTo>
                  <a:cubicBezTo>
                    <a:pt x="669" y="212"/>
                    <a:pt x="635" y="132"/>
                    <a:pt x="587" y="88"/>
                  </a:cubicBezTo>
                  <a:cubicBezTo>
                    <a:pt x="539" y="44"/>
                    <a:pt x="489" y="0"/>
                    <a:pt x="349" y="0"/>
                  </a:cubicBezTo>
                  <a:cubicBezTo>
                    <a:pt x="209" y="0"/>
                    <a:pt x="110" y="62"/>
                    <a:pt x="55" y="154"/>
                  </a:cubicBezTo>
                  <a:cubicBezTo>
                    <a:pt x="0" y="246"/>
                    <a:pt x="7" y="278"/>
                    <a:pt x="7" y="330"/>
                  </a:cubicBezTo>
                  <a:cubicBezTo>
                    <a:pt x="7" y="464"/>
                    <a:pt x="7" y="598"/>
                    <a:pt x="7" y="598"/>
                  </a:cubicBezTo>
                  <a:cubicBezTo>
                    <a:pt x="7" y="598"/>
                    <a:pt x="73" y="622"/>
                    <a:pt x="136" y="591"/>
                  </a:cubicBezTo>
                  <a:cubicBezTo>
                    <a:pt x="133" y="508"/>
                    <a:pt x="135" y="397"/>
                    <a:pt x="136" y="338"/>
                  </a:cubicBezTo>
                  <a:cubicBezTo>
                    <a:pt x="137" y="279"/>
                    <a:pt x="135" y="248"/>
                    <a:pt x="145" y="236"/>
                  </a:cubicBezTo>
                  <a:cubicBezTo>
                    <a:pt x="155" y="224"/>
                    <a:pt x="211" y="114"/>
                    <a:pt x="349" y="114"/>
                  </a:cubicBezTo>
                  <a:cubicBezTo>
                    <a:pt x="487" y="114"/>
                    <a:pt x="525" y="192"/>
                    <a:pt x="536" y="213"/>
                  </a:cubicBezTo>
                  <a:cubicBezTo>
                    <a:pt x="547" y="234"/>
                    <a:pt x="549" y="266"/>
                    <a:pt x="551" y="277"/>
                  </a:cubicBezTo>
                  <a:lnTo>
                    <a:pt x="551" y="560"/>
                  </a:lnTo>
                  <a:close/>
                </a:path>
              </a:pathLst>
            </a:custGeom>
            <a:gradFill rotWithShape="0">
              <a:gsLst>
                <a:gs pos="0">
                  <a:srgbClr val="FFC90F"/>
                </a:gs>
                <a:gs pos="100000">
                  <a:srgbClr val="EFB245"/>
                </a:gs>
              </a:gsLst>
              <a:lin ang="5400000" scaled="1"/>
            </a:gradFill>
            <a:ln w="12700">
              <a:solidFill>
                <a:srgbClr val="393A9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80" name="Group 804"/>
          <p:cNvGrpSpPr>
            <a:grpSpLocks/>
          </p:cNvGrpSpPr>
          <p:nvPr/>
        </p:nvGrpSpPr>
        <p:grpSpPr bwMode="auto">
          <a:xfrm>
            <a:off x="492125" y="4691063"/>
            <a:ext cx="1587500" cy="1725612"/>
            <a:chOff x="542" y="2979"/>
            <a:chExt cx="1000" cy="1087"/>
          </a:xfrm>
        </p:grpSpPr>
        <p:sp>
          <p:nvSpPr>
            <p:cNvPr id="3091" name="Text Box 805"/>
            <p:cNvSpPr txBox="1">
              <a:spLocks noChangeArrowheads="1"/>
            </p:cNvSpPr>
            <p:nvPr/>
          </p:nvSpPr>
          <p:spPr bwMode="auto">
            <a:xfrm>
              <a:off x="542" y="3338"/>
              <a:ext cx="1000" cy="7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solidFill>
                    <a:srgbClr val="B41016"/>
                  </a:solidFill>
                </a:rPr>
                <a:t>LOCKSECURITY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solidFill>
                    <a:srgbClr val="B41016"/>
                  </a:solidFill>
                </a:rPr>
                <a:t>SECURITYLOCK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solidFill>
                    <a:srgbClr val="B41016"/>
                  </a:solidFill>
                </a:rPr>
                <a:t>LOCKSECURITY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solidFill>
                    <a:srgbClr val="B41016"/>
                  </a:solidFill>
                </a:rPr>
                <a:t>SECURITYLOCK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solidFill>
                    <a:srgbClr val="B41016"/>
                  </a:solidFill>
                </a:rPr>
                <a:t>LOCKSECURITY</a:t>
              </a:r>
            </a:p>
          </p:txBody>
        </p:sp>
        <p:sp>
          <p:nvSpPr>
            <p:cNvPr id="3092" name="Freeform 806"/>
            <p:cNvSpPr>
              <a:spLocks/>
            </p:cNvSpPr>
            <p:nvPr/>
          </p:nvSpPr>
          <p:spPr bwMode="auto">
            <a:xfrm rot="-7868">
              <a:off x="679" y="2979"/>
              <a:ext cx="703" cy="354"/>
            </a:xfrm>
            <a:custGeom>
              <a:avLst/>
              <a:gdLst>
                <a:gd name="T0" fmla="*/ 576 w 858"/>
                <a:gd name="T1" fmla="*/ 289 h 432"/>
                <a:gd name="T2" fmla="*/ 288 w 858"/>
                <a:gd name="T3" fmla="*/ 0 h 432"/>
                <a:gd name="T4" fmla="*/ 2 w 858"/>
                <a:gd name="T5" fmla="*/ 290 h 432"/>
                <a:gd name="T6" fmla="*/ 83 w 858"/>
                <a:gd name="T7" fmla="*/ 289 h 432"/>
                <a:gd name="T8" fmla="*/ 284 w 858"/>
                <a:gd name="T9" fmla="*/ 74 h 432"/>
                <a:gd name="T10" fmla="*/ 501 w 858"/>
                <a:gd name="T11" fmla="*/ 290 h 432"/>
                <a:gd name="T12" fmla="*/ 576 w 858"/>
                <a:gd name="T13" fmla="*/ 289 h 43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58" h="432">
                  <a:moveTo>
                    <a:pt x="858" y="431"/>
                  </a:moveTo>
                  <a:cubicBezTo>
                    <a:pt x="856" y="358"/>
                    <a:pt x="856" y="0"/>
                    <a:pt x="428" y="0"/>
                  </a:cubicBezTo>
                  <a:cubicBezTo>
                    <a:pt x="0" y="0"/>
                    <a:pt x="15" y="343"/>
                    <a:pt x="4" y="432"/>
                  </a:cubicBezTo>
                  <a:cubicBezTo>
                    <a:pt x="51" y="429"/>
                    <a:pt x="84" y="432"/>
                    <a:pt x="123" y="431"/>
                  </a:cubicBezTo>
                  <a:cubicBezTo>
                    <a:pt x="134" y="416"/>
                    <a:pt x="62" y="110"/>
                    <a:pt x="424" y="110"/>
                  </a:cubicBezTo>
                  <a:cubicBezTo>
                    <a:pt x="786" y="110"/>
                    <a:pt x="747" y="409"/>
                    <a:pt x="746" y="432"/>
                  </a:cubicBezTo>
                  <a:cubicBezTo>
                    <a:pt x="779" y="431"/>
                    <a:pt x="834" y="432"/>
                    <a:pt x="858" y="431"/>
                  </a:cubicBezTo>
                  <a:close/>
                </a:path>
              </a:pathLst>
            </a:custGeom>
            <a:gradFill rotWithShape="0">
              <a:gsLst>
                <a:gs pos="0">
                  <a:srgbClr val="655D5D"/>
                </a:gs>
                <a:gs pos="100000">
                  <a:srgbClr val="CACACA"/>
                </a:gs>
              </a:gsLst>
              <a:lin ang="5400000" scaled="1"/>
            </a:gradFill>
            <a:ln w="25400">
              <a:solidFill>
                <a:srgbClr val="655D5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3" name="Freeform 807"/>
            <p:cNvSpPr>
              <a:spLocks/>
            </p:cNvSpPr>
            <p:nvPr/>
          </p:nvSpPr>
          <p:spPr bwMode="auto">
            <a:xfrm>
              <a:off x="935" y="3476"/>
              <a:ext cx="234" cy="396"/>
            </a:xfrm>
            <a:custGeom>
              <a:avLst/>
              <a:gdLst>
                <a:gd name="T0" fmla="*/ 119 w 234"/>
                <a:gd name="T1" fmla="*/ 1 h 396"/>
                <a:gd name="T2" fmla="*/ 2 w 234"/>
                <a:gd name="T3" fmla="*/ 119 h 396"/>
                <a:gd name="T4" fmla="*/ 67 w 234"/>
                <a:gd name="T5" fmla="*/ 214 h 396"/>
                <a:gd name="T6" fmla="*/ 18 w 234"/>
                <a:gd name="T7" fmla="*/ 396 h 396"/>
                <a:gd name="T8" fmla="*/ 213 w 234"/>
                <a:gd name="T9" fmla="*/ 396 h 396"/>
                <a:gd name="T10" fmla="*/ 170 w 234"/>
                <a:gd name="T11" fmla="*/ 214 h 396"/>
                <a:gd name="T12" fmla="*/ 234 w 234"/>
                <a:gd name="T13" fmla="*/ 119 h 396"/>
                <a:gd name="T14" fmla="*/ 119 w 234"/>
                <a:gd name="T15" fmla="*/ 1 h 39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34" h="396">
                  <a:moveTo>
                    <a:pt x="119" y="1"/>
                  </a:moveTo>
                  <a:cubicBezTo>
                    <a:pt x="54" y="0"/>
                    <a:pt x="3" y="46"/>
                    <a:pt x="2" y="119"/>
                  </a:cubicBezTo>
                  <a:cubicBezTo>
                    <a:pt x="0" y="170"/>
                    <a:pt x="51" y="208"/>
                    <a:pt x="67" y="214"/>
                  </a:cubicBezTo>
                  <a:cubicBezTo>
                    <a:pt x="65" y="277"/>
                    <a:pt x="33" y="362"/>
                    <a:pt x="18" y="396"/>
                  </a:cubicBezTo>
                  <a:cubicBezTo>
                    <a:pt x="110" y="396"/>
                    <a:pt x="146" y="390"/>
                    <a:pt x="213" y="396"/>
                  </a:cubicBezTo>
                  <a:cubicBezTo>
                    <a:pt x="194" y="354"/>
                    <a:pt x="169" y="270"/>
                    <a:pt x="170" y="214"/>
                  </a:cubicBezTo>
                  <a:cubicBezTo>
                    <a:pt x="185" y="211"/>
                    <a:pt x="234" y="183"/>
                    <a:pt x="234" y="119"/>
                  </a:cubicBezTo>
                  <a:cubicBezTo>
                    <a:pt x="234" y="54"/>
                    <a:pt x="183" y="2"/>
                    <a:pt x="119" y="1"/>
                  </a:cubicBezTo>
                  <a:close/>
                </a:path>
              </a:pathLst>
            </a:custGeom>
            <a:gradFill rotWithShape="0">
              <a:gsLst>
                <a:gs pos="0">
                  <a:srgbClr val="CACACA"/>
                </a:gs>
                <a:gs pos="100000">
                  <a:srgbClr val="3F3F3F"/>
                </a:gs>
              </a:gsLst>
              <a:lin ang="2700000" scaled="1"/>
            </a:gradFill>
            <a:ln w="25400">
              <a:solidFill>
                <a:srgbClr val="655D5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81" name="Group 812"/>
          <p:cNvGrpSpPr>
            <a:grpSpLocks/>
          </p:cNvGrpSpPr>
          <p:nvPr/>
        </p:nvGrpSpPr>
        <p:grpSpPr bwMode="auto">
          <a:xfrm>
            <a:off x="623888" y="338138"/>
            <a:ext cx="1257300" cy="1693862"/>
            <a:chOff x="619" y="1581"/>
            <a:chExt cx="792" cy="1067"/>
          </a:xfrm>
        </p:grpSpPr>
        <p:sp>
          <p:nvSpPr>
            <p:cNvPr id="3088" name="Freeform 813"/>
            <p:cNvSpPr>
              <a:spLocks/>
            </p:cNvSpPr>
            <p:nvPr/>
          </p:nvSpPr>
          <p:spPr bwMode="auto">
            <a:xfrm>
              <a:off x="619" y="1581"/>
              <a:ext cx="698" cy="633"/>
            </a:xfrm>
            <a:custGeom>
              <a:avLst/>
              <a:gdLst>
                <a:gd name="T0" fmla="*/ 540 w 902"/>
                <a:gd name="T1" fmla="*/ 359 h 818"/>
                <a:gd name="T2" fmla="*/ 210 w 902"/>
                <a:gd name="T3" fmla="*/ 33 h 818"/>
                <a:gd name="T4" fmla="*/ 84 w 902"/>
                <a:gd name="T5" fmla="*/ 489 h 818"/>
                <a:gd name="T6" fmla="*/ 154 w 902"/>
                <a:gd name="T7" fmla="*/ 474 h 818"/>
                <a:gd name="T8" fmla="*/ 226 w 902"/>
                <a:gd name="T9" fmla="*/ 94 h 818"/>
                <a:gd name="T10" fmla="*/ 465 w 902"/>
                <a:gd name="T11" fmla="*/ 324 h 818"/>
                <a:gd name="T12" fmla="*/ 500 w 902"/>
                <a:gd name="T13" fmla="*/ 341 h 818"/>
                <a:gd name="T14" fmla="*/ 478 w 902"/>
                <a:gd name="T15" fmla="*/ 378 h 818"/>
                <a:gd name="T16" fmla="*/ 540 w 902"/>
                <a:gd name="T17" fmla="*/ 359 h 81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902" h="818">
                  <a:moveTo>
                    <a:pt x="902" y="599"/>
                  </a:moveTo>
                  <a:cubicBezTo>
                    <a:pt x="791" y="205"/>
                    <a:pt x="608" y="0"/>
                    <a:pt x="351" y="55"/>
                  </a:cubicBezTo>
                  <a:cubicBezTo>
                    <a:pt x="94" y="110"/>
                    <a:pt x="0" y="325"/>
                    <a:pt x="140" y="817"/>
                  </a:cubicBezTo>
                  <a:cubicBezTo>
                    <a:pt x="174" y="818"/>
                    <a:pt x="215" y="812"/>
                    <a:pt x="257" y="792"/>
                  </a:cubicBezTo>
                  <a:cubicBezTo>
                    <a:pt x="137" y="388"/>
                    <a:pt x="182" y="200"/>
                    <a:pt x="377" y="158"/>
                  </a:cubicBezTo>
                  <a:cubicBezTo>
                    <a:pt x="572" y="116"/>
                    <a:pt x="691" y="316"/>
                    <a:pt x="777" y="542"/>
                  </a:cubicBezTo>
                  <a:cubicBezTo>
                    <a:pt x="808" y="561"/>
                    <a:pt x="813" y="558"/>
                    <a:pt x="835" y="570"/>
                  </a:cubicBezTo>
                  <a:cubicBezTo>
                    <a:pt x="842" y="585"/>
                    <a:pt x="819" y="596"/>
                    <a:pt x="799" y="630"/>
                  </a:cubicBezTo>
                  <a:cubicBezTo>
                    <a:pt x="837" y="634"/>
                    <a:pt x="873" y="621"/>
                    <a:pt x="902" y="599"/>
                  </a:cubicBezTo>
                  <a:close/>
                </a:path>
              </a:pathLst>
            </a:custGeom>
            <a:gradFill rotWithShape="0">
              <a:gsLst>
                <a:gs pos="0">
                  <a:srgbClr val="FFC90F"/>
                </a:gs>
                <a:gs pos="50000">
                  <a:srgbClr val="FFDE05"/>
                </a:gs>
                <a:gs pos="100000">
                  <a:srgbClr val="FFC90F"/>
                </a:gs>
              </a:gsLst>
              <a:lin ang="2700000" scaled="1"/>
            </a:gradFill>
            <a:ln w="12700">
              <a:solidFill>
                <a:srgbClr val="655D5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9" name="Freeform 814"/>
            <p:cNvSpPr>
              <a:spLocks/>
            </p:cNvSpPr>
            <p:nvPr/>
          </p:nvSpPr>
          <p:spPr bwMode="auto">
            <a:xfrm>
              <a:off x="660" y="2171"/>
              <a:ext cx="751" cy="477"/>
            </a:xfrm>
            <a:custGeom>
              <a:avLst/>
              <a:gdLst>
                <a:gd name="T0" fmla="*/ 575 w 970"/>
                <a:gd name="T1" fmla="*/ 302 h 616"/>
                <a:gd name="T2" fmla="*/ 575 w 970"/>
                <a:gd name="T3" fmla="*/ 302 h 616"/>
                <a:gd name="T4" fmla="*/ 509 w 970"/>
                <a:gd name="T5" fmla="*/ 369 h 616"/>
                <a:gd name="T6" fmla="*/ 67 w 970"/>
                <a:gd name="T7" fmla="*/ 369 h 616"/>
                <a:gd name="T8" fmla="*/ 67 w 970"/>
                <a:gd name="T9" fmla="*/ 369 h 616"/>
                <a:gd name="T10" fmla="*/ 0 w 970"/>
                <a:gd name="T11" fmla="*/ 302 h 616"/>
                <a:gd name="T12" fmla="*/ 0 w 970"/>
                <a:gd name="T13" fmla="*/ 74 h 616"/>
                <a:gd name="T14" fmla="*/ 0 w 970"/>
                <a:gd name="T15" fmla="*/ 74 h 616"/>
                <a:gd name="T16" fmla="*/ 67 w 970"/>
                <a:gd name="T17" fmla="*/ 8 h 616"/>
                <a:gd name="T18" fmla="*/ 509 w 970"/>
                <a:gd name="T19" fmla="*/ 8 h 616"/>
                <a:gd name="T20" fmla="*/ 509 w 970"/>
                <a:gd name="T21" fmla="*/ 8 h 616"/>
                <a:gd name="T22" fmla="*/ 575 w 970"/>
                <a:gd name="T23" fmla="*/ 74 h 616"/>
                <a:gd name="T24" fmla="*/ 575 w 970"/>
                <a:gd name="T25" fmla="*/ 302 h 61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970" h="616">
                  <a:moveTo>
                    <a:pt x="960" y="504"/>
                  </a:moveTo>
                  <a:lnTo>
                    <a:pt x="960" y="504"/>
                  </a:lnTo>
                  <a:cubicBezTo>
                    <a:pt x="960" y="504"/>
                    <a:pt x="970" y="616"/>
                    <a:pt x="849" y="615"/>
                  </a:cubicBezTo>
                  <a:cubicBezTo>
                    <a:pt x="480" y="615"/>
                    <a:pt x="111" y="615"/>
                    <a:pt x="111" y="615"/>
                  </a:cubicBezTo>
                  <a:cubicBezTo>
                    <a:pt x="111" y="615"/>
                    <a:pt x="0" y="608"/>
                    <a:pt x="0" y="504"/>
                  </a:cubicBezTo>
                  <a:cubicBezTo>
                    <a:pt x="0" y="314"/>
                    <a:pt x="0" y="124"/>
                    <a:pt x="0" y="124"/>
                  </a:cubicBezTo>
                  <a:cubicBezTo>
                    <a:pt x="0" y="124"/>
                    <a:pt x="10" y="14"/>
                    <a:pt x="111" y="13"/>
                  </a:cubicBezTo>
                  <a:cubicBezTo>
                    <a:pt x="480" y="13"/>
                    <a:pt x="849" y="13"/>
                    <a:pt x="849" y="13"/>
                  </a:cubicBezTo>
                  <a:cubicBezTo>
                    <a:pt x="849" y="13"/>
                    <a:pt x="960" y="0"/>
                    <a:pt x="960" y="124"/>
                  </a:cubicBezTo>
                  <a:cubicBezTo>
                    <a:pt x="960" y="314"/>
                    <a:pt x="960" y="504"/>
                    <a:pt x="960" y="504"/>
                  </a:cubicBezTo>
                  <a:close/>
                </a:path>
              </a:pathLst>
            </a:custGeom>
            <a:solidFill>
              <a:srgbClr val="FF9D3B"/>
            </a:solidFill>
            <a:ln w="12700">
              <a:solidFill>
                <a:srgbClr val="655D5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0" name="Freeform 815"/>
            <p:cNvSpPr>
              <a:spLocks/>
            </p:cNvSpPr>
            <p:nvPr/>
          </p:nvSpPr>
          <p:spPr bwMode="auto">
            <a:xfrm>
              <a:off x="946" y="2262"/>
              <a:ext cx="174" cy="290"/>
            </a:xfrm>
            <a:custGeom>
              <a:avLst/>
              <a:gdLst>
                <a:gd name="T0" fmla="*/ 88 w 174"/>
                <a:gd name="T1" fmla="*/ 1 h 290"/>
                <a:gd name="T2" fmla="*/ 1 w 174"/>
                <a:gd name="T3" fmla="*/ 88 h 290"/>
                <a:gd name="T4" fmla="*/ 50 w 174"/>
                <a:gd name="T5" fmla="*/ 159 h 290"/>
                <a:gd name="T6" fmla="*/ 16 w 174"/>
                <a:gd name="T7" fmla="*/ 288 h 290"/>
                <a:gd name="T8" fmla="*/ 156 w 174"/>
                <a:gd name="T9" fmla="*/ 287 h 290"/>
                <a:gd name="T10" fmla="*/ 127 w 174"/>
                <a:gd name="T11" fmla="*/ 159 h 290"/>
                <a:gd name="T12" fmla="*/ 174 w 174"/>
                <a:gd name="T13" fmla="*/ 88 h 290"/>
                <a:gd name="T14" fmla="*/ 88 w 174"/>
                <a:gd name="T15" fmla="*/ 1 h 29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74" h="290">
                  <a:moveTo>
                    <a:pt x="88" y="1"/>
                  </a:moveTo>
                  <a:cubicBezTo>
                    <a:pt x="40" y="0"/>
                    <a:pt x="2" y="34"/>
                    <a:pt x="1" y="88"/>
                  </a:cubicBezTo>
                  <a:cubicBezTo>
                    <a:pt x="0" y="126"/>
                    <a:pt x="38" y="154"/>
                    <a:pt x="50" y="159"/>
                  </a:cubicBezTo>
                  <a:cubicBezTo>
                    <a:pt x="49" y="205"/>
                    <a:pt x="27" y="262"/>
                    <a:pt x="16" y="288"/>
                  </a:cubicBezTo>
                  <a:cubicBezTo>
                    <a:pt x="50" y="288"/>
                    <a:pt x="130" y="290"/>
                    <a:pt x="156" y="287"/>
                  </a:cubicBezTo>
                  <a:cubicBezTo>
                    <a:pt x="141" y="255"/>
                    <a:pt x="125" y="201"/>
                    <a:pt x="127" y="159"/>
                  </a:cubicBezTo>
                  <a:cubicBezTo>
                    <a:pt x="137" y="157"/>
                    <a:pt x="174" y="136"/>
                    <a:pt x="174" y="88"/>
                  </a:cubicBezTo>
                  <a:cubicBezTo>
                    <a:pt x="174" y="40"/>
                    <a:pt x="136" y="1"/>
                    <a:pt x="88" y="1"/>
                  </a:cubicBezTo>
                  <a:close/>
                </a:path>
              </a:pathLst>
            </a:custGeom>
            <a:gradFill rotWithShape="0">
              <a:gsLst>
                <a:gs pos="0">
                  <a:srgbClr val="555555"/>
                </a:gs>
                <a:gs pos="100000">
                  <a:srgbClr val="B7B7B7"/>
                </a:gs>
              </a:gsLst>
              <a:lin ang="18900000" scaled="1"/>
            </a:gradFill>
            <a:ln w="12700">
              <a:solidFill>
                <a:srgbClr val="655D5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82" name="Group 816"/>
          <p:cNvGrpSpPr>
            <a:grpSpLocks/>
          </p:cNvGrpSpPr>
          <p:nvPr/>
        </p:nvGrpSpPr>
        <p:grpSpPr bwMode="auto">
          <a:xfrm>
            <a:off x="4051300" y="4841875"/>
            <a:ext cx="1330325" cy="1600200"/>
            <a:chOff x="4195" y="2910"/>
            <a:chExt cx="838" cy="1008"/>
          </a:xfrm>
        </p:grpSpPr>
        <p:sp>
          <p:nvSpPr>
            <p:cNvPr id="3083" name="Freeform 817"/>
            <p:cNvSpPr>
              <a:spLocks/>
            </p:cNvSpPr>
            <p:nvPr/>
          </p:nvSpPr>
          <p:spPr bwMode="auto">
            <a:xfrm>
              <a:off x="4195" y="3429"/>
              <a:ext cx="770" cy="489"/>
            </a:xfrm>
            <a:custGeom>
              <a:avLst/>
              <a:gdLst>
                <a:gd name="T0" fmla="*/ 605 w 970"/>
                <a:gd name="T1" fmla="*/ 318 h 616"/>
                <a:gd name="T2" fmla="*/ 605 w 970"/>
                <a:gd name="T3" fmla="*/ 318 h 616"/>
                <a:gd name="T4" fmla="*/ 535 w 970"/>
                <a:gd name="T5" fmla="*/ 387 h 616"/>
                <a:gd name="T6" fmla="*/ 70 w 970"/>
                <a:gd name="T7" fmla="*/ 387 h 616"/>
                <a:gd name="T8" fmla="*/ 70 w 970"/>
                <a:gd name="T9" fmla="*/ 387 h 616"/>
                <a:gd name="T10" fmla="*/ 0 w 970"/>
                <a:gd name="T11" fmla="*/ 318 h 616"/>
                <a:gd name="T12" fmla="*/ 0 w 970"/>
                <a:gd name="T13" fmla="*/ 78 h 616"/>
                <a:gd name="T14" fmla="*/ 0 w 970"/>
                <a:gd name="T15" fmla="*/ 78 h 616"/>
                <a:gd name="T16" fmla="*/ 70 w 970"/>
                <a:gd name="T17" fmla="*/ 8 h 616"/>
                <a:gd name="T18" fmla="*/ 535 w 970"/>
                <a:gd name="T19" fmla="*/ 8 h 616"/>
                <a:gd name="T20" fmla="*/ 535 w 970"/>
                <a:gd name="T21" fmla="*/ 8 h 616"/>
                <a:gd name="T22" fmla="*/ 605 w 970"/>
                <a:gd name="T23" fmla="*/ 78 h 616"/>
                <a:gd name="T24" fmla="*/ 605 w 970"/>
                <a:gd name="T25" fmla="*/ 318 h 61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970" h="616">
                  <a:moveTo>
                    <a:pt x="960" y="504"/>
                  </a:moveTo>
                  <a:lnTo>
                    <a:pt x="960" y="504"/>
                  </a:lnTo>
                  <a:cubicBezTo>
                    <a:pt x="960" y="504"/>
                    <a:pt x="970" y="616"/>
                    <a:pt x="849" y="615"/>
                  </a:cubicBezTo>
                  <a:cubicBezTo>
                    <a:pt x="480" y="615"/>
                    <a:pt x="111" y="615"/>
                    <a:pt x="111" y="615"/>
                  </a:cubicBezTo>
                  <a:cubicBezTo>
                    <a:pt x="111" y="615"/>
                    <a:pt x="0" y="608"/>
                    <a:pt x="0" y="504"/>
                  </a:cubicBezTo>
                  <a:cubicBezTo>
                    <a:pt x="0" y="314"/>
                    <a:pt x="0" y="124"/>
                    <a:pt x="0" y="124"/>
                  </a:cubicBezTo>
                  <a:cubicBezTo>
                    <a:pt x="0" y="124"/>
                    <a:pt x="10" y="14"/>
                    <a:pt x="111" y="13"/>
                  </a:cubicBezTo>
                  <a:cubicBezTo>
                    <a:pt x="480" y="13"/>
                    <a:pt x="849" y="13"/>
                    <a:pt x="849" y="13"/>
                  </a:cubicBezTo>
                  <a:cubicBezTo>
                    <a:pt x="849" y="13"/>
                    <a:pt x="960" y="0"/>
                    <a:pt x="960" y="124"/>
                  </a:cubicBezTo>
                  <a:cubicBezTo>
                    <a:pt x="960" y="314"/>
                    <a:pt x="960" y="504"/>
                    <a:pt x="960" y="504"/>
                  </a:cubicBezTo>
                  <a:close/>
                </a:path>
              </a:pathLst>
            </a:custGeom>
            <a:solidFill>
              <a:srgbClr val="CCFF66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4" name="Freeform 818"/>
            <p:cNvSpPr>
              <a:spLocks/>
            </p:cNvSpPr>
            <p:nvPr/>
          </p:nvSpPr>
          <p:spPr bwMode="auto">
            <a:xfrm>
              <a:off x="4489" y="3523"/>
              <a:ext cx="177" cy="294"/>
            </a:xfrm>
            <a:custGeom>
              <a:avLst/>
              <a:gdLst>
                <a:gd name="T0" fmla="*/ 56 w 286"/>
                <a:gd name="T1" fmla="*/ 1 h 474"/>
                <a:gd name="T2" fmla="*/ 1 w 286"/>
                <a:gd name="T3" fmla="*/ 56 h 474"/>
                <a:gd name="T4" fmla="*/ 32 w 286"/>
                <a:gd name="T5" fmla="*/ 101 h 474"/>
                <a:gd name="T6" fmla="*/ 10 w 286"/>
                <a:gd name="T7" fmla="*/ 182 h 474"/>
                <a:gd name="T8" fmla="*/ 98 w 286"/>
                <a:gd name="T9" fmla="*/ 182 h 474"/>
                <a:gd name="T10" fmla="*/ 80 w 286"/>
                <a:gd name="T11" fmla="*/ 101 h 474"/>
                <a:gd name="T12" fmla="*/ 110 w 286"/>
                <a:gd name="T13" fmla="*/ 56 h 474"/>
                <a:gd name="T14" fmla="*/ 56 w 286"/>
                <a:gd name="T15" fmla="*/ 1 h 47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86" h="474">
                  <a:moveTo>
                    <a:pt x="145" y="1"/>
                  </a:moveTo>
                  <a:cubicBezTo>
                    <a:pt x="66" y="0"/>
                    <a:pt x="4" y="56"/>
                    <a:pt x="2" y="145"/>
                  </a:cubicBezTo>
                  <a:cubicBezTo>
                    <a:pt x="0" y="208"/>
                    <a:pt x="62" y="254"/>
                    <a:pt x="82" y="262"/>
                  </a:cubicBezTo>
                  <a:cubicBezTo>
                    <a:pt x="80" y="338"/>
                    <a:pt x="44" y="432"/>
                    <a:pt x="26" y="474"/>
                  </a:cubicBezTo>
                  <a:cubicBezTo>
                    <a:pt x="138" y="474"/>
                    <a:pt x="216" y="472"/>
                    <a:pt x="256" y="472"/>
                  </a:cubicBezTo>
                  <a:cubicBezTo>
                    <a:pt x="232" y="420"/>
                    <a:pt x="206" y="330"/>
                    <a:pt x="208" y="262"/>
                  </a:cubicBezTo>
                  <a:cubicBezTo>
                    <a:pt x="226" y="258"/>
                    <a:pt x="286" y="224"/>
                    <a:pt x="286" y="145"/>
                  </a:cubicBezTo>
                  <a:cubicBezTo>
                    <a:pt x="286" y="66"/>
                    <a:pt x="224" y="2"/>
                    <a:pt x="145" y="1"/>
                  </a:cubicBezTo>
                  <a:close/>
                </a:path>
              </a:pathLst>
            </a:custGeom>
            <a:gradFill rotWithShape="0">
              <a:gsLst>
                <a:gs pos="0">
                  <a:srgbClr val="655D5D"/>
                </a:gs>
                <a:gs pos="50000">
                  <a:srgbClr val="B7B7B7"/>
                </a:gs>
                <a:gs pos="100000">
                  <a:srgbClr val="655D5D"/>
                </a:gs>
              </a:gsLst>
              <a:lin ang="18900000" scaled="1"/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5" name="Freeform 819"/>
            <p:cNvSpPr>
              <a:spLocks/>
            </p:cNvSpPr>
            <p:nvPr/>
          </p:nvSpPr>
          <p:spPr bwMode="auto">
            <a:xfrm rot="-2091789">
              <a:off x="4852" y="3351"/>
              <a:ext cx="181" cy="497"/>
            </a:xfrm>
            <a:custGeom>
              <a:avLst/>
              <a:gdLst>
                <a:gd name="T0" fmla="*/ 72 w 311"/>
                <a:gd name="T1" fmla="*/ 245 h 856"/>
                <a:gd name="T2" fmla="*/ 95 w 311"/>
                <a:gd name="T3" fmla="*/ 232 h 856"/>
                <a:gd name="T4" fmla="*/ 63 w 311"/>
                <a:gd name="T5" fmla="*/ 223 h 856"/>
                <a:gd name="T6" fmla="*/ 63 w 311"/>
                <a:gd name="T7" fmla="*/ 109 h 856"/>
                <a:gd name="T8" fmla="*/ 63 w 311"/>
                <a:gd name="T9" fmla="*/ 109 h 856"/>
                <a:gd name="T10" fmla="*/ 105 w 311"/>
                <a:gd name="T11" fmla="*/ 48 h 856"/>
                <a:gd name="T12" fmla="*/ 55 w 311"/>
                <a:gd name="T13" fmla="*/ 1 h 856"/>
                <a:gd name="T14" fmla="*/ 2 w 311"/>
                <a:gd name="T15" fmla="*/ 48 h 856"/>
                <a:gd name="T16" fmla="*/ 41 w 311"/>
                <a:gd name="T17" fmla="*/ 113 h 856"/>
                <a:gd name="T18" fmla="*/ 42 w 311"/>
                <a:gd name="T19" fmla="*/ 275 h 856"/>
                <a:gd name="T20" fmla="*/ 63 w 311"/>
                <a:gd name="T21" fmla="*/ 275 h 856"/>
                <a:gd name="T22" fmla="*/ 63 w 311"/>
                <a:gd name="T23" fmla="*/ 264 h 856"/>
                <a:gd name="T24" fmla="*/ 93 w 311"/>
                <a:gd name="T25" fmla="*/ 257 h 856"/>
                <a:gd name="T26" fmla="*/ 72 w 311"/>
                <a:gd name="T27" fmla="*/ 245 h 85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11" h="856">
                  <a:moveTo>
                    <a:pt x="212" y="726"/>
                  </a:moveTo>
                  <a:cubicBezTo>
                    <a:pt x="212" y="686"/>
                    <a:pt x="284" y="720"/>
                    <a:pt x="282" y="688"/>
                  </a:cubicBezTo>
                  <a:cubicBezTo>
                    <a:pt x="280" y="656"/>
                    <a:pt x="244" y="664"/>
                    <a:pt x="186" y="662"/>
                  </a:cubicBezTo>
                  <a:cubicBezTo>
                    <a:pt x="187" y="504"/>
                    <a:pt x="187" y="323"/>
                    <a:pt x="187" y="323"/>
                  </a:cubicBezTo>
                  <a:cubicBezTo>
                    <a:pt x="208" y="293"/>
                    <a:pt x="311" y="237"/>
                    <a:pt x="310" y="142"/>
                  </a:cubicBezTo>
                  <a:cubicBezTo>
                    <a:pt x="309" y="47"/>
                    <a:pt x="226" y="4"/>
                    <a:pt x="164" y="2"/>
                  </a:cubicBezTo>
                  <a:cubicBezTo>
                    <a:pt x="102" y="0"/>
                    <a:pt x="0" y="28"/>
                    <a:pt x="5" y="141"/>
                  </a:cubicBezTo>
                  <a:cubicBezTo>
                    <a:pt x="10" y="254"/>
                    <a:pt x="116" y="268"/>
                    <a:pt x="122" y="334"/>
                  </a:cubicBezTo>
                  <a:cubicBezTo>
                    <a:pt x="117" y="407"/>
                    <a:pt x="125" y="569"/>
                    <a:pt x="125" y="815"/>
                  </a:cubicBezTo>
                  <a:cubicBezTo>
                    <a:pt x="140" y="830"/>
                    <a:pt x="160" y="856"/>
                    <a:pt x="187" y="815"/>
                  </a:cubicBezTo>
                  <a:cubicBezTo>
                    <a:pt x="187" y="799"/>
                    <a:pt x="187" y="783"/>
                    <a:pt x="187" y="783"/>
                  </a:cubicBezTo>
                  <a:cubicBezTo>
                    <a:pt x="202" y="774"/>
                    <a:pt x="276" y="790"/>
                    <a:pt x="275" y="763"/>
                  </a:cubicBezTo>
                  <a:cubicBezTo>
                    <a:pt x="274" y="736"/>
                    <a:pt x="212" y="766"/>
                    <a:pt x="212" y="726"/>
                  </a:cubicBezTo>
                  <a:close/>
                </a:path>
              </a:pathLst>
            </a:custGeom>
            <a:solidFill>
              <a:srgbClr val="FFC90F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6" name="Oval 820"/>
            <p:cNvSpPr>
              <a:spLocks noChangeArrowheads="1"/>
            </p:cNvSpPr>
            <p:nvPr/>
          </p:nvSpPr>
          <p:spPr bwMode="auto">
            <a:xfrm rot="-181676">
              <a:off x="4797" y="3416"/>
              <a:ext cx="102" cy="77"/>
            </a:xfrm>
            <a:prstGeom prst="ellipse">
              <a:avLst/>
            </a:prstGeom>
            <a:solidFill>
              <a:srgbClr val="CCFF6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087" name="Freeform 821"/>
            <p:cNvSpPr>
              <a:spLocks/>
            </p:cNvSpPr>
            <p:nvPr/>
          </p:nvSpPr>
          <p:spPr bwMode="auto">
            <a:xfrm>
              <a:off x="4257" y="2910"/>
              <a:ext cx="630" cy="552"/>
            </a:xfrm>
            <a:custGeom>
              <a:avLst/>
              <a:gdLst>
                <a:gd name="T0" fmla="*/ 498 w 794"/>
                <a:gd name="T1" fmla="*/ 428 h 695"/>
                <a:gd name="T2" fmla="*/ 263 w 794"/>
                <a:gd name="T3" fmla="*/ 2 h 695"/>
                <a:gd name="T4" fmla="*/ 0 w 794"/>
                <a:gd name="T5" fmla="*/ 428 h 695"/>
                <a:gd name="T6" fmla="*/ 68 w 794"/>
                <a:gd name="T7" fmla="*/ 430 h 695"/>
                <a:gd name="T8" fmla="*/ 261 w 794"/>
                <a:gd name="T9" fmla="*/ 70 h 695"/>
                <a:gd name="T10" fmla="*/ 434 w 794"/>
                <a:gd name="T11" fmla="*/ 430 h 695"/>
                <a:gd name="T12" fmla="*/ 498 w 794"/>
                <a:gd name="T13" fmla="*/ 428 h 69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94" h="695">
                  <a:moveTo>
                    <a:pt x="792" y="679"/>
                  </a:moveTo>
                  <a:cubicBezTo>
                    <a:pt x="794" y="270"/>
                    <a:pt x="683" y="0"/>
                    <a:pt x="418" y="4"/>
                  </a:cubicBezTo>
                  <a:cubicBezTo>
                    <a:pt x="153" y="8"/>
                    <a:pt x="0" y="168"/>
                    <a:pt x="0" y="679"/>
                  </a:cubicBezTo>
                  <a:cubicBezTo>
                    <a:pt x="32" y="690"/>
                    <a:pt x="58" y="695"/>
                    <a:pt x="108" y="681"/>
                  </a:cubicBezTo>
                  <a:cubicBezTo>
                    <a:pt x="104" y="349"/>
                    <a:pt x="153" y="118"/>
                    <a:pt x="415" y="111"/>
                  </a:cubicBezTo>
                  <a:cubicBezTo>
                    <a:pt x="677" y="104"/>
                    <a:pt x="692" y="433"/>
                    <a:pt x="690" y="683"/>
                  </a:cubicBezTo>
                  <a:cubicBezTo>
                    <a:pt x="718" y="687"/>
                    <a:pt x="756" y="695"/>
                    <a:pt x="792" y="679"/>
                  </a:cubicBezTo>
                  <a:close/>
                </a:path>
              </a:pathLst>
            </a:custGeom>
            <a:solidFill>
              <a:srgbClr val="393A91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331"/>
          <p:cNvGrpSpPr>
            <a:grpSpLocks/>
          </p:cNvGrpSpPr>
          <p:nvPr/>
        </p:nvGrpSpPr>
        <p:grpSpPr bwMode="auto">
          <a:xfrm>
            <a:off x="6032500" y="1089025"/>
            <a:ext cx="1387475" cy="2046288"/>
            <a:chOff x="2499" y="2370"/>
            <a:chExt cx="738" cy="1089"/>
          </a:xfrm>
        </p:grpSpPr>
        <p:sp>
          <p:nvSpPr>
            <p:cNvPr id="5133" name="Freeform 231"/>
            <p:cNvSpPr>
              <a:spLocks/>
            </p:cNvSpPr>
            <p:nvPr/>
          </p:nvSpPr>
          <p:spPr bwMode="auto">
            <a:xfrm>
              <a:off x="2868" y="2904"/>
              <a:ext cx="150" cy="274"/>
            </a:xfrm>
            <a:custGeom>
              <a:avLst/>
              <a:gdLst>
                <a:gd name="T0" fmla="*/ 148 w 150"/>
                <a:gd name="T1" fmla="*/ 62 h 274"/>
                <a:gd name="T2" fmla="*/ 71 w 150"/>
                <a:gd name="T3" fmla="*/ 12 h 274"/>
                <a:gd name="T4" fmla="*/ 6 w 150"/>
                <a:gd name="T5" fmla="*/ 106 h 274"/>
                <a:gd name="T6" fmla="*/ 47 w 150"/>
                <a:gd name="T7" fmla="*/ 153 h 274"/>
                <a:gd name="T8" fmla="*/ 32 w 150"/>
                <a:gd name="T9" fmla="*/ 274 h 274"/>
                <a:gd name="T10" fmla="*/ 139 w 150"/>
                <a:gd name="T11" fmla="*/ 233 h 274"/>
                <a:gd name="T12" fmla="*/ 123 w 150"/>
                <a:gd name="T13" fmla="*/ 127 h 274"/>
                <a:gd name="T14" fmla="*/ 123 w 150"/>
                <a:gd name="T15" fmla="*/ 127 h 274"/>
                <a:gd name="T16" fmla="*/ 148 w 150"/>
                <a:gd name="T17" fmla="*/ 62 h 27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50" h="274">
                  <a:moveTo>
                    <a:pt x="148" y="62"/>
                  </a:moveTo>
                  <a:cubicBezTo>
                    <a:pt x="150" y="34"/>
                    <a:pt x="112" y="0"/>
                    <a:pt x="71" y="12"/>
                  </a:cubicBezTo>
                  <a:cubicBezTo>
                    <a:pt x="30" y="24"/>
                    <a:pt x="0" y="78"/>
                    <a:pt x="6" y="106"/>
                  </a:cubicBezTo>
                  <a:cubicBezTo>
                    <a:pt x="12" y="134"/>
                    <a:pt x="30" y="142"/>
                    <a:pt x="47" y="153"/>
                  </a:cubicBezTo>
                  <a:cubicBezTo>
                    <a:pt x="39" y="213"/>
                    <a:pt x="32" y="274"/>
                    <a:pt x="32" y="274"/>
                  </a:cubicBezTo>
                  <a:lnTo>
                    <a:pt x="139" y="233"/>
                  </a:lnTo>
                  <a:cubicBezTo>
                    <a:pt x="139" y="233"/>
                    <a:pt x="131" y="180"/>
                    <a:pt x="123" y="127"/>
                  </a:cubicBezTo>
                  <a:cubicBezTo>
                    <a:pt x="146" y="94"/>
                    <a:pt x="123" y="127"/>
                    <a:pt x="123" y="127"/>
                  </a:cubicBezTo>
                  <a:cubicBezTo>
                    <a:pt x="123" y="127"/>
                    <a:pt x="146" y="90"/>
                    <a:pt x="148" y="62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4" name="Freeform 232"/>
            <p:cNvSpPr>
              <a:spLocks/>
            </p:cNvSpPr>
            <p:nvPr/>
          </p:nvSpPr>
          <p:spPr bwMode="auto">
            <a:xfrm>
              <a:off x="2617" y="2616"/>
              <a:ext cx="620" cy="843"/>
            </a:xfrm>
            <a:custGeom>
              <a:avLst/>
              <a:gdLst>
                <a:gd name="T0" fmla="*/ 620 w 620"/>
                <a:gd name="T1" fmla="*/ 621 h 843"/>
                <a:gd name="T2" fmla="*/ 0 w 620"/>
                <a:gd name="T3" fmla="*/ 843 h 843"/>
                <a:gd name="T4" fmla="*/ 0 w 620"/>
                <a:gd name="T5" fmla="*/ 224 h 843"/>
                <a:gd name="T6" fmla="*/ 620 w 620"/>
                <a:gd name="T7" fmla="*/ 0 h 843"/>
                <a:gd name="T8" fmla="*/ 620 w 620"/>
                <a:gd name="T9" fmla="*/ 621 h 84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20" h="843">
                  <a:moveTo>
                    <a:pt x="620" y="621"/>
                  </a:moveTo>
                  <a:lnTo>
                    <a:pt x="0" y="843"/>
                  </a:lnTo>
                  <a:lnTo>
                    <a:pt x="0" y="224"/>
                  </a:lnTo>
                  <a:lnTo>
                    <a:pt x="620" y="0"/>
                  </a:lnTo>
                  <a:lnTo>
                    <a:pt x="620" y="621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5" name="Freeform 233"/>
            <p:cNvSpPr>
              <a:spLocks/>
            </p:cNvSpPr>
            <p:nvPr/>
          </p:nvSpPr>
          <p:spPr bwMode="auto">
            <a:xfrm>
              <a:off x="2499" y="2562"/>
              <a:ext cx="738" cy="897"/>
            </a:xfrm>
            <a:custGeom>
              <a:avLst/>
              <a:gdLst>
                <a:gd name="T0" fmla="*/ 738 w 738"/>
                <a:gd name="T1" fmla="*/ 54 h 897"/>
                <a:gd name="T2" fmla="*/ 738 w 738"/>
                <a:gd name="T3" fmla="*/ 54 h 897"/>
                <a:gd name="T4" fmla="*/ 738 w 738"/>
                <a:gd name="T5" fmla="*/ 675 h 897"/>
                <a:gd name="T6" fmla="*/ 738 w 738"/>
                <a:gd name="T7" fmla="*/ 675 h 897"/>
                <a:gd name="T8" fmla="*/ 118 w 738"/>
                <a:gd name="T9" fmla="*/ 897 h 897"/>
                <a:gd name="T10" fmla="*/ 0 w 738"/>
                <a:gd name="T11" fmla="*/ 843 h 897"/>
                <a:gd name="T12" fmla="*/ 0 w 738"/>
                <a:gd name="T13" fmla="*/ 224 h 897"/>
                <a:gd name="T14" fmla="*/ 620 w 738"/>
                <a:gd name="T15" fmla="*/ 0 h 897"/>
                <a:gd name="T16" fmla="*/ 620 w 738"/>
                <a:gd name="T17" fmla="*/ 0 h 897"/>
                <a:gd name="T18" fmla="*/ 738 w 738"/>
                <a:gd name="T19" fmla="*/ 54 h 897"/>
                <a:gd name="T20" fmla="*/ 738 w 738"/>
                <a:gd name="T21" fmla="*/ 54 h 89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738" h="897">
                  <a:moveTo>
                    <a:pt x="738" y="54"/>
                  </a:moveTo>
                  <a:lnTo>
                    <a:pt x="738" y="54"/>
                  </a:lnTo>
                  <a:lnTo>
                    <a:pt x="738" y="675"/>
                  </a:lnTo>
                  <a:lnTo>
                    <a:pt x="118" y="897"/>
                  </a:lnTo>
                  <a:lnTo>
                    <a:pt x="0" y="843"/>
                  </a:lnTo>
                  <a:lnTo>
                    <a:pt x="0" y="224"/>
                  </a:lnTo>
                  <a:lnTo>
                    <a:pt x="620" y="0"/>
                  </a:lnTo>
                  <a:lnTo>
                    <a:pt x="738" y="54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6" name="Freeform 236"/>
            <p:cNvSpPr>
              <a:spLocks/>
            </p:cNvSpPr>
            <p:nvPr/>
          </p:nvSpPr>
          <p:spPr bwMode="auto">
            <a:xfrm>
              <a:off x="2605" y="2370"/>
              <a:ext cx="511" cy="428"/>
            </a:xfrm>
            <a:custGeom>
              <a:avLst/>
              <a:gdLst>
                <a:gd name="T0" fmla="*/ 500 w 511"/>
                <a:gd name="T1" fmla="*/ 174 h 428"/>
                <a:gd name="T2" fmla="*/ 235 w 511"/>
                <a:gd name="T3" fmla="*/ 24 h 428"/>
                <a:gd name="T4" fmla="*/ 6 w 511"/>
                <a:gd name="T5" fmla="*/ 330 h 428"/>
                <a:gd name="T6" fmla="*/ 12 w 511"/>
                <a:gd name="T7" fmla="*/ 412 h 428"/>
                <a:gd name="T8" fmla="*/ 80 w 511"/>
                <a:gd name="T9" fmla="*/ 390 h 428"/>
                <a:gd name="T10" fmla="*/ 82 w 511"/>
                <a:gd name="T11" fmla="*/ 330 h 428"/>
                <a:gd name="T12" fmla="*/ 253 w 511"/>
                <a:gd name="T13" fmla="*/ 80 h 428"/>
                <a:gd name="T14" fmla="*/ 439 w 511"/>
                <a:gd name="T15" fmla="*/ 184 h 428"/>
                <a:gd name="T16" fmla="*/ 449 w 511"/>
                <a:gd name="T17" fmla="*/ 254 h 428"/>
                <a:gd name="T18" fmla="*/ 511 w 511"/>
                <a:gd name="T19" fmla="*/ 242 h 428"/>
                <a:gd name="T20" fmla="*/ 500 w 511"/>
                <a:gd name="T21" fmla="*/ 174 h 42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11" h="428">
                  <a:moveTo>
                    <a:pt x="500" y="174"/>
                  </a:moveTo>
                  <a:cubicBezTo>
                    <a:pt x="465" y="50"/>
                    <a:pt x="339" y="0"/>
                    <a:pt x="235" y="24"/>
                  </a:cubicBezTo>
                  <a:cubicBezTo>
                    <a:pt x="131" y="48"/>
                    <a:pt x="19" y="136"/>
                    <a:pt x="6" y="330"/>
                  </a:cubicBezTo>
                  <a:cubicBezTo>
                    <a:pt x="5" y="370"/>
                    <a:pt x="0" y="402"/>
                    <a:pt x="12" y="412"/>
                  </a:cubicBezTo>
                  <a:cubicBezTo>
                    <a:pt x="39" y="428"/>
                    <a:pt x="67" y="408"/>
                    <a:pt x="80" y="390"/>
                  </a:cubicBezTo>
                  <a:cubicBezTo>
                    <a:pt x="80" y="390"/>
                    <a:pt x="81" y="360"/>
                    <a:pt x="82" y="330"/>
                  </a:cubicBezTo>
                  <a:cubicBezTo>
                    <a:pt x="97" y="142"/>
                    <a:pt x="193" y="92"/>
                    <a:pt x="253" y="80"/>
                  </a:cubicBezTo>
                  <a:cubicBezTo>
                    <a:pt x="325" y="62"/>
                    <a:pt x="407" y="100"/>
                    <a:pt x="439" y="184"/>
                  </a:cubicBezTo>
                  <a:cubicBezTo>
                    <a:pt x="449" y="228"/>
                    <a:pt x="449" y="232"/>
                    <a:pt x="449" y="254"/>
                  </a:cubicBezTo>
                  <a:cubicBezTo>
                    <a:pt x="463" y="280"/>
                    <a:pt x="503" y="262"/>
                    <a:pt x="511" y="242"/>
                  </a:cubicBezTo>
                  <a:cubicBezTo>
                    <a:pt x="511" y="242"/>
                    <a:pt x="507" y="192"/>
                    <a:pt x="500" y="174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5123" name="Group 334"/>
          <p:cNvGrpSpPr>
            <a:grpSpLocks/>
          </p:cNvGrpSpPr>
          <p:nvPr/>
        </p:nvGrpSpPr>
        <p:grpSpPr bwMode="auto">
          <a:xfrm>
            <a:off x="3368675" y="4176713"/>
            <a:ext cx="2490788" cy="1227137"/>
            <a:chOff x="2122" y="2631"/>
            <a:chExt cx="1569" cy="773"/>
          </a:xfrm>
        </p:grpSpPr>
        <p:sp>
          <p:nvSpPr>
            <p:cNvPr id="5128" name="Freeform 269"/>
            <p:cNvSpPr>
              <a:spLocks/>
            </p:cNvSpPr>
            <p:nvPr/>
          </p:nvSpPr>
          <p:spPr bwMode="auto">
            <a:xfrm>
              <a:off x="2122" y="2631"/>
              <a:ext cx="832" cy="494"/>
            </a:xfrm>
            <a:custGeom>
              <a:avLst/>
              <a:gdLst>
                <a:gd name="T0" fmla="*/ 180 w 832"/>
                <a:gd name="T1" fmla="*/ 355 h 494"/>
                <a:gd name="T2" fmla="*/ 137 w 832"/>
                <a:gd name="T3" fmla="*/ 215 h 494"/>
                <a:gd name="T4" fmla="*/ 286 w 832"/>
                <a:gd name="T5" fmla="*/ 107 h 494"/>
                <a:gd name="T6" fmla="*/ 534 w 832"/>
                <a:gd name="T7" fmla="*/ 87 h 494"/>
                <a:gd name="T8" fmla="*/ 718 w 832"/>
                <a:gd name="T9" fmla="*/ 136 h 494"/>
                <a:gd name="T10" fmla="*/ 832 w 832"/>
                <a:gd name="T11" fmla="*/ 95 h 494"/>
                <a:gd name="T12" fmla="*/ 832 w 832"/>
                <a:gd name="T13" fmla="*/ 95 h 494"/>
                <a:gd name="T14" fmla="*/ 533 w 832"/>
                <a:gd name="T15" fmla="*/ 12 h 494"/>
                <a:gd name="T16" fmla="*/ 232 w 832"/>
                <a:gd name="T17" fmla="*/ 42 h 494"/>
                <a:gd name="T18" fmla="*/ 34 w 832"/>
                <a:gd name="T19" fmla="*/ 215 h 494"/>
                <a:gd name="T20" fmla="*/ 192 w 832"/>
                <a:gd name="T21" fmla="*/ 471 h 494"/>
                <a:gd name="T22" fmla="*/ 180 w 832"/>
                <a:gd name="T23" fmla="*/ 355 h 49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832" h="494">
                  <a:moveTo>
                    <a:pt x="180" y="355"/>
                  </a:moveTo>
                  <a:cubicBezTo>
                    <a:pt x="180" y="310"/>
                    <a:pt x="101" y="294"/>
                    <a:pt x="137" y="215"/>
                  </a:cubicBezTo>
                  <a:cubicBezTo>
                    <a:pt x="155" y="174"/>
                    <a:pt x="209" y="133"/>
                    <a:pt x="286" y="107"/>
                  </a:cubicBezTo>
                  <a:cubicBezTo>
                    <a:pt x="363" y="81"/>
                    <a:pt x="467" y="81"/>
                    <a:pt x="534" y="87"/>
                  </a:cubicBezTo>
                  <a:cubicBezTo>
                    <a:pt x="601" y="93"/>
                    <a:pt x="665" y="134"/>
                    <a:pt x="718" y="136"/>
                  </a:cubicBezTo>
                  <a:lnTo>
                    <a:pt x="832" y="95"/>
                  </a:lnTo>
                  <a:cubicBezTo>
                    <a:pt x="783" y="81"/>
                    <a:pt x="661" y="25"/>
                    <a:pt x="533" y="12"/>
                  </a:cubicBezTo>
                  <a:cubicBezTo>
                    <a:pt x="404" y="0"/>
                    <a:pt x="333" y="12"/>
                    <a:pt x="232" y="42"/>
                  </a:cubicBezTo>
                  <a:cubicBezTo>
                    <a:pt x="132" y="70"/>
                    <a:pt x="42" y="140"/>
                    <a:pt x="34" y="215"/>
                  </a:cubicBezTo>
                  <a:cubicBezTo>
                    <a:pt x="0" y="377"/>
                    <a:pt x="167" y="445"/>
                    <a:pt x="192" y="471"/>
                  </a:cubicBezTo>
                  <a:cubicBezTo>
                    <a:pt x="216" y="494"/>
                    <a:pt x="180" y="400"/>
                    <a:pt x="180" y="355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29" name="Freeform 272"/>
            <p:cNvSpPr>
              <a:spLocks/>
            </p:cNvSpPr>
            <p:nvPr/>
          </p:nvSpPr>
          <p:spPr bwMode="auto">
            <a:xfrm>
              <a:off x="2275" y="2694"/>
              <a:ext cx="1416" cy="707"/>
            </a:xfrm>
            <a:custGeom>
              <a:avLst/>
              <a:gdLst>
                <a:gd name="T0" fmla="*/ 7 w 5864"/>
                <a:gd name="T1" fmla="*/ 116 h 2926"/>
                <a:gd name="T2" fmla="*/ 1 w 5864"/>
                <a:gd name="T3" fmla="*/ 106 h 2926"/>
                <a:gd name="T4" fmla="*/ 1 w 5864"/>
                <a:gd name="T5" fmla="*/ 67 h 2926"/>
                <a:gd name="T6" fmla="*/ 20 w 5864"/>
                <a:gd name="T7" fmla="*/ 47 h 2926"/>
                <a:gd name="T8" fmla="*/ 166 w 5864"/>
                <a:gd name="T9" fmla="*/ 2 h 2926"/>
                <a:gd name="T10" fmla="*/ 177 w 5864"/>
                <a:gd name="T11" fmla="*/ 2 h 2926"/>
                <a:gd name="T12" fmla="*/ 330 w 5864"/>
                <a:gd name="T13" fmla="*/ 51 h 2926"/>
                <a:gd name="T14" fmla="*/ 342 w 5864"/>
                <a:gd name="T15" fmla="*/ 64 h 2926"/>
                <a:gd name="T16" fmla="*/ 341 w 5864"/>
                <a:gd name="T17" fmla="*/ 101 h 2926"/>
                <a:gd name="T18" fmla="*/ 324 w 5864"/>
                <a:gd name="T19" fmla="*/ 123 h 2926"/>
                <a:gd name="T20" fmla="*/ 200 w 5864"/>
                <a:gd name="T21" fmla="*/ 160 h 2926"/>
                <a:gd name="T22" fmla="*/ 152 w 5864"/>
                <a:gd name="T23" fmla="*/ 163 h 2926"/>
                <a:gd name="T24" fmla="*/ 7 w 5864"/>
                <a:gd name="T25" fmla="*/ 116 h 292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864" h="2926">
                  <a:moveTo>
                    <a:pt x="115" y="1993"/>
                  </a:moveTo>
                  <a:cubicBezTo>
                    <a:pt x="0" y="1942"/>
                    <a:pt x="25" y="1812"/>
                    <a:pt x="25" y="1812"/>
                  </a:cubicBezTo>
                  <a:cubicBezTo>
                    <a:pt x="25" y="1812"/>
                    <a:pt x="20" y="1481"/>
                    <a:pt x="20" y="1149"/>
                  </a:cubicBezTo>
                  <a:cubicBezTo>
                    <a:pt x="10" y="858"/>
                    <a:pt x="60" y="888"/>
                    <a:pt x="336" y="798"/>
                  </a:cubicBezTo>
                  <a:cubicBezTo>
                    <a:pt x="1014" y="577"/>
                    <a:pt x="2289" y="216"/>
                    <a:pt x="2847" y="35"/>
                  </a:cubicBezTo>
                  <a:cubicBezTo>
                    <a:pt x="2932" y="0"/>
                    <a:pt x="3027" y="35"/>
                    <a:pt x="3027" y="35"/>
                  </a:cubicBezTo>
                  <a:lnTo>
                    <a:pt x="5663" y="868"/>
                  </a:lnTo>
                  <a:cubicBezTo>
                    <a:pt x="5663" y="868"/>
                    <a:pt x="5864" y="888"/>
                    <a:pt x="5859" y="1089"/>
                  </a:cubicBezTo>
                  <a:cubicBezTo>
                    <a:pt x="5859" y="1089"/>
                    <a:pt x="5854" y="1410"/>
                    <a:pt x="5854" y="1732"/>
                  </a:cubicBezTo>
                  <a:cubicBezTo>
                    <a:pt x="5834" y="1882"/>
                    <a:pt x="5764" y="2013"/>
                    <a:pt x="5548" y="2103"/>
                  </a:cubicBezTo>
                  <a:cubicBezTo>
                    <a:pt x="5000" y="2264"/>
                    <a:pt x="4077" y="2535"/>
                    <a:pt x="3434" y="2735"/>
                  </a:cubicBezTo>
                  <a:cubicBezTo>
                    <a:pt x="2972" y="2856"/>
                    <a:pt x="2892" y="2926"/>
                    <a:pt x="2611" y="2796"/>
                  </a:cubicBezTo>
                  <a:cubicBezTo>
                    <a:pt x="1300" y="2379"/>
                    <a:pt x="1361" y="2394"/>
                    <a:pt x="115" y="1993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30" name="Freeform 273"/>
            <p:cNvSpPr>
              <a:spLocks/>
            </p:cNvSpPr>
            <p:nvPr/>
          </p:nvSpPr>
          <p:spPr bwMode="auto">
            <a:xfrm>
              <a:off x="2931" y="2889"/>
              <a:ext cx="760" cy="515"/>
            </a:xfrm>
            <a:custGeom>
              <a:avLst/>
              <a:gdLst>
                <a:gd name="T0" fmla="*/ 184 w 3146"/>
                <a:gd name="T1" fmla="*/ 53 h 2133"/>
                <a:gd name="T2" fmla="*/ 166 w 3146"/>
                <a:gd name="T3" fmla="*/ 76 h 2133"/>
                <a:gd name="T4" fmla="*/ 22 w 3146"/>
                <a:gd name="T5" fmla="*/ 118 h 2133"/>
                <a:gd name="T6" fmla="*/ 1 w 3146"/>
                <a:gd name="T7" fmla="*/ 108 h 2133"/>
                <a:gd name="T8" fmla="*/ 0 w 3146"/>
                <a:gd name="T9" fmla="*/ 73 h 2133"/>
                <a:gd name="T10" fmla="*/ 21 w 3146"/>
                <a:gd name="T11" fmla="*/ 49 h 2133"/>
                <a:gd name="T12" fmla="*/ 167 w 3146"/>
                <a:gd name="T13" fmla="*/ 6 h 2133"/>
                <a:gd name="T14" fmla="*/ 184 w 3146"/>
                <a:gd name="T15" fmla="*/ 17 h 2133"/>
                <a:gd name="T16" fmla="*/ 184 w 3146"/>
                <a:gd name="T17" fmla="*/ 53 h 213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146" h="2133">
                  <a:moveTo>
                    <a:pt x="3146" y="910"/>
                  </a:moveTo>
                  <a:cubicBezTo>
                    <a:pt x="3119" y="1019"/>
                    <a:pt x="3089" y="1203"/>
                    <a:pt x="2845" y="1301"/>
                  </a:cubicBezTo>
                  <a:cubicBezTo>
                    <a:pt x="2399" y="1422"/>
                    <a:pt x="915" y="1881"/>
                    <a:pt x="378" y="2027"/>
                  </a:cubicBezTo>
                  <a:cubicBezTo>
                    <a:pt x="323" y="2032"/>
                    <a:pt x="30" y="2133"/>
                    <a:pt x="25" y="1857"/>
                  </a:cubicBezTo>
                  <a:cubicBezTo>
                    <a:pt x="10" y="1591"/>
                    <a:pt x="10" y="1571"/>
                    <a:pt x="0" y="1251"/>
                  </a:cubicBezTo>
                  <a:cubicBezTo>
                    <a:pt x="10" y="1110"/>
                    <a:pt x="10" y="940"/>
                    <a:pt x="361" y="839"/>
                  </a:cubicBezTo>
                  <a:cubicBezTo>
                    <a:pt x="888" y="669"/>
                    <a:pt x="2303" y="268"/>
                    <a:pt x="2860" y="97"/>
                  </a:cubicBezTo>
                  <a:cubicBezTo>
                    <a:pt x="3101" y="0"/>
                    <a:pt x="3144" y="238"/>
                    <a:pt x="3146" y="288"/>
                  </a:cubicBezTo>
                  <a:cubicBezTo>
                    <a:pt x="3144" y="470"/>
                    <a:pt x="3144" y="690"/>
                    <a:pt x="3146" y="910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1" name="Freeform 276"/>
            <p:cNvSpPr>
              <a:spLocks/>
            </p:cNvSpPr>
            <p:nvPr/>
          </p:nvSpPr>
          <p:spPr bwMode="auto">
            <a:xfrm>
              <a:off x="3255" y="3045"/>
              <a:ext cx="195" cy="177"/>
            </a:xfrm>
            <a:custGeom>
              <a:avLst/>
              <a:gdLst>
                <a:gd name="T0" fmla="*/ 141 w 160"/>
                <a:gd name="T1" fmla="*/ 202 h 146"/>
                <a:gd name="T2" fmla="*/ 11 w 160"/>
                <a:gd name="T3" fmla="*/ 141 h 146"/>
                <a:gd name="T4" fmla="*/ 107 w 160"/>
                <a:gd name="T5" fmla="*/ 12 h 146"/>
                <a:gd name="T6" fmla="*/ 230 w 160"/>
                <a:gd name="T7" fmla="*/ 74 h 146"/>
                <a:gd name="T8" fmla="*/ 141 w 160"/>
                <a:gd name="T9" fmla="*/ 202 h 1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60" h="146">
                  <a:moveTo>
                    <a:pt x="95" y="138"/>
                  </a:moveTo>
                  <a:cubicBezTo>
                    <a:pt x="70" y="146"/>
                    <a:pt x="14" y="146"/>
                    <a:pt x="7" y="96"/>
                  </a:cubicBezTo>
                  <a:cubicBezTo>
                    <a:pt x="0" y="46"/>
                    <a:pt x="47" y="16"/>
                    <a:pt x="72" y="8"/>
                  </a:cubicBezTo>
                  <a:cubicBezTo>
                    <a:pt x="97" y="0"/>
                    <a:pt x="150" y="0"/>
                    <a:pt x="155" y="50"/>
                  </a:cubicBezTo>
                  <a:cubicBezTo>
                    <a:pt x="160" y="100"/>
                    <a:pt x="120" y="130"/>
                    <a:pt x="95" y="138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2" name="Freeform 277"/>
            <p:cNvSpPr>
              <a:spLocks/>
            </p:cNvSpPr>
            <p:nvPr/>
          </p:nvSpPr>
          <p:spPr bwMode="auto">
            <a:xfrm>
              <a:off x="3289" y="3096"/>
              <a:ext cx="133" cy="71"/>
            </a:xfrm>
            <a:custGeom>
              <a:avLst/>
              <a:gdLst>
                <a:gd name="T0" fmla="*/ 161 w 110"/>
                <a:gd name="T1" fmla="*/ 36 h 58"/>
                <a:gd name="T2" fmla="*/ 0 w 110"/>
                <a:gd name="T3" fmla="*/ 87 h 58"/>
                <a:gd name="T4" fmla="*/ 0 w 110"/>
                <a:gd name="T5" fmla="*/ 51 h 58"/>
                <a:gd name="T6" fmla="*/ 161 w 110"/>
                <a:gd name="T7" fmla="*/ 0 h 58"/>
                <a:gd name="T8" fmla="*/ 161 w 110"/>
                <a:gd name="T9" fmla="*/ 36 h 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0" h="58">
                  <a:moveTo>
                    <a:pt x="110" y="24"/>
                  </a:moveTo>
                  <a:lnTo>
                    <a:pt x="0" y="58"/>
                  </a:lnTo>
                  <a:lnTo>
                    <a:pt x="0" y="34"/>
                  </a:lnTo>
                  <a:lnTo>
                    <a:pt x="110" y="0"/>
                  </a:lnTo>
                  <a:lnTo>
                    <a:pt x="110" y="24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5124" name="Group 327"/>
          <p:cNvGrpSpPr>
            <a:grpSpLocks/>
          </p:cNvGrpSpPr>
          <p:nvPr/>
        </p:nvGrpSpPr>
        <p:grpSpPr bwMode="auto">
          <a:xfrm>
            <a:off x="1395413" y="1184275"/>
            <a:ext cx="1571625" cy="1893888"/>
            <a:chOff x="745" y="2209"/>
            <a:chExt cx="843" cy="1016"/>
          </a:xfrm>
        </p:grpSpPr>
        <p:sp>
          <p:nvSpPr>
            <p:cNvPr id="5125" name="AutoShape 306"/>
            <p:cNvSpPr>
              <a:spLocks noChangeArrowheads="1"/>
            </p:cNvSpPr>
            <p:nvPr/>
          </p:nvSpPr>
          <p:spPr bwMode="auto">
            <a:xfrm>
              <a:off x="745" y="2504"/>
              <a:ext cx="843" cy="721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26" name="Freeform 308"/>
            <p:cNvSpPr>
              <a:spLocks/>
            </p:cNvSpPr>
            <p:nvPr/>
          </p:nvSpPr>
          <p:spPr bwMode="auto">
            <a:xfrm>
              <a:off x="833" y="2209"/>
              <a:ext cx="673" cy="353"/>
            </a:xfrm>
            <a:custGeom>
              <a:avLst/>
              <a:gdLst>
                <a:gd name="T0" fmla="*/ 669 w 673"/>
                <a:gd name="T1" fmla="*/ 325 h 353"/>
                <a:gd name="T2" fmla="*/ 651 w 673"/>
                <a:gd name="T3" fmla="*/ 205 h 353"/>
                <a:gd name="T4" fmla="*/ 344 w 673"/>
                <a:gd name="T5" fmla="*/ 5 h 353"/>
                <a:gd name="T6" fmla="*/ 36 w 673"/>
                <a:gd name="T7" fmla="*/ 164 h 353"/>
                <a:gd name="T8" fmla="*/ 2 w 673"/>
                <a:gd name="T9" fmla="*/ 328 h 353"/>
                <a:gd name="T10" fmla="*/ 99 w 673"/>
                <a:gd name="T11" fmla="*/ 311 h 353"/>
                <a:gd name="T12" fmla="*/ 150 w 673"/>
                <a:gd name="T13" fmla="*/ 182 h 353"/>
                <a:gd name="T14" fmla="*/ 344 w 673"/>
                <a:gd name="T15" fmla="*/ 102 h 353"/>
                <a:gd name="T16" fmla="*/ 508 w 673"/>
                <a:gd name="T17" fmla="*/ 166 h 353"/>
                <a:gd name="T18" fmla="*/ 571 w 673"/>
                <a:gd name="T19" fmla="*/ 311 h 353"/>
                <a:gd name="T20" fmla="*/ 669 w 673"/>
                <a:gd name="T21" fmla="*/ 325 h 35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73" h="353">
                  <a:moveTo>
                    <a:pt x="669" y="325"/>
                  </a:moveTo>
                  <a:cubicBezTo>
                    <a:pt x="667" y="297"/>
                    <a:pt x="673" y="263"/>
                    <a:pt x="651" y="205"/>
                  </a:cubicBezTo>
                  <a:cubicBezTo>
                    <a:pt x="629" y="147"/>
                    <a:pt x="534" y="9"/>
                    <a:pt x="344" y="5"/>
                  </a:cubicBezTo>
                  <a:cubicBezTo>
                    <a:pt x="154" y="0"/>
                    <a:pt x="62" y="103"/>
                    <a:pt x="36" y="164"/>
                  </a:cubicBezTo>
                  <a:cubicBezTo>
                    <a:pt x="10" y="225"/>
                    <a:pt x="0" y="273"/>
                    <a:pt x="2" y="328"/>
                  </a:cubicBezTo>
                  <a:cubicBezTo>
                    <a:pt x="13" y="353"/>
                    <a:pt x="74" y="335"/>
                    <a:pt x="99" y="311"/>
                  </a:cubicBezTo>
                  <a:cubicBezTo>
                    <a:pt x="99" y="261"/>
                    <a:pt x="115" y="228"/>
                    <a:pt x="150" y="182"/>
                  </a:cubicBezTo>
                  <a:cubicBezTo>
                    <a:pt x="184" y="136"/>
                    <a:pt x="267" y="98"/>
                    <a:pt x="344" y="102"/>
                  </a:cubicBezTo>
                  <a:cubicBezTo>
                    <a:pt x="420" y="105"/>
                    <a:pt x="471" y="128"/>
                    <a:pt x="508" y="166"/>
                  </a:cubicBezTo>
                  <a:cubicBezTo>
                    <a:pt x="546" y="205"/>
                    <a:pt x="567" y="257"/>
                    <a:pt x="571" y="311"/>
                  </a:cubicBezTo>
                  <a:cubicBezTo>
                    <a:pt x="598" y="343"/>
                    <a:pt x="656" y="343"/>
                    <a:pt x="669" y="325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27" name="Freeform 326"/>
            <p:cNvSpPr>
              <a:spLocks/>
            </p:cNvSpPr>
            <p:nvPr/>
          </p:nvSpPr>
          <p:spPr bwMode="auto">
            <a:xfrm>
              <a:off x="1044" y="2640"/>
              <a:ext cx="264" cy="437"/>
            </a:xfrm>
            <a:custGeom>
              <a:avLst/>
              <a:gdLst>
                <a:gd name="T0" fmla="*/ 124 w 286"/>
                <a:gd name="T1" fmla="*/ 1 h 474"/>
                <a:gd name="T2" fmla="*/ 2 w 286"/>
                <a:gd name="T3" fmla="*/ 124 h 474"/>
                <a:gd name="T4" fmla="*/ 70 w 286"/>
                <a:gd name="T5" fmla="*/ 223 h 474"/>
                <a:gd name="T6" fmla="*/ 22 w 286"/>
                <a:gd name="T7" fmla="*/ 403 h 474"/>
                <a:gd name="T8" fmla="*/ 218 w 286"/>
                <a:gd name="T9" fmla="*/ 401 h 474"/>
                <a:gd name="T10" fmla="*/ 177 w 286"/>
                <a:gd name="T11" fmla="*/ 223 h 474"/>
                <a:gd name="T12" fmla="*/ 244 w 286"/>
                <a:gd name="T13" fmla="*/ 124 h 474"/>
                <a:gd name="T14" fmla="*/ 124 w 286"/>
                <a:gd name="T15" fmla="*/ 1 h 47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86" h="474">
                  <a:moveTo>
                    <a:pt x="145" y="1"/>
                  </a:moveTo>
                  <a:cubicBezTo>
                    <a:pt x="66" y="0"/>
                    <a:pt x="4" y="56"/>
                    <a:pt x="2" y="145"/>
                  </a:cubicBezTo>
                  <a:cubicBezTo>
                    <a:pt x="0" y="208"/>
                    <a:pt x="62" y="254"/>
                    <a:pt x="82" y="262"/>
                  </a:cubicBezTo>
                  <a:cubicBezTo>
                    <a:pt x="80" y="338"/>
                    <a:pt x="44" y="432"/>
                    <a:pt x="26" y="474"/>
                  </a:cubicBezTo>
                  <a:cubicBezTo>
                    <a:pt x="138" y="474"/>
                    <a:pt x="216" y="472"/>
                    <a:pt x="256" y="472"/>
                  </a:cubicBezTo>
                  <a:cubicBezTo>
                    <a:pt x="232" y="420"/>
                    <a:pt x="206" y="330"/>
                    <a:pt x="208" y="262"/>
                  </a:cubicBezTo>
                  <a:cubicBezTo>
                    <a:pt x="226" y="258"/>
                    <a:pt x="286" y="224"/>
                    <a:pt x="286" y="145"/>
                  </a:cubicBezTo>
                  <a:cubicBezTo>
                    <a:pt x="286" y="66"/>
                    <a:pt x="224" y="2"/>
                    <a:pt x="145" y="1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369"/>
          <p:cNvGrpSpPr>
            <a:grpSpLocks/>
          </p:cNvGrpSpPr>
          <p:nvPr/>
        </p:nvGrpSpPr>
        <p:grpSpPr bwMode="auto">
          <a:xfrm>
            <a:off x="1255713" y="3073400"/>
            <a:ext cx="1624012" cy="2187575"/>
            <a:chOff x="791" y="1936"/>
            <a:chExt cx="1023" cy="1378"/>
          </a:xfrm>
        </p:grpSpPr>
        <p:sp>
          <p:nvSpPr>
            <p:cNvPr id="7195" name="Freeform 334"/>
            <p:cNvSpPr>
              <a:spLocks/>
            </p:cNvSpPr>
            <p:nvPr/>
          </p:nvSpPr>
          <p:spPr bwMode="auto">
            <a:xfrm>
              <a:off x="791" y="1936"/>
              <a:ext cx="902" cy="818"/>
            </a:xfrm>
            <a:custGeom>
              <a:avLst/>
              <a:gdLst>
                <a:gd name="T0" fmla="*/ 902 w 902"/>
                <a:gd name="T1" fmla="*/ 599 h 818"/>
                <a:gd name="T2" fmla="*/ 351 w 902"/>
                <a:gd name="T3" fmla="*/ 55 h 818"/>
                <a:gd name="T4" fmla="*/ 140 w 902"/>
                <a:gd name="T5" fmla="*/ 817 h 818"/>
                <a:gd name="T6" fmla="*/ 257 w 902"/>
                <a:gd name="T7" fmla="*/ 792 h 818"/>
                <a:gd name="T8" fmla="*/ 377 w 902"/>
                <a:gd name="T9" fmla="*/ 158 h 818"/>
                <a:gd name="T10" fmla="*/ 777 w 902"/>
                <a:gd name="T11" fmla="*/ 542 h 818"/>
                <a:gd name="T12" fmla="*/ 835 w 902"/>
                <a:gd name="T13" fmla="*/ 570 h 818"/>
                <a:gd name="T14" fmla="*/ 799 w 902"/>
                <a:gd name="T15" fmla="*/ 630 h 818"/>
                <a:gd name="T16" fmla="*/ 902 w 902"/>
                <a:gd name="T17" fmla="*/ 599 h 81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902" h="818">
                  <a:moveTo>
                    <a:pt x="902" y="599"/>
                  </a:moveTo>
                  <a:cubicBezTo>
                    <a:pt x="791" y="205"/>
                    <a:pt x="608" y="0"/>
                    <a:pt x="351" y="55"/>
                  </a:cubicBezTo>
                  <a:cubicBezTo>
                    <a:pt x="94" y="110"/>
                    <a:pt x="0" y="325"/>
                    <a:pt x="140" y="817"/>
                  </a:cubicBezTo>
                  <a:cubicBezTo>
                    <a:pt x="174" y="818"/>
                    <a:pt x="215" y="812"/>
                    <a:pt x="257" y="792"/>
                  </a:cubicBezTo>
                  <a:cubicBezTo>
                    <a:pt x="137" y="388"/>
                    <a:pt x="182" y="200"/>
                    <a:pt x="377" y="158"/>
                  </a:cubicBezTo>
                  <a:cubicBezTo>
                    <a:pt x="572" y="116"/>
                    <a:pt x="691" y="316"/>
                    <a:pt x="777" y="542"/>
                  </a:cubicBezTo>
                  <a:cubicBezTo>
                    <a:pt x="808" y="561"/>
                    <a:pt x="813" y="558"/>
                    <a:pt x="835" y="570"/>
                  </a:cubicBezTo>
                  <a:cubicBezTo>
                    <a:pt x="842" y="585"/>
                    <a:pt x="819" y="596"/>
                    <a:pt x="799" y="630"/>
                  </a:cubicBezTo>
                  <a:cubicBezTo>
                    <a:pt x="837" y="634"/>
                    <a:pt x="873" y="621"/>
                    <a:pt x="902" y="599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96" name="Freeform 335"/>
            <p:cNvSpPr>
              <a:spLocks/>
            </p:cNvSpPr>
            <p:nvPr/>
          </p:nvSpPr>
          <p:spPr bwMode="auto">
            <a:xfrm>
              <a:off x="844" y="2698"/>
              <a:ext cx="970" cy="616"/>
            </a:xfrm>
            <a:custGeom>
              <a:avLst/>
              <a:gdLst>
                <a:gd name="T0" fmla="*/ 960 w 970"/>
                <a:gd name="T1" fmla="*/ 504 h 616"/>
                <a:gd name="T2" fmla="*/ 960 w 970"/>
                <a:gd name="T3" fmla="*/ 504 h 616"/>
                <a:gd name="T4" fmla="*/ 849 w 970"/>
                <a:gd name="T5" fmla="*/ 615 h 616"/>
                <a:gd name="T6" fmla="*/ 111 w 970"/>
                <a:gd name="T7" fmla="*/ 615 h 616"/>
                <a:gd name="T8" fmla="*/ 111 w 970"/>
                <a:gd name="T9" fmla="*/ 615 h 616"/>
                <a:gd name="T10" fmla="*/ 0 w 970"/>
                <a:gd name="T11" fmla="*/ 504 h 616"/>
                <a:gd name="T12" fmla="*/ 0 w 970"/>
                <a:gd name="T13" fmla="*/ 124 h 616"/>
                <a:gd name="T14" fmla="*/ 0 w 970"/>
                <a:gd name="T15" fmla="*/ 124 h 616"/>
                <a:gd name="T16" fmla="*/ 111 w 970"/>
                <a:gd name="T17" fmla="*/ 13 h 616"/>
                <a:gd name="T18" fmla="*/ 849 w 970"/>
                <a:gd name="T19" fmla="*/ 13 h 616"/>
                <a:gd name="T20" fmla="*/ 849 w 970"/>
                <a:gd name="T21" fmla="*/ 13 h 616"/>
                <a:gd name="T22" fmla="*/ 960 w 970"/>
                <a:gd name="T23" fmla="*/ 124 h 616"/>
                <a:gd name="T24" fmla="*/ 960 w 970"/>
                <a:gd name="T25" fmla="*/ 504 h 61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970" h="616">
                  <a:moveTo>
                    <a:pt x="960" y="504"/>
                  </a:moveTo>
                  <a:lnTo>
                    <a:pt x="960" y="504"/>
                  </a:lnTo>
                  <a:cubicBezTo>
                    <a:pt x="960" y="504"/>
                    <a:pt x="970" y="616"/>
                    <a:pt x="849" y="615"/>
                  </a:cubicBezTo>
                  <a:cubicBezTo>
                    <a:pt x="480" y="615"/>
                    <a:pt x="111" y="615"/>
                    <a:pt x="111" y="615"/>
                  </a:cubicBezTo>
                  <a:cubicBezTo>
                    <a:pt x="111" y="615"/>
                    <a:pt x="0" y="608"/>
                    <a:pt x="0" y="504"/>
                  </a:cubicBezTo>
                  <a:cubicBezTo>
                    <a:pt x="0" y="314"/>
                    <a:pt x="0" y="124"/>
                    <a:pt x="0" y="124"/>
                  </a:cubicBezTo>
                  <a:cubicBezTo>
                    <a:pt x="0" y="124"/>
                    <a:pt x="10" y="14"/>
                    <a:pt x="111" y="13"/>
                  </a:cubicBezTo>
                  <a:cubicBezTo>
                    <a:pt x="480" y="13"/>
                    <a:pt x="849" y="13"/>
                    <a:pt x="849" y="13"/>
                  </a:cubicBezTo>
                  <a:cubicBezTo>
                    <a:pt x="849" y="13"/>
                    <a:pt x="960" y="0"/>
                    <a:pt x="960" y="124"/>
                  </a:cubicBezTo>
                  <a:cubicBezTo>
                    <a:pt x="960" y="314"/>
                    <a:pt x="960" y="504"/>
                    <a:pt x="960" y="504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97" name="Freeform 336"/>
            <p:cNvSpPr>
              <a:spLocks/>
            </p:cNvSpPr>
            <p:nvPr/>
          </p:nvSpPr>
          <p:spPr bwMode="auto">
            <a:xfrm>
              <a:off x="1214" y="2816"/>
              <a:ext cx="224" cy="371"/>
            </a:xfrm>
            <a:custGeom>
              <a:avLst/>
              <a:gdLst>
                <a:gd name="T0" fmla="*/ 89 w 286"/>
                <a:gd name="T1" fmla="*/ 1 h 474"/>
                <a:gd name="T2" fmla="*/ 2 w 286"/>
                <a:gd name="T3" fmla="*/ 88 h 474"/>
                <a:gd name="T4" fmla="*/ 50 w 286"/>
                <a:gd name="T5" fmla="*/ 160 h 474"/>
                <a:gd name="T6" fmla="*/ 16 w 286"/>
                <a:gd name="T7" fmla="*/ 290 h 474"/>
                <a:gd name="T8" fmla="*/ 157 w 286"/>
                <a:gd name="T9" fmla="*/ 289 h 474"/>
                <a:gd name="T10" fmla="*/ 128 w 286"/>
                <a:gd name="T11" fmla="*/ 160 h 474"/>
                <a:gd name="T12" fmla="*/ 175 w 286"/>
                <a:gd name="T13" fmla="*/ 88 h 474"/>
                <a:gd name="T14" fmla="*/ 89 w 286"/>
                <a:gd name="T15" fmla="*/ 1 h 47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86" h="474">
                  <a:moveTo>
                    <a:pt x="145" y="1"/>
                  </a:moveTo>
                  <a:cubicBezTo>
                    <a:pt x="66" y="0"/>
                    <a:pt x="4" y="56"/>
                    <a:pt x="2" y="145"/>
                  </a:cubicBezTo>
                  <a:cubicBezTo>
                    <a:pt x="0" y="208"/>
                    <a:pt x="62" y="254"/>
                    <a:pt x="82" y="262"/>
                  </a:cubicBezTo>
                  <a:cubicBezTo>
                    <a:pt x="80" y="338"/>
                    <a:pt x="44" y="432"/>
                    <a:pt x="26" y="474"/>
                  </a:cubicBezTo>
                  <a:cubicBezTo>
                    <a:pt x="138" y="474"/>
                    <a:pt x="216" y="472"/>
                    <a:pt x="256" y="472"/>
                  </a:cubicBezTo>
                  <a:cubicBezTo>
                    <a:pt x="232" y="420"/>
                    <a:pt x="206" y="330"/>
                    <a:pt x="208" y="262"/>
                  </a:cubicBezTo>
                  <a:cubicBezTo>
                    <a:pt x="226" y="258"/>
                    <a:pt x="286" y="224"/>
                    <a:pt x="286" y="145"/>
                  </a:cubicBezTo>
                  <a:cubicBezTo>
                    <a:pt x="286" y="66"/>
                    <a:pt x="224" y="2"/>
                    <a:pt x="145" y="1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171" name="Group 361"/>
          <p:cNvGrpSpPr>
            <a:grpSpLocks/>
          </p:cNvGrpSpPr>
          <p:nvPr/>
        </p:nvGrpSpPr>
        <p:grpSpPr bwMode="auto">
          <a:xfrm>
            <a:off x="6207125" y="3084513"/>
            <a:ext cx="1612900" cy="2214562"/>
            <a:chOff x="3910" y="1943"/>
            <a:chExt cx="1016" cy="1395"/>
          </a:xfrm>
        </p:grpSpPr>
        <p:sp>
          <p:nvSpPr>
            <p:cNvPr id="7176" name="Freeform 358"/>
            <p:cNvSpPr>
              <a:spLocks/>
            </p:cNvSpPr>
            <p:nvPr/>
          </p:nvSpPr>
          <p:spPr bwMode="auto">
            <a:xfrm>
              <a:off x="4094" y="1943"/>
              <a:ext cx="674" cy="513"/>
            </a:xfrm>
            <a:custGeom>
              <a:avLst/>
              <a:gdLst>
                <a:gd name="T0" fmla="*/ 572 w 674"/>
                <a:gd name="T1" fmla="*/ 445 h 513"/>
                <a:gd name="T2" fmla="*/ 666 w 674"/>
                <a:gd name="T3" fmla="*/ 513 h 513"/>
                <a:gd name="T4" fmla="*/ 672 w 674"/>
                <a:gd name="T5" fmla="*/ 357 h 513"/>
                <a:gd name="T6" fmla="*/ 651 w 674"/>
                <a:gd name="T7" fmla="*/ 205 h 513"/>
                <a:gd name="T8" fmla="*/ 344 w 674"/>
                <a:gd name="T9" fmla="*/ 5 h 513"/>
                <a:gd name="T10" fmla="*/ 36 w 674"/>
                <a:gd name="T11" fmla="*/ 164 h 513"/>
                <a:gd name="T12" fmla="*/ 2 w 674"/>
                <a:gd name="T13" fmla="*/ 328 h 513"/>
                <a:gd name="T14" fmla="*/ 8 w 674"/>
                <a:gd name="T15" fmla="*/ 489 h 513"/>
                <a:gd name="T16" fmla="*/ 102 w 674"/>
                <a:gd name="T17" fmla="*/ 429 h 513"/>
                <a:gd name="T18" fmla="*/ 102 w 674"/>
                <a:gd name="T19" fmla="*/ 299 h 513"/>
                <a:gd name="T20" fmla="*/ 150 w 674"/>
                <a:gd name="T21" fmla="*/ 182 h 513"/>
                <a:gd name="T22" fmla="*/ 344 w 674"/>
                <a:gd name="T23" fmla="*/ 102 h 513"/>
                <a:gd name="T24" fmla="*/ 508 w 674"/>
                <a:gd name="T25" fmla="*/ 166 h 513"/>
                <a:gd name="T26" fmla="*/ 572 w 674"/>
                <a:gd name="T27" fmla="*/ 299 h 513"/>
                <a:gd name="T28" fmla="*/ 572 w 674"/>
                <a:gd name="T29" fmla="*/ 445 h 51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674" h="513">
                  <a:moveTo>
                    <a:pt x="572" y="445"/>
                  </a:moveTo>
                  <a:cubicBezTo>
                    <a:pt x="614" y="465"/>
                    <a:pt x="630" y="487"/>
                    <a:pt x="666" y="513"/>
                  </a:cubicBezTo>
                  <a:cubicBezTo>
                    <a:pt x="668" y="461"/>
                    <a:pt x="674" y="410"/>
                    <a:pt x="672" y="357"/>
                  </a:cubicBezTo>
                  <a:cubicBezTo>
                    <a:pt x="672" y="311"/>
                    <a:pt x="673" y="263"/>
                    <a:pt x="651" y="205"/>
                  </a:cubicBezTo>
                  <a:cubicBezTo>
                    <a:pt x="629" y="147"/>
                    <a:pt x="534" y="9"/>
                    <a:pt x="344" y="5"/>
                  </a:cubicBezTo>
                  <a:cubicBezTo>
                    <a:pt x="154" y="0"/>
                    <a:pt x="62" y="103"/>
                    <a:pt x="36" y="164"/>
                  </a:cubicBezTo>
                  <a:cubicBezTo>
                    <a:pt x="10" y="225"/>
                    <a:pt x="0" y="273"/>
                    <a:pt x="2" y="328"/>
                  </a:cubicBezTo>
                  <a:cubicBezTo>
                    <a:pt x="0" y="395"/>
                    <a:pt x="7" y="423"/>
                    <a:pt x="8" y="489"/>
                  </a:cubicBezTo>
                  <a:cubicBezTo>
                    <a:pt x="50" y="461"/>
                    <a:pt x="60" y="451"/>
                    <a:pt x="102" y="429"/>
                  </a:cubicBezTo>
                  <a:cubicBezTo>
                    <a:pt x="102" y="373"/>
                    <a:pt x="96" y="367"/>
                    <a:pt x="102" y="299"/>
                  </a:cubicBezTo>
                  <a:cubicBezTo>
                    <a:pt x="106" y="259"/>
                    <a:pt x="115" y="228"/>
                    <a:pt x="150" y="182"/>
                  </a:cubicBezTo>
                  <a:cubicBezTo>
                    <a:pt x="184" y="136"/>
                    <a:pt x="267" y="98"/>
                    <a:pt x="344" y="102"/>
                  </a:cubicBezTo>
                  <a:cubicBezTo>
                    <a:pt x="420" y="105"/>
                    <a:pt x="471" y="128"/>
                    <a:pt x="508" y="166"/>
                  </a:cubicBezTo>
                  <a:cubicBezTo>
                    <a:pt x="546" y="205"/>
                    <a:pt x="566" y="253"/>
                    <a:pt x="572" y="299"/>
                  </a:cubicBezTo>
                  <a:cubicBezTo>
                    <a:pt x="572" y="377"/>
                    <a:pt x="574" y="399"/>
                    <a:pt x="572" y="445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77" name="Oval 339"/>
            <p:cNvSpPr>
              <a:spLocks noChangeArrowheads="1"/>
            </p:cNvSpPr>
            <p:nvPr/>
          </p:nvSpPr>
          <p:spPr bwMode="auto">
            <a:xfrm>
              <a:off x="3910" y="2322"/>
              <a:ext cx="1016" cy="101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7178" name="Oval 340"/>
            <p:cNvSpPr>
              <a:spLocks noChangeArrowheads="1"/>
            </p:cNvSpPr>
            <p:nvPr/>
          </p:nvSpPr>
          <p:spPr bwMode="auto">
            <a:xfrm>
              <a:off x="4760" y="2706"/>
              <a:ext cx="98" cy="9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7179" name="Oval 341"/>
            <p:cNvSpPr>
              <a:spLocks noChangeArrowheads="1"/>
            </p:cNvSpPr>
            <p:nvPr/>
          </p:nvSpPr>
          <p:spPr bwMode="auto">
            <a:xfrm>
              <a:off x="4748" y="2866"/>
              <a:ext cx="98" cy="9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7180" name="Oval 342"/>
            <p:cNvSpPr>
              <a:spLocks noChangeArrowheads="1"/>
            </p:cNvSpPr>
            <p:nvPr/>
          </p:nvSpPr>
          <p:spPr bwMode="auto">
            <a:xfrm>
              <a:off x="4682" y="3004"/>
              <a:ext cx="98" cy="9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7181" name="Oval 343"/>
            <p:cNvSpPr>
              <a:spLocks noChangeArrowheads="1"/>
            </p:cNvSpPr>
            <p:nvPr/>
          </p:nvSpPr>
          <p:spPr bwMode="auto">
            <a:xfrm>
              <a:off x="4570" y="3104"/>
              <a:ext cx="98" cy="9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7182" name="Oval 344"/>
            <p:cNvSpPr>
              <a:spLocks noChangeArrowheads="1"/>
            </p:cNvSpPr>
            <p:nvPr/>
          </p:nvSpPr>
          <p:spPr bwMode="auto">
            <a:xfrm>
              <a:off x="4424" y="3158"/>
              <a:ext cx="98" cy="9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7183" name="Oval 345"/>
            <p:cNvSpPr>
              <a:spLocks noChangeArrowheads="1"/>
            </p:cNvSpPr>
            <p:nvPr/>
          </p:nvSpPr>
          <p:spPr bwMode="auto">
            <a:xfrm>
              <a:off x="4278" y="3154"/>
              <a:ext cx="98" cy="9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7184" name="Oval 346"/>
            <p:cNvSpPr>
              <a:spLocks noChangeArrowheads="1"/>
            </p:cNvSpPr>
            <p:nvPr/>
          </p:nvSpPr>
          <p:spPr bwMode="auto">
            <a:xfrm>
              <a:off x="4142" y="3084"/>
              <a:ext cx="98" cy="9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7185" name="Oval 347"/>
            <p:cNvSpPr>
              <a:spLocks noChangeArrowheads="1"/>
            </p:cNvSpPr>
            <p:nvPr/>
          </p:nvSpPr>
          <p:spPr bwMode="auto">
            <a:xfrm>
              <a:off x="4038" y="2974"/>
              <a:ext cx="98" cy="9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7186" name="Oval 348"/>
            <p:cNvSpPr>
              <a:spLocks noChangeArrowheads="1"/>
            </p:cNvSpPr>
            <p:nvPr/>
          </p:nvSpPr>
          <p:spPr bwMode="auto">
            <a:xfrm>
              <a:off x="3986" y="2836"/>
              <a:ext cx="98" cy="9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7187" name="Oval 349"/>
            <p:cNvSpPr>
              <a:spLocks noChangeArrowheads="1"/>
            </p:cNvSpPr>
            <p:nvPr/>
          </p:nvSpPr>
          <p:spPr bwMode="auto">
            <a:xfrm>
              <a:off x="3988" y="2688"/>
              <a:ext cx="98" cy="9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7188" name="Oval 350"/>
            <p:cNvSpPr>
              <a:spLocks noChangeArrowheads="1"/>
            </p:cNvSpPr>
            <p:nvPr/>
          </p:nvSpPr>
          <p:spPr bwMode="auto">
            <a:xfrm>
              <a:off x="4054" y="2550"/>
              <a:ext cx="98" cy="9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7189" name="Oval 351"/>
            <p:cNvSpPr>
              <a:spLocks noChangeArrowheads="1"/>
            </p:cNvSpPr>
            <p:nvPr/>
          </p:nvSpPr>
          <p:spPr bwMode="auto">
            <a:xfrm>
              <a:off x="4158" y="2452"/>
              <a:ext cx="98" cy="9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7190" name="Oval 352"/>
            <p:cNvSpPr>
              <a:spLocks noChangeArrowheads="1"/>
            </p:cNvSpPr>
            <p:nvPr/>
          </p:nvSpPr>
          <p:spPr bwMode="auto">
            <a:xfrm>
              <a:off x="4306" y="2394"/>
              <a:ext cx="98" cy="9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7191" name="Oval 353"/>
            <p:cNvSpPr>
              <a:spLocks noChangeArrowheads="1"/>
            </p:cNvSpPr>
            <p:nvPr/>
          </p:nvSpPr>
          <p:spPr bwMode="auto">
            <a:xfrm>
              <a:off x="4454" y="2404"/>
              <a:ext cx="98" cy="9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7192" name="Oval 354"/>
            <p:cNvSpPr>
              <a:spLocks noChangeArrowheads="1"/>
            </p:cNvSpPr>
            <p:nvPr/>
          </p:nvSpPr>
          <p:spPr bwMode="auto">
            <a:xfrm>
              <a:off x="4590" y="2466"/>
              <a:ext cx="98" cy="9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7193" name="Oval 355"/>
            <p:cNvSpPr>
              <a:spLocks noChangeArrowheads="1"/>
            </p:cNvSpPr>
            <p:nvPr/>
          </p:nvSpPr>
          <p:spPr bwMode="auto">
            <a:xfrm>
              <a:off x="4694" y="2572"/>
              <a:ext cx="98" cy="9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7194" name="Freeform 356"/>
            <p:cNvSpPr>
              <a:spLocks/>
            </p:cNvSpPr>
            <p:nvPr/>
          </p:nvSpPr>
          <p:spPr bwMode="auto">
            <a:xfrm>
              <a:off x="4354" y="2690"/>
              <a:ext cx="154" cy="255"/>
            </a:xfrm>
            <a:custGeom>
              <a:avLst/>
              <a:gdLst>
                <a:gd name="T0" fmla="*/ 42 w 286"/>
                <a:gd name="T1" fmla="*/ 1 h 474"/>
                <a:gd name="T2" fmla="*/ 1 w 286"/>
                <a:gd name="T3" fmla="*/ 42 h 474"/>
                <a:gd name="T4" fmla="*/ 24 w 286"/>
                <a:gd name="T5" fmla="*/ 76 h 474"/>
                <a:gd name="T6" fmla="*/ 8 w 286"/>
                <a:gd name="T7" fmla="*/ 137 h 474"/>
                <a:gd name="T8" fmla="*/ 74 w 286"/>
                <a:gd name="T9" fmla="*/ 137 h 474"/>
                <a:gd name="T10" fmla="*/ 60 w 286"/>
                <a:gd name="T11" fmla="*/ 76 h 474"/>
                <a:gd name="T12" fmla="*/ 83 w 286"/>
                <a:gd name="T13" fmla="*/ 42 h 474"/>
                <a:gd name="T14" fmla="*/ 42 w 286"/>
                <a:gd name="T15" fmla="*/ 1 h 47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86" h="474">
                  <a:moveTo>
                    <a:pt x="145" y="1"/>
                  </a:moveTo>
                  <a:cubicBezTo>
                    <a:pt x="66" y="0"/>
                    <a:pt x="4" y="56"/>
                    <a:pt x="2" y="145"/>
                  </a:cubicBezTo>
                  <a:cubicBezTo>
                    <a:pt x="0" y="208"/>
                    <a:pt x="62" y="254"/>
                    <a:pt x="82" y="262"/>
                  </a:cubicBezTo>
                  <a:cubicBezTo>
                    <a:pt x="80" y="338"/>
                    <a:pt x="44" y="432"/>
                    <a:pt x="26" y="474"/>
                  </a:cubicBezTo>
                  <a:cubicBezTo>
                    <a:pt x="138" y="474"/>
                    <a:pt x="216" y="472"/>
                    <a:pt x="256" y="472"/>
                  </a:cubicBezTo>
                  <a:cubicBezTo>
                    <a:pt x="232" y="420"/>
                    <a:pt x="206" y="330"/>
                    <a:pt x="208" y="262"/>
                  </a:cubicBezTo>
                  <a:cubicBezTo>
                    <a:pt x="226" y="258"/>
                    <a:pt x="286" y="224"/>
                    <a:pt x="286" y="145"/>
                  </a:cubicBezTo>
                  <a:cubicBezTo>
                    <a:pt x="286" y="66"/>
                    <a:pt x="224" y="2"/>
                    <a:pt x="145" y="1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172" name="Group 360"/>
          <p:cNvGrpSpPr>
            <a:grpSpLocks/>
          </p:cNvGrpSpPr>
          <p:nvPr/>
        </p:nvGrpSpPr>
        <p:grpSpPr bwMode="auto">
          <a:xfrm>
            <a:off x="3873500" y="1060450"/>
            <a:ext cx="1416050" cy="2244725"/>
            <a:chOff x="2440" y="668"/>
            <a:chExt cx="892" cy="1414"/>
          </a:xfrm>
        </p:grpSpPr>
        <p:sp>
          <p:nvSpPr>
            <p:cNvPr id="7173" name="Freeform 324"/>
            <p:cNvSpPr>
              <a:spLocks/>
            </p:cNvSpPr>
            <p:nvPr/>
          </p:nvSpPr>
          <p:spPr bwMode="auto">
            <a:xfrm>
              <a:off x="2536" y="668"/>
              <a:ext cx="674" cy="665"/>
            </a:xfrm>
            <a:custGeom>
              <a:avLst/>
              <a:gdLst>
                <a:gd name="T0" fmla="*/ 575 w 674"/>
                <a:gd name="T1" fmla="*/ 402 h 665"/>
                <a:gd name="T2" fmla="*/ 674 w 674"/>
                <a:gd name="T3" fmla="*/ 665 h 665"/>
                <a:gd name="T4" fmla="*/ 670 w 674"/>
                <a:gd name="T5" fmla="*/ 337 h 665"/>
                <a:gd name="T6" fmla="*/ 670 w 674"/>
                <a:gd name="T7" fmla="*/ 337 h 665"/>
                <a:gd name="T8" fmla="*/ 648 w 674"/>
                <a:gd name="T9" fmla="*/ 192 h 665"/>
                <a:gd name="T10" fmla="*/ 334 w 674"/>
                <a:gd name="T11" fmla="*/ 2 h 665"/>
                <a:gd name="T12" fmla="*/ 32 w 674"/>
                <a:gd name="T13" fmla="*/ 172 h 665"/>
                <a:gd name="T14" fmla="*/ 3 w 674"/>
                <a:gd name="T15" fmla="*/ 337 h 665"/>
                <a:gd name="T16" fmla="*/ 26 w 674"/>
                <a:gd name="T17" fmla="*/ 654 h 665"/>
                <a:gd name="T18" fmla="*/ 113 w 674"/>
                <a:gd name="T19" fmla="*/ 417 h 665"/>
                <a:gd name="T20" fmla="*/ 109 w 674"/>
                <a:gd name="T21" fmla="*/ 307 h 665"/>
                <a:gd name="T22" fmla="*/ 146 w 674"/>
                <a:gd name="T23" fmla="*/ 186 h 665"/>
                <a:gd name="T24" fmla="*/ 337 w 674"/>
                <a:gd name="T25" fmla="*/ 99 h 665"/>
                <a:gd name="T26" fmla="*/ 504 w 674"/>
                <a:gd name="T27" fmla="*/ 158 h 665"/>
                <a:gd name="T28" fmla="*/ 572 w 674"/>
                <a:gd name="T29" fmla="*/ 288 h 665"/>
                <a:gd name="T30" fmla="*/ 575 w 674"/>
                <a:gd name="T31" fmla="*/ 402 h 66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674" h="665">
                  <a:moveTo>
                    <a:pt x="575" y="402"/>
                  </a:moveTo>
                  <a:lnTo>
                    <a:pt x="674" y="665"/>
                  </a:lnTo>
                  <a:cubicBezTo>
                    <a:pt x="674" y="665"/>
                    <a:pt x="672" y="501"/>
                    <a:pt x="670" y="337"/>
                  </a:cubicBezTo>
                  <a:cubicBezTo>
                    <a:pt x="670" y="337"/>
                    <a:pt x="670" y="337"/>
                    <a:pt x="670" y="337"/>
                  </a:cubicBezTo>
                  <a:cubicBezTo>
                    <a:pt x="666" y="313"/>
                    <a:pt x="672" y="249"/>
                    <a:pt x="648" y="192"/>
                  </a:cubicBezTo>
                  <a:cubicBezTo>
                    <a:pt x="624" y="135"/>
                    <a:pt x="524" y="0"/>
                    <a:pt x="334" y="2"/>
                  </a:cubicBezTo>
                  <a:cubicBezTo>
                    <a:pt x="144" y="4"/>
                    <a:pt x="56" y="110"/>
                    <a:pt x="32" y="172"/>
                  </a:cubicBezTo>
                  <a:cubicBezTo>
                    <a:pt x="8" y="234"/>
                    <a:pt x="0" y="282"/>
                    <a:pt x="3" y="337"/>
                  </a:cubicBezTo>
                  <a:cubicBezTo>
                    <a:pt x="14" y="495"/>
                    <a:pt x="26" y="654"/>
                    <a:pt x="26" y="654"/>
                  </a:cubicBezTo>
                  <a:lnTo>
                    <a:pt x="113" y="417"/>
                  </a:lnTo>
                  <a:cubicBezTo>
                    <a:pt x="113" y="417"/>
                    <a:pt x="104" y="345"/>
                    <a:pt x="109" y="307"/>
                  </a:cubicBezTo>
                  <a:cubicBezTo>
                    <a:pt x="110" y="282"/>
                    <a:pt x="113" y="233"/>
                    <a:pt x="146" y="186"/>
                  </a:cubicBezTo>
                  <a:cubicBezTo>
                    <a:pt x="179" y="139"/>
                    <a:pt x="260" y="98"/>
                    <a:pt x="337" y="99"/>
                  </a:cubicBezTo>
                  <a:cubicBezTo>
                    <a:pt x="414" y="100"/>
                    <a:pt x="465" y="121"/>
                    <a:pt x="504" y="158"/>
                  </a:cubicBezTo>
                  <a:cubicBezTo>
                    <a:pt x="543" y="195"/>
                    <a:pt x="570" y="248"/>
                    <a:pt x="572" y="288"/>
                  </a:cubicBezTo>
                  <a:cubicBezTo>
                    <a:pt x="573" y="345"/>
                    <a:pt x="575" y="402"/>
                    <a:pt x="575" y="402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74" name="Freeform 325"/>
            <p:cNvSpPr>
              <a:spLocks/>
            </p:cNvSpPr>
            <p:nvPr/>
          </p:nvSpPr>
          <p:spPr bwMode="auto">
            <a:xfrm>
              <a:off x="2440" y="982"/>
              <a:ext cx="892" cy="1100"/>
            </a:xfrm>
            <a:custGeom>
              <a:avLst/>
              <a:gdLst>
                <a:gd name="T0" fmla="*/ 692 w 892"/>
                <a:gd name="T1" fmla="*/ 104 h 1100"/>
                <a:gd name="T2" fmla="*/ 432 w 892"/>
                <a:gd name="T3" fmla="*/ 0 h 1100"/>
                <a:gd name="T4" fmla="*/ 188 w 892"/>
                <a:gd name="T5" fmla="*/ 106 h 1100"/>
                <a:gd name="T6" fmla="*/ 121 w 892"/>
                <a:gd name="T7" fmla="*/ 355 h 1100"/>
                <a:gd name="T8" fmla="*/ 0 w 892"/>
                <a:gd name="T9" fmla="*/ 658 h 1100"/>
                <a:gd name="T10" fmla="*/ 449 w 892"/>
                <a:gd name="T11" fmla="*/ 1099 h 1100"/>
                <a:gd name="T12" fmla="*/ 891 w 892"/>
                <a:gd name="T13" fmla="*/ 658 h 1100"/>
                <a:gd name="T14" fmla="*/ 770 w 892"/>
                <a:gd name="T15" fmla="*/ 355 h 1100"/>
                <a:gd name="T16" fmla="*/ 692 w 892"/>
                <a:gd name="T17" fmla="*/ 104 h 11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892" h="1100">
                  <a:moveTo>
                    <a:pt x="692" y="104"/>
                  </a:moveTo>
                  <a:cubicBezTo>
                    <a:pt x="636" y="45"/>
                    <a:pt x="552" y="0"/>
                    <a:pt x="432" y="0"/>
                  </a:cubicBezTo>
                  <a:cubicBezTo>
                    <a:pt x="312" y="0"/>
                    <a:pt x="236" y="54"/>
                    <a:pt x="188" y="106"/>
                  </a:cubicBezTo>
                  <a:cubicBezTo>
                    <a:pt x="140" y="158"/>
                    <a:pt x="110" y="246"/>
                    <a:pt x="121" y="355"/>
                  </a:cubicBezTo>
                  <a:cubicBezTo>
                    <a:pt x="100" y="392"/>
                    <a:pt x="0" y="484"/>
                    <a:pt x="0" y="658"/>
                  </a:cubicBezTo>
                  <a:cubicBezTo>
                    <a:pt x="0" y="832"/>
                    <a:pt x="130" y="1098"/>
                    <a:pt x="449" y="1099"/>
                  </a:cubicBezTo>
                  <a:cubicBezTo>
                    <a:pt x="768" y="1100"/>
                    <a:pt x="890" y="822"/>
                    <a:pt x="891" y="658"/>
                  </a:cubicBezTo>
                  <a:cubicBezTo>
                    <a:pt x="892" y="494"/>
                    <a:pt x="792" y="382"/>
                    <a:pt x="770" y="355"/>
                  </a:cubicBezTo>
                  <a:cubicBezTo>
                    <a:pt x="770" y="252"/>
                    <a:pt x="748" y="163"/>
                    <a:pt x="692" y="104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75" name="Freeform 359"/>
            <p:cNvSpPr>
              <a:spLocks/>
            </p:cNvSpPr>
            <p:nvPr/>
          </p:nvSpPr>
          <p:spPr bwMode="auto">
            <a:xfrm>
              <a:off x="2812" y="1497"/>
              <a:ext cx="158" cy="410"/>
            </a:xfrm>
            <a:custGeom>
              <a:avLst/>
              <a:gdLst>
                <a:gd name="T0" fmla="*/ 81 w 158"/>
                <a:gd name="T1" fmla="*/ 2 h 410"/>
                <a:gd name="T2" fmla="*/ 0 w 158"/>
                <a:gd name="T3" fmla="*/ 114 h 410"/>
                <a:gd name="T4" fmla="*/ 48 w 158"/>
                <a:gd name="T5" fmla="*/ 214 h 410"/>
                <a:gd name="T6" fmla="*/ 26 w 158"/>
                <a:gd name="T7" fmla="*/ 378 h 410"/>
                <a:gd name="T8" fmla="*/ 130 w 158"/>
                <a:gd name="T9" fmla="*/ 382 h 410"/>
                <a:gd name="T10" fmla="*/ 118 w 158"/>
                <a:gd name="T11" fmla="*/ 212 h 410"/>
                <a:gd name="T12" fmla="*/ 158 w 158"/>
                <a:gd name="T13" fmla="*/ 110 h 410"/>
                <a:gd name="T14" fmla="*/ 81 w 158"/>
                <a:gd name="T15" fmla="*/ 2 h 41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58" h="410">
                  <a:moveTo>
                    <a:pt x="81" y="2"/>
                  </a:moveTo>
                  <a:cubicBezTo>
                    <a:pt x="28" y="0"/>
                    <a:pt x="2" y="42"/>
                    <a:pt x="0" y="114"/>
                  </a:cubicBezTo>
                  <a:cubicBezTo>
                    <a:pt x="0" y="168"/>
                    <a:pt x="32" y="204"/>
                    <a:pt x="48" y="214"/>
                  </a:cubicBezTo>
                  <a:cubicBezTo>
                    <a:pt x="40" y="292"/>
                    <a:pt x="36" y="314"/>
                    <a:pt x="26" y="378"/>
                  </a:cubicBezTo>
                  <a:cubicBezTo>
                    <a:pt x="52" y="394"/>
                    <a:pt x="82" y="410"/>
                    <a:pt x="130" y="382"/>
                  </a:cubicBezTo>
                  <a:cubicBezTo>
                    <a:pt x="124" y="294"/>
                    <a:pt x="117" y="267"/>
                    <a:pt x="118" y="212"/>
                  </a:cubicBezTo>
                  <a:cubicBezTo>
                    <a:pt x="131" y="208"/>
                    <a:pt x="158" y="174"/>
                    <a:pt x="158" y="110"/>
                  </a:cubicBezTo>
                  <a:cubicBezTo>
                    <a:pt x="158" y="46"/>
                    <a:pt x="134" y="4"/>
                    <a:pt x="81" y="2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11"/>
          <p:cNvGrpSpPr>
            <a:grpSpLocks/>
          </p:cNvGrpSpPr>
          <p:nvPr/>
        </p:nvGrpSpPr>
        <p:grpSpPr bwMode="auto">
          <a:xfrm>
            <a:off x="3822700" y="3556000"/>
            <a:ext cx="1346200" cy="2057400"/>
            <a:chOff x="2408" y="2240"/>
            <a:chExt cx="848" cy="1296"/>
          </a:xfrm>
        </p:grpSpPr>
        <p:sp>
          <p:nvSpPr>
            <p:cNvPr id="9229" name="Freeform 200"/>
            <p:cNvSpPr>
              <a:spLocks/>
            </p:cNvSpPr>
            <p:nvPr/>
          </p:nvSpPr>
          <p:spPr bwMode="auto">
            <a:xfrm>
              <a:off x="2408" y="2771"/>
              <a:ext cx="848" cy="765"/>
            </a:xfrm>
            <a:custGeom>
              <a:avLst/>
              <a:gdLst>
                <a:gd name="T0" fmla="*/ 0 w 848"/>
                <a:gd name="T1" fmla="*/ 699 h 765"/>
                <a:gd name="T2" fmla="*/ 80 w 848"/>
                <a:gd name="T3" fmla="*/ 741 h 765"/>
                <a:gd name="T4" fmla="*/ 80 w 848"/>
                <a:gd name="T5" fmla="*/ 741 h 765"/>
                <a:gd name="T6" fmla="*/ 380 w 848"/>
                <a:gd name="T7" fmla="*/ 763 h 765"/>
                <a:gd name="T8" fmla="*/ 848 w 848"/>
                <a:gd name="T9" fmla="*/ 672 h 765"/>
                <a:gd name="T10" fmla="*/ 848 w 848"/>
                <a:gd name="T11" fmla="*/ 15 h 765"/>
                <a:gd name="T12" fmla="*/ 742 w 848"/>
                <a:gd name="T13" fmla="*/ 0 h 765"/>
                <a:gd name="T14" fmla="*/ 0 w 848"/>
                <a:gd name="T15" fmla="*/ 53 h 765"/>
                <a:gd name="T16" fmla="*/ 0 w 848"/>
                <a:gd name="T17" fmla="*/ 699 h 76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848" h="765">
                  <a:moveTo>
                    <a:pt x="0" y="699"/>
                  </a:moveTo>
                  <a:lnTo>
                    <a:pt x="80" y="741"/>
                  </a:lnTo>
                  <a:cubicBezTo>
                    <a:pt x="130" y="745"/>
                    <a:pt x="266" y="765"/>
                    <a:pt x="380" y="763"/>
                  </a:cubicBezTo>
                  <a:cubicBezTo>
                    <a:pt x="494" y="761"/>
                    <a:pt x="736" y="719"/>
                    <a:pt x="848" y="672"/>
                  </a:cubicBezTo>
                  <a:cubicBezTo>
                    <a:pt x="848" y="343"/>
                    <a:pt x="848" y="15"/>
                    <a:pt x="848" y="15"/>
                  </a:cubicBezTo>
                  <a:lnTo>
                    <a:pt x="742" y="0"/>
                  </a:lnTo>
                  <a:lnTo>
                    <a:pt x="0" y="53"/>
                  </a:lnTo>
                  <a:lnTo>
                    <a:pt x="0" y="699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30" name="Freeform 201"/>
            <p:cNvSpPr>
              <a:spLocks/>
            </p:cNvSpPr>
            <p:nvPr/>
          </p:nvSpPr>
          <p:spPr bwMode="auto">
            <a:xfrm>
              <a:off x="2502" y="2798"/>
              <a:ext cx="746" cy="687"/>
            </a:xfrm>
            <a:custGeom>
              <a:avLst/>
              <a:gdLst>
                <a:gd name="T0" fmla="*/ 0 w 746"/>
                <a:gd name="T1" fmla="*/ 687 h 687"/>
                <a:gd name="T2" fmla="*/ 0 w 746"/>
                <a:gd name="T3" fmla="*/ 76 h 687"/>
                <a:gd name="T4" fmla="*/ 0 w 746"/>
                <a:gd name="T5" fmla="*/ 76 h 687"/>
                <a:gd name="T6" fmla="*/ 294 w 746"/>
                <a:gd name="T7" fmla="*/ 82 h 687"/>
                <a:gd name="T8" fmla="*/ 746 w 746"/>
                <a:gd name="T9" fmla="*/ 0 h 68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46" h="687">
                  <a:moveTo>
                    <a:pt x="0" y="687"/>
                  </a:moveTo>
                  <a:lnTo>
                    <a:pt x="0" y="76"/>
                  </a:lnTo>
                  <a:cubicBezTo>
                    <a:pt x="49" y="77"/>
                    <a:pt x="165" y="86"/>
                    <a:pt x="294" y="82"/>
                  </a:cubicBezTo>
                  <a:cubicBezTo>
                    <a:pt x="423" y="78"/>
                    <a:pt x="524" y="74"/>
                    <a:pt x="746" y="0"/>
                  </a:cubicBez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1" name="Freeform 202"/>
            <p:cNvSpPr>
              <a:spLocks/>
            </p:cNvSpPr>
            <p:nvPr/>
          </p:nvSpPr>
          <p:spPr bwMode="auto">
            <a:xfrm>
              <a:off x="2503" y="2240"/>
              <a:ext cx="669" cy="622"/>
            </a:xfrm>
            <a:custGeom>
              <a:avLst/>
              <a:gdLst>
                <a:gd name="T0" fmla="*/ 551 w 669"/>
                <a:gd name="T1" fmla="*/ 560 h 622"/>
                <a:gd name="T2" fmla="*/ 551 w 669"/>
                <a:gd name="T3" fmla="*/ 560 h 622"/>
                <a:gd name="T4" fmla="*/ 669 w 669"/>
                <a:gd name="T5" fmla="*/ 556 h 622"/>
                <a:gd name="T6" fmla="*/ 669 w 669"/>
                <a:gd name="T7" fmla="*/ 277 h 622"/>
                <a:gd name="T8" fmla="*/ 587 w 669"/>
                <a:gd name="T9" fmla="*/ 88 h 622"/>
                <a:gd name="T10" fmla="*/ 349 w 669"/>
                <a:gd name="T11" fmla="*/ 0 h 622"/>
                <a:gd name="T12" fmla="*/ 55 w 669"/>
                <a:gd name="T13" fmla="*/ 154 h 622"/>
                <a:gd name="T14" fmla="*/ 7 w 669"/>
                <a:gd name="T15" fmla="*/ 330 h 622"/>
                <a:gd name="T16" fmla="*/ 7 w 669"/>
                <a:gd name="T17" fmla="*/ 598 h 622"/>
                <a:gd name="T18" fmla="*/ 7 w 669"/>
                <a:gd name="T19" fmla="*/ 598 h 622"/>
                <a:gd name="T20" fmla="*/ 136 w 669"/>
                <a:gd name="T21" fmla="*/ 591 h 622"/>
                <a:gd name="T22" fmla="*/ 136 w 669"/>
                <a:gd name="T23" fmla="*/ 338 h 622"/>
                <a:gd name="T24" fmla="*/ 145 w 669"/>
                <a:gd name="T25" fmla="*/ 236 h 622"/>
                <a:gd name="T26" fmla="*/ 349 w 669"/>
                <a:gd name="T27" fmla="*/ 114 h 622"/>
                <a:gd name="T28" fmla="*/ 536 w 669"/>
                <a:gd name="T29" fmla="*/ 213 h 622"/>
                <a:gd name="T30" fmla="*/ 551 w 669"/>
                <a:gd name="T31" fmla="*/ 277 h 622"/>
                <a:gd name="T32" fmla="*/ 551 w 669"/>
                <a:gd name="T33" fmla="*/ 277 h 622"/>
                <a:gd name="T34" fmla="*/ 551 w 669"/>
                <a:gd name="T35" fmla="*/ 560 h 622"/>
                <a:gd name="T36" fmla="*/ 551 w 669"/>
                <a:gd name="T37" fmla="*/ 560 h 62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669" h="622">
                  <a:moveTo>
                    <a:pt x="551" y="560"/>
                  </a:moveTo>
                  <a:lnTo>
                    <a:pt x="551" y="560"/>
                  </a:lnTo>
                  <a:cubicBezTo>
                    <a:pt x="551" y="560"/>
                    <a:pt x="615" y="582"/>
                    <a:pt x="669" y="556"/>
                  </a:cubicBezTo>
                  <a:cubicBezTo>
                    <a:pt x="665" y="484"/>
                    <a:pt x="667" y="368"/>
                    <a:pt x="669" y="277"/>
                  </a:cubicBezTo>
                  <a:cubicBezTo>
                    <a:pt x="669" y="212"/>
                    <a:pt x="635" y="132"/>
                    <a:pt x="587" y="88"/>
                  </a:cubicBezTo>
                  <a:cubicBezTo>
                    <a:pt x="539" y="44"/>
                    <a:pt x="489" y="0"/>
                    <a:pt x="349" y="0"/>
                  </a:cubicBezTo>
                  <a:cubicBezTo>
                    <a:pt x="209" y="0"/>
                    <a:pt x="110" y="62"/>
                    <a:pt x="55" y="154"/>
                  </a:cubicBezTo>
                  <a:cubicBezTo>
                    <a:pt x="0" y="246"/>
                    <a:pt x="7" y="278"/>
                    <a:pt x="7" y="330"/>
                  </a:cubicBezTo>
                  <a:cubicBezTo>
                    <a:pt x="7" y="464"/>
                    <a:pt x="7" y="598"/>
                    <a:pt x="7" y="598"/>
                  </a:cubicBezTo>
                  <a:cubicBezTo>
                    <a:pt x="7" y="598"/>
                    <a:pt x="73" y="622"/>
                    <a:pt x="136" y="591"/>
                  </a:cubicBezTo>
                  <a:cubicBezTo>
                    <a:pt x="133" y="508"/>
                    <a:pt x="135" y="397"/>
                    <a:pt x="136" y="338"/>
                  </a:cubicBezTo>
                  <a:cubicBezTo>
                    <a:pt x="137" y="279"/>
                    <a:pt x="135" y="248"/>
                    <a:pt x="145" y="236"/>
                  </a:cubicBezTo>
                  <a:cubicBezTo>
                    <a:pt x="155" y="224"/>
                    <a:pt x="211" y="114"/>
                    <a:pt x="349" y="114"/>
                  </a:cubicBezTo>
                  <a:cubicBezTo>
                    <a:pt x="487" y="114"/>
                    <a:pt x="525" y="192"/>
                    <a:pt x="536" y="213"/>
                  </a:cubicBezTo>
                  <a:cubicBezTo>
                    <a:pt x="547" y="234"/>
                    <a:pt x="549" y="266"/>
                    <a:pt x="551" y="277"/>
                  </a:cubicBezTo>
                  <a:lnTo>
                    <a:pt x="551" y="56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219" name="Group 216"/>
          <p:cNvGrpSpPr>
            <a:grpSpLocks/>
          </p:cNvGrpSpPr>
          <p:nvPr/>
        </p:nvGrpSpPr>
        <p:grpSpPr bwMode="auto">
          <a:xfrm>
            <a:off x="6337300" y="1365250"/>
            <a:ext cx="1987550" cy="2125663"/>
            <a:chOff x="3992" y="860"/>
            <a:chExt cx="1252" cy="1339"/>
          </a:xfrm>
        </p:grpSpPr>
        <p:sp>
          <p:nvSpPr>
            <p:cNvPr id="9226" name="Text Box 208"/>
            <p:cNvSpPr txBox="1">
              <a:spLocks noChangeArrowheads="1"/>
            </p:cNvSpPr>
            <p:nvPr/>
          </p:nvSpPr>
          <p:spPr bwMode="auto">
            <a:xfrm>
              <a:off x="3992" y="1276"/>
              <a:ext cx="1252" cy="9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LOCKSECURITY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SECURITYLOCK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LOCKSECURITY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SECURITYLOCK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LOCKSECURITY</a:t>
              </a:r>
            </a:p>
          </p:txBody>
        </p:sp>
        <p:sp>
          <p:nvSpPr>
            <p:cNvPr id="9227" name="Freeform 203"/>
            <p:cNvSpPr>
              <a:spLocks/>
            </p:cNvSpPr>
            <p:nvPr/>
          </p:nvSpPr>
          <p:spPr bwMode="auto">
            <a:xfrm>
              <a:off x="4174" y="860"/>
              <a:ext cx="858" cy="432"/>
            </a:xfrm>
            <a:custGeom>
              <a:avLst/>
              <a:gdLst>
                <a:gd name="T0" fmla="*/ 858 w 858"/>
                <a:gd name="T1" fmla="*/ 431 h 432"/>
                <a:gd name="T2" fmla="*/ 428 w 858"/>
                <a:gd name="T3" fmla="*/ 0 h 432"/>
                <a:gd name="T4" fmla="*/ 4 w 858"/>
                <a:gd name="T5" fmla="*/ 432 h 432"/>
                <a:gd name="T6" fmla="*/ 123 w 858"/>
                <a:gd name="T7" fmla="*/ 431 h 432"/>
                <a:gd name="T8" fmla="*/ 424 w 858"/>
                <a:gd name="T9" fmla="*/ 110 h 432"/>
                <a:gd name="T10" fmla="*/ 746 w 858"/>
                <a:gd name="T11" fmla="*/ 432 h 432"/>
                <a:gd name="T12" fmla="*/ 858 w 858"/>
                <a:gd name="T13" fmla="*/ 431 h 43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58" h="432">
                  <a:moveTo>
                    <a:pt x="858" y="431"/>
                  </a:moveTo>
                  <a:cubicBezTo>
                    <a:pt x="856" y="358"/>
                    <a:pt x="856" y="0"/>
                    <a:pt x="428" y="0"/>
                  </a:cubicBezTo>
                  <a:cubicBezTo>
                    <a:pt x="0" y="0"/>
                    <a:pt x="15" y="343"/>
                    <a:pt x="4" y="432"/>
                  </a:cubicBezTo>
                  <a:cubicBezTo>
                    <a:pt x="51" y="429"/>
                    <a:pt x="84" y="432"/>
                    <a:pt x="123" y="431"/>
                  </a:cubicBezTo>
                  <a:cubicBezTo>
                    <a:pt x="134" y="416"/>
                    <a:pt x="62" y="110"/>
                    <a:pt x="424" y="110"/>
                  </a:cubicBezTo>
                  <a:cubicBezTo>
                    <a:pt x="786" y="110"/>
                    <a:pt x="747" y="409"/>
                    <a:pt x="746" y="432"/>
                  </a:cubicBezTo>
                  <a:cubicBezTo>
                    <a:pt x="779" y="431"/>
                    <a:pt x="834" y="432"/>
                    <a:pt x="858" y="431"/>
                  </a:cubicBezTo>
                  <a:close/>
                </a:path>
              </a:pathLst>
            </a:custGeom>
            <a:noFill/>
            <a:ln w="254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28" name="Freeform 205"/>
            <p:cNvSpPr>
              <a:spLocks/>
            </p:cNvSpPr>
            <p:nvPr/>
          </p:nvSpPr>
          <p:spPr bwMode="auto">
            <a:xfrm>
              <a:off x="4486" y="1481"/>
              <a:ext cx="286" cy="474"/>
            </a:xfrm>
            <a:custGeom>
              <a:avLst/>
              <a:gdLst>
                <a:gd name="T0" fmla="*/ 145 w 286"/>
                <a:gd name="T1" fmla="*/ 1 h 474"/>
                <a:gd name="T2" fmla="*/ 2 w 286"/>
                <a:gd name="T3" fmla="*/ 145 h 474"/>
                <a:gd name="T4" fmla="*/ 82 w 286"/>
                <a:gd name="T5" fmla="*/ 262 h 474"/>
                <a:gd name="T6" fmla="*/ 26 w 286"/>
                <a:gd name="T7" fmla="*/ 474 h 474"/>
                <a:gd name="T8" fmla="*/ 256 w 286"/>
                <a:gd name="T9" fmla="*/ 472 h 474"/>
                <a:gd name="T10" fmla="*/ 208 w 286"/>
                <a:gd name="T11" fmla="*/ 262 h 474"/>
                <a:gd name="T12" fmla="*/ 286 w 286"/>
                <a:gd name="T13" fmla="*/ 145 h 474"/>
                <a:gd name="T14" fmla="*/ 145 w 286"/>
                <a:gd name="T15" fmla="*/ 1 h 47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86" h="474">
                  <a:moveTo>
                    <a:pt x="145" y="1"/>
                  </a:moveTo>
                  <a:cubicBezTo>
                    <a:pt x="66" y="0"/>
                    <a:pt x="4" y="56"/>
                    <a:pt x="2" y="145"/>
                  </a:cubicBezTo>
                  <a:cubicBezTo>
                    <a:pt x="0" y="208"/>
                    <a:pt x="62" y="254"/>
                    <a:pt x="82" y="262"/>
                  </a:cubicBezTo>
                  <a:cubicBezTo>
                    <a:pt x="80" y="338"/>
                    <a:pt x="44" y="432"/>
                    <a:pt x="26" y="474"/>
                  </a:cubicBezTo>
                  <a:cubicBezTo>
                    <a:pt x="138" y="474"/>
                    <a:pt x="216" y="472"/>
                    <a:pt x="256" y="472"/>
                  </a:cubicBezTo>
                  <a:cubicBezTo>
                    <a:pt x="232" y="420"/>
                    <a:pt x="206" y="330"/>
                    <a:pt x="208" y="262"/>
                  </a:cubicBezTo>
                  <a:cubicBezTo>
                    <a:pt x="226" y="258"/>
                    <a:pt x="286" y="224"/>
                    <a:pt x="286" y="145"/>
                  </a:cubicBezTo>
                  <a:cubicBezTo>
                    <a:pt x="286" y="66"/>
                    <a:pt x="224" y="2"/>
                    <a:pt x="145" y="1"/>
                  </a:cubicBezTo>
                  <a:close/>
                </a:path>
              </a:pathLst>
            </a:custGeom>
            <a:solidFill>
              <a:schemeClr val="bg1"/>
            </a:solidFill>
            <a:ln w="254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220" name="Group 217"/>
          <p:cNvGrpSpPr>
            <a:grpSpLocks/>
          </p:cNvGrpSpPr>
          <p:nvPr/>
        </p:nvGrpSpPr>
        <p:grpSpPr bwMode="auto">
          <a:xfrm>
            <a:off x="1349375" y="1316038"/>
            <a:ext cx="1676400" cy="2016125"/>
            <a:chOff x="850" y="829"/>
            <a:chExt cx="1056" cy="1270"/>
          </a:xfrm>
        </p:grpSpPr>
        <p:sp>
          <p:nvSpPr>
            <p:cNvPr id="9221" name="Freeform 198"/>
            <p:cNvSpPr>
              <a:spLocks/>
            </p:cNvSpPr>
            <p:nvPr/>
          </p:nvSpPr>
          <p:spPr bwMode="auto">
            <a:xfrm>
              <a:off x="850" y="1483"/>
              <a:ext cx="970" cy="616"/>
            </a:xfrm>
            <a:custGeom>
              <a:avLst/>
              <a:gdLst>
                <a:gd name="T0" fmla="*/ 960 w 970"/>
                <a:gd name="T1" fmla="*/ 504 h 616"/>
                <a:gd name="T2" fmla="*/ 960 w 970"/>
                <a:gd name="T3" fmla="*/ 504 h 616"/>
                <a:gd name="T4" fmla="*/ 849 w 970"/>
                <a:gd name="T5" fmla="*/ 615 h 616"/>
                <a:gd name="T6" fmla="*/ 111 w 970"/>
                <a:gd name="T7" fmla="*/ 615 h 616"/>
                <a:gd name="T8" fmla="*/ 111 w 970"/>
                <a:gd name="T9" fmla="*/ 615 h 616"/>
                <a:gd name="T10" fmla="*/ 0 w 970"/>
                <a:gd name="T11" fmla="*/ 504 h 616"/>
                <a:gd name="T12" fmla="*/ 0 w 970"/>
                <a:gd name="T13" fmla="*/ 124 h 616"/>
                <a:gd name="T14" fmla="*/ 0 w 970"/>
                <a:gd name="T15" fmla="*/ 124 h 616"/>
                <a:gd name="T16" fmla="*/ 111 w 970"/>
                <a:gd name="T17" fmla="*/ 13 h 616"/>
                <a:gd name="T18" fmla="*/ 849 w 970"/>
                <a:gd name="T19" fmla="*/ 13 h 616"/>
                <a:gd name="T20" fmla="*/ 849 w 970"/>
                <a:gd name="T21" fmla="*/ 13 h 616"/>
                <a:gd name="T22" fmla="*/ 960 w 970"/>
                <a:gd name="T23" fmla="*/ 124 h 616"/>
                <a:gd name="T24" fmla="*/ 960 w 970"/>
                <a:gd name="T25" fmla="*/ 504 h 61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970" h="616">
                  <a:moveTo>
                    <a:pt x="960" y="504"/>
                  </a:moveTo>
                  <a:lnTo>
                    <a:pt x="960" y="504"/>
                  </a:lnTo>
                  <a:cubicBezTo>
                    <a:pt x="960" y="504"/>
                    <a:pt x="970" y="616"/>
                    <a:pt x="849" y="615"/>
                  </a:cubicBezTo>
                  <a:cubicBezTo>
                    <a:pt x="480" y="615"/>
                    <a:pt x="111" y="615"/>
                    <a:pt x="111" y="615"/>
                  </a:cubicBezTo>
                  <a:cubicBezTo>
                    <a:pt x="111" y="615"/>
                    <a:pt x="0" y="608"/>
                    <a:pt x="0" y="504"/>
                  </a:cubicBezTo>
                  <a:cubicBezTo>
                    <a:pt x="0" y="314"/>
                    <a:pt x="0" y="124"/>
                    <a:pt x="0" y="124"/>
                  </a:cubicBezTo>
                  <a:cubicBezTo>
                    <a:pt x="0" y="124"/>
                    <a:pt x="10" y="14"/>
                    <a:pt x="111" y="13"/>
                  </a:cubicBezTo>
                  <a:cubicBezTo>
                    <a:pt x="480" y="13"/>
                    <a:pt x="849" y="13"/>
                    <a:pt x="849" y="13"/>
                  </a:cubicBezTo>
                  <a:cubicBezTo>
                    <a:pt x="849" y="13"/>
                    <a:pt x="960" y="0"/>
                    <a:pt x="960" y="124"/>
                  </a:cubicBezTo>
                  <a:cubicBezTo>
                    <a:pt x="960" y="314"/>
                    <a:pt x="960" y="504"/>
                    <a:pt x="960" y="504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22" name="Freeform 210"/>
            <p:cNvSpPr>
              <a:spLocks/>
            </p:cNvSpPr>
            <p:nvPr/>
          </p:nvSpPr>
          <p:spPr bwMode="auto">
            <a:xfrm>
              <a:off x="1220" y="1601"/>
              <a:ext cx="224" cy="371"/>
            </a:xfrm>
            <a:custGeom>
              <a:avLst/>
              <a:gdLst>
                <a:gd name="T0" fmla="*/ 89 w 286"/>
                <a:gd name="T1" fmla="*/ 1 h 474"/>
                <a:gd name="T2" fmla="*/ 2 w 286"/>
                <a:gd name="T3" fmla="*/ 88 h 474"/>
                <a:gd name="T4" fmla="*/ 50 w 286"/>
                <a:gd name="T5" fmla="*/ 160 h 474"/>
                <a:gd name="T6" fmla="*/ 16 w 286"/>
                <a:gd name="T7" fmla="*/ 290 h 474"/>
                <a:gd name="T8" fmla="*/ 157 w 286"/>
                <a:gd name="T9" fmla="*/ 289 h 474"/>
                <a:gd name="T10" fmla="*/ 128 w 286"/>
                <a:gd name="T11" fmla="*/ 160 h 474"/>
                <a:gd name="T12" fmla="*/ 175 w 286"/>
                <a:gd name="T13" fmla="*/ 88 h 474"/>
                <a:gd name="T14" fmla="*/ 89 w 286"/>
                <a:gd name="T15" fmla="*/ 1 h 47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86" h="474">
                  <a:moveTo>
                    <a:pt x="145" y="1"/>
                  </a:moveTo>
                  <a:cubicBezTo>
                    <a:pt x="66" y="0"/>
                    <a:pt x="4" y="56"/>
                    <a:pt x="2" y="145"/>
                  </a:cubicBezTo>
                  <a:cubicBezTo>
                    <a:pt x="0" y="208"/>
                    <a:pt x="62" y="254"/>
                    <a:pt x="82" y="262"/>
                  </a:cubicBezTo>
                  <a:cubicBezTo>
                    <a:pt x="80" y="338"/>
                    <a:pt x="44" y="432"/>
                    <a:pt x="26" y="474"/>
                  </a:cubicBezTo>
                  <a:cubicBezTo>
                    <a:pt x="138" y="474"/>
                    <a:pt x="216" y="472"/>
                    <a:pt x="256" y="472"/>
                  </a:cubicBezTo>
                  <a:cubicBezTo>
                    <a:pt x="232" y="420"/>
                    <a:pt x="206" y="330"/>
                    <a:pt x="208" y="262"/>
                  </a:cubicBezTo>
                  <a:cubicBezTo>
                    <a:pt x="226" y="258"/>
                    <a:pt x="286" y="224"/>
                    <a:pt x="286" y="145"/>
                  </a:cubicBezTo>
                  <a:cubicBezTo>
                    <a:pt x="286" y="66"/>
                    <a:pt x="224" y="2"/>
                    <a:pt x="145" y="1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23" name="Freeform 213"/>
            <p:cNvSpPr>
              <a:spLocks/>
            </p:cNvSpPr>
            <p:nvPr/>
          </p:nvSpPr>
          <p:spPr bwMode="auto">
            <a:xfrm rot="-2091789">
              <a:off x="1678" y="1384"/>
              <a:ext cx="228" cy="627"/>
            </a:xfrm>
            <a:custGeom>
              <a:avLst/>
              <a:gdLst>
                <a:gd name="T0" fmla="*/ 114 w 311"/>
                <a:gd name="T1" fmla="*/ 390 h 856"/>
                <a:gd name="T2" fmla="*/ 152 w 311"/>
                <a:gd name="T3" fmla="*/ 369 h 856"/>
                <a:gd name="T4" fmla="*/ 100 w 311"/>
                <a:gd name="T5" fmla="*/ 355 h 856"/>
                <a:gd name="T6" fmla="*/ 100 w 311"/>
                <a:gd name="T7" fmla="*/ 174 h 856"/>
                <a:gd name="T8" fmla="*/ 100 w 311"/>
                <a:gd name="T9" fmla="*/ 174 h 856"/>
                <a:gd name="T10" fmla="*/ 166 w 311"/>
                <a:gd name="T11" fmla="*/ 76 h 856"/>
                <a:gd name="T12" fmla="*/ 88 w 311"/>
                <a:gd name="T13" fmla="*/ 1 h 856"/>
                <a:gd name="T14" fmla="*/ 3 w 311"/>
                <a:gd name="T15" fmla="*/ 75 h 856"/>
                <a:gd name="T16" fmla="*/ 65 w 311"/>
                <a:gd name="T17" fmla="*/ 179 h 856"/>
                <a:gd name="T18" fmla="*/ 67 w 311"/>
                <a:gd name="T19" fmla="*/ 437 h 856"/>
                <a:gd name="T20" fmla="*/ 100 w 311"/>
                <a:gd name="T21" fmla="*/ 437 h 856"/>
                <a:gd name="T22" fmla="*/ 100 w 311"/>
                <a:gd name="T23" fmla="*/ 420 h 856"/>
                <a:gd name="T24" fmla="*/ 148 w 311"/>
                <a:gd name="T25" fmla="*/ 409 h 856"/>
                <a:gd name="T26" fmla="*/ 114 w 311"/>
                <a:gd name="T27" fmla="*/ 390 h 85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11" h="856">
                  <a:moveTo>
                    <a:pt x="212" y="726"/>
                  </a:moveTo>
                  <a:cubicBezTo>
                    <a:pt x="212" y="686"/>
                    <a:pt x="284" y="720"/>
                    <a:pt x="282" y="688"/>
                  </a:cubicBezTo>
                  <a:cubicBezTo>
                    <a:pt x="280" y="656"/>
                    <a:pt x="244" y="664"/>
                    <a:pt x="186" y="662"/>
                  </a:cubicBezTo>
                  <a:cubicBezTo>
                    <a:pt x="187" y="504"/>
                    <a:pt x="187" y="323"/>
                    <a:pt x="187" y="323"/>
                  </a:cubicBezTo>
                  <a:cubicBezTo>
                    <a:pt x="208" y="293"/>
                    <a:pt x="311" y="237"/>
                    <a:pt x="310" y="142"/>
                  </a:cubicBezTo>
                  <a:cubicBezTo>
                    <a:pt x="309" y="47"/>
                    <a:pt x="226" y="4"/>
                    <a:pt x="164" y="2"/>
                  </a:cubicBezTo>
                  <a:cubicBezTo>
                    <a:pt x="102" y="0"/>
                    <a:pt x="0" y="28"/>
                    <a:pt x="5" y="141"/>
                  </a:cubicBezTo>
                  <a:cubicBezTo>
                    <a:pt x="10" y="254"/>
                    <a:pt x="116" y="268"/>
                    <a:pt x="122" y="334"/>
                  </a:cubicBezTo>
                  <a:cubicBezTo>
                    <a:pt x="117" y="407"/>
                    <a:pt x="125" y="569"/>
                    <a:pt x="125" y="815"/>
                  </a:cubicBezTo>
                  <a:cubicBezTo>
                    <a:pt x="140" y="830"/>
                    <a:pt x="160" y="856"/>
                    <a:pt x="187" y="815"/>
                  </a:cubicBezTo>
                  <a:cubicBezTo>
                    <a:pt x="187" y="799"/>
                    <a:pt x="187" y="783"/>
                    <a:pt x="187" y="783"/>
                  </a:cubicBezTo>
                  <a:cubicBezTo>
                    <a:pt x="202" y="774"/>
                    <a:pt x="276" y="790"/>
                    <a:pt x="275" y="763"/>
                  </a:cubicBezTo>
                  <a:cubicBezTo>
                    <a:pt x="274" y="736"/>
                    <a:pt x="212" y="766"/>
                    <a:pt x="212" y="726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24" name="Oval 214"/>
            <p:cNvSpPr>
              <a:spLocks noChangeArrowheads="1"/>
            </p:cNvSpPr>
            <p:nvPr/>
          </p:nvSpPr>
          <p:spPr bwMode="auto">
            <a:xfrm rot="-181676">
              <a:off x="1609" y="1467"/>
              <a:ext cx="128" cy="9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25" name="Freeform 197"/>
            <p:cNvSpPr>
              <a:spLocks/>
            </p:cNvSpPr>
            <p:nvPr/>
          </p:nvSpPr>
          <p:spPr bwMode="auto">
            <a:xfrm>
              <a:off x="928" y="829"/>
              <a:ext cx="794" cy="695"/>
            </a:xfrm>
            <a:custGeom>
              <a:avLst/>
              <a:gdLst>
                <a:gd name="T0" fmla="*/ 792 w 794"/>
                <a:gd name="T1" fmla="*/ 679 h 695"/>
                <a:gd name="T2" fmla="*/ 418 w 794"/>
                <a:gd name="T3" fmla="*/ 4 h 695"/>
                <a:gd name="T4" fmla="*/ 0 w 794"/>
                <a:gd name="T5" fmla="*/ 679 h 695"/>
                <a:gd name="T6" fmla="*/ 108 w 794"/>
                <a:gd name="T7" fmla="*/ 681 h 695"/>
                <a:gd name="T8" fmla="*/ 415 w 794"/>
                <a:gd name="T9" fmla="*/ 111 h 695"/>
                <a:gd name="T10" fmla="*/ 690 w 794"/>
                <a:gd name="T11" fmla="*/ 683 h 695"/>
                <a:gd name="T12" fmla="*/ 792 w 794"/>
                <a:gd name="T13" fmla="*/ 679 h 69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94" h="695">
                  <a:moveTo>
                    <a:pt x="792" y="679"/>
                  </a:moveTo>
                  <a:cubicBezTo>
                    <a:pt x="794" y="270"/>
                    <a:pt x="683" y="0"/>
                    <a:pt x="418" y="4"/>
                  </a:cubicBezTo>
                  <a:cubicBezTo>
                    <a:pt x="153" y="8"/>
                    <a:pt x="0" y="168"/>
                    <a:pt x="0" y="679"/>
                  </a:cubicBezTo>
                  <a:cubicBezTo>
                    <a:pt x="32" y="690"/>
                    <a:pt x="58" y="695"/>
                    <a:pt x="108" y="681"/>
                  </a:cubicBezTo>
                  <a:cubicBezTo>
                    <a:pt x="104" y="349"/>
                    <a:pt x="153" y="118"/>
                    <a:pt x="415" y="111"/>
                  </a:cubicBezTo>
                  <a:cubicBezTo>
                    <a:pt x="677" y="104"/>
                    <a:pt x="692" y="433"/>
                    <a:pt x="690" y="683"/>
                  </a:cubicBezTo>
                  <a:cubicBezTo>
                    <a:pt x="718" y="687"/>
                    <a:pt x="756" y="695"/>
                    <a:pt x="792" y="679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211"/>
          <p:cNvGrpSpPr>
            <a:grpSpLocks/>
          </p:cNvGrpSpPr>
          <p:nvPr/>
        </p:nvGrpSpPr>
        <p:grpSpPr bwMode="auto">
          <a:xfrm>
            <a:off x="4006850" y="508000"/>
            <a:ext cx="1144588" cy="1687513"/>
            <a:chOff x="2499" y="2370"/>
            <a:chExt cx="738" cy="1089"/>
          </a:xfrm>
        </p:grpSpPr>
        <p:sp>
          <p:nvSpPr>
            <p:cNvPr id="11319" name="Freeform 212"/>
            <p:cNvSpPr>
              <a:spLocks/>
            </p:cNvSpPr>
            <p:nvPr/>
          </p:nvSpPr>
          <p:spPr bwMode="auto">
            <a:xfrm>
              <a:off x="2868" y="2904"/>
              <a:ext cx="150" cy="274"/>
            </a:xfrm>
            <a:custGeom>
              <a:avLst/>
              <a:gdLst>
                <a:gd name="T0" fmla="*/ 148 w 150"/>
                <a:gd name="T1" fmla="*/ 62 h 274"/>
                <a:gd name="T2" fmla="*/ 71 w 150"/>
                <a:gd name="T3" fmla="*/ 12 h 274"/>
                <a:gd name="T4" fmla="*/ 6 w 150"/>
                <a:gd name="T5" fmla="*/ 106 h 274"/>
                <a:gd name="T6" fmla="*/ 47 w 150"/>
                <a:gd name="T7" fmla="*/ 153 h 274"/>
                <a:gd name="T8" fmla="*/ 32 w 150"/>
                <a:gd name="T9" fmla="*/ 274 h 274"/>
                <a:gd name="T10" fmla="*/ 139 w 150"/>
                <a:gd name="T11" fmla="*/ 233 h 274"/>
                <a:gd name="T12" fmla="*/ 123 w 150"/>
                <a:gd name="T13" fmla="*/ 127 h 274"/>
                <a:gd name="T14" fmla="*/ 123 w 150"/>
                <a:gd name="T15" fmla="*/ 127 h 274"/>
                <a:gd name="T16" fmla="*/ 148 w 150"/>
                <a:gd name="T17" fmla="*/ 62 h 27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50" h="274">
                  <a:moveTo>
                    <a:pt x="148" y="62"/>
                  </a:moveTo>
                  <a:cubicBezTo>
                    <a:pt x="150" y="34"/>
                    <a:pt x="112" y="0"/>
                    <a:pt x="71" y="12"/>
                  </a:cubicBezTo>
                  <a:cubicBezTo>
                    <a:pt x="30" y="24"/>
                    <a:pt x="0" y="78"/>
                    <a:pt x="6" y="106"/>
                  </a:cubicBezTo>
                  <a:cubicBezTo>
                    <a:pt x="12" y="134"/>
                    <a:pt x="30" y="142"/>
                    <a:pt x="47" y="153"/>
                  </a:cubicBezTo>
                  <a:cubicBezTo>
                    <a:pt x="39" y="213"/>
                    <a:pt x="32" y="274"/>
                    <a:pt x="32" y="274"/>
                  </a:cubicBezTo>
                  <a:lnTo>
                    <a:pt x="139" y="233"/>
                  </a:lnTo>
                  <a:cubicBezTo>
                    <a:pt x="139" y="233"/>
                    <a:pt x="131" y="180"/>
                    <a:pt x="123" y="127"/>
                  </a:cubicBezTo>
                  <a:cubicBezTo>
                    <a:pt x="146" y="94"/>
                    <a:pt x="123" y="127"/>
                    <a:pt x="123" y="127"/>
                  </a:cubicBezTo>
                  <a:cubicBezTo>
                    <a:pt x="123" y="127"/>
                    <a:pt x="146" y="90"/>
                    <a:pt x="148" y="62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20" name="Freeform 213"/>
            <p:cNvSpPr>
              <a:spLocks/>
            </p:cNvSpPr>
            <p:nvPr/>
          </p:nvSpPr>
          <p:spPr bwMode="auto">
            <a:xfrm>
              <a:off x="2617" y="2616"/>
              <a:ext cx="620" cy="843"/>
            </a:xfrm>
            <a:custGeom>
              <a:avLst/>
              <a:gdLst>
                <a:gd name="T0" fmla="*/ 620 w 620"/>
                <a:gd name="T1" fmla="*/ 621 h 843"/>
                <a:gd name="T2" fmla="*/ 0 w 620"/>
                <a:gd name="T3" fmla="*/ 843 h 843"/>
                <a:gd name="T4" fmla="*/ 0 w 620"/>
                <a:gd name="T5" fmla="*/ 224 h 843"/>
                <a:gd name="T6" fmla="*/ 620 w 620"/>
                <a:gd name="T7" fmla="*/ 0 h 843"/>
                <a:gd name="T8" fmla="*/ 620 w 620"/>
                <a:gd name="T9" fmla="*/ 621 h 84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20" h="843">
                  <a:moveTo>
                    <a:pt x="620" y="621"/>
                  </a:moveTo>
                  <a:lnTo>
                    <a:pt x="0" y="843"/>
                  </a:lnTo>
                  <a:lnTo>
                    <a:pt x="0" y="224"/>
                  </a:lnTo>
                  <a:lnTo>
                    <a:pt x="620" y="0"/>
                  </a:lnTo>
                  <a:lnTo>
                    <a:pt x="620" y="621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21" name="Freeform 214"/>
            <p:cNvSpPr>
              <a:spLocks/>
            </p:cNvSpPr>
            <p:nvPr/>
          </p:nvSpPr>
          <p:spPr bwMode="auto">
            <a:xfrm>
              <a:off x="2499" y="2562"/>
              <a:ext cx="738" cy="897"/>
            </a:xfrm>
            <a:custGeom>
              <a:avLst/>
              <a:gdLst>
                <a:gd name="T0" fmla="*/ 738 w 738"/>
                <a:gd name="T1" fmla="*/ 54 h 897"/>
                <a:gd name="T2" fmla="*/ 738 w 738"/>
                <a:gd name="T3" fmla="*/ 54 h 897"/>
                <a:gd name="T4" fmla="*/ 738 w 738"/>
                <a:gd name="T5" fmla="*/ 675 h 897"/>
                <a:gd name="T6" fmla="*/ 738 w 738"/>
                <a:gd name="T7" fmla="*/ 675 h 897"/>
                <a:gd name="T8" fmla="*/ 118 w 738"/>
                <a:gd name="T9" fmla="*/ 897 h 897"/>
                <a:gd name="T10" fmla="*/ 0 w 738"/>
                <a:gd name="T11" fmla="*/ 843 h 897"/>
                <a:gd name="T12" fmla="*/ 0 w 738"/>
                <a:gd name="T13" fmla="*/ 224 h 897"/>
                <a:gd name="T14" fmla="*/ 620 w 738"/>
                <a:gd name="T15" fmla="*/ 0 h 897"/>
                <a:gd name="T16" fmla="*/ 620 w 738"/>
                <a:gd name="T17" fmla="*/ 0 h 897"/>
                <a:gd name="T18" fmla="*/ 738 w 738"/>
                <a:gd name="T19" fmla="*/ 54 h 897"/>
                <a:gd name="T20" fmla="*/ 738 w 738"/>
                <a:gd name="T21" fmla="*/ 54 h 89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738" h="897">
                  <a:moveTo>
                    <a:pt x="738" y="54"/>
                  </a:moveTo>
                  <a:lnTo>
                    <a:pt x="738" y="54"/>
                  </a:lnTo>
                  <a:lnTo>
                    <a:pt x="738" y="675"/>
                  </a:lnTo>
                  <a:lnTo>
                    <a:pt x="118" y="897"/>
                  </a:lnTo>
                  <a:lnTo>
                    <a:pt x="0" y="843"/>
                  </a:lnTo>
                  <a:lnTo>
                    <a:pt x="0" y="224"/>
                  </a:lnTo>
                  <a:lnTo>
                    <a:pt x="620" y="0"/>
                  </a:lnTo>
                  <a:lnTo>
                    <a:pt x="738" y="54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22" name="Freeform 215"/>
            <p:cNvSpPr>
              <a:spLocks/>
            </p:cNvSpPr>
            <p:nvPr/>
          </p:nvSpPr>
          <p:spPr bwMode="auto">
            <a:xfrm>
              <a:off x="2605" y="2370"/>
              <a:ext cx="511" cy="428"/>
            </a:xfrm>
            <a:custGeom>
              <a:avLst/>
              <a:gdLst>
                <a:gd name="T0" fmla="*/ 500 w 511"/>
                <a:gd name="T1" fmla="*/ 174 h 428"/>
                <a:gd name="T2" fmla="*/ 235 w 511"/>
                <a:gd name="T3" fmla="*/ 24 h 428"/>
                <a:gd name="T4" fmla="*/ 6 w 511"/>
                <a:gd name="T5" fmla="*/ 330 h 428"/>
                <a:gd name="T6" fmla="*/ 12 w 511"/>
                <a:gd name="T7" fmla="*/ 412 h 428"/>
                <a:gd name="T8" fmla="*/ 80 w 511"/>
                <a:gd name="T9" fmla="*/ 390 h 428"/>
                <a:gd name="T10" fmla="*/ 82 w 511"/>
                <a:gd name="T11" fmla="*/ 330 h 428"/>
                <a:gd name="T12" fmla="*/ 253 w 511"/>
                <a:gd name="T13" fmla="*/ 80 h 428"/>
                <a:gd name="T14" fmla="*/ 439 w 511"/>
                <a:gd name="T15" fmla="*/ 184 h 428"/>
                <a:gd name="T16" fmla="*/ 449 w 511"/>
                <a:gd name="T17" fmla="*/ 254 h 428"/>
                <a:gd name="T18" fmla="*/ 511 w 511"/>
                <a:gd name="T19" fmla="*/ 242 h 428"/>
                <a:gd name="T20" fmla="*/ 500 w 511"/>
                <a:gd name="T21" fmla="*/ 174 h 42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11" h="428">
                  <a:moveTo>
                    <a:pt x="500" y="174"/>
                  </a:moveTo>
                  <a:cubicBezTo>
                    <a:pt x="465" y="50"/>
                    <a:pt x="339" y="0"/>
                    <a:pt x="235" y="24"/>
                  </a:cubicBezTo>
                  <a:cubicBezTo>
                    <a:pt x="131" y="48"/>
                    <a:pt x="19" y="136"/>
                    <a:pt x="6" y="330"/>
                  </a:cubicBezTo>
                  <a:cubicBezTo>
                    <a:pt x="5" y="370"/>
                    <a:pt x="0" y="402"/>
                    <a:pt x="12" y="412"/>
                  </a:cubicBezTo>
                  <a:cubicBezTo>
                    <a:pt x="39" y="428"/>
                    <a:pt x="67" y="408"/>
                    <a:pt x="80" y="390"/>
                  </a:cubicBezTo>
                  <a:cubicBezTo>
                    <a:pt x="80" y="390"/>
                    <a:pt x="81" y="360"/>
                    <a:pt x="82" y="330"/>
                  </a:cubicBezTo>
                  <a:cubicBezTo>
                    <a:pt x="97" y="142"/>
                    <a:pt x="193" y="92"/>
                    <a:pt x="253" y="80"/>
                  </a:cubicBezTo>
                  <a:cubicBezTo>
                    <a:pt x="325" y="62"/>
                    <a:pt x="407" y="100"/>
                    <a:pt x="439" y="184"/>
                  </a:cubicBezTo>
                  <a:cubicBezTo>
                    <a:pt x="449" y="228"/>
                    <a:pt x="449" y="232"/>
                    <a:pt x="449" y="254"/>
                  </a:cubicBezTo>
                  <a:cubicBezTo>
                    <a:pt x="463" y="280"/>
                    <a:pt x="503" y="262"/>
                    <a:pt x="511" y="242"/>
                  </a:cubicBezTo>
                  <a:cubicBezTo>
                    <a:pt x="511" y="242"/>
                    <a:pt x="507" y="192"/>
                    <a:pt x="500" y="174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1267" name="Group 216"/>
          <p:cNvGrpSpPr>
            <a:grpSpLocks/>
          </p:cNvGrpSpPr>
          <p:nvPr/>
        </p:nvGrpSpPr>
        <p:grpSpPr bwMode="auto">
          <a:xfrm>
            <a:off x="6199188" y="763588"/>
            <a:ext cx="2054225" cy="1012825"/>
            <a:chOff x="2122" y="2631"/>
            <a:chExt cx="1569" cy="773"/>
          </a:xfrm>
        </p:grpSpPr>
        <p:sp>
          <p:nvSpPr>
            <p:cNvPr id="11314" name="Freeform 217"/>
            <p:cNvSpPr>
              <a:spLocks/>
            </p:cNvSpPr>
            <p:nvPr/>
          </p:nvSpPr>
          <p:spPr bwMode="auto">
            <a:xfrm>
              <a:off x="2122" y="2631"/>
              <a:ext cx="832" cy="494"/>
            </a:xfrm>
            <a:custGeom>
              <a:avLst/>
              <a:gdLst>
                <a:gd name="T0" fmla="*/ 180 w 832"/>
                <a:gd name="T1" fmla="*/ 355 h 494"/>
                <a:gd name="T2" fmla="*/ 137 w 832"/>
                <a:gd name="T3" fmla="*/ 215 h 494"/>
                <a:gd name="T4" fmla="*/ 286 w 832"/>
                <a:gd name="T5" fmla="*/ 107 h 494"/>
                <a:gd name="T6" fmla="*/ 534 w 832"/>
                <a:gd name="T7" fmla="*/ 87 h 494"/>
                <a:gd name="T8" fmla="*/ 718 w 832"/>
                <a:gd name="T9" fmla="*/ 136 h 494"/>
                <a:gd name="T10" fmla="*/ 832 w 832"/>
                <a:gd name="T11" fmla="*/ 95 h 494"/>
                <a:gd name="T12" fmla="*/ 832 w 832"/>
                <a:gd name="T13" fmla="*/ 95 h 494"/>
                <a:gd name="T14" fmla="*/ 533 w 832"/>
                <a:gd name="T15" fmla="*/ 12 h 494"/>
                <a:gd name="T16" fmla="*/ 232 w 832"/>
                <a:gd name="T17" fmla="*/ 42 h 494"/>
                <a:gd name="T18" fmla="*/ 34 w 832"/>
                <a:gd name="T19" fmla="*/ 215 h 494"/>
                <a:gd name="T20" fmla="*/ 192 w 832"/>
                <a:gd name="T21" fmla="*/ 471 h 494"/>
                <a:gd name="T22" fmla="*/ 180 w 832"/>
                <a:gd name="T23" fmla="*/ 355 h 49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832" h="494">
                  <a:moveTo>
                    <a:pt x="180" y="355"/>
                  </a:moveTo>
                  <a:cubicBezTo>
                    <a:pt x="180" y="310"/>
                    <a:pt x="101" y="294"/>
                    <a:pt x="137" y="215"/>
                  </a:cubicBezTo>
                  <a:cubicBezTo>
                    <a:pt x="155" y="174"/>
                    <a:pt x="209" y="133"/>
                    <a:pt x="286" y="107"/>
                  </a:cubicBezTo>
                  <a:cubicBezTo>
                    <a:pt x="363" y="81"/>
                    <a:pt x="467" y="81"/>
                    <a:pt x="534" y="87"/>
                  </a:cubicBezTo>
                  <a:cubicBezTo>
                    <a:pt x="601" y="93"/>
                    <a:pt x="665" y="134"/>
                    <a:pt x="718" y="136"/>
                  </a:cubicBezTo>
                  <a:lnTo>
                    <a:pt x="832" y="95"/>
                  </a:lnTo>
                  <a:cubicBezTo>
                    <a:pt x="783" y="81"/>
                    <a:pt x="661" y="25"/>
                    <a:pt x="533" y="12"/>
                  </a:cubicBezTo>
                  <a:cubicBezTo>
                    <a:pt x="404" y="0"/>
                    <a:pt x="333" y="12"/>
                    <a:pt x="232" y="42"/>
                  </a:cubicBezTo>
                  <a:cubicBezTo>
                    <a:pt x="132" y="70"/>
                    <a:pt x="42" y="140"/>
                    <a:pt x="34" y="215"/>
                  </a:cubicBezTo>
                  <a:cubicBezTo>
                    <a:pt x="0" y="377"/>
                    <a:pt x="167" y="445"/>
                    <a:pt x="192" y="471"/>
                  </a:cubicBezTo>
                  <a:cubicBezTo>
                    <a:pt x="216" y="494"/>
                    <a:pt x="180" y="400"/>
                    <a:pt x="180" y="355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15" name="Freeform 218"/>
            <p:cNvSpPr>
              <a:spLocks/>
            </p:cNvSpPr>
            <p:nvPr/>
          </p:nvSpPr>
          <p:spPr bwMode="auto">
            <a:xfrm>
              <a:off x="2275" y="2694"/>
              <a:ext cx="1416" cy="707"/>
            </a:xfrm>
            <a:custGeom>
              <a:avLst/>
              <a:gdLst>
                <a:gd name="T0" fmla="*/ 7 w 5864"/>
                <a:gd name="T1" fmla="*/ 116 h 2926"/>
                <a:gd name="T2" fmla="*/ 1 w 5864"/>
                <a:gd name="T3" fmla="*/ 106 h 2926"/>
                <a:gd name="T4" fmla="*/ 1 w 5864"/>
                <a:gd name="T5" fmla="*/ 67 h 2926"/>
                <a:gd name="T6" fmla="*/ 20 w 5864"/>
                <a:gd name="T7" fmla="*/ 47 h 2926"/>
                <a:gd name="T8" fmla="*/ 166 w 5864"/>
                <a:gd name="T9" fmla="*/ 2 h 2926"/>
                <a:gd name="T10" fmla="*/ 177 w 5864"/>
                <a:gd name="T11" fmla="*/ 2 h 2926"/>
                <a:gd name="T12" fmla="*/ 330 w 5864"/>
                <a:gd name="T13" fmla="*/ 51 h 2926"/>
                <a:gd name="T14" fmla="*/ 342 w 5864"/>
                <a:gd name="T15" fmla="*/ 64 h 2926"/>
                <a:gd name="T16" fmla="*/ 341 w 5864"/>
                <a:gd name="T17" fmla="*/ 101 h 2926"/>
                <a:gd name="T18" fmla="*/ 324 w 5864"/>
                <a:gd name="T19" fmla="*/ 123 h 2926"/>
                <a:gd name="T20" fmla="*/ 200 w 5864"/>
                <a:gd name="T21" fmla="*/ 160 h 2926"/>
                <a:gd name="T22" fmla="*/ 152 w 5864"/>
                <a:gd name="T23" fmla="*/ 163 h 2926"/>
                <a:gd name="T24" fmla="*/ 7 w 5864"/>
                <a:gd name="T25" fmla="*/ 116 h 292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864" h="2926">
                  <a:moveTo>
                    <a:pt x="115" y="1993"/>
                  </a:moveTo>
                  <a:cubicBezTo>
                    <a:pt x="0" y="1942"/>
                    <a:pt x="25" y="1812"/>
                    <a:pt x="25" y="1812"/>
                  </a:cubicBezTo>
                  <a:cubicBezTo>
                    <a:pt x="25" y="1812"/>
                    <a:pt x="20" y="1481"/>
                    <a:pt x="20" y="1149"/>
                  </a:cubicBezTo>
                  <a:cubicBezTo>
                    <a:pt x="10" y="858"/>
                    <a:pt x="60" y="888"/>
                    <a:pt x="336" y="798"/>
                  </a:cubicBezTo>
                  <a:cubicBezTo>
                    <a:pt x="1014" y="577"/>
                    <a:pt x="2289" y="216"/>
                    <a:pt x="2847" y="35"/>
                  </a:cubicBezTo>
                  <a:cubicBezTo>
                    <a:pt x="2932" y="0"/>
                    <a:pt x="3027" y="35"/>
                    <a:pt x="3027" y="35"/>
                  </a:cubicBezTo>
                  <a:lnTo>
                    <a:pt x="5663" y="868"/>
                  </a:lnTo>
                  <a:cubicBezTo>
                    <a:pt x="5663" y="868"/>
                    <a:pt x="5864" y="888"/>
                    <a:pt x="5859" y="1089"/>
                  </a:cubicBezTo>
                  <a:cubicBezTo>
                    <a:pt x="5859" y="1089"/>
                    <a:pt x="5854" y="1410"/>
                    <a:pt x="5854" y="1732"/>
                  </a:cubicBezTo>
                  <a:cubicBezTo>
                    <a:pt x="5834" y="1882"/>
                    <a:pt x="5764" y="2013"/>
                    <a:pt x="5548" y="2103"/>
                  </a:cubicBezTo>
                  <a:cubicBezTo>
                    <a:pt x="5000" y="2264"/>
                    <a:pt x="4077" y="2535"/>
                    <a:pt x="3434" y="2735"/>
                  </a:cubicBezTo>
                  <a:cubicBezTo>
                    <a:pt x="2972" y="2856"/>
                    <a:pt x="2892" y="2926"/>
                    <a:pt x="2611" y="2796"/>
                  </a:cubicBezTo>
                  <a:cubicBezTo>
                    <a:pt x="1300" y="2379"/>
                    <a:pt x="1361" y="2394"/>
                    <a:pt x="115" y="1993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16" name="Freeform 219"/>
            <p:cNvSpPr>
              <a:spLocks/>
            </p:cNvSpPr>
            <p:nvPr/>
          </p:nvSpPr>
          <p:spPr bwMode="auto">
            <a:xfrm>
              <a:off x="2931" y="2889"/>
              <a:ext cx="760" cy="515"/>
            </a:xfrm>
            <a:custGeom>
              <a:avLst/>
              <a:gdLst>
                <a:gd name="T0" fmla="*/ 184 w 3146"/>
                <a:gd name="T1" fmla="*/ 53 h 2133"/>
                <a:gd name="T2" fmla="*/ 166 w 3146"/>
                <a:gd name="T3" fmla="*/ 76 h 2133"/>
                <a:gd name="T4" fmla="*/ 22 w 3146"/>
                <a:gd name="T5" fmla="*/ 118 h 2133"/>
                <a:gd name="T6" fmla="*/ 1 w 3146"/>
                <a:gd name="T7" fmla="*/ 108 h 2133"/>
                <a:gd name="T8" fmla="*/ 0 w 3146"/>
                <a:gd name="T9" fmla="*/ 73 h 2133"/>
                <a:gd name="T10" fmla="*/ 21 w 3146"/>
                <a:gd name="T11" fmla="*/ 49 h 2133"/>
                <a:gd name="T12" fmla="*/ 167 w 3146"/>
                <a:gd name="T13" fmla="*/ 6 h 2133"/>
                <a:gd name="T14" fmla="*/ 184 w 3146"/>
                <a:gd name="T15" fmla="*/ 17 h 2133"/>
                <a:gd name="T16" fmla="*/ 184 w 3146"/>
                <a:gd name="T17" fmla="*/ 53 h 213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146" h="2133">
                  <a:moveTo>
                    <a:pt x="3146" y="910"/>
                  </a:moveTo>
                  <a:cubicBezTo>
                    <a:pt x="3119" y="1019"/>
                    <a:pt x="3089" y="1203"/>
                    <a:pt x="2845" y="1301"/>
                  </a:cubicBezTo>
                  <a:cubicBezTo>
                    <a:pt x="2399" y="1422"/>
                    <a:pt x="915" y="1881"/>
                    <a:pt x="378" y="2027"/>
                  </a:cubicBezTo>
                  <a:cubicBezTo>
                    <a:pt x="323" y="2032"/>
                    <a:pt x="30" y="2133"/>
                    <a:pt x="25" y="1857"/>
                  </a:cubicBezTo>
                  <a:cubicBezTo>
                    <a:pt x="10" y="1591"/>
                    <a:pt x="10" y="1571"/>
                    <a:pt x="0" y="1251"/>
                  </a:cubicBezTo>
                  <a:cubicBezTo>
                    <a:pt x="10" y="1110"/>
                    <a:pt x="10" y="940"/>
                    <a:pt x="361" y="839"/>
                  </a:cubicBezTo>
                  <a:cubicBezTo>
                    <a:pt x="888" y="669"/>
                    <a:pt x="2303" y="268"/>
                    <a:pt x="2860" y="97"/>
                  </a:cubicBezTo>
                  <a:cubicBezTo>
                    <a:pt x="3101" y="0"/>
                    <a:pt x="3144" y="238"/>
                    <a:pt x="3146" y="288"/>
                  </a:cubicBezTo>
                  <a:cubicBezTo>
                    <a:pt x="3144" y="470"/>
                    <a:pt x="3144" y="690"/>
                    <a:pt x="3146" y="910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17" name="Freeform 220"/>
            <p:cNvSpPr>
              <a:spLocks/>
            </p:cNvSpPr>
            <p:nvPr/>
          </p:nvSpPr>
          <p:spPr bwMode="auto">
            <a:xfrm>
              <a:off x="3255" y="3045"/>
              <a:ext cx="195" cy="177"/>
            </a:xfrm>
            <a:custGeom>
              <a:avLst/>
              <a:gdLst>
                <a:gd name="T0" fmla="*/ 141 w 160"/>
                <a:gd name="T1" fmla="*/ 202 h 146"/>
                <a:gd name="T2" fmla="*/ 11 w 160"/>
                <a:gd name="T3" fmla="*/ 141 h 146"/>
                <a:gd name="T4" fmla="*/ 107 w 160"/>
                <a:gd name="T5" fmla="*/ 12 h 146"/>
                <a:gd name="T6" fmla="*/ 230 w 160"/>
                <a:gd name="T7" fmla="*/ 74 h 146"/>
                <a:gd name="T8" fmla="*/ 141 w 160"/>
                <a:gd name="T9" fmla="*/ 202 h 1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60" h="146">
                  <a:moveTo>
                    <a:pt x="95" y="138"/>
                  </a:moveTo>
                  <a:cubicBezTo>
                    <a:pt x="70" y="146"/>
                    <a:pt x="14" y="146"/>
                    <a:pt x="7" y="96"/>
                  </a:cubicBezTo>
                  <a:cubicBezTo>
                    <a:pt x="0" y="46"/>
                    <a:pt x="47" y="16"/>
                    <a:pt x="72" y="8"/>
                  </a:cubicBezTo>
                  <a:cubicBezTo>
                    <a:pt x="97" y="0"/>
                    <a:pt x="150" y="0"/>
                    <a:pt x="155" y="50"/>
                  </a:cubicBezTo>
                  <a:cubicBezTo>
                    <a:pt x="160" y="100"/>
                    <a:pt x="120" y="130"/>
                    <a:pt x="95" y="138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18" name="Freeform 221"/>
            <p:cNvSpPr>
              <a:spLocks/>
            </p:cNvSpPr>
            <p:nvPr/>
          </p:nvSpPr>
          <p:spPr bwMode="auto">
            <a:xfrm>
              <a:off x="3289" y="3096"/>
              <a:ext cx="133" cy="71"/>
            </a:xfrm>
            <a:custGeom>
              <a:avLst/>
              <a:gdLst>
                <a:gd name="T0" fmla="*/ 161 w 110"/>
                <a:gd name="T1" fmla="*/ 36 h 58"/>
                <a:gd name="T2" fmla="*/ 0 w 110"/>
                <a:gd name="T3" fmla="*/ 87 h 58"/>
                <a:gd name="T4" fmla="*/ 0 w 110"/>
                <a:gd name="T5" fmla="*/ 51 h 58"/>
                <a:gd name="T6" fmla="*/ 161 w 110"/>
                <a:gd name="T7" fmla="*/ 0 h 58"/>
                <a:gd name="T8" fmla="*/ 161 w 110"/>
                <a:gd name="T9" fmla="*/ 36 h 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0" h="58">
                  <a:moveTo>
                    <a:pt x="110" y="24"/>
                  </a:moveTo>
                  <a:lnTo>
                    <a:pt x="0" y="58"/>
                  </a:lnTo>
                  <a:lnTo>
                    <a:pt x="0" y="34"/>
                  </a:lnTo>
                  <a:lnTo>
                    <a:pt x="110" y="0"/>
                  </a:lnTo>
                  <a:lnTo>
                    <a:pt x="110" y="24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1268" name="Group 222"/>
          <p:cNvGrpSpPr>
            <a:grpSpLocks/>
          </p:cNvGrpSpPr>
          <p:nvPr/>
        </p:nvGrpSpPr>
        <p:grpSpPr bwMode="auto">
          <a:xfrm>
            <a:off x="1057275" y="523875"/>
            <a:ext cx="1295400" cy="1560513"/>
            <a:chOff x="745" y="2209"/>
            <a:chExt cx="843" cy="1016"/>
          </a:xfrm>
        </p:grpSpPr>
        <p:sp>
          <p:nvSpPr>
            <p:cNvPr id="11311" name="AutoShape 223"/>
            <p:cNvSpPr>
              <a:spLocks noChangeArrowheads="1"/>
            </p:cNvSpPr>
            <p:nvPr/>
          </p:nvSpPr>
          <p:spPr bwMode="auto">
            <a:xfrm>
              <a:off x="745" y="2504"/>
              <a:ext cx="843" cy="721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1312" name="Freeform 224"/>
            <p:cNvSpPr>
              <a:spLocks/>
            </p:cNvSpPr>
            <p:nvPr/>
          </p:nvSpPr>
          <p:spPr bwMode="auto">
            <a:xfrm>
              <a:off x="833" y="2209"/>
              <a:ext cx="673" cy="353"/>
            </a:xfrm>
            <a:custGeom>
              <a:avLst/>
              <a:gdLst>
                <a:gd name="T0" fmla="*/ 669 w 673"/>
                <a:gd name="T1" fmla="*/ 325 h 353"/>
                <a:gd name="T2" fmla="*/ 651 w 673"/>
                <a:gd name="T3" fmla="*/ 205 h 353"/>
                <a:gd name="T4" fmla="*/ 344 w 673"/>
                <a:gd name="T5" fmla="*/ 5 h 353"/>
                <a:gd name="T6" fmla="*/ 36 w 673"/>
                <a:gd name="T7" fmla="*/ 164 h 353"/>
                <a:gd name="T8" fmla="*/ 2 w 673"/>
                <a:gd name="T9" fmla="*/ 328 h 353"/>
                <a:gd name="T10" fmla="*/ 99 w 673"/>
                <a:gd name="T11" fmla="*/ 311 h 353"/>
                <a:gd name="T12" fmla="*/ 150 w 673"/>
                <a:gd name="T13" fmla="*/ 182 h 353"/>
                <a:gd name="T14" fmla="*/ 344 w 673"/>
                <a:gd name="T15" fmla="*/ 102 h 353"/>
                <a:gd name="T16" fmla="*/ 508 w 673"/>
                <a:gd name="T17" fmla="*/ 166 h 353"/>
                <a:gd name="T18" fmla="*/ 571 w 673"/>
                <a:gd name="T19" fmla="*/ 311 h 353"/>
                <a:gd name="T20" fmla="*/ 669 w 673"/>
                <a:gd name="T21" fmla="*/ 325 h 35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73" h="353">
                  <a:moveTo>
                    <a:pt x="669" y="325"/>
                  </a:moveTo>
                  <a:cubicBezTo>
                    <a:pt x="667" y="297"/>
                    <a:pt x="673" y="263"/>
                    <a:pt x="651" y="205"/>
                  </a:cubicBezTo>
                  <a:cubicBezTo>
                    <a:pt x="629" y="147"/>
                    <a:pt x="534" y="9"/>
                    <a:pt x="344" y="5"/>
                  </a:cubicBezTo>
                  <a:cubicBezTo>
                    <a:pt x="154" y="0"/>
                    <a:pt x="62" y="103"/>
                    <a:pt x="36" y="164"/>
                  </a:cubicBezTo>
                  <a:cubicBezTo>
                    <a:pt x="10" y="225"/>
                    <a:pt x="0" y="273"/>
                    <a:pt x="2" y="328"/>
                  </a:cubicBezTo>
                  <a:cubicBezTo>
                    <a:pt x="13" y="353"/>
                    <a:pt x="74" y="335"/>
                    <a:pt x="99" y="311"/>
                  </a:cubicBezTo>
                  <a:cubicBezTo>
                    <a:pt x="99" y="261"/>
                    <a:pt x="115" y="228"/>
                    <a:pt x="150" y="182"/>
                  </a:cubicBezTo>
                  <a:cubicBezTo>
                    <a:pt x="184" y="136"/>
                    <a:pt x="267" y="98"/>
                    <a:pt x="344" y="102"/>
                  </a:cubicBezTo>
                  <a:cubicBezTo>
                    <a:pt x="420" y="105"/>
                    <a:pt x="471" y="128"/>
                    <a:pt x="508" y="166"/>
                  </a:cubicBezTo>
                  <a:cubicBezTo>
                    <a:pt x="546" y="205"/>
                    <a:pt x="567" y="257"/>
                    <a:pt x="571" y="311"/>
                  </a:cubicBezTo>
                  <a:cubicBezTo>
                    <a:pt x="598" y="343"/>
                    <a:pt x="656" y="343"/>
                    <a:pt x="669" y="325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13" name="Freeform 225"/>
            <p:cNvSpPr>
              <a:spLocks/>
            </p:cNvSpPr>
            <p:nvPr/>
          </p:nvSpPr>
          <p:spPr bwMode="auto">
            <a:xfrm>
              <a:off x="1044" y="2640"/>
              <a:ext cx="264" cy="437"/>
            </a:xfrm>
            <a:custGeom>
              <a:avLst/>
              <a:gdLst>
                <a:gd name="T0" fmla="*/ 124 w 286"/>
                <a:gd name="T1" fmla="*/ 1 h 474"/>
                <a:gd name="T2" fmla="*/ 2 w 286"/>
                <a:gd name="T3" fmla="*/ 124 h 474"/>
                <a:gd name="T4" fmla="*/ 70 w 286"/>
                <a:gd name="T5" fmla="*/ 223 h 474"/>
                <a:gd name="T6" fmla="*/ 22 w 286"/>
                <a:gd name="T7" fmla="*/ 403 h 474"/>
                <a:gd name="T8" fmla="*/ 218 w 286"/>
                <a:gd name="T9" fmla="*/ 401 h 474"/>
                <a:gd name="T10" fmla="*/ 177 w 286"/>
                <a:gd name="T11" fmla="*/ 223 h 474"/>
                <a:gd name="T12" fmla="*/ 244 w 286"/>
                <a:gd name="T13" fmla="*/ 124 h 474"/>
                <a:gd name="T14" fmla="*/ 124 w 286"/>
                <a:gd name="T15" fmla="*/ 1 h 47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86" h="474">
                  <a:moveTo>
                    <a:pt x="145" y="1"/>
                  </a:moveTo>
                  <a:cubicBezTo>
                    <a:pt x="66" y="0"/>
                    <a:pt x="4" y="56"/>
                    <a:pt x="2" y="145"/>
                  </a:cubicBezTo>
                  <a:cubicBezTo>
                    <a:pt x="0" y="208"/>
                    <a:pt x="62" y="254"/>
                    <a:pt x="82" y="262"/>
                  </a:cubicBezTo>
                  <a:cubicBezTo>
                    <a:pt x="80" y="338"/>
                    <a:pt x="44" y="432"/>
                    <a:pt x="26" y="474"/>
                  </a:cubicBezTo>
                  <a:cubicBezTo>
                    <a:pt x="138" y="474"/>
                    <a:pt x="216" y="472"/>
                    <a:pt x="256" y="472"/>
                  </a:cubicBezTo>
                  <a:cubicBezTo>
                    <a:pt x="232" y="420"/>
                    <a:pt x="206" y="330"/>
                    <a:pt x="208" y="262"/>
                  </a:cubicBezTo>
                  <a:cubicBezTo>
                    <a:pt x="226" y="258"/>
                    <a:pt x="286" y="224"/>
                    <a:pt x="286" y="145"/>
                  </a:cubicBezTo>
                  <a:cubicBezTo>
                    <a:pt x="286" y="66"/>
                    <a:pt x="224" y="2"/>
                    <a:pt x="145" y="1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1269" name="Group 230"/>
          <p:cNvGrpSpPr>
            <a:grpSpLocks/>
          </p:cNvGrpSpPr>
          <p:nvPr/>
        </p:nvGrpSpPr>
        <p:grpSpPr bwMode="auto">
          <a:xfrm>
            <a:off x="6738938" y="2522538"/>
            <a:ext cx="1204912" cy="1654175"/>
            <a:chOff x="3910" y="1943"/>
            <a:chExt cx="1016" cy="1395"/>
          </a:xfrm>
        </p:grpSpPr>
        <p:sp>
          <p:nvSpPr>
            <p:cNvPr id="11292" name="Freeform 231"/>
            <p:cNvSpPr>
              <a:spLocks/>
            </p:cNvSpPr>
            <p:nvPr/>
          </p:nvSpPr>
          <p:spPr bwMode="auto">
            <a:xfrm>
              <a:off x="4094" y="1943"/>
              <a:ext cx="674" cy="513"/>
            </a:xfrm>
            <a:custGeom>
              <a:avLst/>
              <a:gdLst>
                <a:gd name="T0" fmla="*/ 572 w 674"/>
                <a:gd name="T1" fmla="*/ 445 h 513"/>
                <a:gd name="T2" fmla="*/ 666 w 674"/>
                <a:gd name="T3" fmla="*/ 513 h 513"/>
                <a:gd name="T4" fmla="*/ 672 w 674"/>
                <a:gd name="T5" fmla="*/ 357 h 513"/>
                <a:gd name="T6" fmla="*/ 651 w 674"/>
                <a:gd name="T7" fmla="*/ 205 h 513"/>
                <a:gd name="T8" fmla="*/ 344 w 674"/>
                <a:gd name="T9" fmla="*/ 5 h 513"/>
                <a:gd name="T10" fmla="*/ 36 w 674"/>
                <a:gd name="T11" fmla="*/ 164 h 513"/>
                <a:gd name="T12" fmla="*/ 2 w 674"/>
                <a:gd name="T13" fmla="*/ 328 h 513"/>
                <a:gd name="T14" fmla="*/ 8 w 674"/>
                <a:gd name="T15" fmla="*/ 489 h 513"/>
                <a:gd name="T16" fmla="*/ 102 w 674"/>
                <a:gd name="T17" fmla="*/ 429 h 513"/>
                <a:gd name="T18" fmla="*/ 102 w 674"/>
                <a:gd name="T19" fmla="*/ 299 h 513"/>
                <a:gd name="T20" fmla="*/ 150 w 674"/>
                <a:gd name="T21" fmla="*/ 182 h 513"/>
                <a:gd name="T22" fmla="*/ 344 w 674"/>
                <a:gd name="T23" fmla="*/ 102 h 513"/>
                <a:gd name="T24" fmla="*/ 508 w 674"/>
                <a:gd name="T25" fmla="*/ 166 h 513"/>
                <a:gd name="T26" fmla="*/ 572 w 674"/>
                <a:gd name="T27" fmla="*/ 299 h 513"/>
                <a:gd name="T28" fmla="*/ 572 w 674"/>
                <a:gd name="T29" fmla="*/ 445 h 51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674" h="513">
                  <a:moveTo>
                    <a:pt x="572" y="445"/>
                  </a:moveTo>
                  <a:cubicBezTo>
                    <a:pt x="614" y="465"/>
                    <a:pt x="630" y="487"/>
                    <a:pt x="666" y="513"/>
                  </a:cubicBezTo>
                  <a:cubicBezTo>
                    <a:pt x="668" y="461"/>
                    <a:pt x="674" y="410"/>
                    <a:pt x="672" y="357"/>
                  </a:cubicBezTo>
                  <a:cubicBezTo>
                    <a:pt x="672" y="311"/>
                    <a:pt x="673" y="263"/>
                    <a:pt x="651" y="205"/>
                  </a:cubicBezTo>
                  <a:cubicBezTo>
                    <a:pt x="629" y="147"/>
                    <a:pt x="534" y="9"/>
                    <a:pt x="344" y="5"/>
                  </a:cubicBezTo>
                  <a:cubicBezTo>
                    <a:pt x="154" y="0"/>
                    <a:pt x="62" y="103"/>
                    <a:pt x="36" y="164"/>
                  </a:cubicBezTo>
                  <a:cubicBezTo>
                    <a:pt x="10" y="225"/>
                    <a:pt x="0" y="273"/>
                    <a:pt x="2" y="328"/>
                  </a:cubicBezTo>
                  <a:cubicBezTo>
                    <a:pt x="0" y="395"/>
                    <a:pt x="7" y="423"/>
                    <a:pt x="8" y="489"/>
                  </a:cubicBezTo>
                  <a:cubicBezTo>
                    <a:pt x="50" y="461"/>
                    <a:pt x="60" y="451"/>
                    <a:pt x="102" y="429"/>
                  </a:cubicBezTo>
                  <a:cubicBezTo>
                    <a:pt x="102" y="373"/>
                    <a:pt x="96" y="367"/>
                    <a:pt x="102" y="299"/>
                  </a:cubicBezTo>
                  <a:cubicBezTo>
                    <a:pt x="106" y="259"/>
                    <a:pt x="115" y="228"/>
                    <a:pt x="150" y="182"/>
                  </a:cubicBezTo>
                  <a:cubicBezTo>
                    <a:pt x="184" y="136"/>
                    <a:pt x="267" y="98"/>
                    <a:pt x="344" y="102"/>
                  </a:cubicBezTo>
                  <a:cubicBezTo>
                    <a:pt x="420" y="105"/>
                    <a:pt x="471" y="128"/>
                    <a:pt x="508" y="166"/>
                  </a:cubicBezTo>
                  <a:cubicBezTo>
                    <a:pt x="546" y="205"/>
                    <a:pt x="566" y="253"/>
                    <a:pt x="572" y="299"/>
                  </a:cubicBezTo>
                  <a:cubicBezTo>
                    <a:pt x="572" y="377"/>
                    <a:pt x="574" y="399"/>
                    <a:pt x="572" y="445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93" name="Oval 232"/>
            <p:cNvSpPr>
              <a:spLocks noChangeArrowheads="1"/>
            </p:cNvSpPr>
            <p:nvPr/>
          </p:nvSpPr>
          <p:spPr bwMode="auto">
            <a:xfrm>
              <a:off x="3910" y="2322"/>
              <a:ext cx="1016" cy="101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1294" name="Oval 233"/>
            <p:cNvSpPr>
              <a:spLocks noChangeArrowheads="1"/>
            </p:cNvSpPr>
            <p:nvPr/>
          </p:nvSpPr>
          <p:spPr bwMode="auto">
            <a:xfrm>
              <a:off x="4760" y="2706"/>
              <a:ext cx="98" cy="9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1295" name="Oval 234"/>
            <p:cNvSpPr>
              <a:spLocks noChangeArrowheads="1"/>
            </p:cNvSpPr>
            <p:nvPr/>
          </p:nvSpPr>
          <p:spPr bwMode="auto">
            <a:xfrm>
              <a:off x="4748" y="2866"/>
              <a:ext cx="98" cy="9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1296" name="Oval 235"/>
            <p:cNvSpPr>
              <a:spLocks noChangeArrowheads="1"/>
            </p:cNvSpPr>
            <p:nvPr/>
          </p:nvSpPr>
          <p:spPr bwMode="auto">
            <a:xfrm>
              <a:off x="4682" y="3004"/>
              <a:ext cx="98" cy="9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1297" name="Oval 236"/>
            <p:cNvSpPr>
              <a:spLocks noChangeArrowheads="1"/>
            </p:cNvSpPr>
            <p:nvPr/>
          </p:nvSpPr>
          <p:spPr bwMode="auto">
            <a:xfrm>
              <a:off x="4570" y="3104"/>
              <a:ext cx="98" cy="9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1298" name="Oval 237"/>
            <p:cNvSpPr>
              <a:spLocks noChangeArrowheads="1"/>
            </p:cNvSpPr>
            <p:nvPr/>
          </p:nvSpPr>
          <p:spPr bwMode="auto">
            <a:xfrm>
              <a:off x="4424" y="3158"/>
              <a:ext cx="98" cy="9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1299" name="Oval 238"/>
            <p:cNvSpPr>
              <a:spLocks noChangeArrowheads="1"/>
            </p:cNvSpPr>
            <p:nvPr/>
          </p:nvSpPr>
          <p:spPr bwMode="auto">
            <a:xfrm>
              <a:off x="4278" y="3154"/>
              <a:ext cx="98" cy="9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1300" name="Oval 239"/>
            <p:cNvSpPr>
              <a:spLocks noChangeArrowheads="1"/>
            </p:cNvSpPr>
            <p:nvPr/>
          </p:nvSpPr>
          <p:spPr bwMode="auto">
            <a:xfrm>
              <a:off x="4142" y="3084"/>
              <a:ext cx="98" cy="9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1301" name="Oval 240"/>
            <p:cNvSpPr>
              <a:spLocks noChangeArrowheads="1"/>
            </p:cNvSpPr>
            <p:nvPr/>
          </p:nvSpPr>
          <p:spPr bwMode="auto">
            <a:xfrm>
              <a:off x="4038" y="2974"/>
              <a:ext cx="98" cy="9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1302" name="Oval 241"/>
            <p:cNvSpPr>
              <a:spLocks noChangeArrowheads="1"/>
            </p:cNvSpPr>
            <p:nvPr/>
          </p:nvSpPr>
          <p:spPr bwMode="auto">
            <a:xfrm>
              <a:off x="3986" y="2836"/>
              <a:ext cx="98" cy="9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1303" name="Oval 242"/>
            <p:cNvSpPr>
              <a:spLocks noChangeArrowheads="1"/>
            </p:cNvSpPr>
            <p:nvPr/>
          </p:nvSpPr>
          <p:spPr bwMode="auto">
            <a:xfrm>
              <a:off x="3988" y="2688"/>
              <a:ext cx="98" cy="9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1304" name="Oval 243"/>
            <p:cNvSpPr>
              <a:spLocks noChangeArrowheads="1"/>
            </p:cNvSpPr>
            <p:nvPr/>
          </p:nvSpPr>
          <p:spPr bwMode="auto">
            <a:xfrm>
              <a:off x="4054" y="2550"/>
              <a:ext cx="98" cy="9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1305" name="Oval 244"/>
            <p:cNvSpPr>
              <a:spLocks noChangeArrowheads="1"/>
            </p:cNvSpPr>
            <p:nvPr/>
          </p:nvSpPr>
          <p:spPr bwMode="auto">
            <a:xfrm>
              <a:off x="4158" y="2452"/>
              <a:ext cx="98" cy="9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1306" name="Oval 245"/>
            <p:cNvSpPr>
              <a:spLocks noChangeArrowheads="1"/>
            </p:cNvSpPr>
            <p:nvPr/>
          </p:nvSpPr>
          <p:spPr bwMode="auto">
            <a:xfrm>
              <a:off x="4306" y="2394"/>
              <a:ext cx="98" cy="9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1307" name="Oval 246"/>
            <p:cNvSpPr>
              <a:spLocks noChangeArrowheads="1"/>
            </p:cNvSpPr>
            <p:nvPr/>
          </p:nvSpPr>
          <p:spPr bwMode="auto">
            <a:xfrm>
              <a:off x="4454" y="2404"/>
              <a:ext cx="98" cy="9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1308" name="Oval 247"/>
            <p:cNvSpPr>
              <a:spLocks noChangeArrowheads="1"/>
            </p:cNvSpPr>
            <p:nvPr/>
          </p:nvSpPr>
          <p:spPr bwMode="auto">
            <a:xfrm>
              <a:off x="4590" y="2466"/>
              <a:ext cx="98" cy="9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1309" name="Oval 248"/>
            <p:cNvSpPr>
              <a:spLocks noChangeArrowheads="1"/>
            </p:cNvSpPr>
            <p:nvPr/>
          </p:nvSpPr>
          <p:spPr bwMode="auto">
            <a:xfrm>
              <a:off x="4694" y="2572"/>
              <a:ext cx="98" cy="9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1310" name="Freeform 249"/>
            <p:cNvSpPr>
              <a:spLocks/>
            </p:cNvSpPr>
            <p:nvPr/>
          </p:nvSpPr>
          <p:spPr bwMode="auto">
            <a:xfrm>
              <a:off x="4354" y="2690"/>
              <a:ext cx="154" cy="255"/>
            </a:xfrm>
            <a:custGeom>
              <a:avLst/>
              <a:gdLst>
                <a:gd name="T0" fmla="*/ 42 w 286"/>
                <a:gd name="T1" fmla="*/ 1 h 474"/>
                <a:gd name="T2" fmla="*/ 1 w 286"/>
                <a:gd name="T3" fmla="*/ 42 h 474"/>
                <a:gd name="T4" fmla="*/ 24 w 286"/>
                <a:gd name="T5" fmla="*/ 76 h 474"/>
                <a:gd name="T6" fmla="*/ 8 w 286"/>
                <a:gd name="T7" fmla="*/ 137 h 474"/>
                <a:gd name="T8" fmla="*/ 74 w 286"/>
                <a:gd name="T9" fmla="*/ 137 h 474"/>
                <a:gd name="T10" fmla="*/ 60 w 286"/>
                <a:gd name="T11" fmla="*/ 76 h 474"/>
                <a:gd name="T12" fmla="*/ 83 w 286"/>
                <a:gd name="T13" fmla="*/ 42 h 474"/>
                <a:gd name="T14" fmla="*/ 42 w 286"/>
                <a:gd name="T15" fmla="*/ 1 h 47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86" h="474">
                  <a:moveTo>
                    <a:pt x="145" y="1"/>
                  </a:moveTo>
                  <a:cubicBezTo>
                    <a:pt x="66" y="0"/>
                    <a:pt x="4" y="56"/>
                    <a:pt x="2" y="145"/>
                  </a:cubicBezTo>
                  <a:cubicBezTo>
                    <a:pt x="0" y="208"/>
                    <a:pt x="62" y="254"/>
                    <a:pt x="82" y="262"/>
                  </a:cubicBezTo>
                  <a:cubicBezTo>
                    <a:pt x="80" y="338"/>
                    <a:pt x="44" y="432"/>
                    <a:pt x="26" y="474"/>
                  </a:cubicBezTo>
                  <a:cubicBezTo>
                    <a:pt x="138" y="474"/>
                    <a:pt x="216" y="472"/>
                    <a:pt x="256" y="472"/>
                  </a:cubicBezTo>
                  <a:cubicBezTo>
                    <a:pt x="232" y="420"/>
                    <a:pt x="206" y="330"/>
                    <a:pt x="208" y="262"/>
                  </a:cubicBezTo>
                  <a:cubicBezTo>
                    <a:pt x="226" y="258"/>
                    <a:pt x="286" y="224"/>
                    <a:pt x="286" y="145"/>
                  </a:cubicBezTo>
                  <a:cubicBezTo>
                    <a:pt x="286" y="66"/>
                    <a:pt x="224" y="2"/>
                    <a:pt x="145" y="1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1270" name="Group 250"/>
          <p:cNvGrpSpPr>
            <a:grpSpLocks/>
          </p:cNvGrpSpPr>
          <p:nvPr/>
        </p:nvGrpSpPr>
        <p:grpSpPr bwMode="auto">
          <a:xfrm>
            <a:off x="4027488" y="2563813"/>
            <a:ext cx="1057275" cy="1676400"/>
            <a:chOff x="2440" y="668"/>
            <a:chExt cx="892" cy="1414"/>
          </a:xfrm>
        </p:grpSpPr>
        <p:sp>
          <p:nvSpPr>
            <p:cNvPr id="11289" name="Freeform 251"/>
            <p:cNvSpPr>
              <a:spLocks/>
            </p:cNvSpPr>
            <p:nvPr/>
          </p:nvSpPr>
          <p:spPr bwMode="auto">
            <a:xfrm>
              <a:off x="2536" y="668"/>
              <a:ext cx="674" cy="665"/>
            </a:xfrm>
            <a:custGeom>
              <a:avLst/>
              <a:gdLst>
                <a:gd name="T0" fmla="*/ 575 w 674"/>
                <a:gd name="T1" fmla="*/ 402 h 665"/>
                <a:gd name="T2" fmla="*/ 674 w 674"/>
                <a:gd name="T3" fmla="*/ 665 h 665"/>
                <a:gd name="T4" fmla="*/ 670 w 674"/>
                <a:gd name="T5" fmla="*/ 337 h 665"/>
                <a:gd name="T6" fmla="*/ 670 w 674"/>
                <a:gd name="T7" fmla="*/ 337 h 665"/>
                <a:gd name="T8" fmla="*/ 648 w 674"/>
                <a:gd name="T9" fmla="*/ 192 h 665"/>
                <a:gd name="T10" fmla="*/ 334 w 674"/>
                <a:gd name="T11" fmla="*/ 2 h 665"/>
                <a:gd name="T12" fmla="*/ 32 w 674"/>
                <a:gd name="T13" fmla="*/ 172 h 665"/>
                <a:gd name="T14" fmla="*/ 3 w 674"/>
                <a:gd name="T15" fmla="*/ 337 h 665"/>
                <a:gd name="T16" fmla="*/ 26 w 674"/>
                <a:gd name="T17" fmla="*/ 654 h 665"/>
                <a:gd name="T18" fmla="*/ 113 w 674"/>
                <a:gd name="T19" fmla="*/ 417 h 665"/>
                <a:gd name="T20" fmla="*/ 109 w 674"/>
                <a:gd name="T21" fmla="*/ 307 h 665"/>
                <a:gd name="T22" fmla="*/ 146 w 674"/>
                <a:gd name="T23" fmla="*/ 186 h 665"/>
                <a:gd name="T24" fmla="*/ 337 w 674"/>
                <a:gd name="T25" fmla="*/ 99 h 665"/>
                <a:gd name="T26" fmla="*/ 504 w 674"/>
                <a:gd name="T27" fmla="*/ 158 h 665"/>
                <a:gd name="T28" fmla="*/ 572 w 674"/>
                <a:gd name="T29" fmla="*/ 288 h 665"/>
                <a:gd name="T30" fmla="*/ 575 w 674"/>
                <a:gd name="T31" fmla="*/ 402 h 66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674" h="665">
                  <a:moveTo>
                    <a:pt x="575" y="402"/>
                  </a:moveTo>
                  <a:lnTo>
                    <a:pt x="674" y="665"/>
                  </a:lnTo>
                  <a:cubicBezTo>
                    <a:pt x="674" y="665"/>
                    <a:pt x="672" y="501"/>
                    <a:pt x="670" y="337"/>
                  </a:cubicBezTo>
                  <a:cubicBezTo>
                    <a:pt x="670" y="337"/>
                    <a:pt x="670" y="337"/>
                    <a:pt x="670" y="337"/>
                  </a:cubicBezTo>
                  <a:cubicBezTo>
                    <a:pt x="666" y="313"/>
                    <a:pt x="672" y="249"/>
                    <a:pt x="648" y="192"/>
                  </a:cubicBezTo>
                  <a:cubicBezTo>
                    <a:pt x="624" y="135"/>
                    <a:pt x="524" y="0"/>
                    <a:pt x="334" y="2"/>
                  </a:cubicBezTo>
                  <a:cubicBezTo>
                    <a:pt x="144" y="4"/>
                    <a:pt x="56" y="110"/>
                    <a:pt x="32" y="172"/>
                  </a:cubicBezTo>
                  <a:cubicBezTo>
                    <a:pt x="8" y="234"/>
                    <a:pt x="0" y="282"/>
                    <a:pt x="3" y="337"/>
                  </a:cubicBezTo>
                  <a:cubicBezTo>
                    <a:pt x="14" y="495"/>
                    <a:pt x="26" y="654"/>
                    <a:pt x="26" y="654"/>
                  </a:cubicBezTo>
                  <a:lnTo>
                    <a:pt x="113" y="417"/>
                  </a:lnTo>
                  <a:cubicBezTo>
                    <a:pt x="113" y="417"/>
                    <a:pt x="104" y="345"/>
                    <a:pt x="109" y="307"/>
                  </a:cubicBezTo>
                  <a:cubicBezTo>
                    <a:pt x="110" y="282"/>
                    <a:pt x="113" y="233"/>
                    <a:pt x="146" y="186"/>
                  </a:cubicBezTo>
                  <a:cubicBezTo>
                    <a:pt x="179" y="139"/>
                    <a:pt x="260" y="98"/>
                    <a:pt x="337" y="99"/>
                  </a:cubicBezTo>
                  <a:cubicBezTo>
                    <a:pt x="414" y="100"/>
                    <a:pt x="465" y="121"/>
                    <a:pt x="504" y="158"/>
                  </a:cubicBezTo>
                  <a:cubicBezTo>
                    <a:pt x="543" y="195"/>
                    <a:pt x="570" y="248"/>
                    <a:pt x="572" y="288"/>
                  </a:cubicBezTo>
                  <a:cubicBezTo>
                    <a:pt x="573" y="345"/>
                    <a:pt x="575" y="402"/>
                    <a:pt x="575" y="402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90" name="Freeform 252"/>
            <p:cNvSpPr>
              <a:spLocks/>
            </p:cNvSpPr>
            <p:nvPr/>
          </p:nvSpPr>
          <p:spPr bwMode="auto">
            <a:xfrm>
              <a:off x="2440" y="982"/>
              <a:ext cx="892" cy="1100"/>
            </a:xfrm>
            <a:custGeom>
              <a:avLst/>
              <a:gdLst>
                <a:gd name="T0" fmla="*/ 692 w 892"/>
                <a:gd name="T1" fmla="*/ 104 h 1100"/>
                <a:gd name="T2" fmla="*/ 432 w 892"/>
                <a:gd name="T3" fmla="*/ 0 h 1100"/>
                <a:gd name="T4" fmla="*/ 188 w 892"/>
                <a:gd name="T5" fmla="*/ 106 h 1100"/>
                <a:gd name="T6" fmla="*/ 121 w 892"/>
                <a:gd name="T7" fmla="*/ 355 h 1100"/>
                <a:gd name="T8" fmla="*/ 0 w 892"/>
                <a:gd name="T9" fmla="*/ 658 h 1100"/>
                <a:gd name="T10" fmla="*/ 449 w 892"/>
                <a:gd name="T11" fmla="*/ 1099 h 1100"/>
                <a:gd name="T12" fmla="*/ 891 w 892"/>
                <a:gd name="T13" fmla="*/ 658 h 1100"/>
                <a:gd name="T14" fmla="*/ 770 w 892"/>
                <a:gd name="T15" fmla="*/ 355 h 1100"/>
                <a:gd name="T16" fmla="*/ 692 w 892"/>
                <a:gd name="T17" fmla="*/ 104 h 11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892" h="1100">
                  <a:moveTo>
                    <a:pt x="692" y="104"/>
                  </a:moveTo>
                  <a:cubicBezTo>
                    <a:pt x="636" y="45"/>
                    <a:pt x="552" y="0"/>
                    <a:pt x="432" y="0"/>
                  </a:cubicBezTo>
                  <a:cubicBezTo>
                    <a:pt x="312" y="0"/>
                    <a:pt x="236" y="54"/>
                    <a:pt x="188" y="106"/>
                  </a:cubicBezTo>
                  <a:cubicBezTo>
                    <a:pt x="140" y="158"/>
                    <a:pt x="110" y="246"/>
                    <a:pt x="121" y="355"/>
                  </a:cubicBezTo>
                  <a:cubicBezTo>
                    <a:pt x="100" y="392"/>
                    <a:pt x="0" y="484"/>
                    <a:pt x="0" y="658"/>
                  </a:cubicBezTo>
                  <a:cubicBezTo>
                    <a:pt x="0" y="832"/>
                    <a:pt x="130" y="1098"/>
                    <a:pt x="449" y="1099"/>
                  </a:cubicBezTo>
                  <a:cubicBezTo>
                    <a:pt x="768" y="1100"/>
                    <a:pt x="890" y="822"/>
                    <a:pt x="891" y="658"/>
                  </a:cubicBezTo>
                  <a:cubicBezTo>
                    <a:pt x="892" y="494"/>
                    <a:pt x="792" y="382"/>
                    <a:pt x="770" y="355"/>
                  </a:cubicBezTo>
                  <a:cubicBezTo>
                    <a:pt x="770" y="252"/>
                    <a:pt x="748" y="163"/>
                    <a:pt x="692" y="104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91" name="Freeform 253"/>
            <p:cNvSpPr>
              <a:spLocks/>
            </p:cNvSpPr>
            <p:nvPr/>
          </p:nvSpPr>
          <p:spPr bwMode="auto">
            <a:xfrm>
              <a:off x="2812" y="1497"/>
              <a:ext cx="158" cy="410"/>
            </a:xfrm>
            <a:custGeom>
              <a:avLst/>
              <a:gdLst>
                <a:gd name="T0" fmla="*/ 81 w 158"/>
                <a:gd name="T1" fmla="*/ 2 h 410"/>
                <a:gd name="T2" fmla="*/ 0 w 158"/>
                <a:gd name="T3" fmla="*/ 114 h 410"/>
                <a:gd name="T4" fmla="*/ 48 w 158"/>
                <a:gd name="T5" fmla="*/ 214 h 410"/>
                <a:gd name="T6" fmla="*/ 26 w 158"/>
                <a:gd name="T7" fmla="*/ 378 h 410"/>
                <a:gd name="T8" fmla="*/ 130 w 158"/>
                <a:gd name="T9" fmla="*/ 382 h 410"/>
                <a:gd name="T10" fmla="*/ 118 w 158"/>
                <a:gd name="T11" fmla="*/ 212 h 410"/>
                <a:gd name="T12" fmla="*/ 158 w 158"/>
                <a:gd name="T13" fmla="*/ 110 h 410"/>
                <a:gd name="T14" fmla="*/ 81 w 158"/>
                <a:gd name="T15" fmla="*/ 2 h 41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58" h="410">
                  <a:moveTo>
                    <a:pt x="81" y="2"/>
                  </a:moveTo>
                  <a:cubicBezTo>
                    <a:pt x="28" y="0"/>
                    <a:pt x="2" y="42"/>
                    <a:pt x="0" y="114"/>
                  </a:cubicBezTo>
                  <a:cubicBezTo>
                    <a:pt x="0" y="168"/>
                    <a:pt x="32" y="204"/>
                    <a:pt x="48" y="214"/>
                  </a:cubicBezTo>
                  <a:cubicBezTo>
                    <a:pt x="40" y="292"/>
                    <a:pt x="36" y="314"/>
                    <a:pt x="26" y="378"/>
                  </a:cubicBezTo>
                  <a:cubicBezTo>
                    <a:pt x="52" y="394"/>
                    <a:pt x="82" y="410"/>
                    <a:pt x="130" y="382"/>
                  </a:cubicBezTo>
                  <a:cubicBezTo>
                    <a:pt x="124" y="294"/>
                    <a:pt x="117" y="267"/>
                    <a:pt x="118" y="212"/>
                  </a:cubicBezTo>
                  <a:cubicBezTo>
                    <a:pt x="131" y="208"/>
                    <a:pt x="158" y="174"/>
                    <a:pt x="158" y="110"/>
                  </a:cubicBezTo>
                  <a:cubicBezTo>
                    <a:pt x="158" y="46"/>
                    <a:pt x="134" y="4"/>
                    <a:pt x="81" y="2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1271" name="Group 254"/>
          <p:cNvGrpSpPr>
            <a:grpSpLocks/>
          </p:cNvGrpSpPr>
          <p:nvPr/>
        </p:nvGrpSpPr>
        <p:grpSpPr bwMode="auto">
          <a:xfrm>
            <a:off x="4044950" y="4719638"/>
            <a:ext cx="1041400" cy="1592262"/>
            <a:chOff x="2408" y="2240"/>
            <a:chExt cx="848" cy="1296"/>
          </a:xfrm>
        </p:grpSpPr>
        <p:sp>
          <p:nvSpPr>
            <p:cNvPr id="11286" name="Freeform 255"/>
            <p:cNvSpPr>
              <a:spLocks/>
            </p:cNvSpPr>
            <p:nvPr/>
          </p:nvSpPr>
          <p:spPr bwMode="auto">
            <a:xfrm>
              <a:off x="2408" y="2771"/>
              <a:ext cx="848" cy="765"/>
            </a:xfrm>
            <a:custGeom>
              <a:avLst/>
              <a:gdLst>
                <a:gd name="T0" fmla="*/ 0 w 848"/>
                <a:gd name="T1" fmla="*/ 699 h 765"/>
                <a:gd name="T2" fmla="*/ 80 w 848"/>
                <a:gd name="T3" fmla="*/ 741 h 765"/>
                <a:gd name="T4" fmla="*/ 80 w 848"/>
                <a:gd name="T5" fmla="*/ 741 h 765"/>
                <a:gd name="T6" fmla="*/ 380 w 848"/>
                <a:gd name="T7" fmla="*/ 763 h 765"/>
                <a:gd name="T8" fmla="*/ 848 w 848"/>
                <a:gd name="T9" fmla="*/ 672 h 765"/>
                <a:gd name="T10" fmla="*/ 848 w 848"/>
                <a:gd name="T11" fmla="*/ 15 h 765"/>
                <a:gd name="T12" fmla="*/ 742 w 848"/>
                <a:gd name="T13" fmla="*/ 0 h 765"/>
                <a:gd name="T14" fmla="*/ 0 w 848"/>
                <a:gd name="T15" fmla="*/ 53 h 765"/>
                <a:gd name="T16" fmla="*/ 0 w 848"/>
                <a:gd name="T17" fmla="*/ 699 h 76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848" h="765">
                  <a:moveTo>
                    <a:pt x="0" y="699"/>
                  </a:moveTo>
                  <a:lnTo>
                    <a:pt x="80" y="741"/>
                  </a:lnTo>
                  <a:cubicBezTo>
                    <a:pt x="130" y="745"/>
                    <a:pt x="266" y="765"/>
                    <a:pt x="380" y="763"/>
                  </a:cubicBezTo>
                  <a:cubicBezTo>
                    <a:pt x="494" y="761"/>
                    <a:pt x="736" y="719"/>
                    <a:pt x="848" y="672"/>
                  </a:cubicBezTo>
                  <a:cubicBezTo>
                    <a:pt x="848" y="343"/>
                    <a:pt x="848" y="15"/>
                    <a:pt x="848" y="15"/>
                  </a:cubicBezTo>
                  <a:lnTo>
                    <a:pt x="742" y="0"/>
                  </a:lnTo>
                  <a:lnTo>
                    <a:pt x="0" y="53"/>
                  </a:lnTo>
                  <a:lnTo>
                    <a:pt x="0" y="699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87" name="Freeform 256"/>
            <p:cNvSpPr>
              <a:spLocks/>
            </p:cNvSpPr>
            <p:nvPr/>
          </p:nvSpPr>
          <p:spPr bwMode="auto">
            <a:xfrm>
              <a:off x="2502" y="2798"/>
              <a:ext cx="746" cy="687"/>
            </a:xfrm>
            <a:custGeom>
              <a:avLst/>
              <a:gdLst>
                <a:gd name="T0" fmla="*/ 0 w 746"/>
                <a:gd name="T1" fmla="*/ 687 h 687"/>
                <a:gd name="T2" fmla="*/ 0 w 746"/>
                <a:gd name="T3" fmla="*/ 76 h 687"/>
                <a:gd name="T4" fmla="*/ 0 w 746"/>
                <a:gd name="T5" fmla="*/ 76 h 687"/>
                <a:gd name="T6" fmla="*/ 294 w 746"/>
                <a:gd name="T7" fmla="*/ 82 h 687"/>
                <a:gd name="T8" fmla="*/ 746 w 746"/>
                <a:gd name="T9" fmla="*/ 0 h 68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46" h="687">
                  <a:moveTo>
                    <a:pt x="0" y="687"/>
                  </a:moveTo>
                  <a:lnTo>
                    <a:pt x="0" y="76"/>
                  </a:lnTo>
                  <a:cubicBezTo>
                    <a:pt x="49" y="77"/>
                    <a:pt x="165" y="86"/>
                    <a:pt x="294" y="82"/>
                  </a:cubicBezTo>
                  <a:cubicBezTo>
                    <a:pt x="423" y="78"/>
                    <a:pt x="524" y="74"/>
                    <a:pt x="746" y="0"/>
                  </a:cubicBez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88" name="Freeform 257"/>
            <p:cNvSpPr>
              <a:spLocks/>
            </p:cNvSpPr>
            <p:nvPr/>
          </p:nvSpPr>
          <p:spPr bwMode="auto">
            <a:xfrm>
              <a:off x="2503" y="2240"/>
              <a:ext cx="669" cy="622"/>
            </a:xfrm>
            <a:custGeom>
              <a:avLst/>
              <a:gdLst>
                <a:gd name="T0" fmla="*/ 551 w 669"/>
                <a:gd name="T1" fmla="*/ 560 h 622"/>
                <a:gd name="T2" fmla="*/ 551 w 669"/>
                <a:gd name="T3" fmla="*/ 560 h 622"/>
                <a:gd name="T4" fmla="*/ 669 w 669"/>
                <a:gd name="T5" fmla="*/ 556 h 622"/>
                <a:gd name="T6" fmla="*/ 669 w 669"/>
                <a:gd name="T7" fmla="*/ 277 h 622"/>
                <a:gd name="T8" fmla="*/ 587 w 669"/>
                <a:gd name="T9" fmla="*/ 88 h 622"/>
                <a:gd name="T10" fmla="*/ 349 w 669"/>
                <a:gd name="T11" fmla="*/ 0 h 622"/>
                <a:gd name="T12" fmla="*/ 55 w 669"/>
                <a:gd name="T13" fmla="*/ 154 h 622"/>
                <a:gd name="T14" fmla="*/ 7 w 669"/>
                <a:gd name="T15" fmla="*/ 330 h 622"/>
                <a:gd name="T16" fmla="*/ 7 w 669"/>
                <a:gd name="T17" fmla="*/ 598 h 622"/>
                <a:gd name="T18" fmla="*/ 7 w 669"/>
                <a:gd name="T19" fmla="*/ 598 h 622"/>
                <a:gd name="T20" fmla="*/ 136 w 669"/>
                <a:gd name="T21" fmla="*/ 591 h 622"/>
                <a:gd name="T22" fmla="*/ 136 w 669"/>
                <a:gd name="T23" fmla="*/ 338 h 622"/>
                <a:gd name="T24" fmla="*/ 145 w 669"/>
                <a:gd name="T25" fmla="*/ 236 h 622"/>
                <a:gd name="T26" fmla="*/ 349 w 669"/>
                <a:gd name="T27" fmla="*/ 114 h 622"/>
                <a:gd name="T28" fmla="*/ 536 w 669"/>
                <a:gd name="T29" fmla="*/ 213 h 622"/>
                <a:gd name="T30" fmla="*/ 551 w 669"/>
                <a:gd name="T31" fmla="*/ 277 h 622"/>
                <a:gd name="T32" fmla="*/ 551 w 669"/>
                <a:gd name="T33" fmla="*/ 277 h 622"/>
                <a:gd name="T34" fmla="*/ 551 w 669"/>
                <a:gd name="T35" fmla="*/ 560 h 622"/>
                <a:gd name="T36" fmla="*/ 551 w 669"/>
                <a:gd name="T37" fmla="*/ 560 h 62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669" h="622">
                  <a:moveTo>
                    <a:pt x="551" y="560"/>
                  </a:moveTo>
                  <a:lnTo>
                    <a:pt x="551" y="560"/>
                  </a:lnTo>
                  <a:cubicBezTo>
                    <a:pt x="551" y="560"/>
                    <a:pt x="615" y="582"/>
                    <a:pt x="669" y="556"/>
                  </a:cubicBezTo>
                  <a:cubicBezTo>
                    <a:pt x="665" y="484"/>
                    <a:pt x="667" y="368"/>
                    <a:pt x="669" y="277"/>
                  </a:cubicBezTo>
                  <a:cubicBezTo>
                    <a:pt x="669" y="212"/>
                    <a:pt x="635" y="132"/>
                    <a:pt x="587" y="88"/>
                  </a:cubicBezTo>
                  <a:cubicBezTo>
                    <a:pt x="539" y="44"/>
                    <a:pt x="489" y="0"/>
                    <a:pt x="349" y="0"/>
                  </a:cubicBezTo>
                  <a:cubicBezTo>
                    <a:pt x="209" y="0"/>
                    <a:pt x="110" y="62"/>
                    <a:pt x="55" y="154"/>
                  </a:cubicBezTo>
                  <a:cubicBezTo>
                    <a:pt x="0" y="246"/>
                    <a:pt x="7" y="278"/>
                    <a:pt x="7" y="330"/>
                  </a:cubicBezTo>
                  <a:cubicBezTo>
                    <a:pt x="7" y="464"/>
                    <a:pt x="7" y="598"/>
                    <a:pt x="7" y="598"/>
                  </a:cubicBezTo>
                  <a:cubicBezTo>
                    <a:pt x="7" y="598"/>
                    <a:pt x="73" y="622"/>
                    <a:pt x="136" y="591"/>
                  </a:cubicBezTo>
                  <a:cubicBezTo>
                    <a:pt x="133" y="508"/>
                    <a:pt x="135" y="397"/>
                    <a:pt x="136" y="338"/>
                  </a:cubicBezTo>
                  <a:cubicBezTo>
                    <a:pt x="137" y="279"/>
                    <a:pt x="135" y="248"/>
                    <a:pt x="145" y="236"/>
                  </a:cubicBezTo>
                  <a:cubicBezTo>
                    <a:pt x="155" y="224"/>
                    <a:pt x="211" y="114"/>
                    <a:pt x="349" y="114"/>
                  </a:cubicBezTo>
                  <a:cubicBezTo>
                    <a:pt x="487" y="114"/>
                    <a:pt x="525" y="192"/>
                    <a:pt x="536" y="213"/>
                  </a:cubicBezTo>
                  <a:cubicBezTo>
                    <a:pt x="547" y="234"/>
                    <a:pt x="549" y="266"/>
                    <a:pt x="551" y="277"/>
                  </a:cubicBezTo>
                  <a:lnTo>
                    <a:pt x="551" y="56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1272" name="Group 268"/>
          <p:cNvGrpSpPr>
            <a:grpSpLocks/>
          </p:cNvGrpSpPr>
          <p:nvPr/>
        </p:nvGrpSpPr>
        <p:grpSpPr bwMode="auto">
          <a:xfrm>
            <a:off x="860425" y="4710113"/>
            <a:ext cx="1587500" cy="1744662"/>
            <a:chOff x="3992" y="860"/>
            <a:chExt cx="1220" cy="1341"/>
          </a:xfrm>
        </p:grpSpPr>
        <p:sp>
          <p:nvSpPr>
            <p:cNvPr id="11283" name="Text Box 269"/>
            <p:cNvSpPr txBox="1">
              <a:spLocks noChangeArrowheads="1"/>
            </p:cNvSpPr>
            <p:nvPr/>
          </p:nvSpPr>
          <p:spPr bwMode="auto">
            <a:xfrm>
              <a:off x="3992" y="1313"/>
              <a:ext cx="1220" cy="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solidFill>
                    <a:srgbClr val="000000"/>
                  </a:solidFill>
                </a:rPr>
                <a:t>LOCKSECURITY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solidFill>
                    <a:srgbClr val="000000"/>
                  </a:solidFill>
                </a:rPr>
                <a:t>SECURITYLOCK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solidFill>
                    <a:srgbClr val="000000"/>
                  </a:solidFill>
                </a:rPr>
                <a:t>LOCKSECURITY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solidFill>
                    <a:srgbClr val="000000"/>
                  </a:solidFill>
                </a:rPr>
                <a:t>SECURITYLOCK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solidFill>
                    <a:srgbClr val="000000"/>
                  </a:solidFill>
                </a:rPr>
                <a:t>LOCKSECURITY</a:t>
              </a:r>
            </a:p>
          </p:txBody>
        </p:sp>
        <p:sp>
          <p:nvSpPr>
            <p:cNvPr id="11284" name="Freeform 270"/>
            <p:cNvSpPr>
              <a:spLocks/>
            </p:cNvSpPr>
            <p:nvPr/>
          </p:nvSpPr>
          <p:spPr bwMode="auto">
            <a:xfrm>
              <a:off x="4174" y="860"/>
              <a:ext cx="858" cy="432"/>
            </a:xfrm>
            <a:custGeom>
              <a:avLst/>
              <a:gdLst>
                <a:gd name="T0" fmla="*/ 858 w 858"/>
                <a:gd name="T1" fmla="*/ 431 h 432"/>
                <a:gd name="T2" fmla="*/ 428 w 858"/>
                <a:gd name="T3" fmla="*/ 0 h 432"/>
                <a:gd name="T4" fmla="*/ 4 w 858"/>
                <a:gd name="T5" fmla="*/ 432 h 432"/>
                <a:gd name="T6" fmla="*/ 123 w 858"/>
                <a:gd name="T7" fmla="*/ 431 h 432"/>
                <a:gd name="T8" fmla="*/ 424 w 858"/>
                <a:gd name="T9" fmla="*/ 110 h 432"/>
                <a:gd name="T10" fmla="*/ 746 w 858"/>
                <a:gd name="T11" fmla="*/ 432 h 432"/>
                <a:gd name="T12" fmla="*/ 858 w 858"/>
                <a:gd name="T13" fmla="*/ 431 h 43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58" h="432">
                  <a:moveTo>
                    <a:pt x="858" y="431"/>
                  </a:moveTo>
                  <a:cubicBezTo>
                    <a:pt x="856" y="358"/>
                    <a:pt x="856" y="0"/>
                    <a:pt x="428" y="0"/>
                  </a:cubicBezTo>
                  <a:cubicBezTo>
                    <a:pt x="0" y="0"/>
                    <a:pt x="15" y="343"/>
                    <a:pt x="4" y="432"/>
                  </a:cubicBezTo>
                  <a:cubicBezTo>
                    <a:pt x="51" y="429"/>
                    <a:pt x="84" y="432"/>
                    <a:pt x="123" y="431"/>
                  </a:cubicBezTo>
                  <a:cubicBezTo>
                    <a:pt x="134" y="416"/>
                    <a:pt x="62" y="110"/>
                    <a:pt x="424" y="110"/>
                  </a:cubicBezTo>
                  <a:cubicBezTo>
                    <a:pt x="786" y="110"/>
                    <a:pt x="747" y="409"/>
                    <a:pt x="746" y="432"/>
                  </a:cubicBezTo>
                  <a:cubicBezTo>
                    <a:pt x="779" y="431"/>
                    <a:pt x="834" y="432"/>
                    <a:pt x="858" y="431"/>
                  </a:cubicBezTo>
                  <a:close/>
                </a:path>
              </a:pathLst>
            </a:custGeom>
            <a:noFill/>
            <a:ln w="254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85" name="Freeform 271"/>
            <p:cNvSpPr>
              <a:spLocks/>
            </p:cNvSpPr>
            <p:nvPr/>
          </p:nvSpPr>
          <p:spPr bwMode="auto">
            <a:xfrm>
              <a:off x="4486" y="1481"/>
              <a:ext cx="286" cy="474"/>
            </a:xfrm>
            <a:custGeom>
              <a:avLst/>
              <a:gdLst>
                <a:gd name="T0" fmla="*/ 145 w 286"/>
                <a:gd name="T1" fmla="*/ 1 h 474"/>
                <a:gd name="T2" fmla="*/ 2 w 286"/>
                <a:gd name="T3" fmla="*/ 145 h 474"/>
                <a:gd name="T4" fmla="*/ 82 w 286"/>
                <a:gd name="T5" fmla="*/ 262 h 474"/>
                <a:gd name="T6" fmla="*/ 26 w 286"/>
                <a:gd name="T7" fmla="*/ 474 h 474"/>
                <a:gd name="T8" fmla="*/ 256 w 286"/>
                <a:gd name="T9" fmla="*/ 472 h 474"/>
                <a:gd name="T10" fmla="*/ 208 w 286"/>
                <a:gd name="T11" fmla="*/ 262 h 474"/>
                <a:gd name="T12" fmla="*/ 286 w 286"/>
                <a:gd name="T13" fmla="*/ 145 h 474"/>
                <a:gd name="T14" fmla="*/ 145 w 286"/>
                <a:gd name="T15" fmla="*/ 1 h 47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86" h="474">
                  <a:moveTo>
                    <a:pt x="145" y="1"/>
                  </a:moveTo>
                  <a:cubicBezTo>
                    <a:pt x="66" y="0"/>
                    <a:pt x="4" y="56"/>
                    <a:pt x="2" y="145"/>
                  </a:cubicBezTo>
                  <a:cubicBezTo>
                    <a:pt x="0" y="208"/>
                    <a:pt x="62" y="254"/>
                    <a:pt x="82" y="262"/>
                  </a:cubicBezTo>
                  <a:cubicBezTo>
                    <a:pt x="80" y="338"/>
                    <a:pt x="44" y="432"/>
                    <a:pt x="26" y="474"/>
                  </a:cubicBezTo>
                  <a:cubicBezTo>
                    <a:pt x="138" y="474"/>
                    <a:pt x="216" y="472"/>
                    <a:pt x="256" y="472"/>
                  </a:cubicBezTo>
                  <a:cubicBezTo>
                    <a:pt x="232" y="420"/>
                    <a:pt x="206" y="330"/>
                    <a:pt x="208" y="262"/>
                  </a:cubicBezTo>
                  <a:cubicBezTo>
                    <a:pt x="226" y="258"/>
                    <a:pt x="286" y="224"/>
                    <a:pt x="286" y="145"/>
                  </a:cubicBezTo>
                  <a:cubicBezTo>
                    <a:pt x="286" y="66"/>
                    <a:pt x="224" y="2"/>
                    <a:pt x="145" y="1"/>
                  </a:cubicBezTo>
                  <a:close/>
                </a:path>
              </a:pathLst>
            </a:custGeom>
            <a:solidFill>
              <a:schemeClr val="bg1"/>
            </a:solidFill>
            <a:ln w="254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1273" name="Group 276"/>
          <p:cNvGrpSpPr>
            <a:grpSpLocks/>
          </p:cNvGrpSpPr>
          <p:nvPr/>
        </p:nvGrpSpPr>
        <p:grpSpPr bwMode="auto">
          <a:xfrm>
            <a:off x="982663" y="2509838"/>
            <a:ext cx="1257300" cy="1693862"/>
            <a:chOff x="791" y="1936"/>
            <a:chExt cx="1023" cy="1378"/>
          </a:xfrm>
        </p:grpSpPr>
        <p:sp>
          <p:nvSpPr>
            <p:cNvPr id="11280" name="Freeform 277"/>
            <p:cNvSpPr>
              <a:spLocks/>
            </p:cNvSpPr>
            <p:nvPr/>
          </p:nvSpPr>
          <p:spPr bwMode="auto">
            <a:xfrm>
              <a:off x="791" y="1936"/>
              <a:ext cx="902" cy="818"/>
            </a:xfrm>
            <a:custGeom>
              <a:avLst/>
              <a:gdLst>
                <a:gd name="T0" fmla="*/ 902 w 902"/>
                <a:gd name="T1" fmla="*/ 599 h 818"/>
                <a:gd name="T2" fmla="*/ 351 w 902"/>
                <a:gd name="T3" fmla="*/ 55 h 818"/>
                <a:gd name="T4" fmla="*/ 140 w 902"/>
                <a:gd name="T5" fmla="*/ 817 h 818"/>
                <a:gd name="T6" fmla="*/ 257 w 902"/>
                <a:gd name="T7" fmla="*/ 792 h 818"/>
                <a:gd name="T8" fmla="*/ 377 w 902"/>
                <a:gd name="T9" fmla="*/ 158 h 818"/>
                <a:gd name="T10" fmla="*/ 777 w 902"/>
                <a:gd name="T11" fmla="*/ 542 h 818"/>
                <a:gd name="T12" fmla="*/ 835 w 902"/>
                <a:gd name="T13" fmla="*/ 570 h 818"/>
                <a:gd name="T14" fmla="*/ 799 w 902"/>
                <a:gd name="T15" fmla="*/ 630 h 818"/>
                <a:gd name="T16" fmla="*/ 902 w 902"/>
                <a:gd name="T17" fmla="*/ 599 h 81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902" h="818">
                  <a:moveTo>
                    <a:pt x="902" y="599"/>
                  </a:moveTo>
                  <a:cubicBezTo>
                    <a:pt x="791" y="205"/>
                    <a:pt x="608" y="0"/>
                    <a:pt x="351" y="55"/>
                  </a:cubicBezTo>
                  <a:cubicBezTo>
                    <a:pt x="94" y="110"/>
                    <a:pt x="0" y="325"/>
                    <a:pt x="140" y="817"/>
                  </a:cubicBezTo>
                  <a:cubicBezTo>
                    <a:pt x="174" y="818"/>
                    <a:pt x="215" y="812"/>
                    <a:pt x="257" y="792"/>
                  </a:cubicBezTo>
                  <a:cubicBezTo>
                    <a:pt x="137" y="388"/>
                    <a:pt x="182" y="200"/>
                    <a:pt x="377" y="158"/>
                  </a:cubicBezTo>
                  <a:cubicBezTo>
                    <a:pt x="572" y="116"/>
                    <a:pt x="691" y="316"/>
                    <a:pt x="777" y="542"/>
                  </a:cubicBezTo>
                  <a:cubicBezTo>
                    <a:pt x="808" y="561"/>
                    <a:pt x="813" y="558"/>
                    <a:pt x="835" y="570"/>
                  </a:cubicBezTo>
                  <a:cubicBezTo>
                    <a:pt x="842" y="585"/>
                    <a:pt x="819" y="596"/>
                    <a:pt x="799" y="630"/>
                  </a:cubicBezTo>
                  <a:cubicBezTo>
                    <a:pt x="837" y="634"/>
                    <a:pt x="873" y="621"/>
                    <a:pt x="902" y="599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81" name="Freeform 278"/>
            <p:cNvSpPr>
              <a:spLocks/>
            </p:cNvSpPr>
            <p:nvPr/>
          </p:nvSpPr>
          <p:spPr bwMode="auto">
            <a:xfrm>
              <a:off x="844" y="2698"/>
              <a:ext cx="970" cy="616"/>
            </a:xfrm>
            <a:custGeom>
              <a:avLst/>
              <a:gdLst>
                <a:gd name="T0" fmla="*/ 960 w 970"/>
                <a:gd name="T1" fmla="*/ 504 h 616"/>
                <a:gd name="T2" fmla="*/ 960 w 970"/>
                <a:gd name="T3" fmla="*/ 504 h 616"/>
                <a:gd name="T4" fmla="*/ 849 w 970"/>
                <a:gd name="T5" fmla="*/ 615 h 616"/>
                <a:gd name="T6" fmla="*/ 111 w 970"/>
                <a:gd name="T7" fmla="*/ 615 h 616"/>
                <a:gd name="T8" fmla="*/ 111 w 970"/>
                <a:gd name="T9" fmla="*/ 615 h 616"/>
                <a:gd name="T10" fmla="*/ 0 w 970"/>
                <a:gd name="T11" fmla="*/ 504 h 616"/>
                <a:gd name="T12" fmla="*/ 0 w 970"/>
                <a:gd name="T13" fmla="*/ 124 h 616"/>
                <a:gd name="T14" fmla="*/ 0 w 970"/>
                <a:gd name="T15" fmla="*/ 124 h 616"/>
                <a:gd name="T16" fmla="*/ 111 w 970"/>
                <a:gd name="T17" fmla="*/ 13 h 616"/>
                <a:gd name="T18" fmla="*/ 849 w 970"/>
                <a:gd name="T19" fmla="*/ 13 h 616"/>
                <a:gd name="T20" fmla="*/ 849 w 970"/>
                <a:gd name="T21" fmla="*/ 13 h 616"/>
                <a:gd name="T22" fmla="*/ 960 w 970"/>
                <a:gd name="T23" fmla="*/ 124 h 616"/>
                <a:gd name="T24" fmla="*/ 960 w 970"/>
                <a:gd name="T25" fmla="*/ 504 h 61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970" h="616">
                  <a:moveTo>
                    <a:pt x="960" y="504"/>
                  </a:moveTo>
                  <a:lnTo>
                    <a:pt x="960" y="504"/>
                  </a:lnTo>
                  <a:cubicBezTo>
                    <a:pt x="960" y="504"/>
                    <a:pt x="970" y="616"/>
                    <a:pt x="849" y="615"/>
                  </a:cubicBezTo>
                  <a:cubicBezTo>
                    <a:pt x="480" y="615"/>
                    <a:pt x="111" y="615"/>
                    <a:pt x="111" y="615"/>
                  </a:cubicBezTo>
                  <a:cubicBezTo>
                    <a:pt x="111" y="615"/>
                    <a:pt x="0" y="608"/>
                    <a:pt x="0" y="504"/>
                  </a:cubicBezTo>
                  <a:cubicBezTo>
                    <a:pt x="0" y="314"/>
                    <a:pt x="0" y="124"/>
                    <a:pt x="0" y="124"/>
                  </a:cubicBezTo>
                  <a:cubicBezTo>
                    <a:pt x="0" y="124"/>
                    <a:pt x="10" y="14"/>
                    <a:pt x="111" y="13"/>
                  </a:cubicBezTo>
                  <a:cubicBezTo>
                    <a:pt x="480" y="13"/>
                    <a:pt x="849" y="13"/>
                    <a:pt x="849" y="13"/>
                  </a:cubicBezTo>
                  <a:cubicBezTo>
                    <a:pt x="849" y="13"/>
                    <a:pt x="960" y="0"/>
                    <a:pt x="960" y="124"/>
                  </a:cubicBezTo>
                  <a:cubicBezTo>
                    <a:pt x="960" y="314"/>
                    <a:pt x="960" y="504"/>
                    <a:pt x="960" y="504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82" name="Freeform 279"/>
            <p:cNvSpPr>
              <a:spLocks/>
            </p:cNvSpPr>
            <p:nvPr/>
          </p:nvSpPr>
          <p:spPr bwMode="auto">
            <a:xfrm>
              <a:off x="1214" y="2816"/>
              <a:ext cx="224" cy="371"/>
            </a:xfrm>
            <a:custGeom>
              <a:avLst/>
              <a:gdLst>
                <a:gd name="T0" fmla="*/ 89 w 286"/>
                <a:gd name="T1" fmla="*/ 1 h 474"/>
                <a:gd name="T2" fmla="*/ 2 w 286"/>
                <a:gd name="T3" fmla="*/ 88 h 474"/>
                <a:gd name="T4" fmla="*/ 50 w 286"/>
                <a:gd name="T5" fmla="*/ 160 h 474"/>
                <a:gd name="T6" fmla="*/ 16 w 286"/>
                <a:gd name="T7" fmla="*/ 290 h 474"/>
                <a:gd name="T8" fmla="*/ 157 w 286"/>
                <a:gd name="T9" fmla="*/ 289 h 474"/>
                <a:gd name="T10" fmla="*/ 128 w 286"/>
                <a:gd name="T11" fmla="*/ 160 h 474"/>
                <a:gd name="T12" fmla="*/ 175 w 286"/>
                <a:gd name="T13" fmla="*/ 88 h 474"/>
                <a:gd name="T14" fmla="*/ 89 w 286"/>
                <a:gd name="T15" fmla="*/ 1 h 47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86" h="474">
                  <a:moveTo>
                    <a:pt x="145" y="1"/>
                  </a:moveTo>
                  <a:cubicBezTo>
                    <a:pt x="66" y="0"/>
                    <a:pt x="4" y="56"/>
                    <a:pt x="2" y="145"/>
                  </a:cubicBezTo>
                  <a:cubicBezTo>
                    <a:pt x="0" y="208"/>
                    <a:pt x="62" y="254"/>
                    <a:pt x="82" y="262"/>
                  </a:cubicBezTo>
                  <a:cubicBezTo>
                    <a:pt x="80" y="338"/>
                    <a:pt x="44" y="432"/>
                    <a:pt x="26" y="474"/>
                  </a:cubicBezTo>
                  <a:cubicBezTo>
                    <a:pt x="138" y="474"/>
                    <a:pt x="216" y="472"/>
                    <a:pt x="256" y="472"/>
                  </a:cubicBezTo>
                  <a:cubicBezTo>
                    <a:pt x="232" y="420"/>
                    <a:pt x="206" y="330"/>
                    <a:pt x="208" y="262"/>
                  </a:cubicBezTo>
                  <a:cubicBezTo>
                    <a:pt x="226" y="258"/>
                    <a:pt x="286" y="224"/>
                    <a:pt x="286" y="145"/>
                  </a:cubicBezTo>
                  <a:cubicBezTo>
                    <a:pt x="286" y="66"/>
                    <a:pt x="224" y="2"/>
                    <a:pt x="145" y="1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1274" name="Group 280"/>
          <p:cNvGrpSpPr>
            <a:grpSpLocks/>
          </p:cNvGrpSpPr>
          <p:nvPr/>
        </p:nvGrpSpPr>
        <p:grpSpPr bwMode="auto">
          <a:xfrm>
            <a:off x="6659563" y="4619625"/>
            <a:ext cx="1330325" cy="1600200"/>
            <a:chOff x="850" y="829"/>
            <a:chExt cx="1056" cy="1270"/>
          </a:xfrm>
        </p:grpSpPr>
        <p:sp>
          <p:nvSpPr>
            <p:cNvPr id="11275" name="Freeform 281"/>
            <p:cNvSpPr>
              <a:spLocks/>
            </p:cNvSpPr>
            <p:nvPr/>
          </p:nvSpPr>
          <p:spPr bwMode="auto">
            <a:xfrm>
              <a:off x="850" y="1483"/>
              <a:ext cx="970" cy="616"/>
            </a:xfrm>
            <a:custGeom>
              <a:avLst/>
              <a:gdLst>
                <a:gd name="T0" fmla="*/ 960 w 970"/>
                <a:gd name="T1" fmla="*/ 504 h 616"/>
                <a:gd name="T2" fmla="*/ 960 w 970"/>
                <a:gd name="T3" fmla="*/ 504 h 616"/>
                <a:gd name="T4" fmla="*/ 849 w 970"/>
                <a:gd name="T5" fmla="*/ 615 h 616"/>
                <a:gd name="T6" fmla="*/ 111 w 970"/>
                <a:gd name="T7" fmla="*/ 615 h 616"/>
                <a:gd name="T8" fmla="*/ 111 w 970"/>
                <a:gd name="T9" fmla="*/ 615 h 616"/>
                <a:gd name="T10" fmla="*/ 0 w 970"/>
                <a:gd name="T11" fmla="*/ 504 h 616"/>
                <a:gd name="T12" fmla="*/ 0 w 970"/>
                <a:gd name="T13" fmla="*/ 124 h 616"/>
                <a:gd name="T14" fmla="*/ 0 w 970"/>
                <a:gd name="T15" fmla="*/ 124 h 616"/>
                <a:gd name="T16" fmla="*/ 111 w 970"/>
                <a:gd name="T17" fmla="*/ 13 h 616"/>
                <a:gd name="T18" fmla="*/ 849 w 970"/>
                <a:gd name="T19" fmla="*/ 13 h 616"/>
                <a:gd name="T20" fmla="*/ 849 w 970"/>
                <a:gd name="T21" fmla="*/ 13 h 616"/>
                <a:gd name="T22" fmla="*/ 960 w 970"/>
                <a:gd name="T23" fmla="*/ 124 h 616"/>
                <a:gd name="T24" fmla="*/ 960 w 970"/>
                <a:gd name="T25" fmla="*/ 504 h 61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970" h="616">
                  <a:moveTo>
                    <a:pt x="960" y="504"/>
                  </a:moveTo>
                  <a:lnTo>
                    <a:pt x="960" y="504"/>
                  </a:lnTo>
                  <a:cubicBezTo>
                    <a:pt x="960" y="504"/>
                    <a:pt x="970" y="616"/>
                    <a:pt x="849" y="615"/>
                  </a:cubicBezTo>
                  <a:cubicBezTo>
                    <a:pt x="480" y="615"/>
                    <a:pt x="111" y="615"/>
                    <a:pt x="111" y="615"/>
                  </a:cubicBezTo>
                  <a:cubicBezTo>
                    <a:pt x="111" y="615"/>
                    <a:pt x="0" y="608"/>
                    <a:pt x="0" y="504"/>
                  </a:cubicBezTo>
                  <a:cubicBezTo>
                    <a:pt x="0" y="314"/>
                    <a:pt x="0" y="124"/>
                    <a:pt x="0" y="124"/>
                  </a:cubicBezTo>
                  <a:cubicBezTo>
                    <a:pt x="0" y="124"/>
                    <a:pt x="10" y="14"/>
                    <a:pt x="111" y="13"/>
                  </a:cubicBezTo>
                  <a:cubicBezTo>
                    <a:pt x="480" y="13"/>
                    <a:pt x="849" y="13"/>
                    <a:pt x="849" y="13"/>
                  </a:cubicBezTo>
                  <a:cubicBezTo>
                    <a:pt x="849" y="13"/>
                    <a:pt x="960" y="0"/>
                    <a:pt x="960" y="124"/>
                  </a:cubicBezTo>
                  <a:cubicBezTo>
                    <a:pt x="960" y="314"/>
                    <a:pt x="960" y="504"/>
                    <a:pt x="960" y="504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76" name="Freeform 282"/>
            <p:cNvSpPr>
              <a:spLocks/>
            </p:cNvSpPr>
            <p:nvPr/>
          </p:nvSpPr>
          <p:spPr bwMode="auto">
            <a:xfrm>
              <a:off x="1220" y="1601"/>
              <a:ext cx="224" cy="371"/>
            </a:xfrm>
            <a:custGeom>
              <a:avLst/>
              <a:gdLst>
                <a:gd name="T0" fmla="*/ 89 w 286"/>
                <a:gd name="T1" fmla="*/ 1 h 474"/>
                <a:gd name="T2" fmla="*/ 2 w 286"/>
                <a:gd name="T3" fmla="*/ 88 h 474"/>
                <a:gd name="T4" fmla="*/ 50 w 286"/>
                <a:gd name="T5" fmla="*/ 160 h 474"/>
                <a:gd name="T6" fmla="*/ 16 w 286"/>
                <a:gd name="T7" fmla="*/ 290 h 474"/>
                <a:gd name="T8" fmla="*/ 157 w 286"/>
                <a:gd name="T9" fmla="*/ 289 h 474"/>
                <a:gd name="T10" fmla="*/ 128 w 286"/>
                <a:gd name="T11" fmla="*/ 160 h 474"/>
                <a:gd name="T12" fmla="*/ 175 w 286"/>
                <a:gd name="T13" fmla="*/ 88 h 474"/>
                <a:gd name="T14" fmla="*/ 89 w 286"/>
                <a:gd name="T15" fmla="*/ 1 h 47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86" h="474">
                  <a:moveTo>
                    <a:pt x="145" y="1"/>
                  </a:moveTo>
                  <a:cubicBezTo>
                    <a:pt x="66" y="0"/>
                    <a:pt x="4" y="56"/>
                    <a:pt x="2" y="145"/>
                  </a:cubicBezTo>
                  <a:cubicBezTo>
                    <a:pt x="0" y="208"/>
                    <a:pt x="62" y="254"/>
                    <a:pt x="82" y="262"/>
                  </a:cubicBezTo>
                  <a:cubicBezTo>
                    <a:pt x="80" y="338"/>
                    <a:pt x="44" y="432"/>
                    <a:pt x="26" y="474"/>
                  </a:cubicBezTo>
                  <a:cubicBezTo>
                    <a:pt x="138" y="474"/>
                    <a:pt x="216" y="472"/>
                    <a:pt x="256" y="472"/>
                  </a:cubicBezTo>
                  <a:cubicBezTo>
                    <a:pt x="232" y="420"/>
                    <a:pt x="206" y="330"/>
                    <a:pt x="208" y="262"/>
                  </a:cubicBezTo>
                  <a:cubicBezTo>
                    <a:pt x="226" y="258"/>
                    <a:pt x="286" y="224"/>
                    <a:pt x="286" y="145"/>
                  </a:cubicBezTo>
                  <a:cubicBezTo>
                    <a:pt x="286" y="66"/>
                    <a:pt x="224" y="2"/>
                    <a:pt x="145" y="1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77" name="Freeform 283"/>
            <p:cNvSpPr>
              <a:spLocks/>
            </p:cNvSpPr>
            <p:nvPr/>
          </p:nvSpPr>
          <p:spPr bwMode="auto">
            <a:xfrm rot="-2091789">
              <a:off x="1678" y="1384"/>
              <a:ext cx="228" cy="627"/>
            </a:xfrm>
            <a:custGeom>
              <a:avLst/>
              <a:gdLst>
                <a:gd name="T0" fmla="*/ 114 w 311"/>
                <a:gd name="T1" fmla="*/ 390 h 856"/>
                <a:gd name="T2" fmla="*/ 152 w 311"/>
                <a:gd name="T3" fmla="*/ 369 h 856"/>
                <a:gd name="T4" fmla="*/ 100 w 311"/>
                <a:gd name="T5" fmla="*/ 355 h 856"/>
                <a:gd name="T6" fmla="*/ 100 w 311"/>
                <a:gd name="T7" fmla="*/ 174 h 856"/>
                <a:gd name="T8" fmla="*/ 100 w 311"/>
                <a:gd name="T9" fmla="*/ 174 h 856"/>
                <a:gd name="T10" fmla="*/ 166 w 311"/>
                <a:gd name="T11" fmla="*/ 76 h 856"/>
                <a:gd name="T12" fmla="*/ 88 w 311"/>
                <a:gd name="T13" fmla="*/ 1 h 856"/>
                <a:gd name="T14" fmla="*/ 3 w 311"/>
                <a:gd name="T15" fmla="*/ 75 h 856"/>
                <a:gd name="T16" fmla="*/ 65 w 311"/>
                <a:gd name="T17" fmla="*/ 179 h 856"/>
                <a:gd name="T18" fmla="*/ 67 w 311"/>
                <a:gd name="T19" fmla="*/ 437 h 856"/>
                <a:gd name="T20" fmla="*/ 100 w 311"/>
                <a:gd name="T21" fmla="*/ 437 h 856"/>
                <a:gd name="T22" fmla="*/ 100 w 311"/>
                <a:gd name="T23" fmla="*/ 420 h 856"/>
                <a:gd name="T24" fmla="*/ 148 w 311"/>
                <a:gd name="T25" fmla="*/ 409 h 856"/>
                <a:gd name="T26" fmla="*/ 114 w 311"/>
                <a:gd name="T27" fmla="*/ 390 h 85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11" h="856">
                  <a:moveTo>
                    <a:pt x="212" y="726"/>
                  </a:moveTo>
                  <a:cubicBezTo>
                    <a:pt x="212" y="686"/>
                    <a:pt x="284" y="720"/>
                    <a:pt x="282" y="688"/>
                  </a:cubicBezTo>
                  <a:cubicBezTo>
                    <a:pt x="280" y="656"/>
                    <a:pt x="244" y="664"/>
                    <a:pt x="186" y="662"/>
                  </a:cubicBezTo>
                  <a:cubicBezTo>
                    <a:pt x="187" y="504"/>
                    <a:pt x="187" y="323"/>
                    <a:pt x="187" y="323"/>
                  </a:cubicBezTo>
                  <a:cubicBezTo>
                    <a:pt x="208" y="293"/>
                    <a:pt x="311" y="237"/>
                    <a:pt x="310" y="142"/>
                  </a:cubicBezTo>
                  <a:cubicBezTo>
                    <a:pt x="309" y="47"/>
                    <a:pt x="226" y="4"/>
                    <a:pt x="164" y="2"/>
                  </a:cubicBezTo>
                  <a:cubicBezTo>
                    <a:pt x="102" y="0"/>
                    <a:pt x="0" y="28"/>
                    <a:pt x="5" y="141"/>
                  </a:cubicBezTo>
                  <a:cubicBezTo>
                    <a:pt x="10" y="254"/>
                    <a:pt x="116" y="268"/>
                    <a:pt x="122" y="334"/>
                  </a:cubicBezTo>
                  <a:cubicBezTo>
                    <a:pt x="117" y="407"/>
                    <a:pt x="125" y="569"/>
                    <a:pt x="125" y="815"/>
                  </a:cubicBezTo>
                  <a:cubicBezTo>
                    <a:pt x="140" y="830"/>
                    <a:pt x="160" y="856"/>
                    <a:pt x="187" y="815"/>
                  </a:cubicBezTo>
                  <a:cubicBezTo>
                    <a:pt x="187" y="799"/>
                    <a:pt x="187" y="783"/>
                    <a:pt x="187" y="783"/>
                  </a:cubicBezTo>
                  <a:cubicBezTo>
                    <a:pt x="202" y="774"/>
                    <a:pt x="276" y="790"/>
                    <a:pt x="275" y="763"/>
                  </a:cubicBezTo>
                  <a:cubicBezTo>
                    <a:pt x="274" y="736"/>
                    <a:pt x="212" y="766"/>
                    <a:pt x="212" y="726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78" name="Oval 284"/>
            <p:cNvSpPr>
              <a:spLocks noChangeArrowheads="1"/>
            </p:cNvSpPr>
            <p:nvPr/>
          </p:nvSpPr>
          <p:spPr bwMode="auto">
            <a:xfrm rot="-181676">
              <a:off x="1609" y="1467"/>
              <a:ext cx="128" cy="9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1279" name="Freeform 285"/>
            <p:cNvSpPr>
              <a:spLocks/>
            </p:cNvSpPr>
            <p:nvPr/>
          </p:nvSpPr>
          <p:spPr bwMode="auto">
            <a:xfrm>
              <a:off x="928" y="829"/>
              <a:ext cx="794" cy="695"/>
            </a:xfrm>
            <a:custGeom>
              <a:avLst/>
              <a:gdLst>
                <a:gd name="T0" fmla="*/ 792 w 794"/>
                <a:gd name="T1" fmla="*/ 679 h 695"/>
                <a:gd name="T2" fmla="*/ 418 w 794"/>
                <a:gd name="T3" fmla="*/ 4 h 695"/>
                <a:gd name="T4" fmla="*/ 0 w 794"/>
                <a:gd name="T5" fmla="*/ 679 h 695"/>
                <a:gd name="T6" fmla="*/ 108 w 794"/>
                <a:gd name="T7" fmla="*/ 681 h 695"/>
                <a:gd name="T8" fmla="*/ 415 w 794"/>
                <a:gd name="T9" fmla="*/ 111 h 695"/>
                <a:gd name="T10" fmla="*/ 690 w 794"/>
                <a:gd name="T11" fmla="*/ 683 h 695"/>
                <a:gd name="T12" fmla="*/ 792 w 794"/>
                <a:gd name="T13" fmla="*/ 679 h 69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94" h="695">
                  <a:moveTo>
                    <a:pt x="792" y="679"/>
                  </a:moveTo>
                  <a:cubicBezTo>
                    <a:pt x="794" y="270"/>
                    <a:pt x="683" y="0"/>
                    <a:pt x="418" y="4"/>
                  </a:cubicBezTo>
                  <a:cubicBezTo>
                    <a:pt x="153" y="8"/>
                    <a:pt x="0" y="168"/>
                    <a:pt x="0" y="679"/>
                  </a:cubicBezTo>
                  <a:cubicBezTo>
                    <a:pt x="32" y="690"/>
                    <a:pt x="58" y="695"/>
                    <a:pt x="108" y="681"/>
                  </a:cubicBezTo>
                  <a:cubicBezTo>
                    <a:pt x="104" y="349"/>
                    <a:pt x="153" y="118"/>
                    <a:pt x="415" y="111"/>
                  </a:cubicBezTo>
                  <a:cubicBezTo>
                    <a:pt x="677" y="104"/>
                    <a:pt x="692" y="433"/>
                    <a:pt x="690" y="683"/>
                  </a:cubicBezTo>
                  <a:cubicBezTo>
                    <a:pt x="718" y="687"/>
                    <a:pt x="756" y="695"/>
                    <a:pt x="792" y="679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78"/>
          <p:cNvGrpSpPr>
            <a:grpSpLocks/>
          </p:cNvGrpSpPr>
          <p:nvPr/>
        </p:nvGrpSpPr>
        <p:grpSpPr bwMode="auto">
          <a:xfrm>
            <a:off x="6199188" y="763588"/>
            <a:ext cx="2054225" cy="1012825"/>
            <a:chOff x="3905" y="481"/>
            <a:chExt cx="1294" cy="638"/>
          </a:xfrm>
        </p:grpSpPr>
        <p:sp>
          <p:nvSpPr>
            <p:cNvPr id="13366" name="Freeform 18"/>
            <p:cNvSpPr>
              <a:spLocks/>
            </p:cNvSpPr>
            <p:nvPr/>
          </p:nvSpPr>
          <p:spPr bwMode="auto">
            <a:xfrm>
              <a:off x="3905" y="481"/>
              <a:ext cx="686" cy="408"/>
            </a:xfrm>
            <a:custGeom>
              <a:avLst/>
              <a:gdLst>
                <a:gd name="T0" fmla="*/ 122 w 832"/>
                <a:gd name="T1" fmla="*/ 242 h 494"/>
                <a:gd name="T2" fmla="*/ 93 w 832"/>
                <a:gd name="T3" fmla="*/ 147 h 494"/>
                <a:gd name="T4" fmla="*/ 195 w 832"/>
                <a:gd name="T5" fmla="*/ 73 h 494"/>
                <a:gd name="T6" fmla="*/ 363 w 832"/>
                <a:gd name="T7" fmla="*/ 59 h 494"/>
                <a:gd name="T8" fmla="*/ 488 w 832"/>
                <a:gd name="T9" fmla="*/ 93 h 494"/>
                <a:gd name="T10" fmla="*/ 566 w 832"/>
                <a:gd name="T11" fmla="*/ 64 h 494"/>
                <a:gd name="T12" fmla="*/ 566 w 832"/>
                <a:gd name="T13" fmla="*/ 64 h 494"/>
                <a:gd name="T14" fmla="*/ 362 w 832"/>
                <a:gd name="T15" fmla="*/ 8 h 494"/>
                <a:gd name="T16" fmla="*/ 157 w 832"/>
                <a:gd name="T17" fmla="*/ 29 h 494"/>
                <a:gd name="T18" fmla="*/ 23 w 832"/>
                <a:gd name="T19" fmla="*/ 147 h 494"/>
                <a:gd name="T20" fmla="*/ 130 w 832"/>
                <a:gd name="T21" fmla="*/ 321 h 494"/>
                <a:gd name="T22" fmla="*/ 122 w 832"/>
                <a:gd name="T23" fmla="*/ 242 h 49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832" h="494">
                  <a:moveTo>
                    <a:pt x="180" y="355"/>
                  </a:moveTo>
                  <a:cubicBezTo>
                    <a:pt x="180" y="310"/>
                    <a:pt x="101" y="294"/>
                    <a:pt x="137" y="215"/>
                  </a:cubicBezTo>
                  <a:cubicBezTo>
                    <a:pt x="155" y="174"/>
                    <a:pt x="209" y="133"/>
                    <a:pt x="286" y="107"/>
                  </a:cubicBezTo>
                  <a:cubicBezTo>
                    <a:pt x="363" y="81"/>
                    <a:pt x="467" y="81"/>
                    <a:pt x="534" y="87"/>
                  </a:cubicBezTo>
                  <a:cubicBezTo>
                    <a:pt x="601" y="93"/>
                    <a:pt x="665" y="134"/>
                    <a:pt x="718" y="136"/>
                  </a:cubicBezTo>
                  <a:lnTo>
                    <a:pt x="832" y="95"/>
                  </a:lnTo>
                  <a:cubicBezTo>
                    <a:pt x="783" y="81"/>
                    <a:pt x="661" y="25"/>
                    <a:pt x="533" y="12"/>
                  </a:cubicBezTo>
                  <a:cubicBezTo>
                    <a:pt x="404" y="0"/>
                    <a:pt x="333" y="12"/>
                    <a:pt x="232" y="42"/>
                  </a:cubicBezTo>
                  <a:cubicBezTo>
                    <a:pt x="132" y="70"/>
                    <a:pt x="42" y="140"/>
                    <a:pt x="34" y="215"/>
                  </a:cubicBezTo>
                  <a:cubicBezTo>
                    <a:pt x="0" y="377"/>
                    <a:pt x="167" y="445"/>
                    <a:pt x="192" y="471"/>
                  </a:cubicBezTo>
                  <a:cubicBezTo>
                    <a:pt x="216" y="494"/>
                    <a:pt x="180" y="400"/>
                    <a:pt x="180" y="355"/>
                  </a:cubicBezTo>
                  <a:close/>
                </a:path>
              </a:pathLst>
            </a:custGeom>
            <a:gradFill rotWithShape="0">
              <a:gsLst>
                <a:gs pos="0">
                  <a:srgbClr val="CACACA"/>
                </a:gs>
                <a:gs pos="100000">
                  <a:schemeClr val="bg1"/>
                </a:gs>
              </a:gsLst>
              <a:lin ang="18900000" scaled="1"/>
            </a:gra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67" name="Freeform 19"/>
            <p:cNvSpPr>
              <a:spLocks/>
            </p:cNvSpPr>
            <p:nvPr/>
          </p:nvSpPr>
          <p:spPr bwMode="auto">
            <a:xfrm>
              <a:off x="4031" y="533"/>
              <a:ext cx="1168" cy="584"/>
            </a:xfrm>
            <a:custGeom>
              <a:avLst/>
              <a:gdLst>
                <a:gd name="T0" fmla="*/ 5 w 5864"/>
                <a:gd name="T1" fmla="*/ 79 h 2926"/>
                <a:gd name="T2" fmla="*/ 1 w 5864"/>
                <a:gd name="T3" fmla="*/ 72 h 2926"/>
                <a:gd name="T4" fmla="*/ 1 w 5864"/>
                <a:gd name="T5" fmla="*/ 46 h 2926"/>
                <a:gd name="T6" fmla="*/ 13 w 5864"/>
                <a:gd name="T7" fmla="*/ 32 h 2926"/>
                <a:gd name="T8" fmla="*/ 113 w 5864"/>
                <a:gd name="T9" fmla="*/ 1 h 2926"/>
                <a:gd name="T10" fmla="*/ 120 w 5864"/>
                <a:gd name="T11" fmla="*/ 1 h 2926"/>
                <a:gd name="T12" fmla="*/ 225 w 5864"/>
                <a:gd name="T13" fmla="*/ 35 h 2926"/>
                <a:gd name="T14" fmla="*/ 232 w 5864"/>
                <a:gd name="T15" fmla="*/ 43 h 2926"/>
                <a:gd name="T16" fmla="*/ 232 w 5864"/>
                <a:gd name="T17" fmla="*/ 69 h 2926"/>
                <a:gd name="T18" fmla="*/ 220 w 5864"/>
                <a:gd name="T19" fmla="*/ 84 h 2926"/>
                <a:gd name="T20" fmla="*/ 136 w 5864"/>
                <a:gd name="T21" fmla="*/ 109 h 2926"/>
                <a:gd name="T22" fmla="*/ 104 w 5864"/>
                <a:gd name="T23" fmla="*/ 111 h 2926"/>
                <a:gd name="T24" fmla="*/ 5 w 5864"/>
                <a:gd name="T25" fmla="*/ 79 h 292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864" h="2926">
                  <a:moveTo>
                    <a:pt x="115" y="1993"/>
                  </a:moveTo>
                  <a:cubicBezTo>
                    <a:pt x="0" y="1942"/>
                    <a:pt x="25" y="1812"/>
                    <a:pt x="25" y="1812"/>
                  </a:cubicBezTo>
                  <a:cubicBezTo>
                    <a:pt x="25" y="1812"/>
                    <a:pt x="20" y="1481"/>
                    <a:pt x="20" y="1149"/>
                  </a:cubicBezTo>
                  <a:cubicBezTo>
                    <a:pt x="10" y="858"/>
                    <a:pt x="60" y="888"/>
                    <a:pt x="336" y="798"/>
                  </a:cubicBezTo>
                  <a:cubicBezTo>
                    <a:pt x="1014" y="577"/>
                    <a:pt x="2289" y="216"/>
                    <a:pt x="2847" y="35"/>
                  </a:cubicBezTo>
                  <a:cubicBezTo>
                    <a:pt x="2932" y="0"/>
                    <a:pt x="3027" y="35"/>
                    <a:pt x="3027" y="35"/>
                  </a:cubicBezTo>
                  <a:lnTo>
                    <a:pt x="5663" y="868"/>
                  </a:lnTo>
                  <a:cubicBezTo>
                    <a:pt x="5663" y="868"/>
                    <a:pt x="5864" y="888"/>
                    <a:pt x="5859" y="1089"/>
                  </a:cubicBezTo>
                  <a:cubicBezTo>
                    <a:pt x="5859" y="1089"/>
                    <a:pt x="5854" y="1410"/>
                    <a:pt x="5854" y="1732"/>
                  </a:cubicBezTo>
                  <a:cubicBezTo>
                    <a:pt x="5834" y="1882"/>
                    <a:pt x="5764" y="2013"/>
                    <a:pt x="5548" y="2103"/>
                  </a:cubicBezTo>
                  <a:cubicBezTo>
                    <a:pt x="5000" y="2264"/>
                    <a:pt x="4077" y="2535"/>
                    <a:pt x="3434" y="2735"/>
                  </a:cubicBezTo>
                  <a:cubicBezTo>
                    <a:pt x="2972" y="2856"/>
                    <a:pt x="2892" y="2926"/>
                    <a:pt x="2611" y="2796"/>
                  </a:cubicBezTo>
                  <a:cubicBezTo>
                    <a:pt x="1300" y="2379"/>
                    <a:pt x="1361" y="2394"/>
                    <a:pt x="115" y="1993"/>
                  </a:cubicBezTo>
                  <a:close/>
                </a:path>
              </a:pathLst>
            </a:custGeom>
            <a:gradFill rotWithShape="0">
              <a:gsLst>
                <a:gs pos="0">
                  <a:srgbClr val="AEAEAE"/>
                </a:gs>
                <a:gs pos="100000">
                  <a:srgbClr val="3F3F3F"/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68" name="Freeform 20"/>
            <p:cNvSpPr>
              <a:spLocks/>
            </p:cNvSpPr>
            <p:nvPr/>
          </p:nvSpPr>
          <p:spPr bwMode="auto">
            <a:xfrm>
              <a:off x="4572" y="694"/>
              <a:ext cx="627" cy="425"/>
            </a:xfrm>
            <a:custGeom>
              <a:avLst/>
              <a:gdLst>
                <a:gd name="T0" fmla="*/ 125 w 3146"/>
                <a:gd name="T1" fmla="*/ 36 h 2133"/>
                <a:gd name="T2" fmla="*/ 113 w 3146"/>
                <a:gd name="T3" fmla="*/ 52 h 2133"/>
                <a:gd name="T4" fmla="*/ 15 w 3146"/>
                <a:gd name="T5" fmla="*/ 80 h 2133"/>
                <a:gd name="T6" fmla="*/ 1 w 3146"/>
                <a:gd name="T7" fmla="*/ 74 h 2133"/>
                <a:gd name="T8" fmla="*/ 0 w 3146"/>
                <a:gd name="T9" fmla="*/ 50 h 2133"/>
                <a:gd name="T10" fmla="*/ 14 w 3146"/>
                <a:gd name="T11" fmla="*/ 33 h 2133"/>
                <a:gd name="T12" fmla="*/ 114 w 3146"/>
                <a:gd name="T13" fmla="*/ 4 h 2133"/>
                <a:gd name="T14" fmla="*/ 125 w 3146"/>
                <a:gd name="T15" fmla="*/ 11 h 2133"/>
                <a:gd name="T16" fmla="*/ 125 w 3146"/>
                <a:gd name="T17" fmla="*/ 36 h 213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146" h="2133">
                  <a:moveTo>
                    <a:pt x="3146" y="910"/>
                  </a:moveTo>
                  <a:cubicBezTo>
                    <a:pt x="3119" y="1019"/>
                    <a:pt x="3089" y="1203"/>
                    <a:pt x="2845" y="1301"/>
                  </a:cubicBezTo>
                  <a:cubicBezTo>
                    <a:pt x="2399" y="1422"/>
                    <a:pt x="915" y="1881"/>
                    <a:pt x="378" y="2027"/>
                  </a:cubicBezTo>
                  <a:cubicBezTo>
                    <a:pt x="323" y="2032"/>
                    <a:pt x="30" y="2133"/>
                    <a:pt x="25" y="1857"/>
                  </a:cubicBezTo>
                  <a:cubicBezTo>
                    <a:pt x="10" y="1591"/>
                    <a:pt x="10" y="1571"/>
                    <a:pt x="0" y="1251"/>
                  </a:cubicBezTo>
                  <a:cubicBezTo>
                    <a:pt x="10" y="1110"/>
                    <a:pt x="10" y="940"/>
                    <a:pt x="361" y="839"/>
                  </a:cubicBezTo>
                  <a:cubicBezTo>
                    <a:pt x="888" y="669"/>
                    <a:pt x="2303" y="268"/>
                    <a:pt x="2860" y="97"/>
                  </a:cubicBezTo>
                  <a:cubicBezTo>
                    <a:pt x="3101" y="0"/>
                    <a:pt x="3144" y="238"/>
                    <a:pt x="3146" y="288"/>
                  </a:cubicBezTo>
                  <a:cubicBezTo>
                    <a:pt x="3144" y="470"/>
                    <a:pt x="3144" y="690"/>
                    <a:pt x="3146" y="910"/>
                  </a:cubicBezTo>
                  <a:close/>
                </a:path>
              </a:pathLst>
            </a:custGeom>
            <a:gradFill rotWithShape="0">
              <a:gsLst>
                <a:gs pos="0">
                  <a:srgbClr val="EFB245"/>
                </a:gs>
                <a:gs pos="100000">
                  <a:srgbClr val="EFD874"/>
                </a:gs>
              </a:gsLst>
              <a:lin ang="18900000" scaled="1"/>
            </a:gra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69" name="Freeform 21"/>
            <p:cNvSpPr>
              <a:spLocks/>
            </p:cNvSpPr>
            <p:nvPr/>
          </p:nvSpPr>
          <p:spPr bwMode="auto">
            <a:xfrm>
              <a:off x="4839" y="823"/>
              <a:ext cx="161" cy="146"/>
            </a:xfrm>
            <a:custGeom>
              <a:avLst/>
              <a:gdLst>
                <a:gd name="T0" fmla="*/ 97 w 160"/>
                <a:gd name="T1" fmla="*/ 138 h 146"/>
                <a:gd name="T2" fmla="*/ 7 w 160"/>
                <a:gd name="T3" fmla="*/ 96 h 146"/>
                <a:gd name="T4" fmla="*/ 72 w 160"/>
                <a:gd name="T5" fmla="*/ 8 h 146"/>
                <a:gd name="T6" fmla="*/ 157 w 160"/>
                <a:gd name="T7" fmla="*/ 50 h 146"/>
                <a:gd name="T8" fmla="*/ 97 w 160"/>
                <a:gd name="T9" fmla="*/ 138 h 1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60" h="146">
                  <a:moveTo>
                    <a:pt x="95" y="138"/>
                  </a:moveTo>
                  <a:cubicBezTo>
                    <a:pt x="70" y="146"/>
                    <a:pt x="14" y="146"/>
                    <a:pt x="7" y="96"/>
                  </a:cubicBezTo>
                  <a:cubicBezTo>
                    <a:pt x="0" y="46"/>
                    <a:pt x="47" y="16"/>
                    <a:pt x="72" y="8"/>
                  </a:cubicBezTo>
                  <a:cubicBezTo>
                    <a:pt x="97" y="0"/>
                    <a:pt x="150" y="0"/>
                    <a:pt x="155" y="50"/>
                  </a:cubicBezTo>
                  <a:cubicBezTo>
                    <a:pt x="160" y="100"/>
                    <a:pt x="120" y="130"/>
                    <a:pt x="95" y="138"/>
                  </a:cubicBez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70" name="Freeform 22"/>
            <p:cNvSpPr>
              <a:spLocks/>
            </p:cNvSpPr>
            <p:nvPr/>
          </p:nvSpPr>
          <p:spPr bwMode="auto">
            <a:xfrm>
              <a:off x="4867" y="865"/>
              <a:ext cx="110" cy="58"/>
            </a:xfrm>
            <a:custGeom>
              <a:avLst/>
              <a:gdLst>
                <a:gd name="T0" fmla="*/ 110 w 110"/>
                <a:gd name="T1" fmla="*/ 24 h 58"/>
                <a:gd name="T2" fmla="*/ 0 w 110"/>
                <a:gd name="T3" fmla="*/ 58 h 58"/>
                <a:gd name="T4" fmla="*/ 0 w 110"/>
                <a:gd name="T5" fmla="*/ 34 h 58"/>
                <a:gd name="T6" fmla="*/ 110 w 110"/>
                <a:gd name="T7" fmla="*/ 0 h 58"/>
                <a:gd name="T8" fmla="*/ 110 w 110"/>
                <a:gd name="T9" fmla="*/ 24 h 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0" h="58">
                  <a:moveTo>
                    <a:pt x="110" y="24"/>
                  </a:moveTo>
                  <a:lnTo>
                    <a:pt x="0" y="58"/>
                  </a:lnTo>
                  <a:lnTo>
                    <a:pt x="0" y="34"/>
                  </a:lnTo>
                  <a:lnTo>
                    <a:pt x="110" y="0"/>
                  </a:lnTo>
                  <a:lnTo>
                    <a:pt x="110" y="24"/>
                  </a:lnTo>
                  <a:close/>
                </a:path>
              </a:pathLst>
            </a:custGeom>
            <a:solidFill>
              <a:srgbClr val="3F3F3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3315" name="Group 75"/>
          <p:cNvGrpSpPr>
            <a:grpSpLocks/>
          </p:cNvGrpSpPr>
          <p:nvPr/>
        </p:nvGrpSpPr>
        <p:grpSpPr bwMode="auto">
          <a:xfrm>
            <a:off x="1057275" y="523875"/>
            <a:ext cx="1295400" cy="1560513"/>
            <a:chOff x="666" y="330"/>
            <a:chExt cx="816" cy="983"/>
          </a:xfrm>
        </p:grpSpPr>
        <p:sp>
          <p:nvSpPr>
            <p:cNvPr id="13363" name="AutoShape 24"/>
            <p:cNvSpPr>
              <a:spLocks noChangeArrowheads="1"/>
            </p:cNvSpPr>
            <p:nvPr/>
          </p:nvSpPr>
          <p:spPr bwMode="auto">
            <a:xfrm>
              <a:off x="666" y="615"/>
              <a:ext cx="816" cy="69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FBB1D"/>
                </a:gs>
                <a:gs pos="50000">
                  <a:srgbClr val="EFD874"/>
                </a:gs>
                <a:gs pos="100000">
                  <a:srgbClr val="FFBB1D"/>
                </a:gs>
              </a:gsLst>
              <a:lin ang="0" scaled="1"/>
            </a:gradFill>
            <a:ln w="12700">
              <a:solidFill>
                <a:srgbClr val="7F6B4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42009" name="Freeform 25"/>
            <p:cNvSpPr>
              <a:spLocks/>
            </p:cNvSpPr>
            <p:nvPr/>
          </p:nvSpPr>
          <p:spPr bwMode="auto">
            <a:xfrm>
              <a:off x="751" y="330"/>
              <a:ext cx="652" cy="342"/>
            </a:xfrm>
            <a:custGeom>
              <a:avLst/>
              <a:gdLst>
                <a:gd name="T0" fmla="*/ 669 w 673"/>
                <a:gd name="T1" fmla="*/ 325 h 353"/>
                <a:gd name="T2" fmla="*/ 651 w 673"/>
                <a:gd name="T3" fmla="*/ 205 h 353"/>
                <a:gd name="T4" fmla="*/ 344 w 673"/>
                <a:gd name="T5" fmla="*/ 5 h 353"/>
                <a:gd name="T6" fmla="*/ 36 w 673"/>
                <a:gd name="T7" fmla="*/ 164 h 353"/>
                <a:gd name="T8" fmla="*/ 2 w 673"/>
                <a:gd name="T9" fmla="*/ 328 h 353"/>
                <a:gd name="T10" fmla="*/ 99 w 673"/>
                <a:gd name="T11" fmla="*/ 311 h 353"/>
                <a:gd name="T12" fmla="*/ 150 w 673"/>
                <a:gd name="T13" fmla="*/ 182 h 353"/>
                <a:gd name="T14" fmla="*/ 344 w 673"/>
                <a:gd name="T15" fmla="*/ 102 h 353"/>
                <a:gd name="T16" fmla="*/ 508 w 673"/>
                <a:gd name="T17" fmla="*/ 166 h 353"/>
                <a:gd name="T18" fmla="*/ 571 w 673"/>
                <a:gd name="T19" fmla="*/ 311 h 353"/>
                <a:gd name="T20" fmla="*/ 669 w 673"/>
                <a:gd name="T21" fmla="*/ 325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73" h="353">
                  <a:moveTo>
                    <a:pt x="669" y="325"/>
                  </a:moveTo>
                  <a:cubicBezTo>
                    <a:pt x="667" y="297"/>
                    <a:pt x="673" y="263"/>
                    <a:pt x="651" y="205"/>
                  </a:cubicBezTo>
                  <a:cubicBezTo>
                    <a:pt x="629" y="147"/>
                    <a:pt x="534" y="9"/>
                    <a:pt x="344" y="5"/>
                  </a:cubicBezTo>
                  <a:cubicBezTo>
                    <a:pt x="154" y="0"/>
                    <a:pt x="62" y="103"/>
                    <a:pt x="36" y="164"/>
                  </a:cubicBezTo>
                  <a:cubicBezTo>
                    <a:pt x="10" y="225"/>
                    <a:pt x="0" y="273"/>
                    <a:pt x="2" y="328"/>
                  </a:cubicBezTo>
                  <a:cubicBezTo>
                    <a:pt x="13" y="353"/>
                    <a:pt x="74" y="335"/>
                    <a:pt x="99" y="311"/>
                  </a:cubicBezTo>
                  <a:cubicBezTo>
                    <a:pt x="99" y="261"/>
                    <a:pt x="115" y="228"/>
                    <a:pt x="150" y="182"/>
                  </a:cubicBezTo>
                  <a:cubicBezTo>
                    <a:pt x="184" y="136"/>
                    <a:pt x="267" y="98"/>
                    <a:pt x="344" y="102"/>
                  </a:cubicBezTo>
                  <a:cubicBezTo>
                    <a:pt x="420" y="105"/>
                    <a:pt x="471" y="128"/>
                    <a:pt x="508" y="166"/>
                  </a:cubicBezTo>
                  <a:cubicBezTo>
                    <a:pt x="546" y="205"/>
                    <a:pt x="567" y="257"/>
                    <a:pt x="571" y="311"/>
                  </a:cubicBezTo>
                  <a:cubicBezTo>
                    <a:pt x="598" y="343"/>
                    <a:pt x="656" y="343"/>
                    <a:pt x="669" y="32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12700">
              <a:solidFill>
                <a:srgbClr val="655D5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13365" name="Freeform 26"/>
            <p:cNvSpPr>
              <a:spLocks/>
            </p:cNvSpPr>
            <p:nvPr/>
          </p:nvSpPr>
          <p:spPr bwMode="auto">
            <a:xfrm>
              <a:off x="955" y="747"/>
              <a:ext cx="256" cy="432"/>
            </a:xfrm>
            <a:custGeom>
              <a:avLst/>
              <a:gdLst>
                <a:gd name="T0" fmla="*/ 130 w 256"/>
                <a:gd name="T1" fmla="*/ 1 h 432"/>
                <a:gd name="T2" fmla="*/ 2 w 256"/>
                <a:gd name="T3" fmla="*/ 129 h 432"/>
                <a:gd name="T4" fmla="*/ 73 w 256"/>
                <a:gd name="T5" fmla="*/ 234 h 432"/>
                <a:gd name="T6" fmla="*/ 23 w 256"/>
                <a:gd name="T7" fmla="*/ 423 h 432"/>
                <a:gd name="T8" fmla="*/ 229 w 256"/>
                <a:gd name="T9" fmla="*/ 421 h 432"/>
                <a:gd name="T10" fmla="*/ 186 w 256"/>
                <a:gd name="T11" fmla="*/ 234 h 432"/>
                <a:gd name="T12" fmla="*/ 256 w 256"/>
                <a:gd name="T13" fmla="*/ 129 h 432"/>
                <a:gd name="T14" fmla="*/ 130 w 256"/>
                <a:gd name="T15" fmla="*/ 1 h 43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56" h="432">
                  <a:moveTo>
                    <a:pt x="130" y="1"/>
                  </a:moveTo>
                  <a:cubicBezTo>
                    <a:pt x="59" y="0"/>
                    <a:pt x="4" y="50"/>
                    <a:pt x="2" y="129"/>
                  </a:cubicBezTo>
                  <a:cubicBezTo>
                    <a:pt x="0" y="186"/>
                    <a:pt x="55" y="227"/>
                    <a:pt x="73" y="234"/>
                  </a:cubicBezTo>
                  <a:cubicBezTo>
                    <a:pt x="72" y="302"/>
                    <a:pt x="39" y="386"/>
                    <a:pt x="23" y="423"/>
                  </a:cubicBezTo>
                  <a:cubicBezTo>
                    <a:pt x="124" y="423"/>
                    <a:pt x="187" y="432"/>
                    <a:pt x="229" y="421"/>
                  </a:cubicBezTo>
                  <a:cubicBezTo>
                    <a:pt x="208" y="375"/>
                    <a:pt x="184" y="294"/>
                    <a:pt x="186" y="234"/>
                  </a:cubicBezTo>
                  <a:cubicBezTo>
                    <a:pt x="202" y="230"/>
                    <a:pt x="256" y="200"/>
                    <a:pt x="256" y="129"/>
                  </a:cubicBezTo>
                  <a:cubicBezTo>
                    <a:pt x="256" y="59"/>
                    <a:pt x="201" y="2"/>
                    <a:pt x="130" y="1"/>
                  </a:cubicBezTo>
                  <a:close/>
                </a:path>
              </a:pathLst>
            </a:custGeom>
            <a:gradFill rotWithShape="0">
              <a:gsLst>
                <a:gs pos="0">
                  <a:srgbClr val="655D5D"/>
                </a:gs>
                <a:gs pos="100000">
                  <a:srgbClr val="2F2B2B"/>
                </a:gs>
              </a:gsLst>
              <a:path path="rect">
                <a:fillToRect l="100000" b="100000"/>
              </a:path>
            </a:gradFill>
            <a:ln w="12700">
              <a:solidFill>
                <a:srgbClr val="7F6B4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3316" name="Group 84"/>
          <p:cNvGrpSpPr>
            <a:grpSpLocks/>
          </p:cNvGrpSpPr>
          <p:nvPr/>
        </p:nvGrpSpPr>
        <p:grpSpPr bwMode="auto">
          <a:xfrm>
            <a:off x="6738938" y="2522538"/>
            <a:ext cx="1204912" cy="1654175"/>
            <a:chOff x="4245" y="1589"/>
            <a:chExt cx="759" cy="1042"/>
          </a:xfrm>
        </p:grpSpPr>
        <p:sp>
          <p:nvSpPr>
            <p:cNvPr id="13344" name="Freeform 32"/>
            <p:cNvSpPr>
              <a:spLocks/>
            </p:cNvSpPr>
            <p:nvPr/>
          </p:nvSpPr>
          <p:spPr bwMode="auto">
            <a:xfrm>
              <a:off x="4382" y="1589"/>
              <a:ext cx="504" cy="383"/>
            </a:xfrm>
            <a:custGeom>
              <a:avLst/>
              <a:gdLst>
                <a:gd name="T0" fmla="*/ 320 w 674"/>
                <a:gd name="T1" fmla="*/ 248 h 513"/>
                <a:gd name="T2" fmla="*/ 372 w 674"/>
                <a:gd name="T3" fmla="*/ 286 h 513"/>
                <a:gd name="T4" fmla="*/ 376 w 674"/>
                <a:gd name="T5" fmla="*/ 199 h 513"/>
                <a:gd name="T6" fmla="*/ 364 w 674"/>
                <a:gd name="T7" fmla="*/ 114 h 513"/>
                <a:gd name="T8" fmla="*/ 192 w 674"/>
                <a:gd name="T9" fmla="*/ 3 h 513"/>
                <a:gd name="T10" fmla="*/ 20 w 674"/>
                <a:gd name="T11" fmla="*/ 91 h 513"/>
                <a:gd name="T12" fmla="*/ 1 w 674"/>
                <a:gd name="T13" fmla="*/ 183 h 513"/>
                <a:gd name="T14" fmla="*/ 4 w 674"/>
                <a:gd name="T15" fmla="*/ 273 h 513"/>
                <a:gd name="T16" fmla="*/ 57 w 674"/>
                <a:gd name="T17" fmla="*/ 239 h 513"/>
                <a:gd name="T18" fmla="*/ 57 w 674"/>
                <a:gd name="T19" fmla="*/ 166 h 513"/>
                <a:gd name="T20" fmla="*/ 84 w 674"/>
                <a:gd name="T21" fmla="*/ 102 h 513"/>
                <a:gd name="T22" fmla="*/ 192 w 674"/>
                <a:gd name="T23" fmla="*/ 57 h 513"/>
                <a:gd name="T24" fmla="*/ 284 w 674"/>
                <a:gd name="T25" fmla="*/ 93 h 513"/>
                <a:gd name="T26" fmla="*/ 320 w 674"/>
                <a:gd name="T27" fmla="*/ 166 h 513"/>
                <a:gd name="T28" fmla="*/ 320 w 674"/>
                <a:gd name="T29" fmla="*/ 248 h 51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674" h="513">
                  <a:moveTo>
                    <a:pt x="572" y="445"/>
                  </a:moveTo>
                  <a:cubicBezTo>
                    <a:pt x="614" y="465"/>
                    <a:pt x="630" y="487"/>
                    <a:pt x="666" y="513"/>
                  </a:cubicBezTo>
                  <a:cubicBezTo>
                    <a:pt x="668" y="461"/>
                    <a:pt x="674" y="410"/>
                    <a:pt x="672" y="357"/>
                  </a:cubicBezTo>
                  <a:cubicBezTo>
                    <a:pt x="672" y="311"/>
                    <a:pt x="673" y="263"/>
                    <a:pt x="651" y="205"/>
                  </a:cubicBezTo>
                  <a:cubicBezTo>
                    <a:pt x="629" y="147"/>
                    <a:pt x="534" y="9"/>
                    <a:pt x="344" y="5"/>
                  </a:cubicBezTo>
                  <a:cubicBezTo>
                    <a:pt x="154" y="0"/>
                    <a:pt x="62" y="103"/>
                    <a:pt x="36" y="164"/>
                  </a:cubicBezTo>
                  <a:cubicBezTo>
                    <a:pt x="10" y="225"/>
                    <a:pt x="0" y="273"/>
                    <a:pt x="2" y="328"/>
                  </a:cubicBezTo>
                  <a:cubicBezTo>
                    <a:pt x="0" y="395"/>
                    <a:pt x="7" y="423"/>
                    <a:pt x="8" y="489"/>
                  </a:cubicBezTo>
                  <a:cubicBezTo>
                    <a:pt x="50" y="461"/>
                    <a:pt x="60" y="451"/>
                    <a:pt x="102" y="429"/>
                  </a:cubicBezTo>
                  <a:cubicBezTo>
                    <a:pt x="102" y="373"/>
                    <a:pt x="96" y="367"/>
                    <a:pt x="102" y="299"/>
                  </a:cubicBezTo>
                  <a:cubicBezTo>
                    <a:pt x="106" y="259"/>
                    <a:pt x="115" y="228"/>
                    <a:pt x="150" y="182"/>
                  </a:cubicBezTo>
                  <a:cubicBezTo>
                    <a:pt x="184" y="136"/>
                    <a:pt x="267" y="98"/>
                    <a:pt x="344" y="102"/>
                  </a:cubicBezTo>
                  <a:cubicBezTo>
                    <a:pt x="420" y="105"/>
                    <a:pt x="471" y="128"/>
                    <a:pt x="508" y="166"/>
                  </a:cubicBezTo>
                  <a:cubicBezTo>
                    <a:pt x="546" y="205"/>
                    <a:pt x="566" y="253"/>
                    <a:pt x="572" y="299"/>
                  </a:cubicBezTo>
                  <a:cubicBezTo>
                    <a:pt x="572" y="377"/>
                    <a:pt x="574" y="399"/>
                    <a:pt x="572" y="445"/>
                  </a:cubicBezTo>
                  <a:close/>
                </a:path>
              </a:pathLst>
            </a:custGeom>
            <a:solidFill>
              <a:srgbClr val="3F3F3F"/>
            </a:solidFill>
            <a:ln w="12700">
              <a:solidFill>
                <a:srgbClr val="655D5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45" name="Oval 33"/>
            <p:cNvSpPr>
              <a:spLocks noChangeArrowheads="1"/>
            </p:cNvSpPr>
            <p:nvPr/>
          </p:nvSpPr>
          <p:spPr bwMode="auto">
            <a:xfrm>
              <a:off x="4245" y="1872"/>
              <a:ext cx="759" cy="759"/>
            </a:xfrm>
            <a:prstGeom prst="ellipse">
              <a:avLst/>
            </a:prstGeom>
            <a:solidFill>
              <a:srgbClr val="4E765A"/>
            </a:solidFill>
            <a:ln w="12700">
              <a:solidFill>
                <a:srgbClr val="95AE8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3346" name="Oval 34"/>
            <p:cNvSpPr>
              <a:spLocks noChangeArrowheads="1"/>
            </p:cNvSpPr>
            <p:nvPr/>
          </p:nvSpPr>
          <p:spPr bwMode="auto">
            <a:xfrm>
              <a:off x="4880" y="2159"/>
              <a:ext cx="73" cy="73"/>
            </a:xfrm>
            <a:prstGeom prst="ellipse">
              <a:avLst/>
            </a:prstGeom>
            <a:gradFill rotWithShape="0">
              <a:gsLst>
                <a:gs pos="0">
                  <a:srgbClr val="AEAEAE"/>
                </a:gs>
                <a:gs pos="100000">
                  <a:srgbClr val="515151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95AE8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3347" name="Oval 35"/>
            <p:cNvSpPr>
              <a:spLocks noChangeArrowheads="1"/>
            </p:cNvSpPr>
            <p:nvPr/>
          </p:nvSpPr>
          <p:spPr bwMode="auto">
            <a:xfrm>
              <a:off x="4871" y="2278"/>
              <a:ext cx="73" cy="74"/>
            </a:xfrm>
            <a:prstGeom prst="ellipse">
              <a:avLst/>
            </a:prstGeom>
            <a:gradFill rotWithShape="0">
              <a:gsLst>
                <a:gs pos="0">
                  <a:srgbClr val="AEAEAE"/>
                </a:gs>
                <a:gs pos="100000">
                  <a:srgbClr val="515151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95AE8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3348" name="Oval 36"/>
            <p:cNvSpPr>
              <a:spLocks noChangeArrowheads="1"/>
            </p:cNvSpPr>
            <p:nvPr/>
          </p:nvSpPr>
          <p:spPr bwMode="auto">
            <a:xfrm>
              <a:off x="4822" y="2382"/>
              <a:ext cx="73" cy="73"/>
            </a:xfrm>
            <a:prstGeom prst="ellipse">
              <a:avLst/>
            </a:prstGeom>
            <a:gradFill rotWithShape="0">
              <a:gsLst>
                <a:gs pos="0">
                  <a:srgbClr val="AEAEAE"/>
                </a:gs>
                <a:gs pos="100000">
                  <a:srgbClr val="515151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95AE8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3349" name="Oval 37"/>
            <p:cNvSpPr>
              <a:spLocks noChangeArrowheads="1"/>
            </p:cNvSpPr>
            <p:nvPr/>
          </p:nvSpPr>
          <p:spPr bwMode="auto">
            <a:xfrm>
              <a:off x="4738" y="2456"/>
              <a:ext cx="73" cy="73"/>
            </a:xfrm>
            <a:prstGeom prst="ellipse">
              <a:avLst/>
            </a:prstGeom>
            <a:gradFill rotWithShape="0">
              <a:gsLst>
                <a:gs pos="0">
                  <a:srgbClr val="AEAEAE"/>
                </a:gs>
                <a:gs pos="100000">
                  <a:srgbClr val="515151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95AE8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3350" name="Oval 38"/>
            <p:cNvSpPr>
              <a:spLocks noChangeArrowheads="1"/>
            </p:cNvSpPr>
            <p:nvPr/>
          </p:nvSpPr>
          <p:spPr bwMode="auto">
            <a:xfrm>
              <a:off x="4629" y="2497"/>
              <a:ext cx="73" cy="73"/>
            </a:xfrm>
            <a:prstGeom prst="ellipse">
              <a:avLst/>
            </a:prstGeom>
            <a:gradFill rotWithShape="0">
              <a:gsLst>
                <a:gs pos="0">
                  <a:srgbClr val="AEAEAE"/>
                </a:gs>
                <a:gs pos="100000">
                  <a:srgbClr val="515151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95AE8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3351" name="Oval 39"/>
            <p:cNvSpPr>
              <a:spLocks noChangeArrowheads="1"/>
            </p:cNvSpPr>
            <p:nvPr/>
          </p:nvSpPr>
          <p:spPr bwMode="auto">
            <a:xfrm>
              <a:off x="4520" y="2494"/>
              <a:ext cx="73" cy="73"/>
            </a:xfrm>
            <a:prstGeom prst="ellipse">
              <a:avLst/>
            </a:prstGeom>
            <a:gradFill rotWithShape="0">
              <a:gsLst>
                <a:gs pos="0">
                  <a:srgbClr val="AEAEAE"/>
                </a:gs>
                <a:gs pos="100000">
                  <a:srgbClr val="515151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95AE8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3352" name="Oval 40"/>
            <p:cNvSpPr>
              <a:spLocks noChangeArrowheads="1"/>
            </p:cNvSpPr>
            <p:nvPr/>
          </p:nvSpPr>
          <p:spPr bwMode="auto">
            <a:xfrm>
              <a:off x="4418" y="2441"/>
              <a:ext cx="74" cy="73"/>
            </a:xfrm>
            <a:prstGeom prst="ellipse">
              <a:avLst/>
            </a:prstGeom>
            <a:gradFill rotWithShape="0">
              <a:gsLst>
                <a:gs pos="0">
                  <a:srgbClr val="AEAEAE"/>
                </a:gs>
                <a:gs pos="100000">
                  <a:srgbClr val="515151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95AE8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3353" name="Oval 41"/>
            <p:cNvSpPr>
              <a:spLocks noChangeArrowheads="1"/>
            </p:cNvSpPr>
            <p:nvPr/>
          </p:nvSpPr>
          <p:spPr bwMode="auto">
            <a:xfrm>
              <a:off x="4341" y="2359"/>
              <a:ext cx="73" cy="73"/>
            </a:xfrm>
            <a:prstGeom prst="ellipse">
              <a:avLst/>
            </a:prstGeom>
            <a:gradFill rotWithShape="0">
              <a:gsLst>
                <a:gs pos="0">
                  <a:srgbClr val="AEAEAE"/>
                </a:gs>
                <a:gs pos="100000">
                  <a:srgbClr val="515151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95AE8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3354" name="Oval 42"/>
            <p:cNvSpPr>
              <a:spLocks noChangeArrowheads="1"/>
            </p:cNvSpPr>
            <p:nvPr/>
          </p:nvSpPr>
          <p:spPr bwMode="auto">
            <a:xfrm>
              <a:off x="4302" y="2256"/>
              <a:ext cx="73" cy="73"/>
            </a:xfrm>
            <a:prstGeom prst="ellipse">
              <a:avLst/>
            </a:prstGeom>
            <a:gradFill rotWithShape="0">
              <a:gsLst>
                <a:gs pos="0">
                  <a:srgbClr val="AEAEAE"/>
                </a:gs>
                <a:gs pos="100000">
                  <a:srgbClr val="515151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95AE8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3355" name="Oval 43"/>
            <p:cNvSpPr>
              <a:spLocks noChangeArrowheads="1"/>
            </p:cNvSpPr>
            <p:nvPr/>
          </p:nvSpPr>
          <p:spPr bwMode="auto">
            <a:xfrm>
              <a:off x="4303" y="2145"/>
              <a:ext cx="73" cy="74"/>
            </a:xfrm>
            <a:prstGeom prst="ellipse">
              <a:avLst/>
            </a:prstGeom>
            <a:gradFill rotWithShape="0">
              <a:gsLst>
                <a:gs pos="0">
                  <a:srgbClr val="AEAEAE"/>
                </a:gs>
                <a:gs pos="100000">
                  <a:srgbClr val="515151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95AE8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3356" name="Oval 44"/>
            <p:cNvSpPr>
              <a:spLocks noChangeArrowheads="1"/>
            </p:cNvSpPr>
            <p:nvPr/>
          </p:nvSpPr>
          <p:spPr bwMode="auto">
            <a:xfrm>
              <a:off x="4353" y="2042"/>
              <a:ext cx="73" cy="74"/>
            </a:xfrm>
            <a:prstGeom prst="ellipse">
              <a:avLst/>
            </a:prstGeom>
            <a:gradFill rotWithShape="0">
              <a:gsLst>
                <a:gs pos="0">
                  <a:srgbClr val="AEAEAE"/>
                </a:gs>
                <a:gs pos="100000">
                  <a:srgbClr val="515151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95AE8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3357" name="Oval 45"/>
            <p:cNvSpPr>
              <a:spLocks noChangeArrowheads="1"/>
            </p:cNvSpPr>
            <p:nvPr/>
          </p:nvSpPr>
          <p:spPr bwMode="auto">
            <a:xfrm>
              <a:off x="4430" y="1969"/>
              <a:ext cx="73" cy="73"/>
            </a:xfrm>
            <a:prstGeom prst="ellipse">
              <a:avLst/>
            </a:prstGeom>
            <a:gradFill rotWithShape="0">
              <a:gsLst>
                <a:gs pos="0">
                  <a:srgbClr val="AEAEAE"/>
                </a:gs>
                <a:gs pos="100000">
                  <a:srgbClr val="515151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95AE8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3358" name="Oval 46"/>
            <p:cNvSpPr>
              <a:spLocks noChangeArrowheads="1"/>
            </p:cNvSpPr>
            <p:nvPr/>
          </p:nvSpPr>
          <p:spPr bwMode="auto">
            <a:xfrm>
              <a:off x="4541" y="1926"/>
              <a:ext cx="73" cy="73"/>
            </a:xfrm>
            <a:prstGeom prst="ellipse">
              <a:avLst/>
            </a:prstGeom>
            <a:gradFill rotWithShape="0">
              <a:gsLst>
                <a:gs pos="0">
                  <a:srgbClr val="AEAEAE"/>
                </a:gs>
                <a:gs pos="100000">
                  <a:srgbClr val="515151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95AE8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3359" name="Oval 47"/>
            <p:cNvSpPr>
              <a:spLocks noChangeArrowheads="1"/>
            </p:cNvSpPr>
            <p:nvPr/>
          </p:nvSpPr>
          <p:spPr bwMode="auto">
            <a:xfrm>
              <a:off x="4651" y="1933"/>
              <a:ext cx="74" cy="74"/>
            </a:xfrm>
            <a:prstGeom prst="ellipse">
              <a:avLst/>
            </a:prstGeom>
            <a:gradFill rotWithShape="0">
              <a:gsLst>
                <a:gs pos="0">
                  <a:srgbClr val="AEAEAE"/>
                </a:gs>
                <a:gs pos="100000">
                  <a:srgbClr val="515151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95AE8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3360" name="Oval 48"/>
            <p:cNvSpPr>
              <a:spLocks noChangeArrowheads="1"/>
            </p:cNvSpPr>
            <p:nvPr/>
          </p:nvSpPr>
          <p:spPr bwMode="auto">
            <a:xfrm>
              <a:off x="4753" y="1980"/>
              <a:ext cx="73" cy="73"/>
            </a:xfrm>
            <a:prstGeom prst="ellipse">
              <a:avLst/>
            </a:prstGeom>
            <a:gradFill rotWithShape="0">
              <a:gsLst>
                <a:gs pos="0">
                  <a:srgbClr val="AEAEAE"/>
                </a:gs>
                <a:gs pos="100000">
                  <a:srgbClr val="515151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95AE8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3361" name="Oval 49"/>
            <p:cNvSpPr>
              <a:spLocks noChangeArrowheads="1"/>
            </p:cNvSpPr>
            <p:nvPr/>
          </p:nvSpPr>
          <p:spPr bwMode="auto">
            <a:xfrm>
              <a:off x="4831" y="2059"/>
              <a:ext cx="73" cy="73"/>
            </a:xfrm>
            <a:prstGeom prst="ellipse">
              <a:avLst/>
            </a:prstGeom>
            <a:gradFill rotWithShape="0">
              <a:gsLst>
                <a:gs pos="0">
                  <a:srgbClr val="AEAEAE"/>
                </a:gs>
                <a:gs pos="100000">
                  <a:srgbClr val="515151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95AE8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3362" name="Freeform 50"/>
            <p:cNvSpPr>
              <a:spLocks/>
            </p:cNvSpPr>
            <p:nvPr/>
          </p:nvSpPr>
          <p:spPr bwMode="auto">
            <a:xfrm>
              <a:off x="4577" y="2147"/>
              <a:ext cx="115" cy="190"/>
            </a:xfrm>
            <a:custGeom>
              <a:avLst/>
              <a:gdLst>
                <a:gd name="T0" fmla="*/ 23 w 286"/>
                <a:gd name="T1" fmla="*/ 0 h 474"/>
                <a:gd name="T2" fmla="*/ 0 w 286"/>
                <a:gd name="T3" fmla="*/ 23 h 474"/>
                <a:gd name="T4" fmla="*/ 13 w 286"/>
                <a:gd name="T5" fmla="*/ 42 h 474"/>
                <a:gd name="T6" fmla="*/ 4 w 286"/>
                <a:gd name="T7" fmla="*/ 76 h 474"/>
                <a:gd name="T8" fmla="*/ 41 w 286"/>
                <a:gd name="T9" fmla="*/ 76 h 474"/>
                <a:gd name="T10" fmla="*/ 34 w 286"/>
                <a:gd name="T11" fmla="*/ 42 h 474"/>
                <a:gd name="T12" fmla="*/ 46 w 286"/>
                <a:gd name="T13" fmla="*/ 23 h 474"/>
                <a:gd name="T14" fmla="*/ 23 w 286"/>
                <a:gd name="T15" fmla="*/ 0 h 47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86" h="474">
                  <a:moveTo>
                    <a:pt x="145" y="1"/>
                  </a:moveTo>
                  <a:cubicBezTo>
                    <a:pt x="66" y="0"/>
                    <a:pt x="4" y="56"/>
                    <a:pt x="2" y="145"/>
                  </a:cubicBezTo>
                  <a:cubicBezTo>
                    <a:pt x="0" y="208"/>
                    <a:pt x="62" y="254"/>
                    <a:pt x="82" y="262"/>
                  </a:cubicBezTo>
                  <a:cubicBezTo>
                    <a:pt x="80" y="338"/>
                    <a:pt x="44" y="432"/>
                    <a:pt x="26" y="474"/>
                  </a:cubicBezTo>
                  <a:cubicBezTo>
                    <a:pt x="138" y="474"/>
                    <a:pt x="216" y="472"/>
                    <a:pt x="256" y="472"/>
                  </a:cubicBezTo>
                  <a:cubicBezTo>
                    <a:pt x="232" y="420"/>
                    <a:pt x="206" y="330"/>
                    <a:pt x="208" y="262"/>
                  </a:cubicBezTo>
                  <a:cubicBezTo>
                    <a:pt x="226" y="258"/>
                    <a:pt x="286" y="224"/>
                    <a:pt x="286" y="145"/>
                  </a:cubicBezTo>
                  <a:cubicBezTo>
                    <a:pt x="286" y="66"/>
                    <a:pt x="224" y="2"/>
                    <a:pt x="145" y="1"/>
                  </a:cubicBezTo>
                  <a:close/>
                </a:path>
              </a:pathLst>
            </a:custGeom>
            <a:gradFill rotWithShape="0">
              <a:gsLst>
                <a:gs pos="0">
                  <a:srgbClr val="5D5D5D"/>
                </a:gs>
                <a:gs pos="50000">
                  <a:srgbClr val="CACACA"/>
                </a:gs>
                <a:gs pos="100000">
                  <a:srgbClr val="5D5D5D"/>
                </a:gs>
              </a:gsLst>
              <a:lin ang="18900000" scaled="1"/>
            </a:gradFill>
            <a:ln w="12700">
              <a:solidFill>
                <a:srgbClr val="95AE8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3317" name="Group 82"/>
          <p:cNvGrpSpPr>
            <a:grpSpLocks/>
          </p:cNvGrpSpPr>
          <p:nvPr/>
        </p:nvGrpSpPr>
        <p:grpSpPr bwMode="auto">
          <a:xfrm>
            <a:off x="4027488" y="2563813"/>
            <a:ext cx="1057275" cy="1676400"/>
            <a:chOff x="2537" y="1615"/>
            <a:chExt cx="666" cy="1056"/>
          </a:xfrm>
        </p:grpSpPr>
        <p:sp>
          <p:nvSpPr>
            <p:cNvPr id="13341" name="Freeform 52"/>
            <p:cNvSpPr>
              <a:spLocks/>
            </p:cNvSpPr>
            <p:nvPr/>
          </p:nvSpPr>
          <p:spPr bwMode="auto">
            <a:xfrm>
              <a:off x="2609" y="1615"/>
              <a:ext cx="503" cy="497"/>
            </a:xfrm>
            <a:custGeom>
              <a:avLst/>
              <a:gdLst>
                <a:gd name="T0" fmla="*/ 320 w 674"/>
                <a:gd name="T1" fmla="*/ 224 h 665"/>
                <a:gd name="T2" fmla="*/ 375 w 674"/>
                <a:gd name="T3" fmla="*/ 371 h 665"/>
                <a:gd name="T4" fmla="*/ 373 w 674"/>
                <a:gd name="T5" fmla="*/ 188 h 665"/>
                <a:gd name="T6" fmla="*/ 373 w 674"/>
                <a:gd name="T7" fmla="*/ 188 h 665"/>
                <a:gd name="T8" fmla="*/ 361 w 674"/>
                <a:gd name="T9" fmla="*/ 107 h 665"/>
                <a:gd name="T10" fmla="*/ 186 w 674"/>
                <a:gd name="T11" fmla="*/ 1 h 665"/>
                <a:gd name="T12" fmla="*/ 18 w 674"/>
                <a:gd name="T13" fmla="*/ 96 h 665"/>
                <a:gd name="T14" fmla="*/ 1 w 674"/>
                <a:gd name="T15" fmla="*/ 188 h 665"/>
                <a:gd name="T16" fmla="*/ 14 w 674"/>
                <a:gd name="T17" fmla="*/ 365 h 665"/>
                <a:gd name="T18" fmla="*/ 63 w 674"/>
                <a:gd name="T19" fmla="*/ 233 h 665"/>
                <a:gd name="T20" fmla="*/ 60 w 674"/>
                <a:gd name="T21" fmla="*/ 171 h 665"/>
                <a:gd name="T22" fmla="*/ 81 w 674"/>
                <a:gd name="T23" fmla="*/ 104 h 665"/>
                <a:gd name="T24" fmla="*/ 187 w 674"/>
                <a:gd name="T25" fmla="*/ 55 h 665"/>
                <a:gd name="T26" fmla="*/ 281 w 674"/>
                <a:gd name="T27" fmla="*/ 88 h 665"/>
                <a:gd name="T28" fmla="*/ 319 w 674"/>
                <a:gd name="T29" fmla="*/ 161 h 665"/>
                <a:gd name="T30" fmla="*/ 320 w 674"/>
                <a:gd name="T31" fmla="*/ 224 h 66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674" h="665">
                  <a:moveTo>
                    <a:pt x="575" y="402"/>
                  </a:moveTo>
                  <a:lnTo>
                    <a:pt x="674" y="665"/>
                  </a:lnTo>
                  <a:cubicBezTo>
                    <a:pt x="674" y="665"/>
                    <a:pt x="672" y="501"/>
                    <a:pt x="670" y="337"/>
                  </a:cubicBezTo>
                  <a:cubicBezTo>
                    <a:pt x="670" y="337"/>
                    <a:pt x="670" y="337"/>
                    <a:pt x="670" y="337"/>
                  </a:cubicBezTo>
                  <a:cubicBezTo>
                    <a:pt x="666" y="313"/>
                    <a:pt x="672" y="249"/>
                    <a:pt x="648" y="192"/>
                  </a:cubicBezTo>
                  <a:cubicBezTo>
                    <a:pt x="624" y="135"/>
                    <a:pt x="524" y="0"/>
                    <a:pt x="334" y="2"/>
                  </a:cubicBezTo>
                  <a:cubicBezTo>
                    <a:pt x="144" y="4"/>
                    <a:pt x="56" y="110"/>
                    <a:pt x="32" y="172"/>
                  </a:cubicBezTo>
                  <a:cubicBezTo>
                    <a:pt x="8" y="234"/>
                    <a:pt x="0" y="282"/>
                    <a:pt x="3" y="337"/>
                  </a:cubicBezTo>
                  <a:cubicBezTo>
                    <a:pt x="14" y="495"/>
                    <a:pt x="26" y="654"/>
                    <a:pt x="26" y="654"/>
                  </a:cubicBezTo>
                  <a:lnTo>
                    <a:pt x="113" y="417"/>
                  </a:lnTo>
                  <a:cubicBezTo>
                    <a:pt x="113" y="417"/>
                    <a:pt x="104" y="345"/>
                    <a:pt x="109" y="307"/>
                  </a:cubicBezTo>
                  <a:cubicBezTo>
                    <a:pt x="110" y="282"/>
                    <a:pt x="113" y="233"/>
                    <a:pt x="146" y="186"/>
                  </a:cubicBezTo>
                  <a:cubicBezTo>
                    <a:pt x="179" y="139"/>
                    <a:pt x="260" y="98"/>
                    <a:pt x="337" y="99"/>
                  </a:cubicBezTo>
                  <a:cubicBezTo>
                    <a:pt x="414" y="100"/>
                    <a:pt x="465" y="121"/>
                    <a:pt x="504" y="158"/>
                  </a:cubicBezTo>
                  <a:cubicBezTo>
                    <a:pt x="543" y="195"/>
                    <a:pt x="570" y="248"/>
                    <a:pt x="572" y="288"/>
                  </a:cubicBezTo>
                  <a:cubicBezTo>
                    <a:pt x="573" y="345"/>
                    <a:pt x="575" y="402"/>
                    <a:pt x="575" y="402"/>
                  </a:cubicBezTo>
                  <a:close/>
                </a:path>
              </a:pathLst>
            </a:custGeom>
            <a:gradFill rotWithShape="0">
              <a:gsLst>
                <a:gs pos="0">
                  <a:srgbClr val="AEAEAE"/>
                </a:gs>
                <a:gs pos="100000">
                  <a:srgbClr val="515151"/>
                </a:gs>
              </a:gsLst>
              <a:lin ang="5400000" scaled="1"/>
            </a:gradFill>
            <a:ln w="12700">
              <a:solidFill>
                <a:srgbClr val="655D5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42" name="Freeform 53"/>
            <p:cNvSpPr>
              <a:spLocks/>
            </p:cNvSpPr>
            <p:nvPr/>
          </p:nvSpPr>
          <p:spPr bwMode="auto">
            <a:xfrm>
              <a:off x="2537" y="1850"/>
              <a:ext cx="666" cy="821"/>
            </a:xfrm>
            <a:custGeom>
              <a:avLst/>
              <a:gdLst>
                <a:gd name="T0" fmla="*/ 386 w 892"/>
                <a:gd name="T1" fmla="*/ 58 h 1100"/>
                <a:gd name="T2" fmla="*/ 241 w 892"/>
                <a:gd name="T3" fmla="*/ 0 h 1100"/>
                <a:gd name="T4" fmla="*/ 105 w 892"/>
                <a:gd name="T5" fmla="*/ 59 h 1100"/>
                <a:gd name="T6" fmla="*/ 67 w 892"/>
                <a:gd name="T7" fmla="*/ 198 h 1100"/>
                <a:gd name="T8" fmla="*/ 0 w 892"/>
                <a:gd name="T9" fmla="*/ 366 h 1100"/>
                <a:gd name="T10" fmla="*/ 250 w 892"/>
                <a:gd name="T11" fmla="*/ 612 h 1100"/>
                <a:gd name="T12" fmla="*/ 497 w 892"/>
                <a:gd name="T13" fmla="*/ 366 h 1100"/>
                <a:gd name="T14" fmla="*/ 429 w 892"/>
                <a:gd name="T15" fmla="*/ 198 h 1100"/>
                <a:gd name="T16" fmla="*/ 386 w 892"/>
                <a:gd name="T17" fmla="*/ 58 h 11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892" h="1100">
                  <a:moveTo>
                    <a:pt x="692" y="104"/>
                  </a:moveTo>
                  <a:cubicBezTo>
                    <a:pt x="636" y="45"/>
                    <a:pt x="552" y="0"/>
                    <a:pt x="432" y="0"/>
                  </a:cubicBezTo>
                  <a:cubicBezTo>
                    <a:pt x="312" y="0"/>
                    <a:pt x="236" y="54"/>
                    <a:pt x="188" y="106"/>
                  </a:cubicBezTo>
                  <a:cubicBezTo>
                    <a:pt x="140" y="158"/>
                    <a:pt x="110" y="246"/>
                    <a:pt x="121" y="355"/>
                  </a:cubicBezTo>
                  <a:cubicBezTo>
                    <a:pt x="100" y="392"/>
                    <a:pt x="0" y="484"/>
                    <a:pt x="0" y="658"/>
                  </a:cubicBezTo>
                  <a:cubicBezTo>
                    <a:pt x="0" y="832"/>
                    <a:pt x="130" y="1098"/>
                    <a:pt x="449" y="1099"/>
                  </a:cubicBezTo>
                  <a:cubicBezTo>
                    <a:pt x="768" y="1100"/>
                    <a:pt x="890" y="822"/>
                    <a:pt x="891" y="658"/>
                  </a:cubicBezTo>
                  <a:cubicBezTo>
                    <a:pt x="892" y="494"/>
                    <a:pt x="792" y="382"/>
                    <a:pt x="770" y="355"/>
                  </a:cubicBezTo>
                  <a:cubicBezTo>
                    <a:pt x="770" y="252"/>
                    <a:pt x="748" y="163"/>
                    <a:pt x="692" y="104"/>
                  </a:cubicBezTo>
                  <a:close/>
                </a:path>
              </a:pathLst>
            </a:custGeom>
            <a:gradFill rotWithShape="0">
              <a:gsLst>
                <a:gs pos="0">
                  <a:srgbClr val="911F24"/>
                </a:gs>
                <a:gs pos="100000">
                  <a:srgbClr val="FF8A7C"/>
                </a:gs>
              </a:gsLst>
              <a:lin ang="18900000" scaled="1"/>
            </a:gradFill>
            <a:ln w="12700">
              <a:solidFill>
                <a:srgbClr val="655D5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43" name="Freeform 54"/>
            <p:cNvSpPr>
              <a:spLocks/>
            </p:cNvSpPr>
            <p:nvPr/>
          </p:nvSpPr>
          <p:spPr bwMode="auto">
            <a:xfrm>
              <a:off x="2815" y="2234"/>
              <a:ext cx="118" cy="306"/>
            </a:xfrm>
            <a:custGeom>
              <a:avLst/>
              <a:gdLst>
                <a:gd name="T0" fmla="*/ 45 w 158"/>
                <a:gd name="T1" fmla="*/ 1 h 410"/>
                <a:gd name="T2" fmla="*/ 0 w 158"/>
                <a:gd name="T3" fmla="*/ 63 h 410"/>
                <a:gd name="T4" fmla="*/ 27 w 158"/>
                <a:gd name="T5" fmla="*/ 119 h 410"/>
                <a:gd name="T6" fmla="*/ 14 w 158"/>
                <a:gd name="T7" fmla="*/ 210 h 410"/>
                <a:gd name="T8" fmla="*/ 72 w 158"/>
                <a:gd name="T9" fmla="*/ 213 h 410"/>
                <a:gd name="T10" fmla="*/ 66 w 158"/>
                <a:gd name="T11" fmla="*/ 118 h 410"/>
                <a:gd name="T12" fmla="*/ 88 w 158"/>
                <a:gd name="T13" fmla="*/ 61 h 410"/>
                <a:gd name="T14" fmla="*/ 45 w 158"/>
                <a:gd name="T15" fmla="*/ 1 h 41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58" h="410">
                  <a:moveTo>
                    <a:pt x="81" y="2"/>
                  </a:moveTo>
                  <a:cubicBezTo>
                    <a:pt x="28" y="0"/>
                    <a:pt x="2" y="42"/>
                    <a:pt x="0" y="114"/>
                  </a:cubicBezTo>
                  <a:cubicBezTo>
                    <a:pt x="0" y="168"/>
                    <a:pt x="32" y="204"/>
                    <a:pt x="48" y="214"/>
                  </a:cubicBezTo>
                  <a:cubicBezTo>
                    <a:pt x="40" y="292"/>
                    <a:pt x="36" y="314"/>
                    <a:pt x="26" y="378"/>
                  </a:cubicBezTo>
                  <a:cubicBezTo>
                    <a:pt x="52" y="394"/>
                    <a:pt x="82" y="410"/>
                    <a:pt x="130" y="382"/>
                  </a:cubicBezTo>
                  <a:cubicBezTo>
                    <a:pt x="124" y="294"/>
                    <a:pt x="117" y="267"/>
                    <a:pt x="118" y="212"/>
                  </a:cubicBezTo>
                  <a:cubicBezTo>
                    <a:pt x="131" y="208"/>
                    <a:pt x="158" y="174"/>
                    <a:pt x="158" y="110"/>
                  </a:cubicBezTo>
                  <a:cubicBezTo>
                    <a:pt x="158" y="46"/>
                    <a:pt x="134" y="4"/>
                    <a:pt x="81" y="2"/>
                  </a:cubicBezTo>
                  <a:close/>
                </a:path>
              </a:pathLst>
            </a:custGeom>
            <a:gradFill rotWithShape="0">
              <a:gsLst>
                <a:gs pos="0">
                  <a:srgbClr val="515151"/>
                </a:gs>
                <a:gs pos="50000">
                  <a:srgbClr val="AEAEAE"/>
                </a:gs>
                <a:gs pos="100000">
                  <a:srgbClr val="515151"/>
                </a:gs>
              </a:gsLst>
              <a:lin ang="2700000" scaled="1"/>
            </a:gradFill>
            <a:ln w="12700">
              <a:solidFill>
                <a:srgbClr val="655D5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3318" name="Group 85"/>
          <p:cNvGrpSpPr>
            <a:grpSpLocks/>
          </p:cNvGrpSpPr>
          <p:nvPr/>
        </p:nvGrpSpPr>
        <p:grpSpPr bwMode="auto">
          <a:xfrm>
            <a:off x="4044950" y="4719638"/>
            <a:ext cx="1041400" cy="1592262"/>
            <a:chOff x="2548" y="2973"/>
            <a:chExt cx="656" cy="1003"/>
          </a:xfrm>
        </p:grpSpPr>
        <p:sp>
          <p:nvSpPr>
            <p:cNvPr id="13338" name="Freeform 56"/>
            <p:cNvSpPr>
              <a:spLocks/>
            </p:cNvSpPr>
            <p:nvPr/>
          </p:nvSpPr>
          <p:spPr bwMode="auto">
            <a:xfrm>
              <a:off x="2548" y="3384"/>
              <a:ext cx="656" cy="592"/>
            </a:xfrm>
            <a:custGeom>
              <a:avLst/>
              <a:gdLst>
                <a:gd name="T0" fmla="*/ 0 w 848"/>
                <a:gd name="T1" fmla="*/ 419 h 765"/>
                <a:gd name="T2" fmla="*/ 48 w 848"/>
                <a:gd name="T3" fmla="*/ 443 h 765"/>
                <a:gd name="T4" fmla="*/ 48 w 848"/>
                <a:gd name="T5" fmla="*/ 443 h 765"/>
                <a:gd name="T6" fmla="*/ 227 w 848"/>
                <a:gd name="T7" fmla="*/ 457 h 765"/>
                <a:gd name="T8" fmla="*/ 507 w 848"/>
                <a:gd name="T9" fmla="*/ 402 h 765"/>
                <a:gd name="T10" fmla="*/ 507 w 848"/>
                <a:gd name="T11" fmla="*/ 9 h 765"/>
                <a:gd name="T12" fmla="*/ 444 w 848"/>
                <a:gd name="T13" fmla="*/ 0 h 765"/>
                <a:gd name="T14" fmla="*/ 0 w 848"/>
                <a:gd name="T15" fmla="*/ 32 h 765"/>
                <a:gd name="T16" fmla="*/ 0 w 848"/>
                <a:gd name="T17" fmla="*/ 419 h 76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848" h="765">
                  <a:moveTo>
                    <a:pt x="0" y="699"/>
                  </a:moveTo>
                  <a:lnTo>
                    <a:pt x="80" y="741"/>
                  </a:lnTo>
                  <a:cubicBezTo>
                    <a:pt x="130" y="745"/>
                    <a:pt x="266" y="765"/>
                    <a:pt x="380" y="763"/>
                  </a:cubicBezTo>
                  <a:cubicBezTo>
                    <a:pt x="494" y="761"/>
                    <a:pt x="736" y="719"/>
                    <a:pt x="848" y="672"/>
                  </a:cubicBezTo>
                  <a:cubicBezTo>
                    <a:pt x="848" y="343"/>
                    <a:pt x="848" y="15"/>
                    <a:pt x="848" y="15"/>
                  </a:cubicBezTo>
                  <a:lnTo>
                    <a:pt x="742" y="0"/>
                  </a:lnTo>
                  <a:lnTo>
                    <a:pt x="0" y="53"/>
                  </a:lnTo>
                  <a:lnTo>
                    <a:pt x="0" y="699"/>
                  </a:lnTo>
                  <a:close/>
                </a:path>
              </a:pathLst>
            </a:custGeom>
            <a:gradFill rotWithShape="0">
              <a:gsLst>
                <a:gs pos="0">
                  <a:srgbClr val="6666FF"/>
                </a:gs>
                <a:gs pos="100000">
                  <a:srgbClr val="393A91"/>
                </a:gs>
              </a:gsLst>
              <a:lin ang="5400000" scaled="1"/>
            </a:gradFill>
            <a:ln w="12700">
              <a:solidFill>
                <a:srgbClr val="393A9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39" name="Freeform 57"/>
            <p:cNvSpPr>
              <a:spLocks/>
            </p:cNvSpPr>
            <p:nvPr/>
          </p:nvSpPr>
          <p:spPr bwMode="auto">
            <a:xfrm>
              <a:off x="2621" y="3405"/>
              <a:ext cx="577" cy="532"/>
            </a:xfrm>
            <a:custGeom>
              <a:avLst/>
              <a:gdLst>
                <a:gd name="T0" fmla="*/ 0 w 746"/>
                <a:gd name="T1" fmla="*/ 412 h 687"/>
                <a:gd name="T2" fmla="*/ 0 w 746"/>
                <a:gd name="T3" fmla="*/ 46 h 687"/>
                <a:gd name="T4" fmla="*/ 0 w 746"/>
                <a:gd name="T5" fmla="*/ 46 h 687"/>
                <a:gd name="T6" fmla="*/ 176 w 746"/>
                <a:gd name="T7" fmla="*/ 49 h 687"/>
                <a:gd name="T8" fmla="*/ 446 w 746"/>
                <a:gd name="T9" fmla="*/ 0 h 68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46" h="687">
                  <a:moveTo>
                    <a:pt x="0" y="687"/>
                  </a:moveTo>
                  <a:lnTo>
                    <a:pt x="0" y="76"/>
                  </a:lnTo>
                  <a:cubicBezTo>
                    <a:pt x="49" y="77"/>
                    <a:pt x="165" y="86"/>
                    <a:pt x="294" y="82"/>
                  </a:cubicBezTo>
                  <a:cubicBezTo>
                    <a:pt x="423" y="78"/>
                    <a:pt x="524" y="74"/>
                    <a:pt x="746" y="0"/>
                  </a:cubicBezTo>
                </a:path>
              </a:pathLst>
            </a:custGeom>
            <a:noFill/>
            <a:ln w="12700">
              <a:solidFill>
                <a:srgbClr val="393A9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40" name="Freeform 58"/>
            <p:cNvSpPr>
              <a:spLocks/>
            </p:cNvSpPr>
            <p:nvPr/>
          </p:nvSpPr>
          <p:spPr bwMode="auto">
            <a:xfrm>
              <a:off x="2621" y="2973"/>
              <a:ext cx="518" cy="481"/>
            </a:xfrm>
            <a:custGeom>
              <a:avLst/>
              <a:gdLst>
                <a:gd name="T0" fmla="*/ 331 w 669"/>
                <a:gd name="T1" fmla="*/ 335 h 622"/>
                <a:gd name="T2" fmla="*/ 331 w 669"/>
                <a:gd name="T3" fmla="*/ 335 h 622"/>
                <a:gd name="T4" fmla="*/ 401 w 669"/>
                <a:gd name="T5" fmla="*/ 333 h 622"/>
                <a:gd name="T6" fmla="*/ 401 w 669"/>
                <a:gd name="T7" fmla="*/ 165 h 622"/>
                <a:gd name="T8" fmla="*/ 352 w 669"/>
                <a:gd name="T9" fmla="*/ 53 h 622"/>
                <a:gd name="T10" fmla="*/ 209 w 669"/>
                <a:gd name="T11" fmla="*/ 0 h 622"/>
                <a:gd name="T12" fmla="*/ 33 w 669"/>
                <a:gd name="T13" fmla="*/ 92 h 622"/>
                <a:gd name="T14" fmla="*/ 4 w 669"/>
                <a:gd name="T15" fmla="*/ 197 h 622"/>
                <a:gd name="T16" fmla="*/ 4 w 669"/>
                <a:gd name="T17" fmla="*/ 357 h 622"/>
                <a:gd name="T18" fmla="*/ 4 w 669"/>
                <a:gd name="T19" fmla="*/ 357 h 622"/>
                <a:gd name="T20" fmla="*/ 81 w 669"/>
                <a:gd name="T21" fmla="*/ 353 h 622"/>
                <a:gd name="T22" fmla="*/ 81 w 669"/>
                <a:gd name="T23" fmla="*/ 202 h 622"/>
                <a:gd name="T24" fmla="*/ 87 w 669"/>
                <a:gd name="T25" fmla="*/ 142 h 622"/>
                <a:gd name="T26" fmla="*/ 209 w 669"/>
                <a:gd name="T27" fmla="*/ 68 h 622"/>
                <a:gd name="T28" fmla="*/ 321 w 669"/>
                <a:gd name="T29" fmla="*/ 128 h 622"/>
                <a:gd name="T30" fmla="*/ 331 w 669"/>
                <a:gd name="T31" fmla="*/ 165 h 622"/>
                <a:gd name="T32" fmla="*/ 331 w 669"/>
                <a:gd name="T33" fmla="*/ 165 h 622"/>
                <a:gd name="T34" fmla="*/ 331 w 669"/>
                <a:gd name="T35" fmla="*/ 335 h 622"/>
                <a:gd name="T36" fmla="*/ 331 w 669"/>
                <a:gd name="T37" fmla="*/ 335 h 62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669" h="622">
                  <a:moveTo>
                    <a:pt x="551" y="560"/>
                  </a:moveTo>
                  <a:lnTo>
                    <a:pt x="551" y="560"/>
                  </a:lnTo>
                  <a:cubicBezTo>
                    <a:pt x="551" y="560"/>
                    <a:pt x="615" y="582"/>
                    <a:pt x="669" y="556"/>
                  </a:cubicBezTo>
                  <a:cubicBezTo>
                    <a:pt x="665" y="484"/>
                    <a:pt x="667" y="368"/>
                    <a:pt x="669" y="277"/>
                  </a:cubicBezTo>
                  <a:cubicBezTo>
                    <a:pt x="669" y="212"/>
                    <a:pt x="635" y="132"/>
                    <a:pt x="587" y="88"/>
                  </a:cubicBezTo>
                  <a:cubicBezTo>
                    <a:pt x="539" y="44"/>
                    <a:pt x="489" y="0"/>
                    <a:pt x="349" y="0"/>
                  </a:cubicBezTo>
                  <a:cubicBezTo>
                    <a:pt x="209" y="0"/>
                    <a:pt x="110" y="62"/>
                    <a:pt x="55" y="154"/>
                  </a:cubicBezTo>
                  <a:cubicBezTo>
                    <a:pt x="0" y="246"/>
                    <a:pt x="7" y="278"/>
                    <a:pt x="7" y="330"/>
                  </a:cubicBezTo>
                  <a:cubicBezTo>
                    <a:pt x="7" y="464"/>
                    <a:pt x="7" y="598"/>
                    <a:pt x="7" y="598"/>
                  </a:cubicBezTo>
                  <a:cubicBezTo>
                    <a:pt x="7" y="598"/>
                    <a:pt x="73" y="622"/>
                    <a:pt x="136" y="591"/>
                  </a:cubicBezTo>
                  <a:cubicBezTo>
                    <a:pt x="133" y="508"/>
                    <a:pt x="135" y="397"/>
                    <a:pt x="136" y="338"/>
                  </a:cubicBezTo>
                  <a:cubicBezTo>
                    <a:pt x="137" y="279"/>
                    <a:pt x="135" y="248"/>
                    <a:pt x="145" y="236"/>
                  </a:cubicBezTo>
                  <a:cubicBezTo>
                    <a:pt x="155" y="224"/>
                    <a:pt x="211" y="114"/>
                    <a:pt x="349" y="114"/>
                  </a:cubicBezTo>
                  <a:cubicBezTo>
                    <a:pt x="487" y="114"/>
                    <a:pt x="525" y="192"/>
                    <a:pt x="536" y="213"/>
                  </a:cubicBezTo>
                  <a:cubicBezTo>
                    <a:pt x="547" y="234"/>
                    <a:pt x="549" y="266"/>
                    <a:pt x="551" y="277"/>
                  </a:cubicBezTo>
                  <a:lnTo>
                    <a:pt x="551" y="560"/>
                  </a:lnTo>
                  <a:close/>
                </a:path>
              </a:pathLst>
            </a:custGeom>
            <a:gradFill rotWithShape="0">
              <a:gsLst>
                <a:gs pos="0">
                  <a:srgbClr val="FFC90F"/>
                </a:gs>
                <a:gs pos="100000">
                  <a:srgbClr val="EFB245"/>
                </a:gs>
              </a:gsLst>
              <a:lin ang="5400000" scaled="1"/>
            </a:gradFill>
            <a:ln w="12700">
              <a:solidFill>
                <a:srgbClr val="393A9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3319" name="Group 81"/>
          <p:cNvGrpSpPr>
            <a:grpSpLocks/>
          </p:cNvGrpSpPr>
          <p:nvPr/>
        </p:nvGrpSpPr>
        <p:grpSpPr bwMode="auto">
          <a:xfrm>
            <a:off x="860425" y="4729163"/>
            <a:ext cx="1587500" cy="1725612"/>
            <a:chOff x="542" y="2979"/>
            <a:chExt cx="1000" cy="1087"/>
          </a:xfrm>
        </p:grpSpPr>
        <p:sp>
          <p:nvSpPr>
            <p:cNvPr id="13335" name="Text Box 66"/>
            <p:cNvSpPr txBox="1">
              <a:spLocks noChangeArrowheads="1"/>
            </p:cNvSpPr>
            <p:nvPr/>
          </p:nvSpPr>
          <p:spPr bwMode="auto">
            <a:xfrm>
              <a:off x="542" y="3338"/>
              <a:ext cx="1000" cy="7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solidFill>
                    <a:srgbClr val="B41016"/>
                  </a:solidFill>
                </a:rPr>
                <a:t>LOCKSECURITY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solidFill>
                    <a:srgbClr val="B41016"/>
                  </a:solidFill>
                </a:rPr>
                <a:t>SECURITYLOCK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solidFill>
                    <a:srgbClr val="B41016"/>
                  </a:solidFill>
                </a:rPr>
                <a:t>LOCKSECURITY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solidFill>
                    <a:srgbClr val="B41016"/>
                  </a:solidFill>
                </a:rPr>
                <a:t>SECURITYLOCK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solidFill>
                    <a:srgbClr val="B41016"/>
                  </a:solidFill>
                </a:rPr>
                <a:t>LOCKSECURITY</a:t>
              </a:r>
            </a:p>
          </p:txBody>
        </p:sp>
        <p:sp>
          <p:nvSpPr>
            <p:cNvPr id="13336" name="Freeform 67"/>
            <p:cNvSpPr>
              <a:spLocks/>
            </p:cNvSpPr>
            <p:nvPr/>
          </p:nvSpPr>
          <p:spPr bwMode="auto">
            <a:xfrm rot="-7868">
              <a:off x="679" y="2979"/>
              <a:ext cx="703" cy="354"/>
            </a:xfrm>
            <a:custGeom>
              <a:avLst/>
              <a:gdLst>
                <a:gd name="T0" fmla="*/ 576 w 858"/>
                <a:gd name="T1" fmla="*/ 289 h 432"/>
                <a:gd name="T2" fmla="*/ 288 w 858"/>
                <a:gd name="T3" fmla="*/ 0 h 432"/>
                <a:gd name="T4" fmla="*/ 2 w 858"/>
                <a:gd name="T5" fmla="*/ 290 h 432"/>
                <a:gd name="T6" fmla="*/ 83 w 858"/>
                <a:gd name="T7" fmla="*/ 289 h 432"/>
                <a:gd name="T8" fmla="*/ 284 w 858"/>
                <a:gd name="T9" fmla="*/ 74 h 432"/>
                <a:gd name="T10" fmla="*/ 501 w 858"/>
                <a:gd name="T11" fmla="*/ 290 h 432"/>
                <a:gd name="T12" fmla="*/ 576 w 858"/>
                <a:gd name="T13" fmla="*/ 289 h 43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58" h="432">
                  <a:moveTo>
                    <a:pt x="858" y="431"/>
                  </a:moveTo>
                  <a:cubicBezTo>
                    <a:pt x="856" y="358"/>
                    <a:pt x="856" y="0"/>
                    <a:pt x="428" y="0"/>
                  </a:cubicBezTo>
                  <a:cubicBezTo>
                    <a:pt x="0" y="0"/>
                    <a:pt x="15" y="343"/>
                    <a:pt x="4" y="432"/>
                  </a:cubicBezTo>
                  <a:cubicBezTo>
                    <a:pt x="51" y="429"/>
                    <a:pt x="84" y="432"/>
                    <a:pt x="123" y="431"/>
                  </a:cubicBezTo>
                  <a:cubicBezTo>
                    <a:pt x="134" y="416"/>
                    <a:pt x="62" y="110"/>
                    <a:pt x="424" y="110"/>
                  </a:cubicBezTo>
                  <a:cubicBezTo>
                    <a:pt x="786" y="110"/>
                    <a:pt x="747" y="409"/>
                    <a:pt x="746" y="432"/>
                  </a:cubicBezTo>
                  <a:cubicBezTo>
                    <a:pt x="779" y="431"/>
                    <a:pt x="834" y="432"/>
                    <a:pt x="858" y="431"/>
                  </a:cubicBezTo>
                  <a:close/>
                </a:path>
              </a:pathLst>
            </a:custGeom>
            <a:gradFill rotWithShape="0">
              <a:gsLst>
                <a:gs pos="0">
                  <a:srgbClr val="655D5D"/>
                </a:gs>
                <a:gs pos="100000">
                  <a:srgbClr val="CACACA"/>
                </a:gs>
              </a:gsLst>
              <a:lin ang="5400000" scaled="1"/>
            </a:gradFill>
            <a:ln w="25400">
              <a:solidFill>
                <a:srgbClr val="655D5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37" name="Freeform 68"/>
            <p:cNvSpPr>
              <a:spLocks/>
            </p:cNvSpPr>
            <p:nvPr/>
          </p:nvSpPr>
          <p:spPr bwMode="auto">
            <a:xfrm>
              <a:off x="935" y="3476"/>
              <a:ext cx="234" cy="396"/>
            </a:xfrm>
            <a:custGeom>
              <a:avLst/>
              <a:gdLst>
                <a:gd name="T0" fmla="*/ 119 w 234"/>
                <a:gd name="T1" fmla="*/ 1 h 396"/>
                <a:gd name="T2" fmla="*/ 2 w 234"/>
                <a:gd name="T3" fmla="*/ 119 h 396"/>
                <a:gd name="T4" fmla="*/ 67 w 234"/>
                <a:gd name="T5" fmla="*/ 214 h 396"/>
                <a:gd name="T6" fmla="*/ 18 w 234"/>
                <a:gd name="T7" fmla="*/ 396 h 396"/>
                <a:gd name="T8" fmla="*/ 213 w 234"/>
                <a:gd name="T9" fmla="*/ 396 h 396"/>
                <a:gd name="T10" fmla="*/ 170 w 234"/>
                <a:gd name="T11" fmla="*/ 214 h 396"/>
                <a:gd name="T12" fmla="*/ 234 w 234"/>
                <a:gd name="T13" fmla="*/ 119 h 396"/>
                <a:gd name="T14" fmla="*/ 119 w 234"/>
                <a:gd name="T15" fmla="*/ 1 h 39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34" h="396">
                  <a:moveTo>
                    <a:pt x="119" y="1"/>
                  </a:moveTo>
                  <a:cubicBezTo>
                    <a:pt x="54" y="0"/>
                    <a:pt x="3" y="46"/>
                    <a:pt x="2" y="119"/>
                  </a:cubicBezTo>
                  <a:cubicBezTo>
                    <a:pt x="0" y="170"/>
                    <a:pt x="51" y="208"/>
                    <a:pt x="67" y="214"/>
                  </a:cubicBezTo>
                  <a:cubicBezTo>
                    <a:pt x="65" y="277"/>
                    <a:pt x="33" y="362"/>
                    <a:pt x="18" y="396"/>
                  </a:cubicBezTo>
                  <a:cubicBezTo>
                    <a:pt x="110" y="396"/>
                    <a:pt x="146" y="390"/>
                    <a:pt x="213" y="396"/>
                  </a:cubicBezTo>
                  <a:cubicBezTo>
                    <a:pt x="194" y="354"/>
                    <a:pt x="169" y="270"/>
                    <a:pt x="170" y="214"/>
                  </a:cubicBezTo>
                  <a:cubicBezTo>
                    <a:pt x="185" y="211"/>
                    <a:pt x="234" y="183"/>
                    <a:pt x="234" y="119"/>
                  </a:cubicBezTo>
                  <a:cubicBezTo>
                    <a:pt x="234" y="54"/>
                    <a:pt x="183" y="2"/>
                    <a:pt x="119" y="1"/>
                  </a:cubicBezTo>
                  <a:close/>
                </a:path>
              </a:pathLst>
            </a:custGeom>
            <a:gradFill rotWithShape="0">
              <a:gsLst>
                <a:gs pos="0">
                  <a:srgbClr val="CACACA"/>
                </a:gs>
                <a:gs pos="100000">
                  <a:srgbClr val="3F3F3F"/>
                </a:gs>
              </a:gsLst>
              <a:lin ang="2700000" scaled="1"/>
            </a:gradFill>
            <a:ln w="25400">
              <a:solidFill>
                <a:srgbClr val="655D5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3320" name="Group 79"/>
          <p:cNvGrpSpPr>
            <a:grpSpLocks/>
          </p:cNvGrpSpPr>
          <p:nvPr/>
        </p:nvGrpSpPr>
        <p:grpSpPr bwMode="auto">
          <a:xfrm>
            <a:off x="4006850" y="508000"/>
            <a:ext cx="1144588" cy="1687513"/>
            <a:chOff x="2524" y="320"/>
            <a:chExt cx="721" cy="1063"/>
          </a:xfrm>
        </p:grpSpPr>
        <p:sp>
          <p:nvSpPr>
            <p:cNvPr id="13331" name="Freeform 15"/>
            <p:cNvSpPr>
              <a:spLocks/>
            </p:cNvSpPr>
            <p:nvPr/>
          </p:nvSpPr>
          <p:spPr bwMode="auto">
            <a:xfrm>
              <a:off x="2524" y="507"/>
              <a:ext cx="721" cy="876"/>
            </a:xfrm>
            <a:custGeom>
              <a:avLst/>
              <a:gdLst>
                <a:gd name="T0" fmla="*/ 704 w 738"/>
                <a:gd name="T1" fmla="*/ 52 h 897"/>
                <a:gd name="T2" fmla="*/ 704 w 738"/>
                <a:gd name="T3" fmla="*/ 52 h 897"/>
                <a:gd name="T4" fmla="*/ 704 w 738"/>
                <a:gd name="T5" fmla="*/ 644 h 897"/>
                <a:gd name="T6" fmla="*/ 704 w 738"/>
                <a:gd name="T7" fmla="*/ 644 h 897"/>
                <a:gd name="T8" fmla="*/ 112 w 738"/>
                <a:gd name="T9" fmla="*/ 855 h 897"/>
                <a:gd name="T10" fmla="*/ 0 w 738"/>
                <a:gd name="T11" fmla="*/ 804 h 897"/>
                <a:gd name="T12" fmla="*/ 0 w 738"/>
                <a:gd name="T13" fmla="*/ 214 h 897"/>
                <a:gd name="T14" fmla="*/ 592 w 738"/>
                <a:gd name="T15" fmla="*/ 0 h 897"/>
                <a:gd name="T16" fmla="*/ 592 w 738"/>
                <a:gd name="T17" fmla="*/ 0 h 897"/>
                <a:gd name="T18" fmla="*/ 704 w 738"/>
                <a:gd name="T19" fmla="*/ 52 h 897"/>
                <a:gd name="T20" fmla="*/ 704 w 738"/>
                <a:gd name="T21" fmla="*/ 52 h 89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738" h="897">
                  <a:moveTo>
                    <a:pt x="738" y="54"/>
                  </a:moveTo>
                  <a:lnTo>
                    <a:pt x="738" y="54"/>
                  </a:lnTo>
                  <a:lnTo>
                    <a:pt x="738" y="675"/>
                  </a:lnTo>
                  <a:lnTo>
                    <a:pt x="118" y="897"/>
                  </a:lnTo>
                  <a:lnTo>
                    <a:pt x="0" y="843"/>
                  </a:lnTo>
                  <a:lnTo>
                    <a:pt x="0" y="224"/>
                  </a:lnTo>
                  <a:lnTo>
                    <a:pt x="620" y="0"/>
                  </a:lnTo>
                  <a:lnTo>
                    <a:pt x="738" y="54"/>
                  </a:lnTo>
                  <a:close/>
                </a:path>
              </a:pathLst>
            </a:custGeom>
            <a:gradFill rotWithShape="0">
              <a:gsLst>
                <a:gs pos="0">
                  <a:srgbClr val="4E765A"/>
                </a:gs>
                <a:gs pos="100000">
                  <a:srgbClr val="95AE8C"/>
                </a:gs>
              </a:gsLst>
              <a:lin ang="18900000" scaled="1"/>
            </a:gradFill>
            <a:ln w="12700">
              <a:solidFill>
                <a:srgbClr val="CACAC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32" name="Freeform 14"/>
            <p:cNvSpPr>
              <a:spLocks/>
            </p:cNvSpPr>
            <p:nvPr/>
          </p:nvSpPr>
          <p:spPr bwMode="auto">
            <a:xfrm>
              <a:off x="2639" y="560"/>
              <a:ext cx="606" cy="823"/>
            </a:xfrm>
            <a:custGeom>
              <a:avLst/>
              <a:gdLst>
                <a:gd name="T0" fmla="*/ 592 w 620"/>
                <a:gd name="T1" fmla="*/ 592 h 843"/>
                <a:gd name="T2" fmla="*/ 0 w 620"/>
                <a:gd name="T3" fmla="*/ 803 h 843"/>
                <a:gd name="T4" fmla="*/ 0 w 620"/>
                <a:gd name="T5" fmla="*/ 214 h 843"/>
                <a:gd name="T6" fmla="*/ 592 w 620"/>
                <a:gd name="T7" fmla="*/ 0 h 843"/>
                <a:gd name="T8" fmla="*/ 592 w 620"/>
                <a:gd name="T9" fmla="*/ 592 h 84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20" h="843">
                  <a:moveTo>
                    <a:pt x="620" y="621"/>
                  </a:moveTo>
                  <a:lnTo>
                    <a:pt x="0" y="843"/>
                  </a:lnTo>
                  <a:lnTo>
                    <a:pt x="0" y="224"/>
                  </a:lnTo>
                  <a:lnTo>
                    <a:pt x="620" y="0"/>
                  </a:lnTo>
                  <a:lnTo>
                    <a:pt x="620" y="621"/>
                  </a:lnTo>
                  <a:close/>
                </a:path>
              </a:pathLst>
            </a:custGeom>
            <a:solidFill>
              <a:srgbClr val="4E765A">
                <a:alpha val="85097"/>
              </a:srgbClr>
            </a:solidFill>
            <a:ln w="12700">
              <a:solidFill>
                <a:srgbClr val="CACAC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33" name="Freeform 16"/>
            <p:cNvSpPr>
              <a:spLocks/>
            </p:cNvSpPr>
            <p:nvPr/>
          </p:nvSpPr>
          <p:spPr bwMode="auto">
            <a:xfrm>
              <a:off x="2628" y="320"/>
              <a:ext cx="499" cy="418"/>
            </a:xfrm>
            <a:custGeom>
              <a:avLst/>
              <a:gdLst>
                <a:gd name="T0" fmla="*/ 477 w 511"/>
                <a:gd name="T1" fmla="*/ 166 h 428"/>
                <a:gd name="T2" fmla="*/ 224 w 511"/>
                <a:gd name="T3" fmla="*/ 22 h 428"/>
                <a:gd name="T4" fmla="*/ 6 w 511"/>
                <a:gd name="T5" fmla="*/ 314 h 428"/>
                <a:gd name="T6" fmla="*/ 12 w 511"/>
                <a:gd name="T7" fmla="*/ 393 h 428"/>
                <a:gd name="T8" fmla="*/ 76 w 511"/>
                <a:gd name="T9" fmla="*/ 372 h 428"/>
                <a:gd name="T10" fmla="*/ 78 w 511"/>
                <a:gd name="T11" fmla="*/ 314 h 428"/>
                <a:gd name="T12" fmla="*/ 241 w 511"/>
                <a:gd name="T13" fmla="*/ 76 h 428"/>
                <a:gd name="T14" fmla="*/ 419 w 511"/>
                <a:gd name="T15" fmla="*/ 176 h 428"/>
                <a:gd name="T16" fmla="*/ 428 w 511"/>
                <a:gd name="T17" fmla="*/ 242 h 428"/>
                <a:gd name="T18" fmla="*/ 487 w 511"/>
                <a:gd name="T19" fmla="*/ 230 h 428"/>
                <a:gd name="T20" fmla="*/ 477 w 511"/>
                <a:gd name="T21" fmla="*/ 166 h 42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11" h="428">
                  <a:moveTo>
                    <a:pt x="500" y="174"/>
                  </a:moveTo>
                  <a:cubicBezTo>
                    <a:pt x="465" y="50"/>
                    <a:pt x="339" y="0"/>
                    <a:pt x="235" y="24"/>
                  </a:cubicBezTo>
                  <a:cubicBezTo>
                    <a:pt x="131" y="48"/>
                    <a:pt x="19" y="136"/>
                    <a:pt x="6" y="330"/>
                  </a:cubicBezTo>
                  <a:cubicBezTo>
                    <a:pt x="5" y="370"/>
                    <a:pt x="0" y="402"/>
                    <a:pt x="12" y="412"/>
                  </a:cubicBezTo>
                  <a:cubicBezTo>
                    <a:pt x="39" y="428"/>
                    <a:pt x="67" y="408"/>
                    <a:pt x="80" y="390"/>
                  </a:cubicBezTo>
                  <a:cubicBezTo>
                    <a:pt x="80" y="390"/>
                    <a:pt x="81" y="360"/>
                    <a:pt x="82" y="330"/>
                  </a:cubicBezTo>
                  <a:cubicBezTo>
                    <a:pt x="97" y="142"/>
                    <a:pt x="193" y="92"/>
                    <a:pt x="253" y="80"/>
                  </a:cubicBezTo>
                  <a:cubicBezTo>
                    <a:pt x="325" y="62"/>
                    <a:pt x="407" y="100"/>
                    <a:pt x="439" y="184"/>
                  </a:cubicBezTo>
                  <a:cubicBezTo>
                    <a:pt x="449" y="228"/>
                    <a:pt x="449" y="232"/>
                    <a:pt x="449" y="254"/>
                  </a:cubicBezTo>
                  <a:cubicBezTo>
                    <a:pt x="463" y="280"/>
                    <a:pt x="503" y="262"/>
                    <a:pt x="511" y="242"/>
                  </a:cubicBezTo>
                  <a:cubicBezTo>
                    <a:pt x="511" y="242"/>
                    <a:pt x="507" y="192"/>
                    <a:pt x="500" y="174"/>
                  </a:cubicBezTo>
                  <a:close/>
                </a:path>
              </a:pathLst>
            </a:custGeom>
            <a:gradFill rotWithShape="0">
              <a:gsLst>
                <a:gs pos="0">
                  <a:srgbClr val="655D5D"/>
                </a:gs>
                <a:gs pos="50000">
                  <a:srgbClr val="CACACA"/>
                </a:gs>
                <a:gs pos="100000">
                  <a:srgbClr val="655D5D"/>
                </a:gs>
              </a:gsLst>
              <a:lin ang="0" scaled="1"/>
            </a:gradFill>
            <a:ln w="12700">
              <a:solidFill>
                <a:srgbClr val="CACAC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34" name="Freeform 13"/>
            <p:cNvSpPr>
              <a:spLocks/>
            </p:cNvSpPr>
            <p:nvPr/>
          </p:nvSpPr>
          <p:spPr bwMode="auto">
            <a:xfrm>
              <a:off x="2885" y="841"/>
              <a:ext cx="146" cy="268"/>
            </a:xfrm>
            <a:custGeom>
              <a:avLst/>
              <a:gdLst>
                <a:gd name="T0" fmla="*/ 140 w 150"/>
                <a:gd name="T1" fmla="*/ 60 h 274"/>
                <a:gd name="T2" fmla="*/ 67 w 150"/>
                <a:gd name="T3" fmla="*/ 12 h 274"/>
                <a:gd name="T4" fmla="*/ 6 w 150"/>
                <a:gd name="T5" fmla="*/ 102 h 274"/>
                <a:gd name="T6" fmla="*/ 45 w 150"/>
                <a:gd name="T7" fmla="*/ 147 h 274"/>
                <a:gd name="T8" fmla="*/ 30 w 150"/>
                <a:gd name="T9" fmla="*/ 262 h 274"/>
                <a:gd name="T10" fmla="*/ 131 w 150"/>
                <a:gd name="T11" fmla="*/ 223 h 274"/>
                <a:gd name="T12" fmla="*/ 117 w 150"/>
                <a:gd name="T13" fmla="*/ 121 h 274"/>
                <a:gd name="T14" fmla="*/ 117 w 150"/>
                <a:gd name="T15" fmla="*/ 121 h 274"/>
                <a:gd name="T16" fmla="*/ 140 w 150"/>
                <a:gd name="T17" fmla="*/ 60 h 27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50" h="274">
                  <a:moveTo>
                    <a:pt x="148" y="62"/>
                  </a:moveTo>
                  <a:cubicBezTo>
                    <a:pt x="150" y="34"/>
                    <a:pt x="112" y="0"/>
                    <a:pt x="71" y="12"/>
                  </a:cubicBezTo>
                  <a:cubicBezTo>
                    <a:pt x="30" y="24"/>
                    <a:pt x="0" y="78"/>
                    <a:pt x="6" y="106"/>
                  </a:cubicBezTo>
                  <a:cubicBezTo>
                    <a:pt x="12" y="134"/>
                    <a:pt x="30" y="142"/>
                    <a:pt x="47" y="153"/>
                  </a:cubicBezTo>
                  <a:cubicBezTo>
                    <a:pt x="39" y="213"/>
                    <a:pt x="32" y="274"/>
                    <a:pt x="32" y="274"/>
                  </a:cubicBezTo>
                  <a:lnTo>
                    <a:pt x="139" y="233"/>
                  </a:lnTo>
                  <a:cubicBezTo>
                    <a:pt x="139" y="233"/>
                    <a:pt x="131" y="180"/>
                    <a:pt x="123" y="127"/>
                  </a:cubicBezTo>
                  <a:cubicBezTo>
                    <a:pt x="146" y="94"/>
                    <a:pt x="123" y="127"/>
                    <a:pt x="123" y="127"/>
                  </a:cubicBezTo>
                  <a:cubicBezTo>
                    <a:pt x="123" y="127"/>
                    <a:pt x="146" y="90"/>
                    <a:pt x="148" y="62"/>
                  </a:cubicBezTo>
                  <a:close/>
                </a:path>
              </a:pathLst>
            </a:custGeom>
            <a:gradFill rotWithShape="0">
              <a:gsLst>
                <a:gs pos="0">
                  <a:srgbClr val="2F2B2B"/>
                </a:gs>
                <a:gs pos="100000">
                  <a:srgbClr val="655D5D"/>
                </a:gs>
              </a:gsLst>
              <a:lin ang="18900000" scaled="1"/>
            </a:gradFill>
            <a:ln w="12700">
              <a:solidFill>
                <a:srgbClr val="CACAC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3321" name="Group 91"/>
          <p:cNvGrpSpPr>
            <a:grpSpLocks/>
          </p:cNvGrpSpPr>
          <p:nvPr/>
        </p:nvGrpSpPr>
        <p:grpSpPr bwMode="auto">
          <a:xfrm>
            <a:off x="982663" y="2509838"/>
            <a:ext cx="1257300" cy="1693862"/>
            <a:chOff x="619" y="1581"/>
            <a:chExt cx="792" cy="1067"/>
          </a:xfrm>
        </p:grpSpPr>
        <p:sp>
          <p:nvSpPr>
            <p:cNvPr id="13328" name="Freeform 88"/>
            <p:cNvSpPr>
              <a:spLocks/>
            </p:cNvSpPr>
            <p:nvPr/>
          </p:nvSpPr>
          <p:spPr bwMode="auto">
            <a:xfrm>
              <a:off x="619" y="1581"/>
              <a:ext cx="698" cy="633"/>
            </a:xfrm>
            <a:custGeom>
              <a:avLst/>
              <a:gdLst>
                <a:gd name="T0" fmla="*/ 540 w 902"/>
                <a:gd name="T1" fmla="*/ 359 h 818"/>
                <a:gd name="T2" fmla="*/ 210 w 902"/>
                <a:gd name="T3" fmla="*/ 33 h 818"/>
                <a:gd name="T4" fmla="*/ 84 w 902"/>
                <a:gd name="T5" fmla="*/ 489 h 818"/>
                <a:gd name="T6" fmla="*/ 154 w 902"/>
                <a:gd name="T7" fmla="*/ 474 h 818"/>
                <a:gd name="T8" fmla="*/ 226 w 902"/>
                <a:gd name="T9" fmla="*/ 94 h 818"/>
                <a:gd name="T10" fmla="*/ 465 w 902"/>
                <a:gd name="T11" fmla="*/ 324 h 818"/>
                <a:gd name="T12" fmla="*/ 500 w 902"/>
                <a:gd name="T13" fmla="*/ 341 h 818"/>
                <a:gd name="T14" fmla="*/ 478 w 902"/>
                <a:gd name="T15" fmla="*/ 378 h 818"/>
                <a:gd name="T16" fmla="*/ 540 w 902"/>
                <a:gd name="T17" fmla="*/ 359 h 81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902" h="818">
                  <a:moveTo>
                    <a:pt x="902" y="599"/>
                  </a:moveTo>
                  <a:cubicBezTo>
                    <a:pt x="791" y="205"/>
                    <a:pt x="608" y="0"/>
                    <a:pt x="351" y="55"/>
                  </a:cubicBezTo>
                  <a:cubicBezTo>
                    <a:pt x="94" y="110"/>
                    <a:pt x="0" y="325"/>
                    <a:pt x="140" y="817"/>
                  </a:cubicBezTo>
                  <a:cubicBezTo>
                    <a:pt x="174" y="818"/>
                    <a:pt x="215" y="812"/>
                    <a:pt x="257" y="792"/>
                  </a:cubicBezTo>
                  <a:cubicBezTo>
                    <a:pt x="137" y="388"/>
                    <a:pt x="182" y="200"/>
                    <a:pt x="377" y="158"/>
                  </a:cubicBezTo>
                  <a:cubicBezTo>
                    <a:pt x="572" y="116"/>
                    <a:pt x="691" y="316"/>
                    <a:pt x="777" y="542"/>
                  </a:cubicBezTo>
                  <a:cubicBezTo>
                    <a:pt x="808" y="561"/>
                    <a:pt x="813" y="558"/>
                    <a:pt x="835" y="570"/>
                  </a:cubicBezTo>
                  <a:cubicBezTo>
                    <a:pt x="842" y="585"/>
                    <a:pt x="819" y="596"/>
                    <a:pt x="799" y="630"/>
                  </a:cubicBezTo>
                  <a:cubicBezTo>
                    <a:pt x="837" y="634"/>
                    <a:pt x="873" y="621"/>
                    <a:pt x="902" y="599"/>
                  </a:cubicBezTo>
                  <a:close/>
                </a:path>
              </a:pathLst>
            </a:custGeom>
            <a:gradFill rotWithShape="0">
              <a:gsLst>
                <a:gs pos="0">
                  <a:srgbClr val="FFC90F"/>
                </a:gs>
                <a:gs pos="50000">
                  <a:srgbClr val="FFDE05"/>
                </a:gs>
                <a:gs pos="100000">
                  <a:srgbClr val="FFC90F"/>
                </a:gs>
              </a:gsLst>
              <a:lin ang="2700000" scaled="1"/>
            </a:gradFill>
            <a:ln w="12700">
              <a:solidFill>
                <a:srgbClr val="655D5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29" name="Freeform 89"/>
            <p:cNvSpPr>
              <a:spLocks/>
            </p:cNvSpPr>
            <p:nvPr/>
          </p:nvSpPr>
          <p:spPr bwMode="auto">
            <a:xfrm>
              <a:off x="660" y="2171"/>
              <a:ext cx="751" cy="477"/>
            </a:xfrm>
            <a:custGeom>
              <a:avLst/>
              <a:gdLst>
                <a:gd name="T0" fmla="*/ 575 w 970"/>
                <a:gd name="T1" fmla="*/ 302 h 616"/>
                <a:gd name="T2" fmla="*/ 575 w 970"/>
                <a:gd name="T3" fmla="*/ 302 h 616"/>
                <a:gd name="T4" fmla="*/ 509 w 970"/>
                <a:gd name="T5" fmla="*/ 369 h 616"/>
                <a:gd name="T6" fmla="*/ 67 w 970"/>
                <a:gd name="T7" fmla="*/ 369 h 616"/>
                <a:gd name="T8" fmla="*/ 67 w 970"/>
                <a:gd name="T9" fmla="*/ 369 h 616"/>
                <a:gd name="T10" fmla="*/ 0 w 970"/>
                <a:gd name="T11" fmla="*/ 302 h 616"/>
                <a:gd name="T12" fmla="*/ 0 w 970"/>
                <a:gd name="T13" fmla="*/ 74 h 616"/>
                <a:gd name="T14" fmla="*/ 0 w 970"/>
                <a:gd name="T15" fmla="*/ 74 h 616"/>
                <a:gd name="T16" fmla="*/ 67 w 970"/>
                <a:gd name="T17" fmla="*/ 8 h 616"/>
                <a:gd name="T18" fmla="*/ 509 w 970"/>
                <a:gd name="T19" fmla="*/ 8 h 616"/>
                <a:gd name="T20" fmla="*/ 509 w 970"/>
                <a:gd name="T21" fmla="*/ 8 h 616"/>
                <a:gd name="T22" fmla="*/ 575 w 970"/>
                <a:gd name="T23" fmla="*/ 74 h 616"/>
                <a:gd name="T24" fmla="*/ 575 w 970"/>
                <a:gd name="T25" fmla="*/ 302 h 61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970" h="616">
                  <a:moveTo>
                    <a:pt x="960" y="504"/>
                  </a:moveTo>
                  <a:lnTo>
                    <a:pt x="960" y="504"/>
                  </a:lnTo>
                  <a:cubicBezTo>
                    <a:pt x="960" y="504"/>
                    <a:pt x="970" y="616"/>
                    <a:pt x="849" y="615"/>
                  </a:cubicBezTo>
                  <a:cubicBezTo>
                    <a:pt x="480" y="615"/>
                    <a:pt x="111" y="615"/>
                    <a:pt x="111" y="615"/>
                  </a:cubicBezTo>
                  <a:cubicBezTo>
                    <a:pt x="111" y="615"/>
                    <a:pt x="0" y="608"/>
                    <a:pt x="0" y="504"/>
                  </a:cubicBezTo>
                  <a:cubicBezTo>
                    <a:pt x="0" y="314"/>
                    <a:pt x="0" y="124"/>
                    <a:pt x="0" y="124"/>
                  </a:cubicBezTo>
                  <a:cubicBezTo>
                    <a:pt x="0" y="124"/>
                    <a:pt x="10" y="14"/>
                    <a:pt x="111" y="13"/>
                  </a:cubicBezTo>
                  <a:cubicBezTo>
                    <a:pt x="480" y="13"/>
                    <a:pt x="849" y="13"/>
                    <a:pt x="849" y="13"/>
                  </a:cubicBezTo>
                  <a:cubicBezTo>
                    <a:pt x="849" y="13"/>
                    <a:pt x="960" y="0"/>
                    <a:pt x="960" y="124"/>
                  </a:cubicBezTo>
                  <a:cubicBezTo>
                    <a:pt x="960" y="314"/>
                    <a:pt x="960" y="504"/>
                    <a:pt x="960" y="504"/>
                  </a:cubicBezTo>
                  <a:close/>
                </a:path>
              </a:pathLst>
            </a:custGeom>
            <a:solidFill>
              <a:srgbClr val="FF9D3B"/>
            </a:solidFill>
            <a:ln w="12700">
              <a:solidFill>
                <a:srgbClr val="655D5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30" name="Freeform 90"/>
            <p:cNvSpPr>
              <a:spLocks/>
            </p:cNvSpPr>
            <p:nvPr/>
          </p:nvSpPr>
          <p:spPr bwMode="auto">
            <a:xfrm>
              <a:off x="946" y="2262"/>
              <a:ext cx="174" cy="290"/>
            </a:xfrm>
            <a:custGeom>
              <a:avLst/>
              <a:gdLst>
                <a:gd name="T0" fmla="*/ 88 w 174"/>
                <a:gd name="T1" fmla="*/ 1 h 290"/>
                <a:gd name="T2" fmla="*/ 1 w 174"/>
                <a:gd name="T3" fmla="*/ 88 h 290"/>
                <a:gd name="T4" fmla="*/ 50 w 174"/>
                <a:gd name="T5" fmla="*/ 159 h 290"/>
                <a:gd name="T6" fmla="*/ 16 w 174"/>
                <a:gd name="T7" fmla="*/ 288 h 290"/>
                <a:gd name="T8" fmla="*/ 156 w 174"/>
                <a:gd name="T9" fmla="*/ 287 h 290"/>
                <a:gd name="T10" fmla="*/ 127 w 174"/>
                <a:gd name="T11" fmla="*/ 159 h 290"/>
                <a:gd name="T12" fmla="*/ 174 w 174"/>
                <a:gd name="T13" fmla="*/ 88 h 290"/>
                <a:gd name="T14" fmla="*/ 88 w 174"/>
                <a:gd name="T15" fmla="*/ 1 h 29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74" h="290">
                  <a:moveTo>
                    <a:pt x="88" y="1"/>
                  </a:moveTo>
                  <a:cubicBezTo>
                    <a:pt x="40" y="0"/>
                    <a:pt x="2" y="34"/>
                    <a:pt x="1" y="88"/>
                  </a:cubicBezTo>
                  <a:cubicBezTo>
                    <a:pt x="0" y="126"/>
                    <a:pt x="38" y="154"/>
                    <a:pt x="50" y="159"/>
                  </a:cubicBezTo>
                  <a:cubicBezTo>
                    <a:pt x="49" y="205"/>
                    <a:pt x="27" y="262"/>
                    <a:pt x="16" y="288"/>
                  </a:cubicBezTo>
                  <a:cubicBezTo>
                    <a:pt x="50" y="288"/>
                    <a:pt x="130" y="290"/>
                    <a:pt x="156" y="287"/>
                  </a:cubicBezTo>
                  <a:cubicBezTo>
                    <a:pt x="141" y="255"/>
                    <a:pt x="125" y="201"/>
                    <a:pt x="127" y="159"/>
                  </a:cubicBezTo>
                  <a:cubicBezTo>
                    <a:pt x="137" y="157"/>
                    <a:pt x="174" y="136"/>
                    <a:pt x="174" y="88"/>
                  </a:cubicBezTo>
                  <a:cubicBezTo>
                    <a:pt x="174" y="40"/>
                    <a:pt x="136" y="1"/>
                    <a:pt x="88" y="1"/>
                  </a:cubicBezTo>
                  <a:close/>
                </a:path>
              </a:pathLst>
            </a:custGeom>
            <a:gradFill rotWithShape="0">
              <a:gsLst>
                <a:gs pos="0">
                  <a:srgbClr val="555555"/>
                </a:gs>
                <a:gs pos="100000">
                  <a:srgbClr val="B7B7B7"/>
                </a:gs>
              </a:gsLst>
              <a:lin ang="18900000" scaled="1"/>
            </a:gradFill>
            <a:ln w="12700">
              <a:solidFill>
                <a:srgbClr val="655D5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3322" name="Group 98"/>
          <p:cNvGrpSpPr>
            <a:grpSpLocks/>
          </p:cNvGrpSpPr>
          <p:nvPr/>
        </p:nvGrpSpPr>
        <p:grpSpPr bwMode="auto">
          <a:xfrm>
            <a:off x="6659563" y="4619625"/>
            <a:ext cx="1330325" cy="1600200"/>
            <a:chOff x="4195" y="2910"/>
            <a:chExt cx="838" cy="1008"/>
          </a:xfrm>
        </p:grpSpPr>
        <p:sp>
          <p:nvSpPr>
            <p:cNvPr id="13323" name="Freeform 93"/>
            <p:cNvSpPr>
              <a:spLocks/>
            </p:cNvSpPr>
            <p:nvPr/>
          </p:nvSpPr>
          <p:spPr bwMode="auto">
            <a:xfrm>
              <a:off x="4195" y="3429"/>
              <a:ext cx="770" cy="489"/>
            </a:xfrm>
            <a:custGeom>
              <a:avLst/>
              <a:gdLst>
                <a:gd name="T0" fmla="*/ 605 w 970"/>
                <a:gd name="T1" fmla="*/ 318 h 616"/>
                <a:gd name="T2" fmla="*/ 605 w 970"/>
                <a:gd name="T3" fmla="*/ 318 h 616"/>
                <a:gd name="T4" fmla="*/ 535 w 970"/>
                <a:gd name="T5" fmla="*/ 387 h 616"/>
                <a:gd name="T6" fmla="*/ 70 w 970"/>
                <a:gd name="T7" fmla="*/ 387 h 616"/>
                <a:gd name="T8" fmla="*/ 70 w 970"/>
                <a:gd name="T9" fmla="*/ 387 h 616"/>
                <a:gd name="T10" fmla="*/ 0 w 970"/>
                <a:gd name="T11" fmla="*/ 318 h 616"/>
                <a:gd name="T12" fmla="*/ 0 w 970"/>
                <a:gd name="T13" fmla="*/ 78 h 616"/>
                <a:gd name="T14" fmla="*/ 0 w 970"/>
                <a:gd name="T15" fmla="*/ 78 h 616"/>
                <a:gd name="T16" fmla="*/ 70 w 970"/>
                <a:gd name="T17" fmla="*/ 8 h 616"/>
                <a:gd name="T18" fmla="*/ 535 w 970"/>
                <a:gd name="T19" fmla="*/ 8 h 616"/>
                <a:gd name="T20" fmla="*/ 535 w 970"/>
                <a:gd name="T21" fmla="*/ 8 h 616"/>
                <a:gd name="T22" fmla="*/ 605 w 970"/>
                <a:gd name="T23" fmla="*/ 78 h 616"/>
                <a:gd name="T24" fmla="*/ 605 w 970"/>
                <a:gd name="T25" fmla="*/ 318 h 61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970" h="616">
                  <a:moveTo>
                    <a:pt x="960" y="504"/>
                  </a:moveTo>
                  <a:lnTo>
                    <a:pt x="960" y="504"/>
                  </a:lnTo>
                  <a:cubicBezTo>
                    <a:pt x="960" y="504"/>
                    <a:pt x="970" y="616"/>
                    <a:pt x="849" y="615"/>
                  </a:cubicBezTo>
                  <a:cubicBezTo>
                    <a:pt x="480" y="615"/>
                    <a:pt x="111" y="615"/>
                    <a:pt x="111" y="615"/>
                  </a:cubicBezTo>
                  <a:cubicBezTo>
                    <a:pt x="111" y="615"/>
                    <a:pt x="0" y="608"/>
                    <a:pt x="0" y="504"/>
                  </a:cubicBezTo>
                  <a:cubicBezTo>
                    <a:pt x="0" y="314"/>
                    <a:pt x="0" y="124"/>
                    <a:pt x="0" y="124"/>
                  </a:cubicBezTo>
                  <a:cubicBezTo>
                    <a:pt x="0" y="124"/>
                    <a:pt x="10" y="14"/>
                    <a:pt x="111" y="13"/>
                  </a:cubicBezTo>
                  <a:cubicBezTo>
                    <a:pt x="480" y="13"/>
                    <a:pt x="849" y="13"/>
                    <a:pt x="849" y="13"/>
                  </a:cubicBezTo>
                  <a:cubicBezTo>
                    <a:pt x="849" y="13"/>
                    <a:pt x="960" y="0"/>
                    <a:pt x="960" y="124"/>
                  </a:cubicBezTo>
                  <a:cubicBezTo>
                    <a:pt x="960" y="314"/>
                    <a:pt x="960" y="504"/>
                    <a:pt x="960" y="504"/>
                  </a:cubicBezTo>
                  <a:close/>
                </a:path>
              </a:pathLst>
            </a:custGeom>
            <a:solidFill>
              <a:srgbClr val="CCFF66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24" name="Freeform 94"/>
            <p:cNvSpPr>
              <a:spLocks/>
            </p:cNvSpPr>
            <p:nvPr/>
          </p:nvSpPr>
          <p:spPr bwMode="auto">
            <a:xfrm>
              <a:off x="4489" y="3523"/>
              <a:ext cx="177" cy="294"/>
            </a:xfrm>
            <a:custGeom>
              <a:avLst/>
              <a:gdLst>
                <a:gd name="T0" fmla="*/ 56 w 286"/>
                <a:gd name="T1" fmla="*/ 1 h 474"/>
                <a:gd name="T2" fmla="*/ 1 w 286"/>
                <a:gd name="T3" fmla="*/ 56 h 474"/>
                <a:gd name="T4" fmla="*/ 32 w 286"/>
                <a:gd name="T5" fmla="*/ 101 h 474"/>
                <a:gd name="T6" fmla="*/ 10 w 286"/>
                <a:gd name="T7" fmla="*/ 182 h 474"/>
                <a:gd name="T8" fmla="*/ 98 w 286"/>
                <a:gd name="T9" fmla="*/ 182 h 474"/>
                <a:gd name="T10" fmla="*/ 80 w 286"/>
                <a:gd name="T11" fmla="*/ 101 h 474"/>
                <a:gd name="T12" fmla="*/ 110 w 286"/>
                <a:gd name="T13" fmla="*/ 56 h 474"/>
                <a:gd name="T14" fmla="*/ 56 w 286"/>
                <a:gd name="T15" fmla="*/ 1 h 47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86" h="474">
                  <a:moveTo>
                    <a:pt x="145" y="1"/>
                  </a:moveTo>
                  <a:cubicBezTo>
                    <a:pt x="66" y="0"/>
                    <a:pt x="4" y="56"/>
                    <a:pt x="2" y="145"/>
                  </a:cubicBezTo>
                  <a:cubicBezTo>
                    <a:pt x="0" y="208"/>
                    <a:pt x="62" y="254"/>
                    <a:pt x="82" y="262"/>
                  </a:cubicBezTo>
                  <a:cubicBezTo>
                    <a:pt x="80" y="338"/>
                    <a:pt x="44" y="432"/>
                    <a:pt x="26" y="474"/>
                  </a:cubicBezTo>
                  <a:cubicBezTo>
                    <a:pt x="138" y="474"/>
                    <a:pt x="216" y="472"/>
                    <a:pt x="256" y="472"/>
                  </a:cubicBezTo>
                  <a:cubicBezTo>
                    <a:pt x="232" y="420"/>
                    <a:pt x="206" y="330"/>
                    <a:pt x="208" y="262"/>
                  </a:cubicBezTo>
                  <a:cubicBezTo>
                    <a:pt x="226" y="258"/>
                    <a:pt x="286" y="224"/>
                    <a:pt x="286" y="145"/>
                  </a:cubicBezTo>
                  <a:cubicBezTo>
                    <a:pt x="286" y="66"/>
                    <a:pt x="224" y="2"/>
                    <a:pt x="145" y="1"/>
                  </a:cubicBezTo>
                  <a:close/>
                </a:path>
              </a:pathLst>
            </a:custGeom>
            <a:gradFill rotWithShape="0">
              <a:gsLst>
                <a:gs pos="0">
                  <a:srgbClr val="655D5D"/>
                </a:gs>
                <a:gs pos="50000">
                  <a:srgbClr val="B7B7B7"/>
                </a:gs>
                <a:gs pos="100000">
                  <a:srgbClr val="655D5D"/>
                </a:gs>
              </a:gsLst>
              <a:lin ang="18900000" scaled="1"/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25" name="Freeform 95"/>
            <p:cNvSpPr>
              <a:spLocks/>
            </p:cNvSpPr>
            <p:nvPr/>
          </p:nvSpPr>
          <p:spPr bwMode="auto">
            <a:xfrm rot="-2091789">
              <a:off x="4852" y="3351"/>
              <a:ext cx="181" cy="497"/>
            </a:xfrm>
            <a:custGeom>
              <a:avLst/>
              <a:gdLst>
                <a:gd name="T0" fmla="*/ 72 w 311"/>
                <a:gd name="T1" fmla="*/ 245 h 856"/>
                <a:gd name="T2" fmla="*/ 95 w 311"/>
                <a:gd name="T3" fmla="*/ 232 h 856"/>
                <a:gd name="T4" fmla="*/ 63 w 311"/>
                <a:gd name="T5" fmla="*/ 223 h 856"/>
                <a:gd name="T6" fmla="*/ 63 w 311"/>
                <a:gd name="T7" fmla="*/ 109 h 856"/>
                <a:gd name="T8" fmla="*/ 63 w 311"/>
                <a:gd name="T9" fmla="*/ 109 h 856"/>
                <a:gd name="T10" fmla="*/ 105 w 311"/>
                <a:gd name="T11" fmla="*/ 48 h 856"/>
                <a:gd name="T12" fmla="*/ 55 w 311"/>
                <a:gd name="T13" fmla="*/ 1 h 856"/>
                <a:gd name="T14" fmla="*/ 2 w 311"/>
                <a:gd name="T15" fmla="*/ 48 h 856"/>
                <a:gd name="T16" fmla="*/ 41 w 311"/>
                <a:gd name="T17" fmla="*/ 113 h 856"/>
                <a:gd name="T18" fmla="*/ 42 w 311"/>
                <a:gd name="T19" fmla="*/ 275 h 856"/>
                <a:gd name="T20" fmla="*/ 63 w 311"/>
                <a:gd name="T21" fmla="*/ 275 h 856"/>
                <a:gd name="T22" fmla="*/ 63 w 311"/>
                <a:gd name="T23" fmla="*/ 264 h 856"/>
                <a:gd name="T24" fmla="*/ 93 w 311"/>
                <a:gd name="T25" fmla="*/ 257 h 856"/>
                <a:gd name="T26" fmla="*/ 72 w 311"/>
                <a:gd name="T27" fmla="*/ 245 h 85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11" h="856">
                  <a:moveTo>
                    <a:pt x="212" y="726"/>
                  </a:moveTo>
                  <a:cubicBezTo>
                    <a:pt x="212" y="686"/>
                    <a:pt x="284" y="720"/>
                    <a:pt x="282" y="688"/>
                  </a:cubicBezTo>
                  <a:cubicBezTo>
                    <a:pt x="280" y="656"/>
                    <a:pt x="244" y="664"/>
                    <a:pt x="186" y="662"/>
                  </a:cubicBezTo>
                  <a:cubicBezTo>
                    <a:pt x="187" y="504"/>
                    <a:pt x="187" y="323"/>
                    <a:pt x="187" y="323"/>
                  </a:cubicBezTo>
                  <a:cubicBezTo>
                    <a:pt x="208" y="293"/>
                    <a:pt x="311" y="237"/>
                    <a:pt x="310" y="142"/>
                  </a:cubicBezTo>
                  <a:cubicBezTo>
                    <a:pt x="309" y="47"/>
                    <a:pt x="226" y="4"/>
                    <a:pt x="164" y="2"/>
                  </a:cubicBezTo>
                  <a:cubicBezTo>
                    <a:pt x="102" y="0"/>
                    <a:pt x="0" y="28"/>
                    <a:pt x="5" y="141"/>
                  </a:cubicBezTo>
                  <a:cubicBezTo>
                    <a:pt x="10" y="254"/>
                    <a:pt x="116" y="268"/>
                    <a:pt x="122" y="334"/>
                  </a:cubicBezTo>
                  <a:cubicBezTo>
                    <a:pt x="117" y="407"/>
                    <a:pt x="125" y="569"/>
                    <a:pt x="125" y="815"/>
                  </a:cubicBezTo>
                  <a:cubicBezTo>
                    <a:pt x="140" y="830"/>
                    <a:pt x="160" y="856"/>
                    <a:pt x="187" y="815"/>
                  </a:cubicBezTo>
                  <a:cubicBezTo>
                    <a:pt x="187" y="799"/>
                    <a:pt x="187" y="783"/>
                    <a:pt x="187" y="783"/>
                  </a:cubicBezTo>
                  <a:cubicBezTo>
                    <a:pt x="202" y="774"/>
                    <a:pt x="276" y="790"/>
                    <a:pt x="275" y="763"/>
                  </a:cubicBezTo>
                  <a:cubicBezTo>
                    <a:pt x="274" y="736"/>
                    <a:pt x="212" y="766"/>
                    <a:pt x="212" y="726"/>
                  </a:cubicBezTo>
                  <a:close/>
                </a:path>
              </a:pathLst>
            </a:custGeom>
            <a:solidFill>
              <a:srgbClr val="FFC90F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26" name="Oval 96"/>
            <p:cNvSpPr>
              <a:spLocks noChangeArrowheads="1"/>
            </p:cNvSpPr>
            <p:nvPr/>
          </p:nvSpPr>
          <p:spPr bwMode="auto">
            <a:xfrm rot="-181676">
              <a:off x="4797" y="3416"/>
              <a:ext cx="102" cy="77"/>
            </a:xfrm>
            <a:prstGeom prst="ellipse">
              <a:avLst/>
            </a:prstGeom>
            <a:solidFill>
              <a:srgbClr val="CCFF6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3327" name="Freeform 97"/>
            <p:cNvSpPr>
              <a:spLocks/>
            </p:cNvSpPr>
            <p:nvPr/>
          </p:nvSpPr>
          <p:spPr bwMode="auto">
            <a:xfrm>
              <a:off x="4257" y="2910"/>
              <a:ext cx="630" cy="552"/>
            </a:xfrm>
            <a:custGeom>
              <a:avLst/>
              <a:gdLst>
                <a:gd name="T0" fmla="*/ 498 w 794"/>
                <a:gd name="T1" fmla="*/ 428 h 695"/>
                <a:gd name="T2" fmla="*/ 263 w 794"/>
                <a:gd name="T3" fmla="*/ 2 h 695"/>
                <a:gd name="T4" fmla="*/ 0 w 794"/>
                <a:gd name="T5" fmla="*/ 428 h 695"/>
                <a:gd name="T6" fmla="*/ 68 w 794"/>
                <a:gd name="T7" fmla="*/ 430 h 695"/>
                <a:gd name="T8" fmla="*/ 261 w 794"/>
                <a:gd name="T9" fmla="*/ 70 h 695"/>
                <a:gd name="T10" fmla="*/ 434 w 794"/>
                <a:gd name="T11" fmla="*/ 430 h 695"/>
                <a:gd name="T12" fmla="*/ 498 w 794"/>
                <a:gd name="T13" fmla="*/ 428 h 69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94" h="695">
                  <a:moveTo>
                    <a:pt x="792" y="679"/>
                  </a:moveTo>
                  <a:cubicBezTo>
                    <a:pt x="794" y="270"/>
                    <a:pt x="683" y="0"/>
                    <a:pt x="418" y="4"/>
                  </a:cubicBezTo>
                  <a:cubicBezTo>
                    <a:pt x="153" y="8"/>
                    <a:pt x="0" y="168"/>
                    <a:pt x="0" y="679"/>
                  </a:cubicBezTo>
                  <a:cubicBezTo>
                    <a:pt x="32" y="690"/>
                    <a:pt x="58" y="695"/>
                    <a:pt x="108" y="681"/>
                  </a:cubicBezTo>
                  <a:cubicBezTo>
                    <a:pt x="104" y="349"/>
                    <a:pt x="153" y="118"/>
                    <a:pt x="415" y="111"/>
                  </a:cubicBezTo>
                  <a:cubicBezTo>
                    <a:pt x="677" y="104"/>
                    <a:pt x="692" y="433"/>
                    <a:pt x="690" y="683"/>
                  </a:cubicBezTo>
                  <a:cubicBezTo>
                    <a:pt x="718" y="687"/>
                    <a:pt x="756" y="695"/>
                    <a:pt x="792" y="679"/>
                  </a:cubicBezTo>
                  <a:close/>
                </a:path>
              </a:pathLst>
            </a:custGeom>
            <a:solidFill>
              <a:srgbClr val="393A91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46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 b="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 b="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 b="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 b="0">
              <a:cs typeface="Arial" panose="020B0604020202020204" pitchFamily="34" charset="0"/>
            </a:endParaRP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 b="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 b="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 b="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 b="0">
              <a:cs typeface="Arial" panose="020B0604020202020204" pitchFamily="34" charset="0"/>
            </a:endParaRP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>
                <a:cs typeface="Arial" panose="020B0604020202020204" pitchFamily="34" charset="0"/>
              </a:rPr>
              <a:t>  </a:t>
            </a:r>
            <a:endParaRPr lang="en-US" altLang="en-US" sz="2000">
              <a:cs typeface="Arial" panose="020B0604020202020204" pitchFamily="34" charset="0"/>
            </a:endParaRP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 b="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 b="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6305</TotalTime>
  <Words>192</Words>
  <Application>Microsoft Office PowerPoint</Application>
  <PresentationFormat>On-screen Show (4:3)</PresentationFormat>
  <Paragraphs>41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Wingdings</vt:lpstr>
      <vt:lpstr>Default Design</vt:lpstr>
      <vt:lpstr>Padlock clip art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Use of templates</vt:lpstr>
    </vt:vector>
  </TitlesOfParts>
  <Company>Clearly Presented Ltd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Padlock clipart</dc:title>
  <dc:creator>Presentation Magazine</dc:creator>
  <cp:lastModifiedBy>Jonty Pearce</cp:lastModifiedBy>
  <cp:revision>142</cp:revision>
  <dcterms:created xsi:type="dcterms:W3CDTF">2009-11-03T13:35:13Z</dcterms:created>
  <dcterms:modified xsi:type="dcterms:W3CDTF">2015-02-22T11:16:20Z</dcterms:modified>
</cp:coreProperties>
</file>