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660"/>
  </p:normalViewPr>
  <p:slideViewPr>
    <p:cSldViewPr snapToGrid="0">
      <p:cViewPr>
        <p:scale>
          <a:sx n="77" d="100"/>
          <a:sy n="77" d="100"/>
        </p:scale>
        <p:origin x="-2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37A259A-938C-449A-87A1-03CF7373BA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818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79A432-280D-42CF-8364-C1DA5AEF34D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24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A1444E-B082-43A4-BC81-AF870F4F9D8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386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3C5D54-D1C1-40A2-82E7-90CC7DCB319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30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81DD97-B476-48B7-B720-9A9C2B81D19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49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0DE86C-73DC-44D9-B7A9-9A8A25B1C91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68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BBAB49-41FF-49A3-B190-6B6338ECFB1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47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4489B7-C6C7-4C30-8799-706833099D2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78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4D3CD5-2B17-4FAE-A270-CE82FFC21E7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818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7AB7A6-A6B8-4908-9D3C-D9D5FBB5374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3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G_21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09613"/>
            <a:ext cx="9144000" cy="756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931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495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E58765-F737-48A0-8006-07D73B6BE3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495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9A96A-DBAA-4F6A-B576-6E1D1B0E46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98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8707-8086-45B1-A672-5A2CAB4E60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8904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A4170-200D-4FFB-825B-616FC9EAC4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47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BDFAE-2253-4684-AA71-395F0E2616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669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EF38-BE4F-4D79-BE22-F2372540FE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009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C1366-83C9-44CF-9E2C-CE04A51700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072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D869F-0C40-4BE6-8D60-A349C2D319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12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320EA-8A2B-4115-A9A7-7E580CF137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25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8C78D-E34E-4DF6-8C79-E3BBFB099C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12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CB13F-B99A-460F-B306-B43247A571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42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03D50-24A4-4812-B026-D158F3133C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79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B351C-1C5D-4B0B-A148-C2FCE1300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577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IMG_2115v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14338"/>
            <a:ext cx="9144000" cy="7566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4AB7506-EE48-4696-80BA-9CA2A85B24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778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Pencils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3365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Great for school presentations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01938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83125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64213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7600" y="1989138"/>
          <a:ext cx="6729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234" imgH="4610196" progId="MSGraph.Chart.8">
                  <p:embed followColorScheme="full"/>
                </p:oleObj>
              </mc:Choice>
              <mc:Fallback>
                <p:oleObj name="Chart" r:id="rId4" imgW="8296234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989138"/>
                        <a:ext cx="6729413" cy="373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172402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90" name="Group 34"/>
          <p:cNvGraphicFramePr>
            <a:graphicFrameLocks noGrp="1"/>
          </p:cNvGraphicFramePr>
          <p:nvPr>
            <p:ph type="tbl" idx="1"/>
          </p:nvPr>
        </p:nvGraphicFramePr>
        <p:xfrm>
          <a:off x="1231900" y="1500188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166938" y="5181600"/>
            <a:ext cx="5651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2116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2116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4351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863850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86385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146675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33203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AB57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67"/>
        </a:dk1>
        <a:lt1>
          <a:srgbClr val="FFFFFF"/>
        </a:lt1>
        <a:dk2>
          <a:srgbClr val="0E6224"/>
        </a:dk2>
        <a:lt2>
          <a:srgbClr val="7ACCE6"/>
        </a:lt2>
        <a:accent1>
          <a:srgbClr val="745D4A"/>
        </a:accent1>
        <a:accent2>
          <a:srgbClr val="E28000"/>
        </a:accent2>
        <a:accent3>
          <a:srgbClr val="FFFFFF"/>
        </a:accent3>
        <a:accent4>
          <a:srgbClr val="0A2757"/>
        </a:accent4>
        <a:accent5>
          <a:srgbClr val="BCB6B1"/>
        </a:accent5>
        <a:accent6>
          <a:srgbClr val="CD7300"/>
        </a:accent6>
        <a:hlink>
          <a:srgbClr val="FFAB2D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298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Pencils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Pencils template</dc:title>
  <dc:creator>Presentation Magazine</dc:creator>
  <cp:lastModifiedBy>Jonty Pearce</cp:lastModifiedBy>
  <cp:revision>17</cp:revision>
  <dcterms:created xsi:type="dcterms:W3CDTF">2009-11-03T13:35:13Z</dcterms:created>
  <dcterms:modified xsi:type="dcterms:W3CDTF">2015-02-22T11:16:16Z</dcterms:modified>
</cp:coreProperties>
</file>