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1" autoAdjust="0"/>
    <p:restoredTop sz="94660"/>
  </p:normalViewPr>
  <p:slideViewPr>
    <p:cSldViewPr snapToGrid="0">
      <p:cViewPr>
        <p:scale>
          <a:sx n="63" d="100"/>
          <a:sy n="63" d="100"/>
        </p:scale>
        <p:origin x="-64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04EA6AE-898A-4E31-9429-EC9F060503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1604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59F9A7-B25B-478F-94C5-C1B3F42A8CD9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48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7FF798-4990-44B6-B986-5F369F6ACEC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51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599D69-0357-4DFE-AD15-F56363C2FC51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33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8ED7C2-BF12-49C4-9DC4-140D78F683C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672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4F62D7-9DBC-4A80-85D8-98671866282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661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7CCD62-52A1-478C-9BA3-7F775ED9EED6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62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EA4E4D-FFD4-4962-9D0A-03474354A22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491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3036A4-18C5-4FFE-8710-848B126DDDF5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239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F82385-6A8E-4846-A25F-7E58ACB2E52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315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laying cards gre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4688" y="841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0025" y="1374775"/>
            <a:ext cx="6400800" cy="80327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E17A3E-C756-4F85-8D4F-FD8D6EFF42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904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34D4A-7382-4A9C-B4FF-D71A2B882A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271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0595F-AF03-4E0E-A345-A325B8C857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927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6F27-FE16-4D16-9C7C-5DF7CB3B0A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2176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4ECCF-5063-41BB-AF2C-7D69A71981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750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5A195-D526-41A5-BEDC-041AE28CCF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954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18717-A2FE-4022-B4C3-ECAE1CD58D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8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19461-D5D4-4982-A01B-5AC199A056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493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84C8A-FC19-4177-8520-4A326B2685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440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4BB-CA9B-4C95-9203-B86DB66450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244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530F9-7953-416C-9CCA-32D8E98EB5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19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8F143-0AC7-48F3-9304-0B65AD89B2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226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2EA70-05E3-4A43-BDB3-A802E12A5A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045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404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green felt backdrop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3C360BB-DD98-43A8-98EF-569926CCBB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9" descr="playing cards green copy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4494213"/>
            <a:ext cx="3278187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0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152525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Playing Cards PowerPoint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54100"/>
            <a:ext cx="6221412" cy="787400"/>
          </a:xfrm>
        </p:spPr>
        <p:txBody>
          <a:bodyPr/>
          <a:lstStyle/>
          <a:p>
            <a:pPr algn="l" eaLnBrk="1" hangingPunct="1"/>
            <a:r>
              <a:rPr lang="en-GB" altLang="en-US" sz="4000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494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3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grpSp>
        <p:nvGrpSpPr>
          <p:cNvPr id="8195" name="Group 19"/>
          <p:cNvGrpSpPr>
            <a:grpSpLocks/>
          </p:cNvGrpSpPr>
          <p:nvPr/>
        </p:nvGrpSpPr>
        <p:grpSpPr bwMode="auto">
          <a:xfrm>
            <a:off x="2128838" y="1617663"/>
            <a:ext cx="5043487" cy="3381375"/>
            <a:chOff x="884" y="1020"/>
            <a:chExt cx="2627" cy="1882"/>
          </a:xfrm>
        </p:grpSpPr>
        <p:sp>
          <p:nvSpPr>
            <p:cNvPr id="8196" name="Rectangle 3"/>
            <p:cNvSpPr>
              <a:spLocks noChangeArrowheads="1"/>
            </p:cNvSpPr>
            <p:nvPr/>
          </p:nvSpPr>
          <p:spPr bwMode="auto">
            <a:xfrm>
              <a:off x="1626" y="1500"/>
              <a:ext cx="521" cy="38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2304" y="1500"/>
              <a:ext cx="521" cy="38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963" y="2517"/>
              <a:ext cx="521" cy="3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1636" y="2517"/>
              <a:ext cx="521" cy="385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2309" y="2517"/>
              <a:ext cx="521" cy="38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2983" y="2517"/>
              <a:ext cx="521" cy="385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2" name="Rectangle 9"/>
            <p:cNvSpPr>
              <a:spLocks noChangeArrowheads="1"/>
            </p:cNvSpPr>
            <p:nvPr/>
          </p:nvSpPr>
          <p:spPr bwMode="auto">
            <a:xfrm>
              <a:off x="2972" y="1500"/>
              <a:ext cx="521" cy="385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3" name="Rectangle 10"/>
            <p:cNvSpPr>
              <a:spLocks noChangeArrowheads="1"/>
            </p:cNvSpPr>
            <p:nvPr/>
          </p:nvSpPr>
          <p:spPr bwMode="auto">
            <a:xfrm>
              <a:off x="961" y="1500"/>
              <a:ext cx="521" cy="3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04" name="Text Box 11"/>
            <p:cNvSpPr txBox="1">
              <a:spLocks noChangeArrowheads="1"/>
            </p:cNvSpPr>
            <p:nvPr/>
          </p:nvSpPr>
          <p:spPr bwMode="auto">
            <a:xfrm>
              <a:off x="884" y="1097"/>
              <a:ext cx="660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Background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5" name="Text Box 12"/>
            <p:cNvSpPr txBox="1">
              <a:spLocks noChangeArrowheads="1"/>
            </p:cNvSpPr>
            <p:nvPr/>
          </p:nvSpPr>
          <p:spPr bwMode="auto">
            <a:xfrm>
              <a:off x="1687" y="1020"/>
              <a:ext cx="402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Text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Lines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6" name="Text Box 13"/>
            <p:cNvSpPr txBox="1">
              <a:spLocks noChangeArrowheads="1"/>
            </p:cNvSpPr>
            <p:nvPr/>
          </p:nvSpPr>
          <p:spPr bwMode="auto">
            <a:xfrm>
              <a:off x="2299" y="1097"/>
              <a:ext cx="531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Shadows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7" name="Text Box 14"/>
            <p:cNvSpPr txBox="1">
              <a:spLocks noChangeArrowheads="1"/>
            </p:cNvSpPr>
            <p:nvPr/>
          </p:nvSpPr>
          <p:spPr bwMode="auto">
            <a:xfrm>
              <a:off x="3082" y="1020"/>
              <a:ext cx="302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Title</a:t>
              </a:r>
              <a:br>
                <a:rPr lang="en-GB" altLang="en-US" sz="1600">
                  <a:cs typeface="Arial" panose="020B0604020202020204" pitchFamily="34" charset="0"/>
                </a:rPr>
              </a:br>
              <a:r>
                <a:rPr lang="en-GB" altLang="en-US" sz="1600">
                  <a:cs typeface="Arial" panose="020B0604020202020204" pitchFamily="34" charset="0"/>
                </a:rPr>
                <a:t>Text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8" name="Text Box 15"/>
            <p:cNvSpPr txBox="1">
              <a:spLocks noChangeArrowheads="1"/>
            </p:cNvSpPr>
            <p:nvPr/>
          </p:nvSpPr>
          <p:spPr bwMode="auto">
            <a:xfrm>
              <a:off x="1082" y="2114"/>
              <a:ext cx="283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Fills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09" name="Text Box 16"/>
            <p:cNvSpPr txBox="1">
              <a:spLocks noChangeArrowheads="1"/>
            </p:cNvSpPr>
            <p:nvPr/>
          </p:nvSpPr>
          <p:spPr bwMode="auto">
            <a:xfrm>
              <a:off x="1692" y="2114"/>
              <a:ext cx="420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Accent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10" name="Text Box 17"/>
            <p:cNvSpPr txBox="1">
              <a:spLocks noChangeArrowheads="1"/>
            </p:cNvSpPr>
            <p:nvPr/>
          </p:nvSpPr>
          <p:spPr bwMode="auto">
            <a:xfrm>
              <a:off x="2294" y="2037"/>
              <a:ext cx="536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Accent &amp;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Hyperlink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  <p:sp>
          <p:nvSpPr>
            <p:cNvPr id="8211" name="Text Box 18"/>
            <p:cNvSpPr txBox="1">
              <a:spLocks noChangeArrowheads="1"/>
            </p:cNvSpPr>
            <p:nvPr/>
          </p:nvSpPr>
          <p:spPr bwMode="auto">
            <a:xfrm>
              <a:off x="2975" y="2036"/>
              <a:ext cx="536" cy="3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Followed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cs typeface="Arial" panose="020B0604020202020204" pitchFamily="34" charset="0"/>
                </a:rPr>
                <a:t>Hyperlink</a:t>
              </a:r>
              <a:endParaRPr lang="en-US" altLang="en-US" sz="1600"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984250" y="1316038"/>
          <a:ext cx="6938963" cy="385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1316038"/>
                        <a:ext cx="6938963" cy="385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04900" y="15875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16462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grpSp>
        <p:nvGrpSpPr>
          <p:cNvPr id="14339" name="Group 18"/>
          <p:cNvGrpSpPr>
            <a:grpSpLocks/>
          </p:cNvGrpSpPr>
          <p:nvPr/>
        </p:nvGrpSpPr>
        <p:grpSpPr bwMode="auto">
          <a:xfrm>
            <a:off x="846138" y="1338263"/>
            <a:ext cx="7918450" cy="3827462"/>
            <a:chOff x="453" y="1177"/>
            <a:chExt cx="4988" cy="2411"/>
          </a:xfrm>
        </p:grpSpPr>
        <p:sp>
          <p:nvSpPr>
            <p:cNvPr id="14340" name="Rectangle 3"/>
            <p:cNvSpPr>
              <a:spLocks noChangeArrowheads="1"/>
            </p:cNvSpPr>
            <p:nvPr/>
          </p:nvSpPr>
          <p:spPr bwMode="auto">
            <a:xfrm>
              <a:off x="453" y="2105"/>
              <a:ext cx="867" cy="1483"/>
            </a:xfrm>
            <a:prstGeom prst="rect">
              <a:avLst/>
            </a:prstGeom>
            <a:solidFill>
              <a:srgbClr val="748ED6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marL="180975" indent="-1809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1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2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3</a:t>
              </a:r>
            </a:p>
            <a:p>
              <a:pPr eaLnBrk="1" hangingPunct="1">
                <a:spcBef>
                  <a:spcPct val="0"/>
                </a:spcBef>
              </a:pPr>
              <a:endParaRPr lang="en-GB" altLang="en-US" sz="1400">
                <a:cs typeface="Arial" panose="020B0604020202020204" pitchFamily="34" charset="0"/>
              </a:endParaRPr>
            </a:p>
          </p:txBody>
        </p:sp>
        <p:sp>
          <p:nvSpPr>
            <p:cNvPr id="14341" name="Rectangle 4"/>
            <p:cNvSpPr>
              <a:spLocks noChangeArrowheads="1"/>
            </p:cNvSpPr>
            <p:nvPr/>
          </p:nvSpPr>
          <p:spPr bwMode="auto">
            <a:xfrm>
              <a:off x="1420" y="2105"/>
              <a:ext cx="867" cy="1483"/>
            </a:xfrm>
            <a:prstGeom prst="rect">
              <a:avLst/>
            </a:prstGeom>
            <a:solidFill>
              <a:srgbClr val="009193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marL="180975" indent="-1809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1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2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3</a:t>
              </a:r>
            </a:p>
            <a:p>
              <a:pPr eaLnBrk="1" hangingPunct="1">
                <a:spcBef>
                  <a:spcPct val="0"/>
                </a:spcBef>
              </a:pPr>
              <a:endParaRPr lang="en-GB" altLang="en-US" sz="1400">
                <a:cs typeface="Arial" panose="020B0604020202020204" pitchFamily="34" charset="0"/>
              </a:endParaRPr>
            </a:p>
          </p:txBody>
        </p:sp>
        <p:sp>
          <p:nvSpPr>
            <p:cNvPr id="14342" name="Rectangle 5"/>
            <p:cNvSpPr>
              <a:spLocks noChangeArrowheads="1"/>
            </p:cNvSpPr>
            <p:nvPr/>
          </p:nvSpPr>
          <p:spPr bwMode="auto">
            <a:xfrm>
              <a:off x="2371" y="2105"/>
              <a:ext cx="867" cy="1483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marL="180975" indent="-1809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1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2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3</a:t>
              </a:r>
            </a:p>
            <a:p>
              <a:pPr eaLnBrk="1" hangingPunct="1">
                <a:spcBef>
                  <a:spcPct val="0"/>
                </a:spcBef>
              </a:pPr>
              <a:endParaRPr lang="en-GB" altLang="en-US" sz="1400">
                <a:solidFill>
                  <a:schemeClr val="accent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43" name="Rectangle 6"/>
            <p:cNvSpPr>
              <a:spLocks noChangeArrowheads="1"/>
            </p:cNvSpPr>
            <p:nvPr/>
          </p:nvSpPr>
          <p:spPr bwMode="auto">
            <a:xfrm>
              <a:off x="3321" y="2105"/>
              <a:ext cx="867" cy="1483"/>
            </a:xfrm>
            <a:prstGeom prst="rect">
              <a:avLst/>
            </a:prstGeom>
            <a:solidFill>
              <a:srgbClr val="FFAB57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marL="180975" indent="-1809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1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2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3</a:t>
              </a:r>
            </a:p>
            <a:p>
              <a:pPr eaLnBrk="1" hangingPunct="1">
                <a:spcBef>
                  <a:spcPct val="0"/>
                </a:spcBef>
              </a:pPr>
              <a:endParaRPr lang="en-GB" altLang="en-US" sz="1400">
                <a:cs typeface="Arial" panose="020B0604020202020204" pitchFamily="34" charset="0"/>
              </a:endParaRPr>
            </a:p>
          </p:txBody>
        </p:sp>
        <p:sp>
          <p:nvSpPr>
            <p:cNvPr id="14344" name="Rectangle 7"/>
            <p:cNvSpPr>
              <a:spLocks noChangeArrowheads="1"/>
            </p:cNvSpPr>
            <p:nvPr/>
          </p:nvSpPr>
          <p:spPr bwMode="auto">
            <a:xfrm>
              <a:off x="4273" y="2105"/>
              <a:ext cx="867" cy="1483"/>
            </a:xfrm>
            <a:prstGeom prst="rect">
              <a:avLst/>
            </a:prstGeom>
            <a:solidFill>
              <a:srgbClr val="FFC993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marL="180975" indent="-180975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1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2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GB" altLang="en-US" sz="1400">
                  <a:cs typeface="Arial" panose="020B0604020202020204" pitchFamily="34" charset="0"/>
                </a:rPr>
                <a:t>Bullet 3</a:t>
              </a:r>
            </a:p>
            <a:p>
              <a:pPr eaLnBrk="1" hangingPunct="1">
                <a:spcBef>
                  <a:spcPct val="0"/>
                </a:spcBef>
              </a:pPr>
              <a:endParaRPr lang="en-GB" altLang="en-US" sz="1400">
                <a:solidFill>
                  <a:schemeClr val="accent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45" name="Freeform 8"/>
            <p:cNvSpPr>
              <a:spLocks/>
            </p:cNvSpPr>
            <p:nvPr/>
          </p:nvSpPr>
          <p:spPr bwMode="auto">
            <a:xfrm>
              <a:off x="1420" y="1177"/>
              <a:ext cx="1168" cy="800"/>
            </a:xfrm>
            <a:custGeom>
              <a:avLst/>
              <a:gdLst>
                <a:gd name="T0" fmla="*/ 1018 w 1168"/>
                <a:gd name="T1" fmla="*/ 204 h 800"/>
                <a:gd name="T2" fmla="*/ 864 w 1168"/>
                <a:gd name="T3" fmla="*/ 0 h 800"/>
                <a:gd name="T4" fmla="*/ 0 w 1168"/>
                <a:gd name="T5" fmla="*/ 0 h 800"/>
                <a:gd name="T6" fmla="*/ 154 w 1168"/>
                <a:gd name="T7" fmla="*/ 204 h 800"/>
                <a:gd name="T8" fmla="*/ 304 w 1168"/>
                <a:gd name="T9" fmla="*/ 400 h 800"/>
                <a:gd name="T10" fmla="*/ 154 w 1168"/>
                <a:gd name="T11" fmla="*/ 596 h 800"/>
                <a:gd name="T12" fmla="*/ 0 w 1168"/>
                <a:gd name="T13" fmla="*/ 800 h 800"/>
                <a:gd name="T14" fmla="*/ 864 w 1168"/>
                <a:gd name="T15" fmla="*/ 800 h 800"/>
                <a:gd name="T16" fmla="*/ 1018 w 1168"/>
                <a:gd name="T17" fmla="*/ 596 h 800"/>
                <a:gd name="T18" fmla="*/ 1168 w 1168"/>
                <a:gd name="T19" fmla="*/ 400 h 800"/>
                <a:gd name="T20" fmla="*/ 1018 w 1168"/>
                <a:gd name="T21" fmla="*/ 204 h 8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68" h="800">
                  <a:moveTo>
                    <a:pt x="1018" y="204"/>
                  </a:moveTo>
                  <a:lnTo>
                    <a:pt x="864" y="0"/>
                  </a:lnTo>
                  <a:lnTo>
                    <a:pt x="0" y="0"/>
                  </a:lnTo>
                  <a:lnTo>
                    <a:pt x="154" y="204"/>
                  </a:lnTo>
                  <a:lnTo>
                    <a:pt x="304" y="400"/>
                  </a:lnTo>
                  <a:lnTo>
                    <a:pt x="154" y="596"/>
                  </a:lnTo>
                  <a:lnTo>
                    <a:pt x="0" y="800"/>
                  </a:lnTo>
                  <a:lnTo>
                    <a:pt x="864" y="800"/>
                  </a:lnTo>
                  <a:lnTo>
                    <a:pt x="1018" y="596"/>
                  </a:lnTo>
                  <a:lnTo>
                    <a:pt x="1168" y="400"/>
                  </a:lnTo>
                  <a:lnTo>
                    <a:pt x="1018" y="204"/>
                  </a:lnTo>
                  <a:close/>
                </a:path>
              </a:pathLst>
            </a:custGeom>
            <a:solidFill>
              <a:srgbClr val="009193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6" name="Freeform 9"/>
            <p:cNvSpPr>
              <a:spLocks/>
            </p:cNvSpPr>
            <p:nvPr/>
          </p:nvSpPr>
          <p:spPr bwMode="auto">
            <a:xfrm>
              <a:off x="453" y="1177"/>
              <a:ext cx="1196" cy="800"/>
            </a:xfrm>
            <a:custGeom>
              <a:avLst/>
              <a:gdLst>
                <a:gd name="T0" fmla="*/ 1046 w 1196"/>
                <a:gd name="T1" fmla="*/ 204 h 800"/>
                <a:gd name="T2" fmla="*/ 892 w 1196"/>
                <a:gd name="T3" fmla="*/ 0 h 800"/>
                <a:gd name="T4" fmla="*/ 0 w 1196"/>
                <a:gd name="T5" fmla="*/ 0 h 800"/>
                <a:gd name="T6" fmla="*/ 0 w 1196"/>
                <a:gd name="T7" fmla="*/ 800 h 800"/>
                <a:gd name="T8" fmla="*/ 892 w 1196"/>
                <a:gd name="T9" fmla="*/ 800 h 800"/>
                <a:gd name="T10" fmla="*/ 1046 w 1196"/>
                <a:gd name="T11" fmla="*/ 596 h 800"/>
                <a:gd name="T12" fmla="*/ 1196 w 1196"/>
                <a:gd name="T13" fmla="*/ 400 h 800"/>
                <a:gd name="T14" fmla="*/ 1046 w 1196"/>
                <a:gd name="T15" fmla="*/ 204 h 8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6" h="800">
                  <a:moveTo>
                    <a:pt x="1046" y="204"/>
                  </a:moveTo>
                  <a:lnTo>
                    <a:pt x="892" y="0"/>
                  </a:lnTo>
                  <a:lnTo>
                    <a:pt x="0" y="0"/>
                  </a:lnTo>
                  <a:lnTo>
                    <a:pt x="0" y="800"/>
                  </a:lnTo>
                  <a:lnTo>
                    <a:pt x="892" y="800"/>
                  </a:lnTo>
                  <a:lnTo>
                    <a:pt x="1046" y="596"/>
                  </a:lnTo>
                  <a:lnTo>
                    <a:pt x="1196" y="400"/>
                  </a:lnTo>
                  <a:lnTo>
                    <a:pt x="1046" y="204"/>
                  </a:lnTo>
                  <a:close/>
                </a:path>
              </a:pathLst>
            </a:custGeom>
            <a:solidFill>
              <a:srgbClr val="748ED6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7" name="Freeform 10"/>
            <p:cNvSpPr>
              <a:spLocks/>
            </p:cNvSpPr>
            <p:nvPr/>
          </p:nvSpPr>
          <p:spPr bwMode="auto">
            <a:xfrm>
              <a:off x="2371" y="1177"/>
              <a:ext cx="1168" cy="800"/>
            </a:xfrm>
            <a:custGeom>
              <a:avLst/>
              <a:gdLst>
                <a:gd name="T0" fmla="*/ 1018 w 1168"/>
                <a:gd name="T1" fmla="*/ 204 h 800"/>
                <a:gd name="T2" fmla="*/ 864 w 1168"/>
                <a:gd name="T3" fmla="*/ 0 h 800"/>
                <a:gd name="T4" fmla="*/ 0 w 1168"/>
                <a:gd name="T5" fmla="*/ 0 h 800"/>
                <a:gd name="T6" fmla="*/ 154 w 1168"/>
                <a:gd name="T7" fmla="*/ 204 h 800"/>
                <a:gd name="T8" fmla="*/ 304 w 1168"/>
                <a:gd name="T9" fmla="*/ 400 h 800"/>
                <a:gd name="T10" fmla="*/ 154 w 1168"/>
                <a:gd name="T11" fmla="*/ 596 h 800"/>
                <a:gd name="T12" fmla="*/ 0 w 1168"/>
                <a:gd name="T13" fmla="*/ 800 h 800"/>
                <a:gd name="T14" fmla="*/ 864 w 1168"/>
                <a:gd name="T15" fmla="*/ 800 h 800"/>
                <a:gd name="T16" fmla="*/ 1018 w 1168"/>
                <a:gd name="T17" fmla="*/ 596 h 800"/>
                <a:gd name="T18" fmla="*/ 1168 w 1168"/>
                <a:gd name="T19" fmla="*/ 400 h 800"/>
                <a:gd name="T20" fmla="*/ 1018 w 1168"/>
                <a:gd name="T21" fmla="*/ 204 h 8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68" h="800">
                  <a:moveTo>
                    <a:pt x="1018" y="204"/>
                  </a:moveTo>
                  <a:lnTo>
                    <a:pt x="864" y="0"/>
                  </a:lnTo>
                  <a:lnTo>
                    <a:pt x="0" y="0"/>
                  </a:lnTo>
                  <a:lnTo>
                    <a:pt x="154" y="204"/>
                  </a:lnTo>
                  <a:lnTo>
                    <a:pt x="304" y="400"/>
                  </a:lnTo>
                  <a:lnTo>
                    <a:pt x="154" y="596"/>
                  </a:lnTo>
                  <a:lnTo>
                    <a:pt x="0" y="800"/>
                  </a:lnTo>
                  <a:lnTo>
                    <a:pt x="864" y="800"/>
                  </a:lnTo>
                  <a:lnTo>
                    <a:pt x="1018" y="596"/>
                  </a:lnTo>
                  <a:lnTo>
                    <a:pt x="1168" y="400"/>
                  </a:lnTo>
                  <a:lnTo>
                    <a:pt x="1018" y="204"/>
                  </a:lnTo>
                  <a:close/>
                </a:path>
              </a:pathLst>
            </a:custGeom>
            <a:solidFill>
              <a:srgbClr val="99CCFF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8" name="Freeform 11"/>
            <p:cNvSpPr>
              <a:spLocks/>
            </p:cNvSpPr>
            <p:nvPr/>
          </p:nvSpPr>
          <p:spPr bwMode="auto">
            <a:xfrm>
              <a:off x="3321" y="1177"/>
              <a:ext cx="1170" cy="800"/>
            </a:xfrm>
            <a:custGeom>
              <a:avLst/>
              <a:gdLst>
                <a:gd name="T0" fmla="*/ 1020 w 1170"/>
                <a:gd name="T1" fmla="*/ 204 h 800"/>
                <a:gd name="T2" fmla="*/ 864 w 1170"/>
                <a:gd name="T3" fmla="*/ 0 h 800"/>
                <a:gd name="T4" fmla="*/ 0 w 1170"/>
                <a:gd name="T5" fmla="*/ 0 h 800"/>
                <a:gd name="T6" fmla="*/ 156 w 1170"/>
                <a:gd name="T7" fmla="*/ 204 h 800"/>
                <a:gd name="T8" fmla="*/ 306 w 1170"/>
                <a:gd name="T9" fmla="*/ 400 h 800"/>
                <a:gd name="T10" fmla="*/ 156 w 1170"/>
                <a:gd name="T11" fmla="*/ 596 h 800"/>
                <a:gd name="T12" fmla="*/ 0 w 1170"/>
                <a:gd name="T13" fmla="*/ 800 h 800"/>
                <a:gd name="T14" fmla="*/ 864 w 1170"/>
                <a:gd name="T15" fmla="*/ 800 h 800"/>
                <a:gd name="T16" fmla="*/ 1020 w 1170"/>
                <a:gd name="T17" fmla="*/ 596 h 800"/>
                <a:gd name="T18" fmla="*/ 1170 w 1170"/>
                <a:gd name="T19" fmla="*/ 400 h 800"/>
                <a:gd name="T20" fmla="*/ 1020 w 1170"/>
                <a:gd name="T21" fmla="*/ 204 h 8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70" h="800">
                  <a:moveTo>
                    <a:pt x="1020" y="204"/>
                  </a:moveTo>
                  <a:lnTo>
                    <a:pt x="864" y="0"/>
                  </a:lnTo>
                  <a:lnTo>
                    <a:pt x="0" y="0"/>
                  </a:lnTo>
                  <a:lnTo>
                    <a:pt x="156" y="204"/>
                  </a:lnTo>
                  <a:lnTo>
                    <a:pt x="306" y="400"/>
                  </a:lnTo>
                  <a:lnTo>
                    <a:pt x="156" y="596"/>
                  </a:lnTo>
                  <a:lnTo>
                    <a:pt x="0" y="800"/>
                  </a:lnTo>
                  <a:lnTo>
                    <a:pt x="864" y="800"/>
                  </a:lnTo>
                  <a:lnTo>
                    <a:pt x="1020" y="596"/>
                  </a:lnTo>
                  <a:lnTo>
                    <a:pt x="1170" y="400"/>
                  </a:lnTo>
                  <a:lnTo>
                    <a:pt x="1020" y="204"/>
                  </a:lnTo>
                  <a:close/>
                </a:path>
              </a:pathLst>
            </a:custGeom>
            <a:solidFill>
              <a:srgbClr val="FFAB57"/>
            </a:solidFill>
            <a:ln w="12700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4349" name="Freeform 12"/>
            <p:cNvSpPr>
              <a:spLocks/>
            </p:cNvSpPr>
            <p:nvPr/>
          </p:nvSpPr>
          <p:spPr bwMode="auto">
            <a:xfrm>
              <a:off x="4273" y="1193"/>
              <a:ext cx="1168" cy="800"/>
            </a:xfrm>
            <a:custGeom>
              <a:avLst/>
              <a:gdLst>
                <a:gd name="T0" fmla="*/ 1018 w 1168"/>
                <a:gd name="T1" fmla="*/ 204 h 800"/>
                <a:gd name="T2" fmla="*/ 864 w 1168"/>
                <a:gd name="T3" fmla="*/ 0 h 800"/>
                <a:gd name="T4" fmla="*/ 0 w 1168"/>
                <a:gd name="T5" fmla="*/ 0 h 800"/>
                <a:gd name="T6" fmla="*/ 154 w 1168"/>
                <a:gd name="T7" fmla="*/ 204 h 800"/>
                <a:gd name="T8" fmla="*/ 304 w 1168"/>
                <a:gd name="T9" fmla="*/ 400 h 800"/>
                <a:gd name="T10" fmla="*/ 154 w 1168"/>
                <a:gd name="T11" fmla="*/ 596 h 800"/>
                <a:gd name="T12" fmla="*/ 0 w 1168"/>
                <a:gd name="T13" fmla="*/ 800 h 800"/>
                <a:gd name="T14" fmla="*/ 864 w 1168"/>
                <a:gd name="T15" fmla="*/ 800 h 800"/>
                <a:gd name="T16" fmla="*/ 1018 w 1168"/>
                <a:gd name="T17" fmla="*/ 596 h 800"/>
                <a:gd name="T18" fmla="*/ 1168 w 1168"/>
                <a:gd name="T19" fmla="*/ 400 h 800"/>
                <a:gd name="T20" fmla="*/ 1018 w 1168"/>
                <a:gd name="T21" fmla="*/ 204 h 8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68" h="800">
                  <a:moveTo>
                    <a:pt x="1018" y="204"/>
                  </a:moveTo>
                  <a:lnTo>
                    <a:pt x="864" y="0"/>
                  </a:lnTo>
                  <a:lnTo>
                    <a:pt x="0" y="0"/>
                  </a:lnTo>
                  <a:lnTo>
                    <a:pt x="154" y="204"/>
                  </a:lnTo>
                  <a:lnTo>
                    <a:pt x="304" y="400"/>
                  </a:lnTo>
                  <a:lnTo>
                    <a:pt x="154" y="596"/>
                  </a:lnTo>
                  <a:lnTo>
                    <a:pt x="0" y="800"/>
                  </a:lnTo>
                  <a:lnTo>
                    <a:pt x="864" y="800"/>
                  </a:lnTo>
                  <a:lnTo>
                    <a:pt x="1018" y="596"/>
                  </a:lnTo>
                  <a:lnTo>
                    <a:pt x="1168" y="400"/>
                  </a:lnTo>
                  <a:lnTo>
                    <a:pt x="1018" y="204"/>
                  </a:lnTo>
                  <a:close/>
                </a:path>
              </a:pathLst>
            </a:custGeom>
            <a:solidFill>
              <a:srgbClr val="FFC993"/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50" name="Text Box 13"/>
            <p:cNvSpPr txBox="1">
              <a:spLocks noChangeArrowheads="1"/>
            </p:cNvSpPr>
            <p:nvPr/>
          </p:nvSpPr>
          <p:spPr bwMode="auto">
            <a:xfrm>
              <a:off x="1829" y="1462"/>
              <a:ext cx="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cs typeface="Arial" panose="020B0604020202020204" pitchFamily="34" charset="0"/>
                </a:rPr>
                <a:t>Plan</a:t>
              </a:r>
            </a:p>
          </p:txBody>
        </p:sp>
        <p:sp>
          <p:nvSpPr>
            <p:cNvPr id="14351" name="Text Box 14"/>
            <p:cNvSpPr txBox="1">
              <a:spLocks noChangeArrowheads="1"/>
            </p:cNvSpPr>
            <p:nvPr/>
          </p:nvSpPr>
          <p:spPr bwMode="auto">
            <a:xfrm>
              <a:off x="642" y="1461"/>
              <a:ext cx="5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4C9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cs typeface="Arial" panose="020B0604020202020204" pitchFamily="34" charset="0"/>
                </a:rPr>
                <a:t>Design</a:t>
              </a:r>
            </a:p>
          </p:txBody>
        </p:sp>
        <p:sp>
          <p:nvSpPr>
            <p:cNvPr id="14352" name="Text Box 15"/>
            <p:cNvSpPr txBox="1">
              <a:spLocks noChangeArrowheads="1"/>
            </p:cNvSpPr>
            <p:nvPr/>
          </p:nvSpPr>
          <p:spPr bwMode="auto">
            <a:xfrm>
              <a:off x="2793" y="1462"/>
              <a:ext cx="4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cs typeface="Arial" panose="020B0604020202020204" pitchFamily="34" charset="0"/>
                </a:rPr>
                <a:t>Build</a:t>
              </a:r>
            </a:p>
          </p:txBody>
        </p:sp>
        <p:sp>
          <p:nvSpPr>
            <p:cNvPr id="14353" name="Text Box 16"/>
            <p:cNvSpPr txBox="1">
              <a:spLocks noChangeArrowheads="1"/>
            </p:cNvSpPr>
            <p:nvPr/>
          </p:nvSpPr>
          <p:spPr bwMode="auto">
            <a:xfrm>
              <a:off x="3746" y="1461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cs typeface="Arial" panose="020B0604020202020204" pitchFamily="34" charset="0"/>
                </a:rPr>
                <a:t>Test</a:t>
              </a:r>
            </a:p>
          </p:txBody>
        </p:sp>
        <p:sp>
          <p:nvSpPr>
            <p:cNvPr id="14354" name="Text Box 17"/>
            <p:cNvSpPr txBox="1">
              <a:spLocks noChangeArrowheads="1"/>
            </p:cNvSpPr>
            <p:nvPr/>
          </p:nvSpPr>
          <p:spPr bwMode="auto">
            <a:xfrm>
              <a:off x="4632" y="1462"/>
              <a:ext cx="6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>
                  <a:cs typeface="Arial" panose="020B0604020202020204" pitchFamily="34" charset="0"/>
                </a:rPr>
                <a:t>Evaluate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6350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8" name="Group 32"/>
          <p:cNvGraphicFramePr>
            <a:graphicFrameLocks noGrp="1"/>
          </p:cNvGraphicFramePr>
          <p:nvPr>
            <p:ph type="tbl" idx="1"/>
          </p:nvPr>
        </p:nvGraphicFramePr>
        <p:xfrm>
          <a:off x="1131888" y="1344613"/>
          <a:ext cx="7402512" cy="3265487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09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792" marB="46792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732088" y="5207000"/>
            <a:ext cx="53673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383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979738" y="45561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986463" y="45434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227138" y="12795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25538" y="2860675"/>
            <a:ext cx="36766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737100" y="28225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562100" y="5448300"/>
            <a:ext cx="7164388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214438" y="21129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F5C02"/>
      </a:dk2>
      <a:lt2>
        <a:srgbClr val="FFFFFF"/>
      </a:lt2>
      <a:accent1>
        <a:srgbClr val="F3C829"/>
      </a:accent1>
      <a:accent2>
        <a:srgbClr val="FC2827"/>
      </a:accent2>
      <a:accent3>
        <a:srgbClr val="AAB5AA"/>
      </a:accent3>
      <a:accent4>
        <a:srgbClr val="DADADA"/>
      </a:accent4>
      <a:accent5>
        <a:srgbClr val="F8E0AC"/>
      </a:accent5>
      <a:accent6>
        <a:srgbClr val="E42322"/>
      </a:accent6>
      <a:hlink>
        <a:srgbClr val="FF9D3B"/>
      </a:hlink>
      <a:folHlink>
        <a:srgbClr val="94A7D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08080"/>
        </a:dk1>
        <a:lt1>
          <a:srgbClr val="FFFFFF"/>
        </a:lt1>
        <a:dk2>
          <a:srgbClr val="040402"/>
        </a:dk2>
        <a:lt2>
          <a:srgbClr val="FFFFFF"/>
        </a:lt2>
        <a:accent1>
          <a:srgbClr val="FFF21C"/>
        </a:accent1>
        <a:accent2>
          <a:srgbClr val="6BA7F8"/>
        </a:accent2>
        <a:accent3>
          <a:srgbClr val="AAAAAA"/>
        </a:accent3>
        <a:accent4>
          <a:srgbClr val="DADADA"/>
        </a:accent4>
        <a:accent5>
          <a:srgbClr val="FFF7AB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08080"/>
        </a:dk1>
        <a:lt1>
          <a:srgbClr val="FFFFFF"/>
        </a:lt1>
        <a:dk2>
          <a:srgbClr val="040402"/>
        </a:dk2>
        <a:lt2>
          <a:srgbClr val="FFFFFF"/>
        </a:lt2>
        <a:accent1>
          <a:srgbClr val="FFF21C"/>
        </a:accent1>
        <a:accent2>
          <a:srgbClr val="FC2827"/>
        </a:accent2>
        <a:accent3>
          <a:srgbClr val="AAAAAA"/>
        </a:accent3>
        <a:accent4>
          <a:srgbClr val="DADADA"/>
        </a:accent4>
        <a:accent5>
          <a:srgbClr val="FFF7AB"/>
        </a:accent5>
        <a:accent6>
          <a:srgbClr val="E42322"/>
        </a:accent6>
        <a:hlink>
          <a:srgbClr val="FF9D3B"/>
        </a:hlink>
        <a:folHlink>
          <a:srgbClr val="3C5BB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298</Words>
  <Application>Microsoft Office PowerPoint</Application>
  <PresentationFormat>On-screen Show (4:3)</PresentationFormat>
  <Paragraphs>79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Playing Cards 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Playing Cards PowerPoint Template</dc:title>
  <dc:creator>Presentation Magazine</dc:creator>
  <cp:lastModifiedBy>Jonty Pearce</cp:lastModifiedBy>
  <cp:revision>12</cp:revision>
  <dcterms:created xsi:type="dcterms:W3CDTF">2009-11-03T13:35:13Z</dcterms:created>
  <dcterms:modified xsi:type="dcterms:W3CDTF">2015-02-22T11:16:15Z</dcterms:modified>
</cp:coreProperties>
</file>