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EF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7" autoAdjust="0"/>
    <p:restoredTop sz="94660"/>
  </p:normalViewPr>
  <p:slideViewPr>
    <p:cSldViewPr snapToGrid="0">
      <p:cViewPr>
        <p:scale>
          <a:sx n="77" d="100"/>
          <a:sy n="77" d="100"/>
        </p:scale>
        <p:origin x="-1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DA655A-9DDF-41B8-963D-EFC01FC14F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905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91C79F-5000-4F9A-9643-CD1A833E321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32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4B4658-DB8E-47F2-913A-6DA75766404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602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C9541A-5B05-40A1-A8F4-65BCE3E0F91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925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6E2780-28C8-4F84-A7DE-38D3027DF8B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18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D0FC39-6ED2-4A10-AF5A-DC07D339665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65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2505F6-429B-4A46-A545-BCE72C61313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80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C51766-C1AF-4136-B1F3-65BBCC26ED8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32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6C982E-E005-45EF-82F2-D72C0F1ACB8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977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F2D0CD-D0EB-4B6B-950F-D9FC2B09FDC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26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240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31A6C5-9218-4CA7-BD3A-A744871B49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21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B093A-CF60-4B1E-8099-EEE3260DD5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46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C49F4-9C15-482F-9E29-04D827AE91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0580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3B88E-B258-4681-8711-2F75A1EE4C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577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D59FF-E8A3-47DE-8E71-2C2CC672D5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76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A5744-E629-4C59-894C-3DD413E7FC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952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B43F1-F602-4CB9-9826-48C96DE8D2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871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310FB-2F62-4C3C-8912-7BDDE2DC65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352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86F7-7A7D-474E-9984-FC47A89230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65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3F2FD-B956-46D8-A2C2-AF3385CF16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858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746E6-A131-44B4-8279-4A8C293886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26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D14E-DD35-4E83-BE75-8C6FE977B8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22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8B9A4-001C-467E-9577-95ACDEE9B0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87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404v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DC8A93A-58F3-4888-B992-A58069890E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635000"/>
            <a:ext cx="7772400" cy="1470025"/>
          </a:xfrm>
        </p:spPr>
        <p:txBody>
          <a:bodyPr/>
          <a:lstStyle/>
          <a:p>
            <a:pPr algn="l" eaLnBrk="1" hangingPunct="1"/>
            <a:r>
              <a:rPr lang="en-GB" altLang="en-US" b="1" smtClean="0"/>
              <a:t>Coal Mine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8500" y="1819275"/>
            <a:ext cx="6221413" cy="1752600"/>
          </a:xfrm>
        </p:spPr>
        <p:txBody>
          <a:bodyPr/>
          <a:lstStyle/>
          <a:p>
            <a:pPr algn="l" eaLnBrk="1" hangingPunct="1"/>
            <a:r>
              <a:rPr lang="en-GB" altLang="en-US" sz="3600" b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51618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51618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13067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13067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13067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13067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51618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51618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1876425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17541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1876425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175418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05113" y="34909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49091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86300" y="3368675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67388" y="336708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7600" y="1989138"/>
          <a:ext cx="6729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989138"/>
                        <a:ext cx="6729413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6" descr="IMG_24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1687513"/>
            <a:ext cx="3082925" cy="386556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44588" y="140970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087438" y="4964113"/>
            <a:ext cx="55673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075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FFFF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075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FFFF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FFFF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150938" y="13652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150938" y="2794000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4495800" y="27940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042988" y="5076825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150938" y="22621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23E26"/>
      </a:dk1>
      <a:lt1>
        <a:srgbClr val="E7E6F7"/>
      </a:lt1>
      <a:dk2>
        <a:srgbClr val="8C514C"/>
      </a:dk2>
      <a:lt2>
        <a:srgbClr val="2D2015"/>
      </a:lt2>
      <a:accent1>
        <a:srgbClr val="AB3F38"/>
      </a:accent1>
      <a:accent2>
        <a:srgbClr val="8C714C"/>
      </a:accent2>
      <a:accent3>
        <a:srgbClr val="F1F0FA"/>
      </a:accent3>
      <a:accent4>
        <a:srgbClr val="45341F"/>
      </a:accent4>
      <a:accent5>
        <a:srgbClr val="D2AFAE"/>
      </a:accent5>
      <a:accent6>
        <a:srgbClr val="7E6644"/>
      </a:accent6>
      <a:hlink>
        <a:srgbClr val="D9AF75"/>
      </a:hlink>
      <a:folHlink>
        <a:srgbClr val="73737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523E26"/>
        </a:dk1>
        <a:lt1>
          <a:srgbClr val="E7E6F7"/>
        </a:lt1>
        <a:dk2>
          <a:srgbClr val="8C514C"/>
        </a:dk2>
        <a:lt2>
          <a:srgbClr val="2D2015"/>
        </a:lt2>
        <a:accent1>
          <a:srgbClr val="D97D75"/>
        </a:accent1>
        <a:accent2>
          <a:srgbClr val="8F5F2F"/>
        </a:accent2>
        <a:accent3>
          <a:srgbClr val="F1F0FA"/>
        </a:accent3>
        <a:accent4>
          <a:srgbClr val="45341F"/>
        </a:accent4>
        <a:accent5>
          <a:srgbClr val="E9BFBD"/>
        </a:accent5>
        <a:accent6>
          <a:srgbClr val="81552A"/>
        </a:accent6>
        <a:hlink>
          <a:srgbClr val="D9AF75"/>
        </a:hlink>
        <a:folHlink>
          <a:srgbClr val="7373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523E26"/>
        </a:dk1>
        <a:lt1>
          <a:srgbClr val="E7E6F7"/>
        </a:lt1>
        <a:dk2>
          <a:srgbClr val="8C514C"/>
        </a:dk2>
        <a:lt2>
          <a:srgbClr val="2D2015"/>
        </a:lt2>
        <a:accent1>
          <a:srgbClr val="D97D75"/>
        </a:accent1>
        <a:accent2>
          <a:srgbClr val="8C714C"/>
        </a:accent2>
        <a:accent3>
          <a:srgbClr val="F1F0FA"/>
        </a:accent3>
        <a:accent4>
          <a:srgbClr val="45341F"/>
        </a:accent4>
        <a:accent5>
          <a:srgbClr val="E9BFBD"/>
        </a:accent5>
        <a:accent6>
          <a:srgbClr val="7E6644"/>
        </a:accent6>
        <a:hlink>
          <a:srgbClr val="D9AF75"/>
        </a:hlink>
        <a:folHlink>
          <a:srgbClr val="7373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297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Coal Mine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 mine template</dc:title>
  <dc:creator>Presentation Magazine</dc:creator>
  <cp:lastModifiedBy>Jonty Pearce</cp:lastModifiedBy>
  <cp:revision>20</cp:revision>
  <dcterms:created xsi:type="dcterms:W3CDTF">2009-11-03T13:35:13Z</dcterms:created>
  <dcterms:modified xsi:type="dcterms:W3CDTF">2015-02-22T11:16:14Z</dcterms:modified>
</cp:coreProperties>
</file>