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7" r:id="rId4"/>
    <p:sldId id="261" r:id="rId5"/>
    <p:sldId id="262" r:id="rId6"/>
    <p:sldId id="268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C9C9F0"/>
    <a:srgbClr val="02307C"/>
    <a:srgbClr val="0347B5"/>
    <a:srgbClr val="0350D1"/>
    <a:srgbClr val="00117E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32" autoAdjust="0"/>
    <p:restoredTop sz="90929"/>
  </p:normalViewPr>
  <p:slideViewPr>
    <p:cSldViewPr snapToGrid="0">
      <p:cViewPr>
        <p:scale>
          <a:sx n="74" d="100"/>
          <a:sy n="74" d="100"/>
        </p:scale>
        <p:origin x="-10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-358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6" charset="-128"/>
              </a:defRPr>
            </a:lvl1pPr>
          </a:lstStyle>
          <a:p>
            <a:pPr>
              <a:defRPr/>
            </a:pPr>
            <a:fld id="{9C229414-FA31-4362-8165-C4E6204C2290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D12FEC5-8C24-4EE2-91D0-6ABC655E5A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296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CF3D26C9-D35B-4448-A07B-9FD0228091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575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003A1C5-ECA1-441C-A5C2-032065CACC3A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677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E34026-EBF2-4B0B-A5AB-CF7C21FF31B3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032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9784EE8-832B-4205-B4B4-2E5EFB3596D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804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962396C-05C6-42B8-9F9A-2DF018942FAD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189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D93BE61-8437-442B-BEB1-90C98C30C71A}" type="slidenum">
              <a:rPr lang="en-GB" altLang="en-US"/>
              <a:pPr algn="r" eaLnBrk="1" hangingPunct="1"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241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327A6C9-00ED-46B1-B81E-A3CFAAFD9901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822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34906B1-2152-4FE4-B800-29BB8EA87BE2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8807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AD0117F-0E91-42B9-9DFF-82888F2E622B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99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IMG_205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1925"/>
            <a:ext cx="7772400" cy="1143000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66850"/>
            <a:ext cx="6400800" cy="682625"/>
          </a:xfrm>
        </p:spPr>
        <p:txBody>
          <a:bodyPr/>
          <a:lstStyle>
            <a:lvl1pPr marL="0" indent="0" algn="ctr">
              <a:buFontTx/>
              <a:buNone/>
              <a:defRPr smtClean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7A650A4-E690-4F6D-9E95-4ABAC1EEFA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32807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2427288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ABF3C92A-5A4B-4C1B-838B-C2EDE258D9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143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1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82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6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27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IMG_0161-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050"/>
            <a:ext cx="8285163" cy="620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3" y="1567865"/>
            <a:ext cx="8216900" cy="4551362"/>
          </a:xfrm>
          <a:noFill/>
          <a:ln>
            <a:noFill/>
          </a:ln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B389E99E-70D0-4F0F-B002-14906AAE82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070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82078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5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IMG_2054-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83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83563" cy="484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88" r:id="rId3"/>
    <p:sldLayoutId id="2147483689" r:id="rId4"/>
    <p:sldLayoutId id="2147483690" r:id="rId5"/>
    <p:sldLayoutId id="2147483691" r:id="rId6"/>
    <p:sldLayoutId id="2147483696" r:id="rId7"/>
    <p:sldLayoutId id="2147483692" r:id="rId8"/>
    <p:sldLayoutId id="214748369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ChangeArrowheads="1"/>
          </p:cNvSpPr>
          <p:nvPr/>
        </p:nvSpPr>
        <p:spPr bwMode="auto">
          <a:xfrm>
            <a:off x="512763" y="257175"/>
            <a:ext cx="8110537" cy="1108075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Bright flower template</a:t>
            </a:r>
            <a:endParaRPr lang="en-US" altLang="en-US"/>
          </a:p>
        </p:txBody>
      </p:sp>
      <p:sp>
        <p:nvSpPr>
          <p:cNvPr id="7172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8013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 Example bullet point slide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9575"/>
            <a:ext cx="8258175" cy="484505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3694113" y="2625725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770438" y="2625725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641600" y="4240213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3709988" y="4240213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4778375" y="4240213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5848350" y="4240213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5830888" y="2625725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2625725" y="262572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2406650" y="1985963"/>
            <a:ext cx="1268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3724275" y="1863725"/>
            <a:ext cx="77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4673600" y="1985963"/>
            <a:ext cx="1020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5954713" y="1863725"/>
            <a:ext cx="5794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2749550" y="3600450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3714750" y="3600450"/>
            <a:ext cx="804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4695825" y="3478213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5776913" y="3476625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2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488950" y="274638"/>
            <a:ext cx="8178800" cy="1143000"/>
          </a:xfrm>
        </p:spPr>
        <p:txBody>
          <a:bodyPr/>
          <a:lstStyle/>
          <a:p>
            <a:r>
              <a:rPr lang="en-US" altLang="en-US" smtClean="0"/>
              <a:t>Colour Scheme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2291" name="Object 2"/>
          <p:cNvGraphicFramePr>
            <a:graphicFrameLocks noChangeAspect="1"/>
          </p:cNvGraphicFramePr>
          <p:nvPr/>
        </p:nvGraphicFramePr>
        <p:xfrm>
          <a:off x="1387475" y="1828800"/>
          <a:ext cx="672623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828800"/>
                        <a:ext cx="6726238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57238" y="1552575"/>
            <a:ext cx="5018087" cy="484505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4340" name="Picture 7" descr="IMG_2054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613" y="1638300"/>
            <a:ext cx="2336800" cy="2735263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Process Flow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731838" y="3328988"/>
            <a:ext cx="1376362" cy="2354262"/>
          </a:xfrm>
          <a:prstGeom prst="rect">
            <a:avLst/>
          </a:prstGeom>
          <a:solidFill>
            <a:srgbClr val="748ED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2266950" y="3328988"/>
            <a:ext cx="1376363" cy="2354262"/>
          </a:xfrm>
          <a:prstGeom prst="rect">
            <a:avLst/>
          </a:prstGeom>
          <a:solidFill>
            <a:srgbClr val="0091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776663" y="3328988"/>
            <a:ext cx="1376362" cy="2354262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284788" y="3328988"/>
            <a:ext cx="1376362" cy="2354262"/>
          </a:xfrm>
          <a:prstGeom prst="rect">
            <a:avLst/>
          </a:prstGeom>
          <a:solidFill>
            <a:srgbClr val="FFAB5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6796088" y="3328988"/>
            <a:ext cx="1376362" cy="2354262"/>
          </a:xfrm>
          <a:prstGeom prst="rect">
            <a:avLst/>
          </a:prstGeom>
          <a:solidFill>
            <a:srgbClr val="FFC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2266950" y="18557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731838" y="18557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96"/>
              <a:gd name="T25" fmla="*/ 0 h 800"/>
              <a:gd name="T26" fmla="*/ 1196 w 1196"/>
              <a:gd name="T27" fmla="*/ 800 h 8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3776663" y="18557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5284788" y="18557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70"/>
              <a:gd name="T34" fmla="*/ 0 h 800"/>
              <a:gd name="T35" fmla="*/ 1170 w 1170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6796088" y="18557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916238" y="23082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031875" y="2306638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4446588" y="230822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959475" y="23066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7366000" y="23082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35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/>
        </p:nvGraphicFramePr>
        <p:xfrm>
          <a:off x="1846263" y="1646238"/>
          <a:ext cx="5584825" cy="3495675"/>
        </p:xfrm>
        <a:graphic>
          <a:graphicData uri="http://schemas.openxmlformats.org/drawingml/2006/table">
            <a:tbl>
              <a:tblPr/>
              <a:tblGrid>
                <a:gridCol w="2792412"/>
                <a:gridCol w="2792413"/>
              </a:tblGrid>
              <a:tr h="5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1854200" y="5372100"/>
            <a:ext cx="5614988" cy="641350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cs typeface="Arial" panose="020B0604020202020204" pitchFamily="34" charset="0"/>
              </a:rPr>
            </a:br>
            <a:r>
              <a:rPr lang="en-GB" altLang="en-US" sz="1800"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35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64075" cy="27225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18138" y="1793875"/>
          <a:ext cx="3155950" cy="1857375"/>
        </p:xfrm>
        <a:graphic>
          <a:graphicData uri="http://schemas.openxmlformats.org/drawingml/2006/table">
            <a:tbl>
              <a:tblPr/>
              <a:tblGrid>
                <a:gridCol w="1577975"/>
                <a:gridCol w="1577975"/>
              </a:tblGrid>
              <a:tr h="930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6" charset="-128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-16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2403475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283200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pitchFamily="-16" charset="-128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ea typeface="ＭＳ Ｐゴシック" pitchFamily="-16" charset="-128"/>
                <a:cs typeface="Arial" charset="0"/>
              </a:rPr>
              <a:t>With shadow</a:t>
            </a:r>
            <a:endParaRPr lang="en-US">
              <a:solidFill>
                <a:schemeClr val="bg1"/>
              </a:solidFill>
              <a:latin typeface="Arial" charset="0"/>
              <a:ea typeface="ＭＳ Ｐゴシック" pitchFamily="-16" charset="-128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9"/>
          <p:cNvSpPr>
            <a:spLocks noChangeArrowheads="1"/>
          </p:cNvSpPr>
          <p:nvPr/>
        </p:nvSpPr>
        <p:spPr bwMode="auto">
          <a:xfrm>
            <a:off x="512763" y="390525"/>
            <a:ext cx="8110537" cy="5970588"/>
          </a:xfrm>
          <a:prstGeom prst="rect">
            <a:avLst/>
          </a:prstGeom>
          <a:solidFill>
            <a:srgbClr val="FFFFFF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589088" y="1358900"/>
            <a:ext cx="63865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1462088" y="293052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</a:t>
            </a:r>
            <a:br>
              <a:rPr lang="en-US" altLang="en-US" sz="1400">
                <a:cs typeface="Arial" panose="020B0604020202020204" pitchFamily="34" charset="0"/>
              </a:rPr>
            </a:br>
            <a:r>
              <a:rPr lang="en-US" altLang="en-US" sz="1400">
                <a:cs typeface="Arial" panose="020B0604020202020204" pitchFamily="34" charset="0"/>
              </a:rPr>
              <a:t>website.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5" name="Text Box 6"/>
          <p:cNvSpPr txBox="1">
            <a:spLocks noChangeArrowheads="1"/>
          </p:cNvSpPr>
          <p:nvPr/>
        </p:nvSpPr>
        <p:spPr bwMode="auto">
          <a:xfrm>
            <a:off x="4806950" y="293052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6" name="Text Box 7"/>
          <p:cNvSpPr txBox="1">
            <a:spLocks noChangeArrowheads="1"/>
          </p:cNvSpPr>
          <p:nvPr/>
        </p:nvSpPr>
        <p:spPr bwMode="auto">
          <a:xfrm>
            <a:off x="1355725" y="5276850"/>
            <a:ext cx="6400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49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2537" name="Text Box 8"/>
          <p:cNvSpPr txBox="1">
            <a:spLocks noChangeArrowheads="1"/>
          </p:cNvSpPr>
          <p:nvPr/>
        </p:nvSpPr>
        <p:spPr bwMode="auto">
          <a:xfrm>
            <a:off x="1589088" y="2189163"/>
            <a:ext cx="629126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7374B"/>
      </a:dk1>
      <a:lt1>
        <a:srgbClr val="FFFFFF"/>
      </a:lt1>
      <a:dk2>
        <a:srgbClr val="37374B"/>
      </a:dk2>
      <a:lt2>
        <a:srgbClr val="7A8DA9"/>
      </a:lt2>
      <a:accent1>
        <a:srgbClr val="D86E90"/>
      </a:accent1>
      <a:accent2>
        <a:srgbClr val="A79BC7"/>
      </a:accent2>
      <a:accent3>
        <a:srgbClr val="FFFFFF"/>
      </a:accent3>
      <a:accent4>
        <a:srgbClr val="2D2D3F"/>
      </a:accent4>
      <a:accent5>
        <a:srgbClr val="E9BAC6"/>
      </a:accent5>
      <a:accent6>
        <a:srgbClr val="978CB4"/>
      </a:accent6>
      <a:hlink>
        <a:srgbClr val="A4BAA9"/>
      </a:hlink>
      <a:folHlink>
        <a:srgbClr val="818F9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</TotalTime>
  <Words>255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PGothic</vt:lpstr>
      <vt:lpstr>Wingdings</vt:lpstr>
      <vt:lpstr>Default Design</vt:lpstr>
      <vt:lpstr>Microsoft Graph Chart</vt:lpstr>
      <vt:lpstr>Bright flower template</vt:lpstr>
      <vt:lpstr> 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flower template</dc:title>
  <dc:creator>Presentation Magazine</dc:creator>
  <cp:lastModifiedBy>Jonty Pearce</cp:lastModifiedBy>
  <cp:revision>85</cp:revision>
  <dcterms:created xsi:type="dcterms:W3CDTF">2010-08-19T23:05:01Z</dcterms:created>
  <dcterms:modified xsi:type="dcterms:W3CDTF">2015-02-22T11:16:13Z</dcterms:modified>
</cp:coreProperties>
</file>