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7" r:id="rId4"/>
    <p:sldId id="261" r:id="rId5"/>
    <p:sldId id="262" r:id="rId6"/>
    <p:sldId id="268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F0"/>
    <a:srgbClr val="02307C"/>
    <a:srgbClr val="0347B5"/>
    <a:srgbClr val="0350D1"/>
    <a:srgbClr val="00117E"/>
    <a:srgbClr val="0000CC"/>
    <a:srgbClr val="4343FF"/>
    <a:srgbClr val="C80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0929"/>
  </p:normalViewPr>
  <p:slideViewPr>
    <p:cSldViewPr snapToGrid="0">
      <p:cViewPr>
        <p:scale>
          <a:sx n="81" d="100"/>
          <a:sy n="81" d="100"/>
        </p:scale>
        <p:origin x="-114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fld id="{4E404FD3-8F25-48AD-9181-D18EAF554069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2D444A0-393C-4FB3-9441-A52635B28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571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508997D-AA64-4373-A045-945FE0A6BF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2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42A04A-882C-474E-AD47-FA1CE5C61AA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422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A93483-C6BA-491A-BD41-D449EBF943F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0A65106-8812-461B-8B47-A0D91B6F532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87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A270713-125D-4BE9-BE2F-F965F69FEF3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01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EDB536-51C5-4ADC-B1B3-9F7ABA843DED}" type="slidenum">
              <a:rPr lang="en-GB" altLang="en-US"/>
              <a:pPr algn="r"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4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11E5F38-89A2-49D0-905E-088AAB152CDB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16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2DA498-B178-483B-B0A1-0E5B8F8D5CB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04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D00A57-F81C-4E9B-BB20-AFDC808113E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35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IMG_221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2425"/>
            <a:ext cx="7772400" cy="11430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22438"/>
            <a:ext cx="6400800" cy="682625"/>
          </a:xfrm>
        </p:spPr>
        <p:txBody>
          <a:bodyPr/>
          <a:lstStyle>
            <a:lvl1pPr marL="0" indent="0" algn="ctr">
              <a:buFontTx/>
              <a:buNone/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95EAE35-ABB2-48C0-BD35-BD031E76C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097406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42728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76D9B2B7-1A28-4BDD-A0F5-B46DEAF585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60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3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2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1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94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3" y="1567865"/>
            <a:ext cx="8216900" cy="4551362"/>
          </a:xfrm>
          <a:noFill/>
          <a:ln>
            <a:noFill/>
          </a:ln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E0BD97B-B22B-47BB-8ED4-6102BB71F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942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66784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IMG_2216-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83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88" r:id="rId3"/>
    <p:sldLayoutId id="2147483689" r:id="rId4"/>
    <p:sldLayoutId id="2147483690" r:id="rId5"/>
    <p:sldLayoutId id="2147483691" r:id="rId6"/>
    <p:sldLayoutId id="2147483696" r:id="rId7"/>
    <p:sldLayoutId id="2147483692" r:id="rId8"/>
    <p:sldLayoutId id="214748369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Red rose template</a:t>
            </a: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8013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Example bullet point slide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58175" cy="484505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719513" y="255587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795838" y="255587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667000" y="417036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3735388" y="417036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4803775" y="417036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5873750" y="417036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5856288" y="255587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651125" y="255587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432050" y="1916113"/>
            <a:ext cx="1268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749675" y="1793875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699000" y="1916113"/>
            <a:ext cx="1020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5980113" y="1793875"/>
            <a:ext cx="579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2835275" y="3530600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3716338" y="3540125"/>
            <a:ext cx="804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4718050" y="341788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5799138" y="3416300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965200" y="274638"/>
            <a:ext cx="8178800" cy="1143000"/>
          </a:xfrm>
        </p:spPr>
        <p:txBody>
          <a:bodyPr/>
          <a:lstStyle/>
          <a:p>
            <a:r>
              <a:rPr lang="en-US" altLang="en-US" smtClean="0"/>
              <a:t>Colour Scheme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1347788" y="1700213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8" y="1700213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96900" y="1504950"/>
            <a:ext cx="5018088" cy="484505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4340" name="Picture 8" descr="IMG_2216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25" y="1590675"/>
            <a:ext cx="2079625" cy="25019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  <a:endParaRPr lang="en-US" altLang="en-US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865313" y="1400175"/>
          <a:ext cx="5584825" cy="3495675"/>
        </p:xfrm>
        <a:graphic>
          <a:graphicData uri="http://schemas.openxmlformats.org/drawingml/2006/table">
            <a:tbl>
              <a:tblPr/>
              <a:tblGrid>
                <a:gridCol w="2792412"/>
                <a:gridCol w="2792413"/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1844675" y="5072063"/>
            <a:ext cx="5627688" cy="6413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64075" cy="27225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18138" y="1793875"/>
          <a:ext cx="3155950" cy="1857375"/>
        </p:xfrm>
        <a:graphic>
          <a:graphicData uri="http://schemas.openxmlformats.org/drawingml/2006/table">
            <a:tbl>
              <a:tblPr/>
              <a:tblGrid>
                <a:gridCol w="1577975"/>
                <a:gridCol w="1577975"/>
              </a:tblGrid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051050" y="40306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930775" y="40306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With shadow</a:t>
            </a:r>
            <a:endParaRPr lang="en-US">
              <a:solidFill>
                <a:schemeClr val="bg1"/>
              </a:solidFill>
              <a:latin typeface="Arial" charset="0"/>
              <a:ea typeface="ＭＳ Ｐゴシック" pitchFamily="-16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89088" y="1358900"/>
            <a:ext cx="6386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462088" y="293052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</a:t>
            </a:r>
            <a:br>
              <a:rPr lang="en-US" altLang="en-US" sz="1400">
                <a:cs typeface="Arial" panose="020B0604020202020204" pitchFamily="34" charset="0"/>
              </a:rPr>
            </a:br>
            <a:r>
              <a:rPr lang="en-US" altLang="en-US" sz="1400">
                <a:cs typeface="Arial" panose="020B0604020202020204" pitchFamily="34" charset="0"/>
              </a:rPr>
              <a:t>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806950" y="293052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208088" y="5127625"/>
            <a:ext cx="7056437" cy="839788"/>
          </a:xfrm>
          <a:prstGeom prst="rect">
            <a:avLst/>
          </a:prstGeom>
          <a:solidFill>
            <a:schemeClr val="bg1">
              <a:alpha val="7882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18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1800" b="1">
                <a:cs typeface="Arial" panose="020B0604020202020204" pitchFamily="34" charset="0"/>
              </a:rPr>
              <a:t>  </a:t>
            </a:r>
            <a:endParaRPr lang="en-US" altLang="en-US" sz="1800" b="1"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589088" y="2189163"/>
            <a:ext cx="62912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2B312B"/>
      </a:dk1>
      <a:lt1>
        <a:srgbClr val="FFFFFF"/>
      </a:lt1>
      <a:dk2>
        <a:srgbClr val="C80721"/>
      </a:dk2>
      <a:lt2>
        <a:srgbClr val="60454B"/>
      </a:lt2>
      <a:accent1>
        <a:srgbClr val="771B25"/>
      </a:accent1>
      <a:accent2>
        <a:srgbClr val="DA9297"/>
      </a:accent2>
      <a:accent3>
        <a:srgbClr val="FFFFFF"/>
      </a:accent3>
      <a:accent4>
        <a:srgbClr val="232823"/>
      </a:accent4>
      <a:accent5>
        <a:srgbClr val="BDABAC"/>
      </a:accent5>
      <a:accent6>
        <a:srgbClr val="C58488"/>
      </a:accent6>
      <a:hlink>
        <a:srgbClr val="482829"/>
      </a:hlink>
      <a:folHlink>
        <a:srgbClr val="9C594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255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Red rose template</vt:lpstr>
      <vt:lpstr> 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rose template</dc:title>
  <dc:creator>Presentation Magazine</dc:creator>
  <cp:keywords>Romantic, valentines, celebration</cp:keywords>
  <cp:lastModifiedBy>Jonty Pearce</cp:lastModifiedBy>
  <cp:revision>87</cp:revision>
  <dcterms:created xsi:type="dcterms:W3CDTF">2010-08-19T23:05:01Z</dcterms:created>
  <dcterms:modified xsi:type="dcterms:W3CDTF">2015-02-22T11:16:12Z</dcterms:modified>
</cp:coreProperties>
</file>