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7C"/>
    <a:srgbClr val="0347B5"/>
    <a:srgbClr val="0350D1"/>
    <a:srgbClr val="00117E"/>
    <a:srgbClr val="0000CC"/>
    <a:srgbClr val="4343FF"/>
    <a:srgbClr val="0D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0929"/>
  </p:normalViewPr>
  <p:slideViewPr>
    <p:cSldViewPr snapToGrid="0">
      <p:cViewPr>
        <p:scale>
          <a:sx n="81" d="100"/>
          <a:sy n="81" d="100"/>
        </p:scale>
        <p:origin x="-2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C48B091-B3D5-4F2B-BBD4-3D7982E3A3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6135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294EF28-EFED-485C-92EB-B110385183E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994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068B2E5-09ED-42B3-8029-867F180C0C7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583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61128C4-8AA8-42B0-9A01-2F9ABD9DCE4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95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96D1A08-4CB0-4C29-BA4B-2BE6188728C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681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E558EE6-F2AC-4794-A9F5-886CD9257CD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68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3EA9AAB-AB7D-40A9-BF91-8AE685F88151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219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9315FEA-84FC-4154-890A-632E22F8AAB6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619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C5AEDB6-516D-447A-B4F3-ED3551CEC3E2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176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IMG_3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1"/>
          <p:cNvSpPr>
            <a:spLocks noChangeArrowheads="1"/>
          </p:cNvSpPr>
          <p:nvPr userDrawn="1"/>
        </p:nvSpPr>
        <p:spPr bwMode="auto">
          <a:xfrm>
            <a:off x="0" y="4568825"/>
            <a:ext cx="9144000" cy="1892300"/>
          </a:xfrm>
          <a:prstGeom prst="rect">
            <a:avLst/>
          </a:prstGeom>
          <a:solidFill>
            <a:schemeClr val="accent1">
              <a:alpha val="6901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9613" y="4489450"/>
            <a:ext cx="7772400" cy="11430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ea typeface="ＭＳ Ｐゴシック" pitchFamily="-16" charset="-128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95413" y="5735638"/>
            <a:ext cx="6400800" cy="614362"/>
          </a:xfrm>
        </p:spPr>
        <p:txBody>
          <a:bodyPr/>
          <a:lstStyle>
            <a:lvl1pPr marL="0" indent="0" algn="ctr">
              <a:buFontTx/>
              <a:buNone/>
              <a:defRPr smtClean="0">
                <a:solidFill>
                  <a:schemeClr val="bg1"/>
                </a:solidFill>
                <a:ea typeface="ＭＳ Ｐゴシック" pitchFamily="-16" charset="-128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6736048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183EE-B8BB-4D6B-A557-F133A5FB01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2726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29382-8662-4A1E-91A8-78A824B80E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1605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A6089-23DF-441C-826F-A59830510D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0253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D7FB5-9DC9-4B12-B888-5F8858B0E9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600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FAFB8-843A-465A-BD18-1571A1A348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296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793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1696953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424928-2194-4251-B7E1-82E44F3E09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1288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A1DCC-7D3C-4A77-ADA9-5BAE0A9BAD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718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F55C5-B065-4022-A04E-04E3E0D676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139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21632-A406-422C-B675-8A39C959CF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370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51878-B089-47E5-8DA8-607CBF2393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627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398FF-4D97-4EAF-A8B5-2A87B59081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66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A899-6E6E-46CC-84F2-56D829EECE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687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9B385-C917-4DDE-9192-91A70CA548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818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IMG_3005-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C6BBC50-3E41-40A3-867F-140698CE26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9300" y="4860925"/>
            <a:ext cx="7772400" cy="1143000"/>
          </a:xfrm>
        </p:spPr>
        <p:txBody>
          <a:bodyPr/>
          <a:lstStyle/>
          <a:p>
            <a:r>
              <a:rPr lang="en-US" altLang="en-US">
                <a:ea typeface="MS PGothic" panose="020B0600070205080204" pitchFamily="34" charset="-128"/>
              </a:rPr>
              <a:t>Piglets template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Example bullet point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Colour scheme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400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400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3545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3545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3545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3545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400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4002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00263"/>
            <a:ext cx="1268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1978025"/>
            <a:ext cx="771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00263"/>
            <a:ext cx="1020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1978025"/>
            <a:ext cx="5794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11463" y="3714750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06813" y="3714750"/>
            <a:ext cx="804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92650" y="3592513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73738" y="3590925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952625" y="1847850"/>
            <a:ext cx="5441950" cy="3560763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Sample Graph (3 colours)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10244" name="Object 2"/>
          <p:cNvGraphicFramePr>
            <a:graphicFrameLocks noChangeAspect="1"/>
          </p:cNvGraphicFramePr>
          <p:nvPr/>
        </p:nvGraphicFramePr>
        <p:xfrm>
          <a:off x="1673225" y="1749425"/>
          <a:ext cx="6726238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5" y="1749425"/>
                        <a:ext cx="6726238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Picture slide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4388" y="1600200"/>
            <a:ext cx="4983162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7" descr="IMG_3005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97025"/>
            <a:ext cx="1981200" cy="233997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79750"/>
            <a:ext cx="1376362" cy="2354263"/>
          </a:xfrm>
          <a:prstGeom prst="rect">
            <a:avLst/>
          </a:prstGeom>
          <a:solidFill>
            <a:srgbClr val="FFC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96"/>
              <a:gd name="T25" fmla="*/ 0 h 800"/>
              <a:gd name="T26" fmla="*/ 1196 w 1196"/>
              <a:gd name="T27" fmla="*/ 800 h 8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06550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70"/>
              <a:gd name="T34" fmla="*/ 0 h 800"/>
              <a:gd name="T35" fmla="*/ 1170 w 1170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574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58988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Example of a table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/>
        </p:nvGraphicFramePr>
        <p:xfrm>
          <a:off x="1125538" y="1538288"/>
          <a:ext cx="7402512" cy="3267075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09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785" marB="46785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Rectangle 9"/>
          <p:cNvSpPr>
            <a:spLocks noChangeArrowheads="1"/>
          </p:cNvSpPr>
          <p:nvPr/>
        </p:nvSpPr>
        <p:spPr bwMode="auto">
          <a:xfrm>
            <a:off x="1695450" y="4897438"/>
            <a:ext cx="6519863" cy="776287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14" name="Text Box 29"/>
          <p:cNvSpPr txBox="1">
            <a:spLocks noChangeArrowheads="1"/>
          </p:cNvSpPr>
          <p:nvPr/>
        </p:nvSpPr>
        <p:spPr bwMode="auto">
          <a:xfrm>
            <a:off x="1760538" y="4897438"/>
            <a:ext cx="6165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cs typeface="Arial" panose="020B0604020202020204" pitchFamily="34" charset="0"/>
              </a:rPr>
            </a:br>
            <a:r>
              <a:rPr lang="en-GB" altLang="en-US" sz="1800"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Examples of default styles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101850" y="39481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981575" y="39481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pitchFamily="-16" charset="-128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pitchFamily="-16" charset="-128"/>
                <a:cs typeface="Arial" charset="0"/>
              </a:rPr>
              <a:t>With shadow</a:t>
            </a:r>
            <a:endParaRPr lang="en-US">
              <a:solidFill>
                <a:schemeClr val="bg1"/>
              </a:solidFill>
              <a:latin typeface="Arial" charset="0"/>
              <a:ea typeface="ＭＳ Ｐゴシック" pitchFamily="-16" charset="-128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ChangeArrowheads="1"/>
          </p:cNvSpPr>
          <p:nvPr/>
        </p:nvSpPr>
        <p:spPr bwMode="auto">
          <a:xfrm>
            <a:off x="1320800" y="5022850"/>
            <a:ext cx="6519863" cy="1028700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Use of templates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150938" y="1358900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150938" y="272097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web site provided that it is not for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4495800" y="27209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765175" y="5067300"/>
            <a:ext cx="71643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1150938" y="21891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523E26"/>
      </a:dk1>
      <a:lt1>
        <a:srgbClr val="FFFFFF"/>
      </a:lt1>
      <a:dk2>
        <a:srgbClr val="CAA27A"/>
      </a:dk2>
      <a:lt2>
        <a:srgbClr val="2D2015"/>
      </a:lt2>
      <a:accent1>
        <a:srgbClr val="8C7B70"/>
      </a:accent1>
      <a:accent2>
        <a:srgbClr val="8F5F2F"/>
      </a:accent2>
      <a:accent3>
        <a:srgbClr val="FFFFFF"/>
      </a:accent3>
      <a:accent4>
        <a:srgbClr val="45341F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</TotalTime>
  <Words>223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PGothic</vt:lpstr>
      <vt:lpstr>Wingdings</vt:lpstr>
      <vt:lpstr>Default Design</vt:lpstr>
      <vt:lpstr>Microsoft Graph Chart</vt:lpstr>
      <vt:lpstr>Piglets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Piglets template</dc:title>
  <dc:creator>Presentation Magazine</dc:creator>
  <cp:lastModifiedBy>Jonty Pearce</cp:lastModifiedBy>
  <cp:revision>82</cp:revision>
  <dcterms:created xsi:type="dcterms:W3CDTF">2010-09-06T21:45:52Z</dcterms:created>
  <dcterms:modified xsi:type="dcterms:W3CDTF">2015-02-22T11:16:11Z</dcterms:modified>
</cp:coreProperties>
</file>