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1" r:id="rId3"/>
    <p:sldId id="259" r:id="rId4"/>
    <p:sldId id="268" r:id="rId5"/>
    <p:sldId id="267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07070"/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3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CEB11363-3C60-4C67-9883-E03A917C9E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4606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0E0A6E-D3AF-4EB3-8F44-991E22F0987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914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CB7784-4F2E-4BC2-A7AD-1ED4375C9B9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481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3B54EE-F6D2-47D8-85B2-166B9635A9D0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194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0D10ED-4507-4056-AFA5-1225FEC6902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535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DBC95C-9A61-40C3-A8B5-009BEABB218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791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77099F-F139-4B0C-9CB0-40A8E8A74F0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49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05B2E-A872-445A-B654-D9013A999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425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A03A5-966D-45AE-B5DF-344EFA6271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995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B3077-5267-4DAB-ABAD-779C04767D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340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E33DB-8EE6-490C-9F39-FC3CC5BA05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57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33679-D05C-4D75-AFAC-B611FEA08D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28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82EAE-9591-45F8-A7E0-88AD2FCF69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892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D81DD-8BCF-452B-82E5-FB5FE16129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774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2C4DD-75A3-4A9C-98F2-60CF6905D5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443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0423F-CDFB-447B-9419-25E20D9478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4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7977B-84E0-4318-B528-57F38F9ADA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1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681E5-CA5C-490E-B1CC-A26C176F62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462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7F28DE9D-B55F-475D-9BC5-0FB434F8AF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Flower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mtClean="0"/>
              <a:t>Can be coloured in, magnified </a:t>
            </a:r>
            <a:br>
              <a:rPr lang="en-GB" altLang="en-US" smtClean="0"/>
            </a:br>
            <a:r>
              <a:rPr lang="en-GB" altLang="en-US" smtClean="0"/>
              <a:t>and cut out</a:t>
            </a:r>
          </a:p>
        </p:txBody>
      </p:sp>
      <p:grpSp>
        <p:nvGrpSpPr>
          <p:cNvPr id="3076" name="Group 422"/>
          <p:cNvGrpSpPr>
            <a:grpSpLocks/>
          </p:cNvGrpSpPr>
          <p:nvPr/>
        </p:nvGrpSpPr>
        <p:grpSpPr bwMode="auto">
          <a:xfrm>
            <a:off x="6959600" y="4576763"/>
            <a:ext cx="1112838" cy="1928812"/>
            <a:chOff x="4524" y="1578"/>
            <a:chExt cx="571" cy="990"/>
          </a:xfrm>
        </p:grpSpPr>
        <p:sp>
          <p:nvSpPr>
            <p:cNvPr id="3205" name="Freeform 423"/>
            <p:cNvSpPr>
              <a:spLocks/>
            </p:cNvSpPr>
            <p:nvPr/>
          </p:nvSpPr>
          <p:spPr bwMode="auto">
            <a:xfrm>
              <a:off x="4811" y="1727"/>
              <a:ext cx="121" cy="841"/>
            </a:xfrm>
            <a:custGeom>
              <a:avLst/>
              <a:gdLst>
                <a:gd name="T0" fmla="*/ 3 w 178"/>
                <a:gd name="T1" fmla="*/ 35 h 1239"/>
                <a:gd name="T2" fmla="*/ 14 w 178"/>
                <a:gd name="T3" fmla="*/ 18 h 1239"/>
                <a:gd name="T4" fmla="*/ 24 w 178"/>
                <a:gd name="T5" fmla="*/ 5 h 1239"/>
                <a:gd name="T6" fmla="*/ 33 w 178"/>
                <a:gd name="T7" fmla="*/ 0 h 1239"/>
                <a:gd name="T8" fmla="*/ 36 w 178"/>
                <a:gd name="T9" fmla="*/ 0 h 1239"/>
                <a:gd name="T10" fmla="*/ 48 w 178"/>
                <a:gd name="T11" fmla="*/ 2 h 1239"/>
                <a:gd name="T12" fmla="*/ 58 w 178"/>
                <a:gd name="T13" fmla="*/ 7 h 1239"/>
                <a:gd name="T14" fmla="*/ 67 w 178"/>
                <a:gd name="T15" fmla="*/ 15 h 1239"/>
                <a:gd name="T16" fmla="*/ 70 w 178"/>
                <a:gd name="T17" fmla="*/ 26 h 1239"/>
                <a:gd name="T18" fmla="*/ 70 w 178"/>
                <a:gd name="T19" fmla="*/ 37 h 1239"/>
                <a:gd name="T20" fmla="*/ 69 w 178"/>
                <a:gd name="T21" fmla="*/ 49 h 1239"/>
                <a:gd name="T22" fmla="*/ 63 w 178"/>
                <a:gd name="T23" fmla="*/ 60 h 1239"/>
                <a:gd name="T24" fmla="*/ 54 w 178"/>
                <a:gd name="T25" fmla="*/ 73 h 1239"/>
                <a:gd name="T26" fmla="*/ 52 w 178"/>
                <a:gd name="T27" fmla="*/ 74 h 1239"/>
                <a:gd name="T28" fmla="*/ 51 w 178"/>
                <a:gd name="T29" fmla="*/ 82 h 1239"/>
                <a:gd name="T30" fmla="*/ 51 w 178"/>
                <a:gd name="T31" fmla="*/ 94 h 1239"/>
                <a:gd name="T32" fmla="*/ 52 w 178"/>
                <a:gd name="T33" fmla="*/ 101 h 1239"/>
                <a:gd name="T34" fmla="*/ 66 w 178"/>
                <a:gd name="T35" fmla="*/ 157 h 1239"/>
                <a:gd name="T36" fmla="*/ 73 w 178"/>
                <a:gd name="T37" fmla="*/ 202 h 1239"/>
                <a:gd name="T38" fmla="*/ 80 w 178"/>
                <a:gd name="T39" fmla="*/ 259 h 1239"/>
                <a:gd name="T40" fmla="*/ 82 w 178"/>
                <a:gd name="T41" fmla="*/ 291 h 1239"/>
                <a:gd name="T42" fmla="*/ 82 w 178"/>
                <a:gd name="T43" fmla="*/ 344 h 1239"/>
                <a:gd name="T44" fmla="*/ 80 w 178"/>
                <a:gd name="T45" fmla="*/ 419 h 1239"/>
                <a:gd name="T46" fmla="*/ 75 w 178"/>
                <a:gd name="T47" fmla="*/ 474 h 1239"/>
                <a:gd name="T48" fmla="*/ 69 w 178"/>
                <a:gd name="T49" fmla="*/ 560 h 1239"/>
                <a:gd name="T50" fmla="*/ 57 w 178"/>
                <a:gd name="T51" fmla="*/ 565 h 1239"/>
                <a:gd name="T52" fmla="*/ 44 w 178"/>
                <a:gd name="T53" fmla="*/ 570 h 1239"/>
                <a:gd name="T54" fmla="*/ 33 w 178"/>
                <a:gd name="T55" fmla="*/ 570 h 1239"/>
                <a:gd name="T56" fmla="*/ 26 w 178"/>
                <a:gd name="T57" fmla="*/ 567 h 1239"/>
                <a:gd name="T58" fmla="*/ 23 w 178"/>
                <a:gd name="T59" fmla="*/ 564 h 1239"/>
                <a:gd name="T60" fmla="*/ 31 w 178"/>
                <a:gd name="T61" fmla="*/ 491 h 1239"/>
                <a:gd name="T62" fmla="*/ 41 w 178"/>
                <a:gd name="T63" fmla="*/ 378 h 1239"/>
                <a:gd name="T64" fmla="*/ 44 w 178"/>
                <a:gd name="T65" fmla="*/ 339 h 1239"/>
                <a:gd name="T66" fmla="*/ 46 w 178"/>
                <a:gd name="T67" fmla="*/ 265 h 1239"/>
                <a:gd name="T68" fmla="*/ 46 w 178"/>
                <a:gd name="T69" fmla="*/ 204 h 1239"/>
                <a:gd name="T70" fmla="*/ 41 w 178"/>
                <a:gd name="T71" fmla="*/ 157 h 1239"/>
                <a:gd name="T72" fmla="*/ 36 w 178"/>
                <a:gd name="T73" fmla="*/ 129 h 1239"/>
                <a:gd name="T74" fmla="*/ 28 w 178"/>
                <a:gd name="T75" fmla="*/ 111 h 1239"/>
                <a:gd name="T76" fmla="*/ 13 w 178"/>
                <a:gd name="T77" fmla="*/ 80 h 1239"/>
                <a:gd name="T78" fmla="*/ 10 w 178"/>
                <a:gd name="T79" fmla="*/ 77 h 1239"/>
                <a:gd name="T80" fmla="*/ 3 w 178"/>
                <a:gd name="T81" fmla="*/ 65 h 1239"/>
                <a:gd name="T82" fmla="*/ 0 w 178"/>
                <a:gd name="T83" fmla="*/ 52 h 1239"/>
                <a:gd name="T84" fmla="*/ 2 w 178"/>
                <a:gd name="T85" fmla="*/ 39 h 1239"/>
                <a:gd name="T86" fmla="*/ 3 w 178"/>
                <a:gd name="T87" fmla="*/ 35 h 12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8" h="1239">
                  <a:moveTo>
                    <a:pt x="8" y="76"/>
                  </a:moveTo>
                  <a:lnTo>
                    <a:pt x="8" y="76"/>
                  </a:lnTo>
                  <a:lnTo>
                    <a:pt x="14" y="64"/>
                  </a:lnTo>
                  <a:lnTo>
                    <a:pt x="30" y="38"/>
                  </a:lnTo>
                  <a:lnTo>
                    <a:pt x="40" y="24"/>
                  </a:lnTo>
                  <a:lnTo>
                    <a:pt x="52" y="12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4" y="4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36" y="22"/>
                  </a:lnTo>
                  <a:lnTo>
                    <a:pt x="144" y="32"/>
                  </a:lnTo>
                  <a:lnTo>
                    <a:pt x="148" y="44"/>
                  </a:lnTo>
                  <a:lnTo>
                    <a:pt x="152" y="56"/>
                  </a:lnTo>
                  <a:lnTo>
                    <a:pt x="152" y="80"/>
                  </a:lnTo>
                  <a:lnTo>
                    <a:pt x="150" y="94"/>
                  </a:lnTo>
                  <a:lnTo>
                    <a:pt x="148" y="106"/>
                  </a:lnTo>
                  <a:lnTo>
                    <a:pt x="144" y="118"/>
                  </a:lnTo>
                  <a:lnTo>
                    <a:pt x="136" y="130"/>
                  </a:lnTo>
                  <a:lnTo>
                    <a:pt x="128" y="144"/>
                  </a:lnTo>
                  <a:lnTo>
                    <a:pt x="116" y="158"/>
                  </a:lnTo>
                  <a:lnTo>
                    <a:pt x="114" y="160"/>
                  </a:lnTo>
                  <a:lnTo>
                    <a:pt x="110" y="170"/>
                  </a:lnTo>
                  <a:lnTo>
                    <a:pt x="110" y="178"/>
                  </a:lnTo>
                  <a:lnTo>
                    <a:pt x="108" y="190"/>
                  </a:lnTo>
                  <a:lnTo>
                    <a:pt x="110" y="204"/>
                  </a:lnTo>
                  <a:lnTo>
                    <a:pt x="112" y="220"/>
                  </a:lnTo>
                  <a:lnTo>
                    <a:pt x="124" y="268"/>
                  </a:lnTo>
                  <a:lnTo>
                    <a:pt x="142" y="340"/>
                  </a:lnTo>
                  <a:lnTo>
                    <a:pt x="150" y="386"/>
                  </a:lnTo>
                  <a:lnTo>
                    <a:pt x="158" y="438"/>
                  </a:lnTo>
                  <a:lnTo>
                    <a:pt x="166" y="496"/>
                  </a:lnTo>
                  <a:lnTo>
                    <a:pt x="172" y="563"/>
                  </a:lnTo>
                  <a:lnTo>
                    <a:pt x="176" y="631"/>
                  </a:lnTo>
                  <a:lnTo>
                    <a:pt x="178" y="691"/>
                  </a:lnTo>
                  <a:lnTo>
                    <a:pt x="178" y="747"/>
                  </a:lnTo>
                  <a:lnTo>
                    <a:pt x="178" y="801"/>
                  </a:lnTo>
                  <a:lnTo>
                    <a:pt x="172" y="909"/>
                  </a:lnTo>
                  <a:lnTo>
                    <a:pt x="162" y="1029"/>
                  </a:lnTo>
                  <a:lnTo>
                    <a:pt x="148" y="1215"/>
                  </a:lnTo>
                  <a:lnTo>
                    <a:pt x="136" y="1221"/>
                  </a:lnTo>
                  <a:lnTo>
                    <a:pt x="124" y="1227"/>
                  </a:lnTo>
                  <a:lnTo>
                    <a:pt x="110" y="1233"/>
                  </a:lnTo>
                  <a:lnTo>
                    <a:pt x="94" y="1237"/>
                  </a:lnTo>
                  <a:lnTo>
                    <a:pt x="78" y="1239"/>
                  </a:lnTo>
                  <a:lnTo>
                    <a:pt x="70" y="1237"/>
                  </a:lnTo>
                  <a:lnTo>
                    <a:pt x="62" y="1235"/>
                  </a:lnTo>
                  <a:lnTo>
                    <a:pt x="56" y="1231"/>
                  </a:lnTo>
                  <a:lnTo>
                    <a:pt x="50" y="1225"/>
                  </a:lnTo>
                  <a:lnTo>
                    <a:pt x="56" y="1181"/>
                  </a:lnTo>
                  <a:lnTo>
                    <a:pt x="68" y="1065"/>
                  </a:lnTo>
                  <a:lnTo>
                    <a:pt x="84" y="907"/>
                  </a:lnTo>
                  <a:lnTo>
                    <a:pt x="90" y="821"/>
                  </a:lnTo>
                  <a:lnTo>
                    <a:pt x="96" y="735"/>
                  </a:lnTo>
                  <a:lnTo>
                    <a:pt x="98" y="653"/>
                  </a:lnTo>
                  <a:lnTo>
                    <a:pt x="100" y="575"/>
                  </a:lnTo>
                  <a:lnTo>
                    <a:pt x="100" y="506"/>
                  </a:lnTo>
                  <a:lnTo>
                    <a:pt x="98" y="444"/>
                  </a:lnTo>
                  <a:lnTo>
                    <a:pt x="96" y="388"/>
                  </a:lnTo>
                  <a:lnTo>
                    <a:pt x="90" y="342"/>
                  </a:lnTo>
                  <a:lnTo>
                    <a:pt x="84" y="306"/>
                  </a:lnTo>
                  <a:lnTo>
                    <a:pt x="78" y="280"/>
                  </a:lnTo>
                  <a:lnTo>
                    <a:pt x="60" y="240"/>
                  </a:lnTo>
                  <a:lnTo>
                    <a:pt x="46" y="206"/>
                  </a:lnTo>
                  <a:lnTo>
                    <a:pt x="28" y="174"/>
                  </a:lnTo>
                  <a:lnTo>
                    <a:pt x="22" y="166"/>
                  </a:lnTo>
                  <a:lnTo>
                    <a:pt x="16" y="156"/>
                  </a:lnTo>
                  <a:lnTo>
                    <a:pt x="8" y="142"/>
                  </a:lnTo>
                  <a:lnTo>
                    <a:pt x="4" y="128"/>
                  </a:lnTo>
                  <a:lnTo>
                    <a:pt x="0" y="112"/>
                  </a:lnTo>
                  <a:lnTo>
                    <a:pt x="2" y="94"/>
                  </a:lnTo>
                  <a:lnTo>
                    <a:pt x="4" y="86"/>
                  </a:lnTo>
                  <a:lnTo>
                    <a:pt x="8" y="76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6" name="Freeform 424"/>
            <p:cNvSpPr>
              <a:spLocks/>
            </p:cNvSpPr>
            <p:nvPr/>
          </p:nvSpPr>
          <p:spPr bwMode="auto">
            <a:xfrm>
              <a:off x="4640" y="1578"/>
              <a:ext cx="137" cy="204"/>
            </a:xfrm>
            <a:custGeom>
              <a:avLst/>
              <a:gdLst>
                <a:gd name="T0" fmla="*/ 27 w 201"/>
                <a:gd name="T1" fmla="*/ 124 h 301"/>
                <a:gd name="T2" fmla="*/ 2 w 201"/>
                <a:gd name="T3" fmla="*/ 54 h 301"/>
                <a:gd name="T4" fmla="*/ 16 w 201"/>
                <a:gd name="T5" fmla="*/ 3 h 301"/>
                <a:gd name="T6" fmla="*/ 63 w 201"/>
                <a:gd name="T7" fmla="*/ 32 h 301"/>
                <a:gd name="T8" fmla="*/ 89 w 201"/>
                <a:gd name="T9" fmla="*/ 80 h 301"/>
                <a:gd name="T10" fmla="*/ 64 w 201"/>
                <a:gd name="T11" fmla="*/ 138 h 301"/>
                <a:gd name="T12" fmla="*/ 27 w 201"/>
                <a:gd name="T13" fmla="*/ 124 h 3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01">
                  <a:moveTo>
                    <a:pt x="58" y="270"/>
                  </a:moveTo>
                  <a:cubicBezTo>
                    <a:pt x="36" y="239"/>
                    <a:pt x="8" y="160"/>
                    <a:pt x="4" y="116"/>
                  </a:cubicBezTo>
                  <a:cubicBezTo>
                    <a:pt x="0" y="72"/>
                    <a:pt x="12" y="16"/>
                    <a:pt x="34" y="8"/>
                  </a:cubicBezTo>
                  <a:cubicBezTo>
                    <a:pt x="56" y="0"/>
                    <a:pt x="110" y="42"/>
                    <a:pt x="136" y="70"/>
                  </a:cubicBezTo>
                  <a:cubicBezTo>
                    <a:pt x="162" y="98"/>
                    <a:pt x="179" y="103"/>
                    <a:pt x="190" y="174"/>
                  </a:cubicBezTo>
                  <a:cubicBezTo>
                    <a:pt x="201" y="245"/>
                    <a:pt x="160" y="284"/>
                    <a:pt x="138" y="300"/>
                  </a:cubicBezTo>
                  <a:cubicBezTo>
                    <a:pt x="138" y="300"/>
                    <a:pt x="80" y="301"/>
                    <a:pt x="58" y="27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7" name="Freeform 425"/>
            <p:cNvSpPr>
              <a:spLocks/>
            </p:cNvSpPr>
            <p:nvPr/>
          </p:nvSpPr>
          <p:spPr bwMode="auto">
            <a:xfrm>
              <a:off x="4648" y="1843"/>
              <a:ext cx="132" cy="234"/>
            </a:xfrm>
            <a:custGeom>
              <a:avLst/>
              <a:gdLst>
                <a:gd name="T0" fmla="*/ 87 w 194"/>
                <a:gd name="T1" fmla="*/ 48 h 344"/>
                <a:gd name="T2" fmla="*/ 76 w 194"/>
                <a:gd name="T3" fmla="*/ 106 h 344"/>
                <a:gd name="T4" fmla="*/ 15 w 194"/>
                <a:gd name="T5" fmla="*/ 154 h 344"/>
                <a:gd name="T6" fmla="*/ 18 w 194"/>
                <a:gd name="T7" fmla="*/ 133 h 344"/>
                <a:gd name="T8" fmla="*/ 16 w 194"/>
                <a:gd name="T9" fmla="*/ 97 h 344"/>
                <a:gd name="T10" fmla="*/ 16 w 194"/>
                <a:gd name="T11" fmla="*/ 97 h 344"/>
                <a:gd name="T12" fmla="*/ 7 w 194"/>
                <a:gd name="T13" fmla="*/ 57 h 344"/>
                <a:gd name="T14" fmla="*/ 60 w 194"/>
                <a:gd name="T15" fmla="*/ 1 h 344"/>
                <a:gd name="T16" fmla="*/ 87 w 194"/>
                <a:gd name="T17" fmla="*/ 48 h 3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4" h="344">
                  <a:moveTo>
                    <a:pt x="188" y="103"/>
                  </a:moveTo>
                  <a:cubicBezTo>
                    <a:pt x="194" y="141"/>
                    <a:pt x="188" y="191"/>
                    <a:pt x="164" y="229"/>
                  </a:cubicBezTo>
                  <a:cubicBezTo>
                    <a:pt x="140" y="267"/>
                    <a:pt x="54" y="323"/>
                    <a:pt x="33" y="334"/>
                  </a:cubicBezTo>
                  <a:cubicBezTo>
                    <a:pt x="12" y="344"/>
                    <a:pt x="39" y="309"/>
                    <a:pt x="39" y="288"/>
                  </a:cubicBezTo>
                  <a:cubicBezTo>
                    <a:pt x="39" y="267"/>
                    <a:pt x="35" y="220"/>
                    <a:pt x="34" y="209"/>
                  </a:cubicBezTo>
                  <a:cubicBezTo>
                    <a:pt x="33" y="198"/>
                    <a:pt x="37" y="223"/>
                    <a:pt x="34" y="209"/>
                  </a:cubicBezTo>
                  <a:cubicBezTo>
                    <a:pt x="31" y="195"/>
                    <a:pt x="0" y="157"/>
                    <a:pt x="16" y="123"/>
                  </a:cubicBezTo>
                  <a:cubicBezTo>
                    <a:pt x="32" y="89"/>
                    <a:pt x="101" y="6"/>
                    <a:pt x="130" y="3"/>
                  </a:cubicBezTo>
                  <a:cubicBezTo>
                    <a:pt x="159" y="0"/>
                    <a:pt x="182" y="65"/>
                    <a:pt x="188" y="103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426"/>
            <p:cNvSpPr>
              <a:spLocks/>
            </p:cNvSpPr>
            <p:nvPr/>
          </p:nvSpPr>
          <p:spPr bwMode="auto">
            <a:xfrm>
              <a:off x="4748" y="1591"/>
              <a:ext cx="156" cy="224"/>
            </a:xfrm>
            <a:custGeom>
              <a:avLst/>
              <a:gdLst>
                <a:gd name="T0" fmla="*/ 8 w 230"/>
                <a:gd name="T1" fmla="*/ 79 h 331"/>
                <a:gd name="T2" fmla="*/ 46 w 230"/>
                <a:gd name="T3" fmla="*/ 23 h 331"/>
                <a:gd name="T4" fmla="*/ 96 w 230"/>
                <a:gd name="T5" fmla="*/ 5 h 331"/>
                <a:gd name="T6" fmla="*/ 80 w 230"/>
                <a:gd name="T7" fmla="*/ 50 h 331"/>
                <a:gd name="T8" fmla="*/ 86 w 230"/>
                <a:gd name="T9" fmla="*/ 94 h 331"/>
                <a:gd name="T10" fmla="*/ 66 w 230"/>
                <a:gd name="T11" fmla="*/ 131 h 331"/>
                <a:gd name="T12" fmla="*/ 35 w 230"/>
                <a:gd name="T13" fmla="*/ 152 h 331"/>
                <a:gd name="T14" fmla="*/ 35 w 230"/>
                <a:gd name="T15" fmla="*/ 152 h 331"/>
                <a:gd name="T16" fmla="*/ 5 w 230"/>
                <a:gd name="T17" fmla="*/ 131 h 331"/>
                <a:gd name="T18" fmla="*/ 8 w 230"/>
                <a:gd name="T19" fmla="*/ 79 h 3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0" h="331">
                  <a:moveTo>
                    <a:pt x="18" y="172"/>
                  </a:moveTo>
                  <a:cubicBezTo>
                    <a:pt x="36" y="128"/>
                    <a:pt x="70" y="76"/>
                    <a:pt x="100" y="50"/>
                  </a:cubicBezTo>
                  <a:cubicBezTo>
                    <a:pt x="130" y="24"/>
                    <a:pt x="168" y="0"/>
                    <a:pt x="210" y="12"/>
                  </a:cubicBezTo>
                  <a:cubicBezTo>
                    <a:pt x="230" y="32"/>
                    <a:pt x="178" y="78"/>
                    <a:pt x="174" y="110"/>
                  </a:cubicBezTo>
                  <a:cubicBezTo>
                    <a:pt x="172" y="142"/>
                    <a:pt x="192" y="176"/>
                    <a:pt x="187" y="205"/>
                  </a:cubicBezTo>
                  <a:cubicBezTo>
                    <a:pt x="182" y="234"/>
                    <a:pt x="164" y="266"/>
                    <a:pt x="145" y="287"/>
                  </a:cubicBezTo>
                  <a:cubicBezTo>
                    <a:pt x="126" y="308"/>
                    <a:pt x="87" y="324"/>
                    <a:pt x="75" y="331"/>
                  </a:cubicBezTo>
                  <a:cubicBezTo>
                    <a:pt x="64" y="324"/>
                    <a:pt x="19" y="312"/>
                    <a:pt x="10" y="286"/>
                  </a:cubicBezTo>
                  <a:cubicBezTo>
                    <a:pt x="1" y="259"/>
                    <a:pt x="0" y="216"/>
                    <a:pt x="18" y="17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9" name="Freeform 427"/>
            <p:cNvSpPr>
              <a:spLocks/>
            </p:cNvSpPr>
            <p:nvPr/>
          </p:nvSpPr>
          <p:spPr bwMode="auto">
            <a:xfrm>
              <a:off x="4798" y="1756"/>
              <a:ext cx="224" cy="129"/>
            </a:xfrm>
            <a:custGeom>
              <a:avLst/>
              <a:gdLst>
                <a:gd name="T0" fmla="*/ 58 w 330"/>
                <a:gd name="T1" fmla="*/ 5 h 191"/>
                <a:gd name="T2" fmla="*/ 106 w 330"/>
                <a:gd name="T3" fmla="*/ 16 h 191"/>
                <a:gd name="T4" fmla="*/ 148 w 330"/>
                <a:gd name="T5" fmla="*/ 50 h 191"/>
                <a:gd name="T6" fmla="*/ 131 w 330"/>
                <a:gd name="T7" fmla="*/ 58 h 191"/>
                <a:gd name="T8" fmla="*/ 105 w 330"/>
                <a:gd name="T9" fmla="*/ 74 h 191"/>
                <a:gd name="T10" fmla="*/ 34 w 330"/>
                <a:gd name="T11" fmla="*/ 83 h 191"/>
                <a:gd name="T12" fmla="*/ 3 w 330"/>
                <a:gd name="T13" fmla="*/ 49 h 191"/>
                <a:gd name="T14" fmla="*/ 58 w 330"/>
                <a:gd name="T15" fmla="*/ 5 h 1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0" h="191">
                  <a:moveTo>
                    <a:pt x="125" y="12"/>
                  </a:moveTo>
                  <a:cubicBezTo>
                    <a:pt x="162" y="0"/>
                    <a:pt x="197" y="20"/>
                    <a:pt x="230" y="36"/>
                  </a:cubicBezTo>
                  <a:cubicBezTo>
                    <a:pt x="263" y="52"/>
                    <a:pt x="312" y="94"/>
                    <a:pt x="321" y="109"/>
                  </a:cubicBezTo>
                  <a:cubicBezTo>
                    <a:pt x="330" y="124"/>
                    <a:pt x="300" y="118"/>
                    <a:pt x="285" y="127"/>
                  </a:cubicBezTo>
                  <a:cubicBezTo>
                    <a:pt x="270" y="136"/>
                    <a:pt x="263" y="153"/>
                    <a:pt x="228" y="162"/>
                  </a:cubicBezTo>
                  <a:cubicBezTo>
                    <a:pt x="191" y="171"/>
                    <a:pt x="111" y="191"/>
                    <a:pt x="74" y="182"/>
                  </a:cubicBezTo>
                  <a:cubicBezTo>
                    <a:pt x="37" y="173"/>
                    <a:pt x="0" y="136"/>
                    <a:pt x="8" y="108"/>
                  </a:cubicBezTo>
                  <a:cubicBezTo>
                    <a:pt x="16" y="80"/>
                    <a:pt x="88" y="24"/>
                    <a:pt x="125" y="1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0" name="Freeform 428"/>
            <p:cNvSpPr>
              <a:spLocks/>
            </p:cNvSpPr>
            <p:nvPr/>
          </p:nvSpPr>
          <p:spPr bwMode="auto">
            <a:xfrm>
              <a:off x="4757" y="1860"/>
              <a:ext cx="176" cy="181"/>
            </a:xfrm>
            <a:custGeom>
              <a:avLst/>
              <a:gdLst>
                <a:gd name="T0" fmla="*/ 70 w 260"/>
                <a:gd name="T1" fmla="*/ 12 h 268"/>
                <a:gd name="T2" fmla="*/ 111 w 260"/>
                <a:gd name="T3" fmla="*/ 84 h 268"/>
                <a:gd name="T4" fmla="*/ 115 w 260"/>
                <a:gd name="T5" fmla="*/ 118 h 268"/>
                <a:gd name="T6" fmla="*/ 66 w 260"/>
                <a:gd name="T7" fmla="*/ 103 h 268"/>
                <a:gd name="T8" fmla="*/ 15 w 260"/>
                <a:gd name="T9" fmla="*/ 67 h 268"/>
                <a:gd name="T10" fmla="*/ 9 w 260"/>
                <a:gd name="T11" fmla="*/ 9 h 268"/>
                <a:gd name="T12" fmla="*/ 70 w 260"/>
                <a:gd name="T13" fmla="*/ 12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0" h="268">
                  <a:moveTo>
                    <a:pt x="152" y="27"/>
                  </a:moveTo>
                  <a:cubicBezTo>
                    <a:pt x="189" y="54"/>
                    <a:pt x="229" y="149"/>
                    <a:pt x="242" y="185"/>
                  </a:cubicBezTo>
                  <a:cubicBezTo>
                    <a:pt x="255" y="221"/>
                    <a:pt x="260" y="248"/>
                    <a:pt x="251" y="258"/>
                  </a:cubicBezTo>
                  <a:cubicBezTo>
                    <a:pt x="242" y="268"/>
                    <a:pt x="178" y="242"/>
                    <a:pt x="145" y="226"/>
                  </a:cubicBezTo>
                  <a:cubicBezTo>
                    <a:pt x="112" y="210"/>
                    <a:pt x="53" y="181"/>
                    <a:pt x="32" y="147"/>
                  </a:cubicBezTo>
                  <a:cubicBezTo>
                    <a:pt x="11" y="113"/>
                    <a:pt x="0" y="41"/>
                    <a:pt x="20" y="21"/>
                  </a:cubicBezTo>
                  <a:cubicBezTo>
                    <a:pt x="40" y="1"/>
                    <a:pt x="115" y="0"/>
                    <a:pt x="152" y="27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Freeform 429"/>
            <p:cNvSpPr>
              <a:spLocks/>
            </p:cNvSpPr>
            <p:nvPr/>
          </p:nvSpPr>
          <p:spPr bwMode="auto">
            <a:xfrm>
              <a:off x="4524" y="1735"/>
              <a:ext cx="203" cy="135"/>
            </a:xfrm>
            <a:custGeom>
              <a:avLst/>
              <a:gdLst>
                <a:gd name="T0" fmla="*/ 65 w 299"/>
                <a:gd name="T1" fmla="*/ 85 h 200"/>
                <a:gd name="T2" fmla="*/ 1 w 299"/>
                <a:gd name="T3" fmla="*/ 17 h 200"/>
                <a:gd name="T4" fmla="*/ 86 w 299"/>
                <a:gd name="T5" fmla="*/ 6 h 200"/>
                <a:gd name="T6" fmla="*/ 134 w 299"/>
                <a:gd name="T7" fmla="*/ 51 h 200"/>
                <a:gd name="T8" fmla="*/ 65 w 299"/>
                <a:gd name="T9" fmla="*/ 85 h 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9" h="200">
                  <a:moveTo>
                    <a:pt x="141" y="187"/>
                  </a:moveTo>
                  <a:cubicBezTo>
                    <a:pt x="93" y="174"/>
                    <a:pt x="0" y="100"/>
                    <a:pt x="1" y="37"/>
                  </a:cubicBezTo>
                  <a:cubicBezTo>
                    <a:pt x="20" y="0"/>
                    <a:pt x="139" y="0"/>
                    <a:pt x="187" y="13"/>
                  </a:cubicBezTo>
                  <a:cubicBezTo>
                    <a:pt x="235" y="26"/>
                    <a:pt x="299" y="84"/>
                    <a:pt x="291" y="113"/>
                  </a:cubicBezTo>
                  <a:cubicBezTo>
                    <a:pt x="283" y="142"/>
                    <a:pt x="189" y="200"/>
                    <a:pt x="141" y="187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2" name="Freeform 430"/>
            <p:cNvSpPr>
              <a:spLocks/>
            </p:cNvSpPr>
            <p:nvPr/>
          </p:nvSpPr>
          <p:spPr bwMode="auto">
            <a:xfrm>
              <a:off x="4861" y="1858"/>
              <a:ext cx="234" cy="710"/>
            </a:xfrm>
            <a:custGeom>
              <a:avLst/>
              <a:gdLst>
                <a:gd name="T0" fmla="*/ 0 w 344"/>
                <a:gd name="T1" fmla="*/ 481 h 1047"/>
                <a:gd name="T2" fmla="*/ 0 w 344"/>
                <a:gd name="T3" fmla="*/ 481 h 1047"/>
                <a:gd name="T4" fmla="*/ 10 w 344"/>
                <a:gd name="T5" fmla="*/ 381 h 1047"/>
                <a:gd name="T6" fmla="*/ 13 w 344"/>
                <a:gd name="T7" fmla="*/ 347 h 1047"/>
                <a:gd name="T8" fmla="*/ 16 w 344"/>
                <a:gd name="T9" fmla="*/ 319 h 1047"/>
                <a:gd name="T10" fmla="*/ 21 w 344"/>
                <a:gd name="T11" fmla="*/ 295 h 1047"/>
                <a:gd name="T12" fmla="*/ 27 w 344"/>
                <a:gd name="T13" fmla="*/ 271 h 1047"/>
                <a:gd name="T14" fmla="*/ 35 w 344"/>
                <a:gd name="T15" fmla="*/ 245 h 1047"/>
                <a:gd name="T16" fmla="*/ 46 w 344"/>
                <a:gd name="T17" fmla="*/ 215 h 1047"/>
                <a:gd name="T18" fmla="*/ 46 w 344"/>
                <a:gd name="T19" fmla="*/ 215 h 1047"/>
                <a:gd name="T20" fmla="*/ 56 w 344"/>
                <a:gd name="T21" fmla="*/ 186 h 1047"/>
                <a:gd name="T22" fmla="*/ 67 w 344"/>
                <a:gd name="T23" fmla="*/ 158 h 1047"/>
                <a:gd name="T24" fmla="*/ 80 w 344"/>
                <a:gd name="T25" fmla="*/ 132 h 1047"/>
                <a:gd name="T26" fmla="*/ 90 w 344"/>
                <a:gd name="T27" fmla="*/ 106 h 1047"/>
                <a:gd name="T28" fmla="*/ 103 w 344"/>
                <a:gd name="T29" fmla="*/ 83 h 1047"/>
                <a:gd name="T30" fmla="*/ 113 w 344"/>
                <a:gd name="T31" fmla="*/ 64 h 1047"/>
                <a:gd name="T32" fmla="*/ 124 w 344"/>
                <a:gd name="T33" fmla="*/ 47 h 1047"/>
                <a:gd name="T34" fmla="*/ 134 w 344"/>
                <a:gd name="T35" fmla="*/ 32 h 1047"/>
                <a:gd name="T36" fmla="*/ 134 w 344"/>
                <a:gd name="T37" fmla="*/ 32 h 1047"/>
                <a:gd name="T38" fmla="*/ 159 w 344"/>
                <a:gd name="T39" fmla="*/ 0 h 1047"/>
                <a:gd name="T40" fmla="*/ 159 w 344"/>
                <a:gd name="T41" fmla="*/ 0 h 1047"/>
                <a:gd name="T42" fmla="*/ 152 w 344"/>
                <a:gd name="T43" fmla="*/ 16 h 1047"/>
                <a:gd name="T44" fmla="*/ 137 w 344"/>
                <a:gd name="T45" fmla="*/ 58 h 1047"/>
                <a:gd name="T46" fmla="*/ 127 w 344"/>
                <a:gd name="T47" fmla="*/ 87 h 1047"/>
                <a:gd name="T48" fmla="*/ 116 w 344"/>
                <a:gd name="T49" fmla="*/ 121 h 1047"/>
                <a:gd name="T50" fmla="*/ 105 w 344"/>
                <a:gd name="T51" fmla="*/ 157 h 1047"/>
                <a:gd name="T52" fmla="*/ 93 w 344"/>
                <a:gd name="T53" fmla="*/ 197 h 1047"/>
                <a:gd name="T54" fmla="*/ 93 w 344"/>
                <a:gd name="T55" fmla="*/ 197 h 1047"/>
                <a:gd name="T56" fmla="*/ 83 w 344"/>
                <a:gd name="T57" fmla="*/ 239 h 1047"/>
                <a:gd name="T58" fmla="*/ 73 w 344"/>
                <a:gd name="T59" fmla="*/ 283 h 1047"/>
                <a:gd name="T60" fmla="*/ 54 w 344"/>
                <a:gd name="T61" fmla="*/ 373 h 1047"/>
                <a:gd name="T62" fmla="*/ 40 w 344"/>
                <a:gd name="T63" fmla="*/ 443 h 1047"/>
                <a:gd name="T64" fmla="*/ 34 w 344"/>
                <a:gd name="T65" fmla="*/ 471 h 1047"/>
                <a:gd name="T66" fmla="*/ 34 w 344"/>
                <a:gd name="T67" fmla="*/ 471 h 1047"/>
                <a:gd name="T68" fmla="*/ 33 w 344"/>
                <a:gd name="T69" fmla="*/ 473 h 1047"/>
                <a:gd name="T70" fmla="*/ 31 w 344"/>
                <a:gd name="T71" fmla="*/ 475 h 1047"/>
                <a:gd name="T72" fmla="*/ 28 w 344"/>
                <a:gd name="T73" fmla="*/ 477 h 1047"/>
                <a:gd name="T74" fmla="*/ 23 w 344"/>
                <a:gd name="T75" fmla="*/ 479 h 1047"/>
                <a:gd name="T76" fmla="*/ 18 w 344"/>
                <a:gd name="T77" fmla="*/ 481 h 1047"/>
                <a:gd name="T78" fmla="*/ 10 w 344"/>
                <a:gd name="T79" fmla="*/ 481 h 1047"/>
                <a:gd name="T80" fmla="*/ 0 w 344"/>
                <a:gd name="T81" fmla="*/ 481 h 1047"/>
                <a:gd name="T82" fmla="*/ 0 w 344"/>
                <a:gd name="T83" fmla="*/ 481 h 10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44" h="1047">
                  <a:moveTo>
                    <a:pt x="0" y="1047"/>
                  </a:moveTo>
                  <a:lnTo>
                    <a:pt x="0" y="1047"/>
                  </a:lnTo>
                  <a:lnTo>
                    <a:pt x="20" y="829"/>
                  </a:lnTo>
                  <a:lnTo>
                    <a:pt x="28" y="755"/>
                  </a:lnTo>
                  <a:lnTo>
                    <a:pt x="36" y="693"/>
                  </a:lnTo>
                  <a:lnTo>
                    <a:pt x="46" y="641"/>
                  </a:lnTo>
                  <a:lnTo>
                    <a:pt x="58" y="589"/>
                  </a:lnTo>
                  <a:lnTo>
                    <a:pt x="76" y="533"/>
                  </a:lnTo>
                  <a:lnTo>
                    <a:pt x="98" y="467"/>
                  </a:lnTo>
                  <a:lnTo>
                    <a:pt x="122" y="405"/>
                  </a:lnTo>
                  <a:lnTo>
                    <a:pt x="146" y="344"/>
                  </a:lnTo>
                  <a:lnTo>
                    <a:pt x="172" y="286"/>
                  </a:lnTo>
                  <a:lnTo>
                    <a:pt x="196" y="232"/>
                  </a:lnTo>
                  <a:lnTo>
                    <a:pt x="222" y="182"/>
                  </a:lnTo>
                  <a:lnTo>
                    <a:pt x="244" y="138"/>
                  </a:lnTo>
                  <a:lnTo>
                    <a:pt x="268" y="102"/>
                  </a:lnTo>
                  <a:lnTo>
                    <a:pt x="290" y="70"/>
                  </a:lnTo>
                  <a:lnTo>
                    <a:pt x="344" y="0"/>
                  </a:lnTo>
                  <a:lnTo>
                    <a:pt x="330" y="34"/>
                  </a:lnTo>
                  <a:lnTo>
                    <a:pt x="296" y="126"/>
                  </a:lnTo>
                  <a:lnTo>
                    <a:pt x="274" y="190"/>
                  </a:lnTo>
                  <a:lnTo>
                    <a:pt x="250" y="262"/>
                  </a:lnTo>
                  <a:lnTo>
                    <a:pt x="226" y="342"/>
                  </a:lnTo>
                  <a:lnTo>
                    <a:pt x="202" y="427"/>
                  </a:lnTo>
                  <a:lnTo>
                    <a:pt x="180" y="519"/>
                  </a:lnTo>
                  <a:lnTo>
                    <a:pt x="158" y="617"/>
                  </a:lnTo>
                  <a:lnTo>
                    <a:pt x="116" y="811"/>
                  </a:lnTo>
                  <a:lnTo>
                    <a:pt x="86" y="963"/>
                  </a:lnTo>
                  <a:lnTo>
                    <a:pt x="74" y="1023"/>
                  </a:lnTo>
                  <a:lnTo>
                    <a:pt x="72" y="1029"/>
                  </a:lnTo>
                  <a:lnTo>
                    <a:pt x="66" y="1033"/>
                  </a:lnTo>
                  <a:lnTo>
                    <a:pt x="60" y="1037"/>
                  </a:lnTo>
                  <a:lnTo>
                    <a:pt x="50" y="1043"/>
                  </a:lnTo>
                  <a:lnTo>
                    <a:pt x="38" y="1045"/>
                  </a:lnTo>
                  <a:lnTo>
                    <a:pt x="20" y="1047"/>
                  </a:lnTo>
                  <a:lnTo>
                    <a:pt x="0" y="1047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Freeform 431"/>
            <p:cNvSpPr>
              <a:spLocks/>
            </p:cNvSpPr>
            <p:nvPr/>
          </p:nvSpPr>
          <p:spPr bwMode="auto">
            <a:xfrm>
              <a:off x="4675" y="1762"/>
              <a:ext cx="158" cy="183"/>
            </a:xfrm>
            <a:custGeom>
              <a:avLst/>
              <a:gdLst>
                <a:gd name="T0" fmla="*/ 0 w 232"/>
                <a:gd name="T1" fmla="*/ 11 h 270"/>
                <a:gd name="T2" fmla="*/ 0 w 232"/>
                <a:gd name="T3" fmla="*/ 11 h 270"/>
                <a:gd name="T4" fmla="*/ 10 w 232"/>
                <a:gd name="T5" fmla="*/ 35 h 270"/>
                <a:gd name="T6" fmla="*/ 39 w 232"/>
                <a:gd name="T7" fmla="*/ 53 h 270"/>
                <a:gd name="T8" fmla="*/ 46 w 232"/>
                <a:gd name="T9" fmla="*/ 77 h 270"/>
                <a:gd name="T10" fmla="*/ 36 w 232"/>
                <a:gd name="T11" fmla="*/ 102 h 270"/>
                <a:gd name="T12" fmla="*/ 36 w 232"/>
                <a:gd name="T13" fmla="*/ 102 h 270"/>
                <a:gd name="T14" fmla="*/ 37 w 232"/>
                <a:gd name="T15" fmla="*/ 124 h 270"/>
                <a:gd name="T16" fmla="*/ 97 w 232"/>
                <a:gd name="T17" fmla="*/ 71 h 270"/>
                <a:gd name="T18" fmla="*/ 99 w 232"/>
                <a:gd name="T19" fmla="*/ 24 h 270"/>
                <a:gd name="T20" fmla="*/ 61 w 232"/>
                <a:gd name="T21" fmla="*/ 2 h 270"/>
                <a:gd name="T22" fmla="*/ 0 w 232"/>
                <a:gd name="T23" fmla="*/ 11 h 2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32" h="270">
                  <a:moveTo>
                    <a:pt x="0" y="23"/>
                  </a:moveTo>
                  <a:lnTo>
                    <a:pt x="0" y="23"/>
                  </a:lnTo>
                  <a:cubicBezTo>
                    <a:pt x="4" y="32"/>
                    <a:pt x="8" y="62"/>
                    <a:pt x="22" y="77"/>
                  </a:cubicBezTo>
                  <a:cubicBezTo>
                    <a:pt x="36" y="92"/>
                    <a:pt x="71" y="98"/>
                    <a:pt x="84" y="115"/>
                  </a:cubicBezTo>
                  <a:cubicBezTo>
                    <a:pt x="97" y="130"/>
                    <a:pt x="105" y="146"/>
                    <a:pt x="99" y="168"/>
                  </a:cubicBezTo>
                  <a:cubicBezTo>
                    <a:pt x="98" y="186"/>
                    <a:pt x="81" y="212"/>
                    <a:pt x="78" y="221"/>
                  </a:cubicBezTo>
                  <a:cubicBezTo>
                    <a:pt x="75" y="230"/>
                    <a:pt x="78" y="213"/>
                    <a:pt x="78" y="221"/>
                  </a:cubicBezTo>
                  <a:lnTo>
                    <a:pt x="81" y="270"/>
                  </a:lnTo>
                  <a:lnTo>
                    <a:pt x="210" y="155"/>
                  </a:lnTo>
                  <a:cubicBezTo>
                    <a:pt x="232" y="119"/>
                    <a:pt x="227" y="78"/>
                    <a:pt x="214" y="53"/>
                  </a:cubicBezTo>
                  <a:cubicBezTo>
                    <a:pt x="201" y="28"/>
                    <a:pt x="166" y="10"/>
                    <a:pt x="130" y="5"/>
                  </a:cubicBezTo>
                  <a:cubicBezTo>
                    <a:pt x="94" y="0"/>
                    <a:pt x="22" y="20"/>
                    <a:pt x="0" y="23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Freeform 432"/>
            <p:cNvSpPr>
              <a:spLocks/>
            </p:cNvSpPr>
            <p:nvPr/>
          </p:nvSpPr>
          <p:spPr bwMode="auto">
            <a:xfrm>
              <a:off x="4542" y="1735"/>
              <a:ext cx="207" cy="287"/>
            </a:xfrm>
            <a:custGeom>
              <a:avLst/>
              <a:gdLst>
                <a:gd name="T0" fmla="*/ 7 w 305"/>
                <a:gd name="T1" fmla="*/ 19 h 423"/>
                <a:gd name="T2" fmla="*/ 46 w 305"/>
                <a:gd name="T3" fmla="*/ 26 h 423"/>
                <a:gd name="T4" fmla="*/ 79 w 305"/>
                <a:gd name="T5" fmla="*/ 5 h 423"/>
                <a:gd name="T6" fmla="*/ 102 w 305"/>
                <a:gd name="T7" fmla="*/ 56 h 423"/>
                <a:gd name="T8" fmla="*/ 137 w 305"/>
                <a:gd name="T9" fmla="*/ 81 h 423"/>
                <a:gd name="T10" fmla="*/ 127 w 305"/>
                <a:gd name="T11" fmla="*/ 131 h 423"/>
                <a:gd name="T12" fmla="*/ 123 w 305"/>
                <a:gd name="T13" fmla="*/ 186 h 423"/>
                <a:gd name="T14" fmla="*/ 88 w 305"/>
                <a:gd name="T15" fmla="*/ 167 h 423"/>
                <a:gd name="T16" fmla="*/ 54 w 305"/>
                <a:gd name="T17" fmla="*/ 182 h 423"/>
                <a:gd name="T18" fmla="*/ 34 w 305"/>
                <a:gd name="T19" fmla="*/ 136 h 423"/>
                <a:gd name="T20" fmla="*/ 3 w 305"/>
                <a:gd name="T21" fmla="*/ 101 h 423"/>
                <a:gd name="T22" fmla="*/ 13 w 305"/>
                <a:gd name="T23" fmla="*/ 62 h 423"/>
                <a:gd name="T24" fmla="*/ 7 w 305"/>
                <a:gd name="T25" fmla="*/ 19 h 4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5" h="423">
                  <a:moveTo>
                    <a:pt x="15" y="41"/>
                  </a:moveTo>
                  <a:cubicBezTo>
                    <a:pt x="27" y="28"/>
                    <a:pt x="77" y="61"/>
                    <a:pt x="100" y="56"/>
                  </a:cubicBezTo>
                  <a:cubicBezTo>
                    <a:pt x="126" y="51"/>
                    <a:pt x="151" y="0"/>
                    <a:pt x="171" y="11"/>
                  </a:cubicBezTo>
                  <a:cubicBezTo>
                    <a:pt x="197" y="23"/>
                    <a:pt x="193" y="97"/>
                    <a:pt x="223" y="121"/>
                  </a:cubicBezTo>
                  <a:cubicBezTo>
                    <a:pt x="285" y="143"/>
                    <a:pt x="289" y="153"/>
                    <a:pt x="297" y="177"/>
                  </a:cubicBezTo>
                  <a:cubicBezTo>
                    <a:pt x="305" y="201"/>
                    <a:pt x="287" y="235"/>
                    <a:pt x="275" y="285"/>
                  </a:cubicBezTo>
                  <a:cubicBezTo>
                    <a:pt x="271" y="343"/>
                    <a:pt x="280" y="391"/>
                    <a:pt x="266" y="404"/>
                  </a:cubicBezTo>
                  <a:cubicBezTo>
                    <a:pt x="249" y="423"/>
                    <a:pt x="216" y="363"/>
                    <a:pt x="192" y="362"/>
                  </a:cubicBezTo>
                  <a:cubicBezTo>
                    <a:pt x="168" y="361"/>
                    <a:pt x="136" y="405"/>
                    <a:pt x="117" y="395"/>
                  </a:cubicBezTo>
                  <a:cubicBezTo>
                    <a:pt x="98" y="385"/>
                    <a:pt x="83" y="333"/>
                    <a:pt x="73" y="295"/>
                  </a:cubicBezTo>
                  <a:cubicBezTo>
                    <a:pt x="54" y="265"/>
                    <a:pt x="15" y="247"/>
                    <a:pt x="8" y="220"/>
                  </a:cubicBezTo>
                  <a:cubicBezTo>
                    <a:pt x="0" y="192"/>
                    <a:pt x="27" y="164"/>
                    <a:pt x="28" y="134"/>
                  </a:cubicBezTo>
                  <a:cubicBezTo>
                    <a:pt x="29" y="104"/>
                    <a:pt x="3" y="54"/>
                    <a:pt x="15" y="41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Freeform 433"/>
            <p:cNvSpPr>
              <a:spLocks/>
            </p:cNvSpPr>
            <p:nvPr/>
          </p:nvSpPr>
          <p:spPr bwMode="auto">
            <a:xfrm>
              <a:off x="4584" y="1784"/>
              <a:ext cx="111" cy="143"/>
            </a:xfrm>
            <a:custGeom>
              <a:avLst/>
              <a:gdLst>
                <a:gd name="T0" fmla="*/ 68 w 164"/>
                <a:gd name="T1" fmla="*/ 97 h 211"/>
                <a:gd name="T2" fmla="*/ 43 w 164"/>
                <a:gd name="T3" fmla="*/ 16 h 211"/>
                <a:gd name="T4" fmla="*/ 6 w 164"/>
                <a:gd name="T5" fmla="*/ 73 h 2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4" h="211">
                  <a:moveTo>
                    <a:pt x="149" y="211"/>
                  </a:moveTo>
                  <a:cubicBezTo>
                    <a:pt x="154" y="166"/>
                    <a:pt x="164" y="70"/>
                    <a:pt x="93" y="35"/>
                  </a:cubicBezTo>
                  <a:cubicBezTo>
                    <a:pt x="22" y="0"/>
                    <a:pt x="0" y="126"/>
                    <a:pt x="13" y="159"/>
                  </a:cubicBezTo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434"/>
          <p:cNvGrpSpPr>
            <a:grpSpLocks/>
          </p:cNvGrpSpPr>
          <p:nvPr/>
        </p:nvGrpSpPr>
        <p:grpSpPr bwMode="auto">
          <a:xfrm>
            <a:off x="6911975" y="409575"/>
            <a:ext cx="1128713" cy="1724025"/>
            <a:chOff x="742" y="2992"/>
            <a:chExt cx="579" cy="884"/>
          </a:xfrm>
        </p:grpSpPr>
        <p:sp>
          <p:nvSpPr>
            <p:cNvPr id="3187" name="Freeform 435"/>
            <p:cNvSpPr>
              <a:spLocks/>
            </p:cNvSpPr>
            <p:nvPr/>
          </p:nvSpPr>
          <p:spPr bwMode="auto">
            <a:xfrm>
              <a:off x="995" y="3160"/>
              <a:ext cx="207" cy="716"/>
            </a:xfrm>
            <a:custGeom>
              <a:avLst/>
              <a:gdLst>
                <a:gd name="T0" fmla="*/ 16 w 306"/>
                <a:gd name="T1" fmla="*/ 0 h 1055"/>
                <a:gd name="T2" fmla="*/ 87 w 306"/>
                <a:gd name="T3" fmla="*/ 155 h 1055"/>
                <a:gd name="T4" fmla="*/ 128 w 306"/>
                <a:gd name="T5" fmla="*/ 343 h 1055"/>
                <a:gd name="T6" fmla="*/ 137 w 306"/>
                <a:gd name="T7" fmla="*/ 461 h 1055"/>
                <a:gd name="T8" fmla="*/ 117 w 306"/>
                <a:gd name="T9" fmla="*/ 460 h 1055"/>
                <a:gd name="T10" fmla="*/ 99 w 306"/>
                <a:gd name="T11" fmla="*/ 307 h 1055"/>
                <a:gd name="T12" fmla="*/ 65 w 306"/>
                <a:gd name="T13" fmla="*/ 159 h 1055"/>
                <a:gd name="T14" fmla="*/ 0 w 306"/>
                <a:gd name="T15" fmla="*/ 8 h 1055"/>
                <a:gd name="T16" fmla="*/ 16 w 306"/>
                <a:gd name="T17" fmla="*/ 0 h 10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6" h="1055">
                  <a:moveTo>
                    <a:pt x="34" y="0"/>
                  </a:moveTo>
                  <a:cubicBezTo>
                    <a:pt x="66" y="53"/>
                    <a:pt x="149" y="213"/>
                    <a:pt x="190" y="337"/>
                  </a:cubicBezTo>
                  <a:cubicBezTo>
                    <a:pt x="231" y="461"/>
                    <a:pt x="262" y="634"/>
                    <a:pt x="280" y="745"/>
                  </a:cubicBezTo>
                  <a:cubicBezTo>
                    <a:pt x="298" y="856"/>
                    <a:pt x="306" y="958"/>
                    <a:pt x="300" y="1001"/>
                  </a:cubicBezTo>
                  <a:cubicBezTo>
                    <a:pt x="298" y="1013"/>
                    <a:pt x="270" y="1055"/>
                    <a:pt x="256" y="999"/>
                  </a:cubicBezTo>
                  <a:cubicBezTo>
                    <a:pt x="242" y="943"/>
                    <a:pt x="237" y="776"/>
                    <a:pt x="218" y="667"/>
                  </a:cubicBezTo>
                  <a:cubicBezTo>
                    <a:pt x="201" y="558"/>
                    <a:pt x="178" y="455"/>
                    <a:pt x="142" y="347"/>
                  </a:cubicBezTo>
                  <a:cubicBezTo>
                    <a:pt x="106" y="239"/>
                    <a:pt x="18" y="76"/>
                    <a:pt x="0" y="1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Freeform 436"/>
            <p:cNvSpPr>
              <a:spLocks/>
            </p:cNvSpPr>
            <p:nvPr/>
          </p:nvSpPr>
          <p:spPr bwMode="auto">
            <a:xfrm>
              <a:off x="1057" y="3011"/>
              <a:ext cx="256" cy="123"/>
            </a:xfrm>
            <a:custGeom>
              <a:avLst/>
              <a:gdLst>
                <a:gd name="T0" fmla="*/ 0 w 377"/>
                <a:gd name="T1" fmla="*/ 78 h 182"/>
                <a:gd name="T2" fmla="*/ 0 w 377"/>
                <a:gd name="T3" fmla="*/ 78 h 182"/>
                <a:gd name="T4" fmla="*/ 94 w 377"/>
                <a:gd name="T5" fmla="*/ 11 h 182"/>
                <a:gd name="T6" fmla="*/ 172 w 377"/>
                <a:gd name="T7" fmla="*/ 12 h 182"/>
                <a:gd name="T8" fmla="*/ 80 w 377"/>
                <a:gd name="T9" fmla="*/ 45 h 182"/>
                <a:gd name="T10" fmla="*/ 7 w 377"/>
                <a:gd name="T11" fmla="*/ 83 h 182"/>
                <a:gd name="T12" fmla="*/ 0 w 377"/>
                <a:gd name="T13" fmla="*/ 78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7" h="182">
                  <a:moveTo>
                    <a:pt x="0" y="170"/>
                  </a:moveTo>
                  <a:lnTo>
                    <a:pt x="0" y="170"/>
                  </a:lnTo>
                  <a:cubicBezTo>
                    <a:pt x="34" y="146"/>
                    <a:pt x="142" y="48"/>
                    <a:pt x="204" y="24"/>
                  </a:cubicBezTo>
                  <a:cubicBezTo>
                    <a:pt x="266" y="0"/>
                    <a:pt x="377" y="14"/>
                    <a:pt x="372" y="26"/>
                  </a:cubicBezTo>
                  <a:cubicBezTo>
                    <a:pt x="367" y="38"/>
                    <a:pt x="233" y="72"/>
                    <a:pt x="174" y="98"/>
                  </a:cubicBezTo>
                  <a:cubicBezTo>
                    <a:pt x="115" y="124"/>
                    <a:pt x="45" y="170"/>
                    <a:pt x="16" y="182"/>
                  </a:cubicBezTo>
                  <a:lnTo>
                    <a:pt x="0" y="17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9" name="Freeform 437"/>
            <p:cNvSpPr>
              <a:spLocks/>
            </p:cNvSpPr>
            <p:nvPr/>
          </p:nvSpPr>
          <p:spPr bwMode="auto">
            <a:xfrm>
              <a:off x="1030" y="2993"/>
              <a:ext cx="231" cy="134"/>
            </a:xfrm>
            <a:custGeom>
              <a:avLst/>
              <a:gdLst>
                <a:gd name="T0" fmla="*/ 16 w 340"/>
                <a:gd name="T1" fmla="*/ 91 h 197"/>
                <a:gd name="T2" fmla="*/ 79 w 340"/>
                <a:gd name="T3" fmla="*/ 34 h 197"/>
                <a:gd name="T4" fmla="*/ 122 w 340"/>
                <a:gd name="T5" fmla="*/ 18 h 197"/>
                <a:gd name="T6" fmla="*/ 147 w 340"/>
                <a:gd name="T7" fmla="*/ 1 h 197"/>
                <a:gd name="T8" fmla="*/ 61 w 340"/>
                <a:gd name="T9" fmla="*/ 14 h 197"/>
                <a:gd name="T10" fmla="*/ 0 w 340"/>
                <a:gd name="T11" fmla="*/ 83 h 197"/>
                <a:gd name="T12" fmla="*/ 16 w 340"/>
                <a:gd name="T13" fmla="*/ 91 h 1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0" h="197">
                  <a:moveTo>
                    <a:pt x="34" y="197"/>
                  </a:moveTo>
                  <a:cubicBezTo>
                    <a:pt x="63" y="180"/>
                    <a:pt x="134" y="100"/>
                    <a:pt x="172" y="74"/>
                  </a:cubicBezTo>
                  <a:cubicBezTo>
                    <a:pt x="210" y="48"/>
                    <a:pt x="240" y="52"/>
                    <a:pt x="264" y="40"/>
                  </a:cubicBezTo>
                  <a:cubicBezTo>
                    <a:pt x="288" y="28"/>
                    <a:pt x="340" y="4"/>
                    <a:pt x="318" y="2"/>
                  </a:cubicBezTo>
                  <a:cubicBezTo>
                    <a:pt x="296" y="0"/>
                    <a:pt x="185" y="1"/>
                    <a:pt x="132" y="30"/>
                  </a:cubicBezTo>
                  <a:cubicBezTo>
                    <a:pt x="79" y="59"/>
                    <a:pt x="16" y="151"/>
                    <a:pt x="0" y="179"/>
                  </a:cubicBezTo>
                  <a:lnTo>
                    <a:pt x="34" y="197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0" name="Freeform 438"/>
            <p:cNvSpPr>
              <a:spLocks/>
            </p:cNvSpPr>
            <p:nvPr/>
          </p:nvSpPr>
          <p:spPr bwMode="auto">
            <a:xfrm>
              <a:off x="1043" y="3069"/>
              <a:ext cx="254" cy="91"/>
            </a:xfrm>
            <a:custGeom>
              <a:avLst/>
              <a:gdLst>
                <a:gd name="T0" fmla="*/ 10 w 374"/>
                <a:gd name="T1" fmla="*/ 49 h 134"/>
                <a:gd name="T2" fmla="*/ 10 w 374"/>
                <a:gd name="T3" fmla="*/ 49 h 134"/>
                <a:gd name="T4" fmla="*/ 103 w 374"/>
                <a:gd name="T5" fmla="*/ 10 h 134"/>
                <a:gd name="T6" fmla="*/ 170 w 374"/>
                <a:gd name="T7" fmla="*/ 5 h 134"/>
                <a:gd name="T8" fmla="*/ 115 w 374"/>
                <a:gd name="T9" fmla="*/ 38 h 134"/>
                <a:gd name="T10" fmla="*/ 0 w 374"/>
                <a:gd name="T11" fmla="*/ 62 h 134"/>
                <a:gd name="T12" fmla="*/ 10 w 374"/>
                <a:gd name="T13" fmla="*/ 49 h 1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4" h="134">
                  <a:moveTo>
                    <a:pt x="20" y="106"/>
                  </a:moveTo>
                  <a:lnTo>
                    <a:pt x="20" y="106"/>
                  </a:lnTo>
                  <a:cubicBezTo>
                    <a:pt x="54" y="92"/>
                    <a:pt x="166" y="36"/>
                    <a:pt x="224" y="20"/>
                  </a:cubicBezTo>
                  <a:cubicBezTo>
                    <a:pt x="282" y="4"/>
                    <a:pt x="366" y="0"/>
                    <a:pt x="370" y="10"/>
                  </a:cubicBezTo>
                  <a:cubicBezTo>
                    <a:pt x="374" y="20"/>
                    <a:pt x="312" y="61"/>
                    <a:pt x="250" y="82"/>
                  </a:cubicBezTo>
                  <a:cubicBezTo>
                    <a:pt x="188" y="103"/>
                    <a:pt x="38" y="130"/>
                    <a:pt x="0" y="134"/>
                  </a:cubicBezTo>
                  <a:lnTo>
                    <a:pt x="20" y="10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1" name="Freeform 439"/>
            <p:cNvSpPr>
              <a:spLocks/>
            </p:cNvSpPr>
            <p:nvPr/>
          </p:nvSpPr>
          <p:spPr bwMode="auto">
            <a:xfrm>
              <a:off x="995" y="2992"/>
              <a:ext cx="148" cy="127"/>
            </a:xfrm>
            <a:custGeom>
              <a:avLst/>
              <a:gdLst>
                <a:gd name="T0" fmla="*/ 19 w 219"/>
                <a:gd name="T1" fmla="*/ 86 h 187"/>
                <a:gd name="T2" fmla="*/ 49 w 219"/>
                <a:gd name="T3" fmla="*/ 34 h 187"/>
                <a:gd name="T4" fmla="*/ 97 w 219"/>
                <a:gd name="T5" fmla="*/ 3 h 187"/>
                <a:gd name="T6" fmla="*/ 29 w 219"/>
                <a:gd name="T7" fmla="*/ 18 h 187"/>
                <a:gd name="T8" fmla="*/ 0 w 219"/>
                <a:gd name="T9" fmla="*/ 86 h 187"/>
                <a:gd name="T10" fmla="*/ 19 w 219"/>
                <a:gd name="T11" fmla="*/ 86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9" h="187">
                  <a:moveTo>
                    <a:pt x="42" y="186"/>
                  </a:moveTo>
                  <a:cubicBezTo>
                    <a:pt x="60" y="167"/>
                    <a:pt x="80" y="104"/>
                    <a:pt x="108" y="74"/>
                  </a:cubicBezTo>
                  <a:cubicBezTo>
                    <a:pt x="136" y="44"/>
                    <a:pt x="219" y="12"/>
                    <a:pt x="212" y="6"/>
                  </a:cubicBezTo>
                  <a:cubicBezTo>
                    <a:pt x="205" y="0"/>
                    <a:pt x="99" y="10"/>
                    <a:pt x="64" y="40"/>
                  </a:cubicBezTo>
                  <a:cubicBezTo>
                    <a:pt x="29" y="70"/>
                    <a:pt x="4" y="163"/>
                    <a:pt x="0" y="187"/>
                  </a:cubicBezTo>
                  <a:lnTo>
                    <a:pt x="42" y="18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2" name="Freeform 440"/>
            <p:cNvSpPr>
              <a:spLocks/>
            </p:cNvSpPr>
            <p:nvPr/>
          </p:nvSpPr>
          <p:spPr bwMode="auto">
            <a:xfrm>
              <a:off x="1024" y="3126"/>
              <a:ext cx="273" cy="69"/>
            </a:xfrm>
            <a:custGeom>
              <a:avLst/>
              <a:gdLst>
                <a:gd name="T0" fmla="*/ 17 w 401"/>
                <a:gd name="T1" fmla="*/ 18 h 101"/>
                <a:gd name="T2" fmla="*/ 17 w 401"/>
                <a:gd name="T3" fmla="*/ 18 h 101"/>
                <a:gd name="T4" fmla="*/ 130 w 401"/>
                <a:gd name="T5" fmla="*/ 4 h 101"/>
                <a:gd name="T6" fmla="*/ 184 w 401"/>
                <a:gd name="T7" fmla="*/ 42 h 101"/>
                <a:gd name="T8" fmla="*/ 121 w 401"/>
                <a:gd name="T9" fmla="*/ 33 h 101"/>
                <a:gd name="T10" fmla="*/ 0 w 401"/>
                <a:gd name="T11" fmla="*/ 29 h 101"/>
                <a:gd name="T12" fmla="*/ 17 w 401"/>
                <a:gd name="T13" fmla="*/ 18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1" h="101">
                  <a:moveTo>
                    <a:pt x="36" y="38"/>
                  </a:moveTo>
                  <a:lnTo>
                    <a:pt x="36" y="38"/>
                  </a:lnTo>
                  <a:cubicBezTo>
                    <a:pt x="77" y="33"/>
                    <a:pt x="220" y="0"/>
                    <a:pt x="280" y="9"/>
                  </a:cubicBezTo>
                  <a:cubicBezTo>
                    <a:pt x="335" y="15"/>
                    <a:pt x="401" y="81"/>
                    <a:pt x="398" y="91"/>
                  </a:cubicBezTo>
                  <a:cubicBezTo>
                    <a:pt x="395" y="101"/>
                    <a:pt x="332" y="97"/>
                    <a:pt x="262" y="71"/>
                  </a:cubicBezTo>
                  <a:cubicBezTo>
                    <a:pt x="192" y="45"/>
                    <a:pt x="27" y="65"/>
                    <a:pt x="0" y="62"/>
                  </a:cubicBezTo>
                  <a:lnTo>
                    <a:pt x="36" y="3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3" name="Freeform 441"/>
            <p:cNvSpPr>
              <a:spLocks/>
            </p:cNvSpPr>
            <p:nvPr/>
          </p:nvSpPr>
          <p:spPr bwMode="auto">
            <a:xfrm>
              <a:off x="742" y="3194"/>
              <a:ext cx="182" cy="160"/>
            </a:xfrm>
            <a:custGeom>
              <a:avLst/>
              <a:gdLst>
                <a:gd name="T0" fmla="*/ 113 w 268"/>
                <a:gd name="T1" fmla="*/ 0 h 236"/>
                <a:gd name="T2" fmla="*/ 23 w 268"/>
                <a:gd name="T3" fmla="*/ 56 h 236"/>
                <a:gd name="T4" fmla="*/ 5 w 268"/>
                <a:gd name="T5" fmla="*/ 108 h 236"/>
                <a:gd name="T6" fmla="*/ 56 w 268"/>
                <a:gd name="T7" fmla="*/ 75 h 236"/>
                <a:gd name="T8" fmla="*/ 124 w 268"/>
                <a:gd name="T9" fmla="*/ 3 h 236"/>
                <a:gd name="T10" fmla="*/ 113 w 268"/>
                <a:gd name="T11" fmla="*/ 0 h 236"/>
                <a:gd name="T12" fmla="*/ 113 w 268"/>
                <a:gd name="T13" fmla="*/ 0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8" h="236">
                  <a:moveTo>
                    <a:pt x="244" y="0"/>
                  </a:moveTo>
                  <a:cubicBezTo>
                    <a:pt x="212" y="20"/>
                    <a:pt x="89" y="83"/>
                    <a:pt x="50" y="122"/>
                  </a:cubicBezTo>
                  <a:cubicBezTo>
                    <a:pt x="11" y="161"/>
                    <a:pt x="0" y="229"/>
                    <a:pt x="12" y="236"/>
                  </a:cubicBezTo>
                  <a:cubicBezTo>
                    <a:pt x="52" y="231"/>
                    <a:pt x="79" y="201"/>
                    <a:pt x="122" y="163"/>
                  </a:cubicBezTo>
                  <a:cubicBezTo>
                    <a:pt x="165" y="125"/>
                    <a:pt x="247" y="32"/>
                    <a:pt x="268" y="6"/>
                  </a:cubicBezTo>
                  <a:lnTo>
                    <a:pt x="244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4" name="Freeform 442"/>
            <p:cNvSpPr>
              <a:spLocks/>
            </p:cNvSpPr>
            <p:nvPr/>
          </p:nvSpPr>
          <p:spPr bwMode="auto">
            <a:xfrm>
              <a:off x="832" y="3191"/>
              <a:ext cx="110" cy="205"/>
            </a:xfrm>
            <a:custGeom>
              <a:avLst/>
              <a:gdLst>
                <a:gd name="T0" fmla="*/ 75 w 162"/>
                <a:gd name="T1" fmla="*/ 0 h 302"/>
                <a:gd name="T2" fmla="*/ 75 w 162"/>
                <a:gd name="T3" fmla="*/ 0 h 302"/>
                <a:gd name="T4" fmla="*/ 43 w 162"/>
                <a:gd name="T5" fmla="*/ 33 h 302"/>
                <a:gd name="T6" fmla="*/ 16 w 162"/>
                <a:gd name="T7" fmla="*/ 74 h 302"/>
                <a:gd name="T8" fmla="*/ 3 w 162"/>
                <a:gd name="T9" fmla="*/ 131 h 302"/>
                <a:gd name="T10" fmla="*/ 36 w 162"/>
                <a:gd name="T11" fmla="*/ 113 h 302"/>
                <a:gd name="T12" fmla="*/ 55 w 162"/>
                <a:gd name="T13" fmla="*/ 73 h 302"/>
                <a:gd name="T14" fmla="*/ 75 w 162"/>
                <a:gd name="T15" fmla="*/ 0 h 302"/>
                <a:gd name="T16" fmla="*/ 75 w 162"/>
                <a:gd name="T17" fmla="*/ 0 h 3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2" h="302">
                  <a:moveTo>
                    <a:pt x="162" y="0"/>
                  </a:moveTo>
                  <a:lnTo>
                    <a:pt x="162" y="0"/>
                  </a:lnTo>
                  <a:cubicBezTo>
                    <a:pt x="151" y="12"/>
                    <a:pt x="115" y="45"/>
                    <a:pt x="94" y="72"/>
                  </a:cubicBezTo>
                  <a:cubicBezTo>
                    <a:pt x="75" y="97"/>
                    <a:pt x="47" y="126"/>
                    <a:pt x="34" y="161"/>
                  </a:cubicBezTo>
                  <a:cubicBezTo>
                    <a:pt x="21" y="196"/>
                    <a:pt x="0" y="268"/>
                    <a:pt x="6" y="285"/>
                  </a:cubicBezTo>
                  <a:cubicBezTo>
                    <a:pt x="12" y="302"/>
                    <a:pt x="60" y="266"/>
                    <a:pt x="78" y="245"/>
                  </a:cubicBezTo>
                  <a:cubicBezTo>
                    <a:pt x="96" y="224"/>
                    <a:pt x="107" y="200"/>
                    <a:pt x="120" y="158"/>
                  </a:cubicBezTo>
                  <a:cubicBezTo>
                    <a:pt x="133" y="116"/>
                    <a:pt x="155" y="26"/>
                    <a:pt x="162" y="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5" name="Freeform 443"/>
            <p:cNvSpPr>
              <a:spLocks/>
            </p:cNvSpPr>
            <p:nvPr/>
          </p:nvSpPr>
          <p:spPr bwMode="auto">
            <a:xfrm>
              <a:off x="927" y="3191"/>
              <a:ext cx="65" cy="202"/>
            </a:xfrm>
            <a:custGeom>
              <a:avLst/>
              <a:gdLst>
                <a:gd name="T0" fmla="*/ 12 w 95"/>
                <a:gd name="T1" fmla="*/ 3 h 297"/>
                <a:gd name="T2" fmla="*/ 12 w 95"/>
                <a:gd name="T3" fmla="*/ 3 h 297"/>
                <a:gd name="T4" fmla="*/ 4 w 95"/>
                <a:gd name="T5" fmla="*/ 75 h 297"/>
                <a:gd name="T6" fmla="*/ 39 w 95"/>
                <a:gd name="T7" fmla="*/ 137 h 297"/>
                <a:gd name="T8" fmla="*/ 37 w 95"/>
                <a:gd name="T9" fmla="*/ 70 h 297"/>
                <a:gd name="T10" fmla="*/ 20 w 95"/>
                <a:gd name="T11" fmla="*/ 0 h 297"/>
                <a:gd name="T12" fmla="*/ 12 w 95"/>
                <a:gd name="T13" fmla="*/ 3 h 2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297">
                  <a:moveTo>
                    <a:pt x="27" y="8"/>
                  </a:moveTo>
                  <a:lnTo>
                    <a:pt x="27" y="8"/>
                  </a:lnTo>
                  <a:cubicBezTo>
                    <a:pt x="24" y="34"/>
                    <a:pt x="0" y="115"/>
                    <a:pt x="9" y="163"/>
                  </a:cubicBezTo>
                  <a:cubicBezTo>
                    <a:pt x="18" y="211"/>
                    <a:pt x="71" y="297"/>
                    <a:pt x="83" y="295"/>
                  </a:cubicBezTo>
                  <a:cubicBezTo>
                    <a:pt x="95" y="293"/>
                    <a:pt x="86" y="200"/>
                    <a:pt x="79" y="151"/>
                  </a:cubicBezTo>
                  <a:cubicBezTo>
                    <a:pt x="72" y="102"/>
                    <a:pt x="52" y="24"/>
                    <a:pt x="43" y="0"/>
                  </a:cubicBezTo>
                  <a:lnTo>
                    <a:pt x="27" y="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6" name="Freeform 444"/>
            <p:cNvSpPr>
              <a:spLocks/>
            </p:cNvSpPr>
            <p:nvPr/>
          </p:nvSpPr>
          <p:spPr bwMode="auto">
            <a:xfrm>
              <a:off x="969" y="3191"/>
              <a:ext cx="93" cy="178"/>
            </a:xfrm>
            <a:custGeom>
              <a:avLst/>
              <a:gdLst>
                <a:gd name="T0" fmla="*/ 0 w 138"/>
                <a:gd name="T1" fmla="*/ 2 h 262"/>
                <a:gd name="T2" fmla="*/ 10 w 138"/>
                <a:gd name="T3" fmla="*/ 55 h 262"/>
                <a:gd name="T4" fmla="*/ 59 w 138"/>
                <a:gd name="T5" fmla="*/ 120 h 262"/>
                <a:gd name="T6" fmla="*/ 32 w 138"/>
                <a:gd name="T7" fmla="*/ 51 h 262"/>
                <a:gd name="T8" fmla="*/ 10 w 138"/>
                <a:gd name="T9" fmla="*/ 0 h 262"/>
                <a:gd name="T10" fmla="*/ 0 w 138"/>
                <a:gd name="T11" fmla="*/ 2 h 2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8" h="262">
                  <a:moveTo>
                    <a:pt x="0" y="4"/>
                  </a:moveTo>
                  <a:cubicBezTo>
                    <a:pt x="0" y="24"/>
                    <a:pt x="0" y="76"/>
                    <a:pt x="22" y="119"/>
                  </a:cubicBezTo>
                  <a:cubicBezTo>
                    <a:pt x="44" y="163"/>
                    <a:pt x="122" y="262"/>
                    <a:pt x="130" y="261"/>
                  </a:cubicBezTo>
                  <a:cubicBezTo>
                    <a:pt x="138" y="260"/>
                    <a:pt x="89" y="154"/>
                    <a:pt x="70" y="110"/>
                  </a:cubicBezTo>
                  <a:cubicBezTo>
                    <a:pt x="51" y="66"/>
                    <a:pt x="34" y="19"/>
                    <a:pt x="22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7" name="Freeform 445"/>
            <p:cNvSpPr>
              <a:spLocks/>
            </p:cNvSpPr>
            <p:nvPr/>
          </p:nvSpPr>
          <p:spPr bwMode="auto">
            <a:xfrm>
              <a:off x="989" y="3185"/>
              <a:ext cx="166" cy="170"/>
            </a:xfrm>
            <a:custGeom>
              <a:avLst/>
              <a:gdLst>
                <a:gd name="T0" fmla="*/ 0 w 244"/>
                <a:gd name="T1" fmla="*/ 0 h 251"/>
                <a:gd name="T2" fmla="*/ 0 w 244"/>
                <a:gd name="T3" fmla="*/ 0 h 251"/>
                <a:gd name="T4" fmla="*/ 22 w 244"/>
                <a:gd name="T5" fmla="*/ 49 h 251"/>
                <a:gd name="T6" fmla="*/ 52 w 244"/>
                <a:gd name="T7" fmla="*/ 90 h 251"/>
                <a:gd name="T8" fmla="*/ 105 w 244"/>
                <a:gd name="T9" fmla="*/ 109 h 251"/>
                <a:gd name="T10" fmla="*/ 77 w 244"/>
                <a:gd name="T11" fmla="*/ 65 h 251"/>
                <a:gd name="T12" fmla="*/ 53 w 244"/>
                <a:gd name="T13" fmla="*/ 42 h 251"/>
                <a:gd name="T14" fmla="*/ 0 w 244"/>
                <a:gd name="T15" fmla="*/ 0 h 2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4" h="251">
                  <a:moveTo>
                    <a:pt x="0" y="0"/>
                  </a:moveTo>
                  <a:lnTo>
                    <a:pt x="0" y="0"/>
                  </a:lnTo>
                  <a:cubicBezTo>
                    <a:pt x="8" y="18"/>
                    <a:pt x="29" y="75"/>
                    <a:pt x="48" y="108"/>
                  </a:cubicBezTo>
                  <a:cubicBezTo>
                    <a:pt x="67" y="141"/>
                    <a:pt x="82" y="174"/>
                    <a:pt x="112" y="196"/>
                  </a:cubicBezTo>
                  <a:cubicBezTo>
                    <a:pt x="142" y="218"/>
                    <a:pt x="212" y="251"/>
                    <a:pt x="228" y="238"/>
                  </a:cubicBezTo>
                  <a:cubicBezTo>
                    <a:pt x="244" y="225"/>
                    <a:pt x="185" y="166"/>
                    <a:pt x="166" y="142"/>
                  </a:cubicBezTo>
                  <a:cubicBezTo>
                    <a:pt x="147" y="118"/>
                    <a:pt x="142" y="116"/>
                    <a:pt x="114" y="92"/>
                  </a:cubicBezTo>
                  <a:cubicBezTo>
                    <a:pt x="86" y="68"/>
                    <a:pt x="24" y="19"/>
                    <a:pt x="0" y="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8" name="Freeform 446"/>
            <p:cNvSpPr>
              <a:spLocks/>
            </p:cNvSpPr>
            <p:nvPr/>
          </p:nvSpPr>
          <p:spPr bwMode="auto">
            <a:xfrm>
              <a:off x="1014" y="3159"/>
              <a:ext cx="307" cy="100"/>
            </a:xfrm>
            <a:custGeom>
              <a:avLst/>
              <a:gdLst>
                <a:gd name="T0" fmla="*/ 0 w 453"/>
                <a:gd name="T1" fmla="*/ 10 h 147"/>
                <a:gd name="T2" fmla="*/ 0 w 453"/>
                <a:gd name="T3" fmla="*/ 10 h 147"/>
                <a:gd name="T4" fmla="*/ 103 w 453"/>
                <a:gd name="T5" fmla="*/ 9 h 147"/>
                <a:gd name="T6" fmla="*/ 206 w 453"/>
                <a:gd name="T7" fmla="*/ 64 h 147"/>
                <a:gd name="T8" fmla="*/ 89 w 453"/>
                <a:gd name="T9" fmla="*/ 35 h 147"/>
                <a:gd name="T10" fmla="*/ 0 w 453"/>
                <a:gd name="T11" fmla="*/ 10 h 147"/>
                <a:gd name="T12" fmla="*/ 0 w 453"/>
                <a:gd name="T13" fmla="*/ 10 h 1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3" h="147">
                  <a:moveTo>
                    <a:pt x="0" y="22"/>
                  </a:moveTo>
                  <a:lnTo>
                    <a:pt x="0" y="22"/>
                  </a:lnTo>
                  <a:cubicBezTo>
                    <a:pt x="37" y="21"/>
                    <a:pt x="150" y="0"/>
                    <a:pt x="224" y="19"/>
                  </a:cubicBezTo>
                  <a:cubicBezTo>
                    <a:pt x="298" y="38"/>
                    <a:pt x="453" y="129"/>
                    <a:pt x="448" y="138"/>
                  </a:cubicBezTo>
                  <a:cubicBezTo>
                    <a:pt x="443" y="147"/>
                    <a:pt x="268" y="94"/>
                    <a:pt x="194" y="75"/>
                  </a:cubicBezTo>
                  <a:cubicBezTo>
                    <a:pt x="120" y="56"/>
                    <a:pt x="33" y="29"/>
                    <a:pt x="0" y="2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99" name="Freeform 447"/>
            <p:cNvSpPr>
              <a:spLocks/>
            </p:cNvSpPr>
            <p:nvPr/>
          </p:nvSpPr>
          <p:spPr bwMode="auto">
            <a:xfrm>
              <a:off x="993" y="3177"/>
              <a:ext cx="234" cy="168"/>
            </a:xfrm>
            <a:custGeom>
              <a:avLst/>
              <a:gdLst>
                <a:gd name="T0" fmla="*/ 0 w 344"/>
                <a:gd name="T1" fmla="*/ 3 h 249"/>
                <a:gd name="T2" fmla="*/ 0 w 344"/>
                <a:gd name="T3" fmla="*/ 3 h 249"/>
                <a:gd name="T4" fmla="*/ 63 w 344"/>
                <a:gd name="T5" fmla="*/ 47 h 249"/>
                <a:gd name="T6" fmla="*/ 152 w 344"/>
                <a:gd name="T7" fmla="*/ 109 h 249"/>
                <a:gd name="T8" fmla="*/ 103 w 344"/>
                <a:gd name="T9" fmla="*/ 30 h 249"/>
                <a:gd name="T10" fmla="*/ 11 w 344"/>
                <a:gd name="T11" fmla="*/ 0 h 249"/>
                <a:gd name="T12" fmla="*/ 0 w 344"/>
                <a:gd name="T13" fmla="*/ 3 h 2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4" h="249">
                  <a:moveTo>
                    <a:pt x="0" y="8"/>
                  </a:moveTo>
                  <a:lnTo>
                    <a:pt x="0" y="8"/>
                  </a:lnTo>
                  <a:cubicBezTo>
                    <a:pt x="23" y="24"/>
                    <a:pt x="81" y="66"/>
                    <a:pt x="136" y="104"/>
                  </a:cubicBezTo>
                  <a:cubicBezTo>
                    <a:pt x="191" y="142"/>
                    <a:pt x="324" y="249"/>
                    <a:pt x="330" y="238"/>
                  </a:cubicBezTo>
                  <a:cubicBezTo>
                    <a:pt x="344" y="232"/>
                    <a:pt x="273" y="107"/>
                    <a:pt x="222" y="67"/>
                  </a:cubicBezTo>
                  <a:cubicBezTo>
                    <a:pt x="171" y="27"/>
                    <a:pt x="52" y="5"/>
                    <a:pt x="24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0" name="Freeform 448"/>
            <p:cNvSpPr>
              <a:spLocks/>
            </p:cNvSpPr>
            <p:nvPr/>
          </p:nvSpPr>
          <p:spPr bwMode="auto">
            <a:xfrm>
              <a:off x="772" y="3149"/>
              <a:ext cx="145" cy="114"/>
            </a:xfrm>
            <a:custGeom>
              <a:avLst/>
              <a:gdLst>
                <a:gd name="T0" fmla="*/ 93 w 214"/>
                <a:gd name="T1" fmla="*/ 28 h 169"/>
                <a:gd name="T2" fmla="*/ 93 w 214"/>
                <a:gd name="T3" fmla="*/ 28 h 169"/>
                <a:gd name="T4" fmla="*/ 49 w 214"/>
                <a:gd name="T5" fmla="*/ 43 h 169"/>
                <a:gd name="T6" fmla="*/ 0 w 214"/>
                <a:gd name="T7" fmla="*/ 77 h 169"/>
                <a:gd name="T8" fmla="*/ 51 w 214"/>
                <a:gd name="T9" fmla="*/ 11 h 169"/>
                <a:gd name="T10" fmla="*/ 98 w 214"/>
                <a:gd name="T11" fmla="*/ 14 h 169"/>
                <a:gd name="T12" fmla="*/ 93 w 214"/>
                <a:gd name="T13" fmla="*/ 28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4" h="169">
                  <a:moveTo>
                    <a:pt x="202" y="63"/>
                  </a:moveTo>
                  <a:lnTo>
                    <a:pt x="202" y="63"/>
                  </a:lnTo>
                  <a:cubicBezTo>
                    <a:pt x="186" y="68"/>
                    <a:pt x="140" y="77"/>
                    <a:pt x="106" y="95"/>
                  </a:cubicBezTo>
                  <a:cubicBezTo>
                    <a:pt x="72" y="113"/>
                    <a:pt x="12" y="166"/>
                    <a:pt x="0" y="169"/>
                  </a:cubicBezTo>
                  <a:cubicBezTo>
                    <a:pt x="4" y="114"/>
                    <a:pt x="74" y="46"/>
                    <a:pt x="110" y="23"/>
                  </a:cubicBezTo>
                  <a:cubicBezTo>
                    <a:pt x="146" y="0"/>
                    <a:pt x="199" y="24"/>
                    <a:pt x="214" y="31"/>
                  </a:cubicBezTo>
                  <a:lnTo>
                    <a:pt x="202" y="63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1" name="Freeform 449"/>
            <p:cNvSpPr>
              <a:spLocks/>
            </p:cNvSpPr>
            <p:nvPr/>
          </p:nvSpPr>
          <p:spPr bwMode="auto">
            <a:xfrm>
              <a:off x="860" y="3099"/>
              <a:ext cx="77" cy="61"/>
            </a:xfrm>
            <a:custGeom>
              <a:avLst/>
              <a:gdLst>
                <a:gd name="T0" fmla="*/ 41 w 114"/>
                <a:gd name="T1" fmla="*/ 41 h 90"/>
                <a:gd name="T2" fmla="*/ 41 w 114"/>
                <a:gd name="T3" fmla="*/ 41 h 90"/>
                <a:gd name="T4" fmla="*/ 12 w 114"/>
                <a:gd name="T5" fmla="*/ 31 h 90"/>
                <a:gd name="T6" fmla="*/ 3 w 114"/>
                <a:gd name="T7" fmla="*/ 12 h 90"/>
                <a:gd name="T8" fmla="*/ 28 w 114"/>
                <a:gd name="T9" fmla="*/ 3 h 90"/>
                <a:gd name="T10" fmla="*/ 52 w 114"/>
                <a:gd name="T11" fmla="*/ 31 h 90"/>
                <a:gd name="T12" fmla="*/ 41 w 114"/>
                <a:gd name="T13" fmla="*/ 41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4" h="90">
                  <a:moveTo>
                    <a:pt x="90" y="90"/>
                  </a:moveTo>
                  <a:lnTo>
                    <a:pt x="90" y="90"/>
                  </a:lnTo>
                  <a:cubicBezTo>
                    <a:pt x="79" y="86"/>
                    <a:pt x="40" y="77"/>
                    <a:pt x="26" y="66"/>
                  </a:cubicBezTo>
                  <a:cubicBezTo>
                    <a:pt x="12" y="55"/>
                    <a:pt x="0" y="35"/>
                    <a:pt x="6" y="25"/>
                  </a:cubicBezTo>
                  <a:cubicBezTo>
                    <a:pt x="12" y="15"/>
                    <a:pt x="42" y="0"/>
                    <a:pt x="60" y="7"/>
                  </a:cubicBezTo>
                  <a:cubicBezTo>
                    <a:pt x="78" y="14"/>
                    <a:pt x="107" y="52"/>
                    <a:pt x="114" y="66"/>
                  </a:cubicBezTo>
                  <a:lnTo>
                    <a:pt x="90" y="9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2" name="Freeform 450"/>
            <p:cNvSpPr>
              <a:spLocks/>
            </p:cNvSpPr>
            <p:nvPr/>
          </p:nvSpPr>
          <p:spPr bwMode="auto">
            <a:xfrm>
              <a:off x="961" y="3016"/>
              <a:ext cx="54" cy="120"/>
            </a:xfrm>
            <a:custGeom>
              <a:avLst/>
              <a:gdLst>
                <a:gd name="T0" fmla="*/ 23 w 80"/>
                <a:gd name="T1" fmla="*/ 70 h 176"/>
                <a:gd name="T2" fmla="*/ 23 w 80"/>
                <a:gd name="T3" fmla="*/ 70 h 176"/>
                <a:gd name="T4" fmla="*/ 26 w 80"/>
                <a:gd name="T5" fmla="*/ 52 h 176"/>
                <a:gd name="T6" fmla="*/ 29 w 80"/>
                <a:gd name="T7" fmla="*/ 38 h 176"/>
                <a:gd name="T8" fmla="*/ 31 w 80"/>
                <a:gd name="T9" fmla="*/ 30 h 176"/>
                <a:gd name="T10" fmla="*/ 34 w 80"/>
                <a:gd name="T11" fmla="*/ 23 h 176"/>
                <a:gd name="T12" fmla="*/ 34 w 80"/>
                <a:gd name="T13" fmla="*/ 23 h 176"/>
                <a:gd name="T14" fmla="*/ 36 w 80"/>
                <a:gd name="T15" fmla="*/ 17 h 176"/>
                <a:gd name="T16" fmla="*/ 36 w 80"/>
                <a:gd name="T17" fmla="*/ 11 h 176"/>
                <a:gd name="T18" fmla="*/ 36 w 80"/>
                <a:gd name="T19" fmla="*/ 5 h 176"/>
                <a:gd name="T20" fmla="*/ 34 w 80"/>
                <a:gd name="T21" fmla="*/ 2 h 176"/>
                <a:gd name="T22" fmla="*/ 33 w 80"/>
                <a:gd name="T23" fmla="*/ 1 h 176"/>
                <a:gd name="T24" fmla="*/ 31 w 80"/>
                <a:gd name="T25" fmla="*/ 0 h 176"/>
                <a:gd name="T26" fmla="*/ 28 w 80"/>
                <a:gd name="T27" fmla="*/ 0 h 176"/>
                <a:gd name="T28" fmla="*/ 26 w 80"/>
                <a:gd name="T29" fmla="*/ 2 h 176"/>
                <a:gd name="T30" fmla="*/ 23 w 80"/>
                <a:gd name="T31" fmla="*/ 3 h 176"/>
                <a:gd name="T32" fmla="*/ 19 w 80"/>
                <a:gd name="T33" fmla="*/ 7 h 176"/>
                <a:gd name="T34" fmla="*/ 12 w 80"/>
                <a:gd name="T35" fmla="*/ 16 h 176"/>
                <a:gd name="T36" fmla="*/ 12 w 80"/>
                <a:gd name="T37" fmla="*/ 16 h 176"/>
                <a:gd name="T38" fmla="*/ 8 w 80"/>
                <a:gd name="T39" fmla="*/ 21 h 176"/>
                <a:gd name="T40" fmla="*/ 5 w 80"/>
                <a:gd name="T41" fmla="*/ 28 h 176"/>
                <a:gd name="T42" fmla="*/ 3 w 80"/>
                <a:gd name="T43" fmla="*/ 33 h 176"/>
                <a:gd name="T44" fmla="*/ 1 w 80"/>
                <a:gd name="T45" fmla="*/ 39 h 176"/>
                <a:gd name="T46" fmla="*/ 0 w 80"/>
                <a:gd name="T47" fmla="*/ 50 h 176"/>
                <a:gd name="T48" fmla="*/ 1 w 80"/>
                <a:gd name="T49" fmla="*/ 61 h 176"/>
                <a:gd name="T50" fmla="*/ 3 w 80"/>
                <a:gd name="T51" fmla="*/ 69 h 176"/>
                <a:gd name="T52" fmla="*/ 5 w 80"/>
                <a:gd name="T53" fmla="*/ 76 h 176"/>
                <a:gd name="T54" fmla="*/ 7 w 80"/>
                <a:gd name="T55" fmla="*/ 82 h 176"/>
                <a:gd name="T56" fmla="*/ 23 w 80"/>
                <a:gd name="T57" fmla="*/ 70 h 17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0" h="176">
                  <a:moveTo>
                    <a:pt x="50" y="150"/>
                  </a:moveTo>
                  <a:lnTo>
                    <a:pt x="50" y="150"/>
                  </a:lnTo>
                  <a:lnTo>
                    <a:pt x="56" y="112"/>
                  </a:lnTo>
                  <a:lnTo>
                    <a:pt x="64" y="80"/>
                  </a:lnTo>
                  <a:lnTo>
                    <a:pt x="68" y="64"/>
                  </a:lnTo>
                  <a:lnTo>
                    <a:pt x="74" y="50"/>
                  </a:lnTo>
                  <a:lnTo>
                    <a:pt x="78" y="36"/>
                  </a:lnTo>
                  <a:lnTo>
                    <a:pt x="80" y="24"/>
                  </a:lnTo>
                  <a:lnTo>
                    <a:pt x="80" y="12"/>
                  </a:lnTo>
                  <a:lnTo>
                    <a:pt x="74" y="4"/>
                  </a:lnTo>
                  <a:lnTo>
                    <a:pt x="72" y="2"/>
                  </a:lnTo>
                  <a:lnTo>
                    <a:pt x="68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2" y="14"/>
                  </a:lnTo>
                  <a:lnTo>
                    <a:pt x="26" y="34"/>
                  </a:lnTo>
                  <a:lnTo>
                    <a:pt x="18" y="46"/>
                  </a:lnTo>
                  <a:lnTo>
                    <a:pt x="10" y="60"/>
                  </a:lnTo>
                  <a:lnTo>
                    <a:pt x="6" y="7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8"/>
                  </a:lnTo>
                  <a:lnTo>
                    <a:pt x="10" y="164"/>
                  </a:lnTo>
                  <a:lnTo>
                    <a:pt x="16" y="176"/>
                  </a:lnTo>
                  <a:lnTo>
                    <a:pt x="50" y="15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3" name="Freeform 451"/>
            <p:cNvSpPr>
              <a:spLocks/>
            </p:cNvSpPr>
            <p:nvPr/>
          </p:nvSpPr>
          <p:spPr bwMode="auto">
            <a:xfrm>
              <a:off x="906" y="3037"/>
              <a:ext cx="64" cy="100"/>
            </a:xfrm>
            <a:custGeom>
              <a:avLst/>
              <a:gdLst>
                <a:gd name="T0" fmla="*/ 25 w 94"/>
                <a:gd name="T1" fmla="*/ 68 h 147"/>
                <a:gd name="T2" fmla="*/ 25 w 94"/>
                <a:gd name="T3" fmla="*/ 68 h 147"/>
                <a:gd name="T4" fmla="*/ 7 w 94"/>
                <a:gd name="T5" fmla="*/ 47 h 147"/>
                <a:gd name="T6" fmla="*/ 7 w 94"/>
                <a:gd name="T7" fmla="*/ 16 h 147"/>
                <a:gd name="T8" fmla="*/ 30 w 94"/>
                <a:gd name="T9" fmla="*/ 1 h 147"/>
                <a:gd name="T10" fmla="*/ 37 w 94"/>
                <a:gd name="T11" fmla="*/ 16 h 147"/>
                <a:gd name="T12" fmla="*/ 31 w 94"/>
                <a:gd name="T13" fmla="*/ 43 h 147"/>
                <a:gd name="T14" fmla="*/ 40 w 94"/>
                <a:gd name="T15" fmla="*/ 59 h 147"/>
                <a:gd name="T16" fmla="*/ 25 w 94"/>
                <a:gd name="T17" fmla="*/ 68 h 1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4" h="147">
                  <a:moveTo>
                    <a:pt x="54" y="147"/>
                  </a:moveTo>
                  <a:lnTo>
                    <a:pt x="54" y="147"/>
                  </a:lnTo>
                  <a:cubicBezTo>
                    <a:pt x="48" y="139"/>
                    <a:pt x="22" y="121"/>
                    <a:pt x="16" y="102"/>
                  </a:cubicBezTo>
                  <a:cubicBezTo>
                    <a:pt x="16" y="102"/>
                    <a:pt x="0" y="68"/>
                    <a:pt x="16" y="34"/>
                  </a:cubicBezTo>
                  <a:cubicBezTo>
                    <a:pt x="32" y="0"/>
                    <a:pt x="54" y="2"/>
                    <a:pt x="64" y="1"/>
                  </a:cubicBezTo>
                  <a:cubicBezTo>
                    <a:pt x="75" y="1"/>
                    <a:pt x="94" y="18"/>
                    <a:pt x="80" y="34"/>
                  </a:cubicBezTo>
                  <a:cubicBezTo>
                    <a:pt x="66" y="50"/>
                    <a:pt x="67" y="76"/>
                    <a:pt x="68" y="92"/>
                  </a:cubicBezTo>
                  <a:cubicBezTo>
                    <a:pt x="69" y="108"/>
                    <a:pt x="87" y="120"/>
                    <a:pt x="86" y="127"/>
                  </a:cubicBezTo>
                  <a:lnTo>
                    <a:pt x="54" y="147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04" name="Freeform 452"/>
            <p:cNvSpPr>
              <a:spLocks/>
            </p:cNvSpPr>
            <p:nvPr/>
          </p:nvSpPr>
          <p:spPr bwMode="auto">
            <a:xfrm>
              <a:off x="908" y="3114"/>
              <a:ext cx="160" cy="84"/>
            </a:xfrm>
            <a:custGeom>
              <a:avLst/>
              <a:gdLst>
                <a:gd name="T0" fmla="*/ 0 w 236"/>
                <a:gd name="T1" fmla="*/ 54 h 124"/>
                <a:gd name="T2" fmla="*/ 0 w 236"/>
                <a:gd name="T3" fmla="*/ 54 h 124"/>
                <a:gd name="T4" fmla="*/ 0 w 236"/>
                <a:gd name="T5" fmla="*/ 49 h 124"/>
                <a:gd name="T6" fmla="*/ 2 w 236"/>
                <a:gd name="T7" fmla="*/ 44 h 124"/>
                <a:gd name="T8" fmla="*/ 3 w 236"/>
                <a:gd name="T9" fmla="*/ 38 h 124"/>
                <a:gd name="T10" fmla="*/ 8 w 236"/>
                <a:gd name="T11" fmla="*/ 30 h 124"/>
                <a:gd name="T12" fmla="*/ 16 w 236"/>
                <a:gd name="T13" fmla="*/ 22 h 124"/>
                <a:gd name="T14" fmla="*/ 20 w 236"/>
                <a:gd name="T15" fmla="*/ 18 h 124"/>
                <a:gd name="T16" fmla="*/ 25 w 236"/>
                <a:gd name="T17" fmla="*/ 14 h 124"/>
                <a:gd name="T18" fmla="*/ 31 w 236"/>
                <a:gd name="T19" fmla="*/ 10 h 124"/>
                <a:gd name="T20" fmla="*/ 39 w 236"/>
                <a:gd name="T21" fmla="*/ 6 h 124"/>
                <a:gd name="T22" fmla="*/ 39 w 236"/>
                <a:gd name="T23" fmla="*/ 6 h 124"/>
                <a:gd name="T24" fmla="*/ 46 w 236"/>
                <a:gd name="T25" fmla="*/ 3 h 124"/>
                <a:gd name="T26" fmla="*/ 54 w 236"/>
                <a:gd name="T27" fmla="*/ 2 h 124"/>
                <a:gd name="T28" fmla="*/ 60 w 236"/>
                <a:gd name="T29" fmla="*/ 1 h 124"/>
                <a:gd name="T30" fmla="*/ 66 w 236"/>
                <a:gd name="T31" fmla="*/ 0 h 124"/>
                <a:gd name="T32" fmla="*/ 73 w 236"/>
                <a:gd name="T33" fmla="*/ 0 h 124"/>
                <a:gd name="T34" fmla="*/ 78 w 236"/>
                <a:gd name="T35" fmla="*/ 1 h 124"/>
                <a:gd name="T36" fmla="*/ 88 w 236"/>
                <a:gd name="T37" fmla="*/ 3 h 124"/>
                <a:gd name="T38" fmla="*/ 96 w 236"/>
                <a:gd name="T39" fmla="*/ 7 h 124"/>
                <a:gd name="T40" fmla="*/ 103 w 236"/>
                <a:gd name="T41" fmla="*/ 10 h 124"/>
                <a:gd name="T42" fmla="*/ 108 w 236"/>
                <a:gd name="T43" fmla="*/ 14 h 124"/>
                <a:gd name="T44" fmla="*/ 108 w 236"/>
                <a:gd name="T45" fmla="*/ 14 h 124"/>
                <a:gd name="T46" fmla="*/ 106 w 236"/>
                <a:gd name="T47" fmla="*/ 16 h 124"/>
                <a:gd name="T48" fmla="*/ 101 w 236"/>
                <a:gd name="T49" fmla="*/ 23 h 124"/>
                <a:gd name="T50" fmla="*/ 92 w 236"/>
                <a:gd name="T51" fmla="*/ 31 h 124"/>
                <a:gd name="T52" fmla="*/ 80 w 236"/>
                <a:gd name="T53" fmla="*/ 39 h 124"/>
                <a:gd name="T54" fmla="*/ 73 w 236"/>
                <a:gd name="T55" fmla="*/ 44 h 124"/>
                <a:gd name="T56" fmla="*/ 64 w 236"/>
                <a:gd name="T57" fmla="*/ 49 h 124"/>
                <a:gd name="T58" fmla="*/ 55 w 236"/>
                <a:gd name="T59" fmla="*/ 51 h 124"/>
                <a:gd name="T60" fmla="*/ 46 w 236"/>
                <a:gd name="T61" fmla="*/ 54 h 124"/>
                <a:gd name="T62" fmla="*/ 35 w 236"/>
                <a:gd name="T63" fmla="*/ 56 h 124"/>
                <a:gd name="T64" fmla="*/ 24 w 236"/>
                <a:gd name="T65" fmla="*/ 57 h 124"/>
                <a:gd name="T66" fmla="*/ 12 w 236"/>
                <a:gd name="T67" fmla="*/ 57 h 124"/>
                <a:gd name="T68" fmla="*/ 0 w 236"/>
                <a:gd name="T69" fmla="*/ 54 h 124"/>
                <a:gd name="T70" fmla="*/ 0 w 236"/>
                <a:gd name="T71" fmla="*/ 54 h 1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6" h="124">
                  <a:moveTo>
                    <a:pt x="0" y="118"/>
                  </a:moveTo>
                  <a:lnTo>
                    <a:pt x="0" y="118"/>
                  </a:lnTo>
                  <a:lnTo>
                    <a:pt x="0" y="108"/>
                  </a:lnTo>
                  <a:lnTo>
                    <a:pt x="4" y="96"/>
                  </a:lnTo>
                  <a:lnTo>
                    <a:pt x="8" y="82"/>
                  </a:lnTo>
                  <a:lnTo>
                    <a:pt x="18" y="66"/>
                  </a:lnTo>
                  <a:lnTo>
                    <a:pt x="34" y="48"/>
                  </a:lnTo>
                  <a:lnTo>
                    <a:pt x="44" y="40"/>
                  </a:lnTo>
                  <a:lnTo>
                    <a:pt x="54" y="30"/>
                  </a:lnTo>
                  <a:lnTo>
                    <a:pt x="68" y="22"/>
                  </a:lnTo>
                  <a:lnTo>
                    <a:pt x="84" y="14"/>
                  </a:lnTo>
                  <a:lnTo>
                    <a:pt x="100" y="8"/>
                  </a:lnTo>
                  <a:lnTo>
                    <a:pt x="116" y="4"/>
                  </a:lnTo>
                  <a:lnTo>
                    <a:pt x="130" y="2"/>
                  </a:lnTo>
                  <a:lnTo>
                    <a:pt x="144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92" y="8"/>
                  </a:lnTo>
                  <a:lnTo>
                    <a:pt x="210" y="16"/>
                  </a:lnTo>
                  <a:lnTo>
                    <a:pt x="224" y="22"/>
                  </a:lnTo>
                  <a:lnTo>
                    <a:pt x="236" y="30"/>
                  </a:lnTo>
                  <a:lnTo>
                    <a:pt x="232" y="36"/>
                  </a:lnTo>
                  <a:lnTo>
                    <a:pt x="220" y="50"/>
                  </a:lnTo>
                  <a:lnTo>
                    <a:pt x="200" y="68"/>
                  </a:lnTo>
                  <a:lnTo>
                    <a:pt x="174" y="86"/>
                  </a:lnTo>
                  <a:lnTo>
                    <a:pt x="158" y="96"/>
                  </a:lnTo>
                  <a:lnTo>
                    <a:pt x="140" y="106"/>
                  </a:lnTo>
                  <a:lnTo>
                    <a:pt x="120" y="112"/>
                  </a:lnTo>
                  <a:lnTo>
                    <a:pt x="100" y="118"/>
                  </a:lnTo>
                  <a:lnTo>
                    <a:pt x="76" y="122"/>
                  </a:lnTo>
                  <a:lnTo>
                    <a:pt x="52" y="124"/>
                  </a:lnTo>
                  <a:lnTo>
                    <a:pt x="26" y="124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453"/>
          <p:cNvGrpSpPr>
            <a:grpSpLocks/>
          </p:cNvGrpSpPr>
          <p:nvPr/>
        </p:nvGrpSpPr>
        <p:grpSpPr bwMode="auto">
          <a:xfrm>
            <a:off x="949325" y="500063"/>
            <a:ext cx="1152525" cy="1477962"/>
            <a:chOff x="691" y="533"/>
            <a:chExt cx="591" cy="758"/>
          </a:xfrm>
        </p:grpSpPr>
        <p:sp>
          <p:nvSpPr>
            <p:cNvPr id="3183" name="Freeform 454"/>
            <p:cNvSpPr>
              <a:spLocks/>
            </p:cNvSpPr>
            <p:nvPr/>
          </p:nvSpPr>
          <p:spPr bwMode="auto">
            <a:xfrm>
              <a:off x="991" y="795"/>
              <a:ext cx="73" cy="496"/>
            </a:xfrm>
            <a:custGeom>
              <a:avLst/>
              <a:gdLst>
                <a:gd name="T0" fmla="*/ 25 w 85"/>
                <a:gd name="T1" fmla="*/ 39 h 576"/>
                <a:gd name="T2" fmla="*/ 60 w 85"/>
                <a:gd name="T3" fmla="*/ 111 h 576"/>
                <a:gd name="T4" fmla="*/ 39 w 85"/>
                <a:gd name="T5" fmla="*/ 401 h 576"/>
                <a:gd name="T6" fmla="*/ 2 w 85"/>
                <a:gd name="T7" fmla="*/ 414 h 576"/>
                <a:gd name="T8" fmla="*/ 28 w 85"/>
                <a:gd name="T9" fmla="*/ 270 h 576"/>
                <a:gd name="T10" fmla="*/ 25 w 85"/>
                <a:gd name="T11" fmla="*/ 39 h 576"/>
                <a:gd name="T12" fmla="*/ 25 w 85"/>
                <a:gd name="T13" fmla="*/ 39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5" h="576">
                  <a:moveTo>
                    <a:pt x="34" y="52"/>
                  </a:moveTo>
                  <a:cubicBezTo>
                    <a:pt x="42" y="68"/>
                    <a:pt x="58" y="58"/>
                    <a:pt x="82" y="150"/>
                  </a:cubicBezTo>
                  <a:cubicBezTo>
                    <a:pt x="85" y="231"/>
                    <a:pt x="66" y="476"/>
                    <a:pt x="52" y="541"/>
                  </a:cubicBezTo>
                  <a:cubicBezTo>
                    <a:pt x="46" y="576"/>
                    <a:pt x="32" y="568"/>
                    <a:pt x="2" y="558"/>
                  </a:cubicBezTo>
                  <a:cubicBezTo>
                    <a:pt x="0" y="529"/>
                    <a:pt x="24" y="470"/>
                    <a:pt x="38" y="365"/>
                  </a:cubicBezTo>
                  <a:cubicBezTo>
                    <a:pt x="52" y="260"/>
                    <a:pt x="35" y="104"/>
                    <a:pt x="34" y="52"/>
                  </a:cubicBezTo>
                  <a:cubicBezTo>
                    <a:pt x="33" y="0"/>
                    <a:pt x="26" y="33"/>
                    <a:pt x="34" y="52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4" name="Freeform 455"/>
            <p:cNvSpPr>
              <a:spLocks/>
            </p:cNvSpPr>
            <p:nvPr/>
          </p:nvSpPr>
          <p:spPr bwMode="auto">
            <a:xfrm>
              <a:off x="691" y="533"/>
              <a:ext cx="591" cy="587"/>
            </a:xfrm>
            <a:custGeom>
              <a:avLst/>
              <a:gdLst>
                <a:gd name="T0" fmla="*/ 447 w 686"/>
                <a:gd name="T1" fmla="*/ 353 h 682"/>
                <a:gd name="T2" fmla="*/ 447 w 686"/>
                <a:gd name="T3" fmla="*/ 353 h 682"/>
                <a:gd name="T4" fmla="*/ 501 w 686"/>
                <a:gd name="T5" fmla="*/ 324 h 682"/>
                <a:gd name="T6" fmla="*/ 439 w 686"/>
                <a:gd name="T7" fmla="*/ 256 h 682"/>
                <a:gd name="T8" fmla="*/ 314 w 686"/>
                <a:gd name="T9" fmla="*/ 243 h 682"/>
                <a:gd name="T10" fmla="*/ 314 w 686"/>
                <a:gd name="T11" fmla="*/ 243 h 682"/>
                <a:gd name="T12" fmla="*/ 417 w 686"/>
                <a:gd name="T13" fmla="*/ 195 h 682"/>
                <a:gd name="T14" fmla="*/ 458 w 686"/>
                <a:gd name="T15" fmla="*/ 101 h 682"/>
                <a:gd name="T16" fmla="*/ 413 w 686"/>
                <a:gd name="T17" fmla="*/ 102 h 682"/>
                <a:gd name="T18" fmla="*/ 413 w 686"/>
                <a:gd name="T19" fmla="*/ 102 h 682"/>
                <a:gd name="T20" fmla="*/ 399 w 686"/>
                <a:gd name="T21" fmla="*/ 43 h 682"/>
                <a:gd name="T22" fmla="*/ 318 w 686"/>
                <a:gd name="T23" fmla="*/ 84 h 682"/>
                <a:gd name="T24" fmla="*/ 279 w 686"/>
                <a:gd name="T25" fmla="*/ 162 h 682"/>
                <a:gd name="T26" fmla="*/ 273 w 686"/>
                <a:gd name="T27" fmla="*/ 77 h 682"/>
                <a:gd name="T28" fmla="*/ 224 w 686"/>
                <a:gd name="T29" fmla="*/ 3 h 682"/>
                <a:gd name="T30" fmla="*/ 195 w 686"/>
                <a:gd name="T31" fmla="*/ 51 h 682"/>
                <a:gd name="T32" fmla="*/ 132 w 686"/>
                <a:gd name="T33" fmla="*/ 34 h 682"/>
                <a:gd name="T34" fmla="*/ 132 w 686"/>
                <a:gd name="T35" fmla="*/ 126 h 682"/>
                <a:gd name="T36" fmla="*/ 209 w 686"/>
                <a:gd name="T37" fmla="*/ 219 h 682"/>
                <a:gd name="T38" fmla="*/ 224 w 686"/>
                <a:gd name="T39" fmla="*/ 228 h 682"/>
                <a:gd name="T40" fmla="*/ 224 w 686"/>
                <a:gd name="T41" fmla="*/ 228 h 682"/>
                <a:gd name="T42" fmla="*/ 101 w 686"/>
                <a:gd name="T43" fmla="*/ 209 h 682"/>
                <a:gd name="T44" fmla="*/ 10 w 686"/>
                <a:gd name="T45" fmla="*/ 250 h 682"/>
                <a:gd name="T46" fmla="*/ 55 w 686"/>
                <a:gd name="T47" fmla="*/ 287 h 682"/>
                <a:gd name="T48" fmla="*/ 55 w 686"/>
                <a:gd name="T49" fmla="*/ 287 h 682"/>
                <a:gd name="T50" fmla="*/ 33 w 686"/>
                <a:gd name="T51" fmla="*/ 349 h 682"/>
                <a:gd name="T52" fmla="*/ 123 w 686"/>
                <a:gd name="T53" fmla="*/ 355 h 682"/>
                <a:gd name="T54" fmla="*/ 207 w 686"/>
                <a:gd name="T55" fmla="*/ 306 h 682"/>
                <a:gd name="T56" fmla="*/ 207 w 686"/>
                <a:gd name="T57" fmla="*/ 306 h 682"/>
                <a:gd name="T58" fmla="*/ 156 w 686"/>
                <a:gd name="T59" fmla="*/ 386 h 682"/>
                <a:gd name="T60" fmla="*/ 158 w 686"/>
                <a:gd name="T61" fmla="*/ 481 h 682"/>
                <a:gd name="T62" fmla="*/ 211 w 686"/>
                <a:gd name="T63" fmla="*/ 457 h 682"/>
                <a:gd name="T64" fmla="*/ 211 w 686"/>
                <a:gd name="T65" fmla="*/ 457 h 682"/>
                <a:gd name="T66" fmla="*/ 251 w 686"/>
                <a:gd name="T67" fmla="*/ 503 h 682"/>
                <a:gd name="T68" fmla="*/ 298 w 686"/>
                <a:gd name="T69" fmla="*/ 425 h 682"/>
                <a:gd name="T70" fmla="*/ 275 w 686"/>
                <a:gd name="T71" fmla="*/ 283 h 682"/>
                <a:gd name="T72" fmla="*/ 275 w 686"/>
                <a:gd name="T73" fmla="*/ 283 h 682"/>
                <a:gd name="T74" fmla="*/ 361 w 686"/>
                <a:gd name="T75" fmla="*/ 381 h 682"/>
                <a:gd name="T76" fmla="*/ 460 w 686"/>
                <a:gd name="T77" fmla="*/ 396 h 682"/>
                <a:gd name="T78" fmla="*/ 447 w 686"/>
                <a:gd name="T79" fmla="*/ 353 h 682"/>
                <a:gd name="T80" fmla="*/ 447 w 686"/>
                <a:gd name="T81" fmla="*/ 353 h 68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86" h="682">
                  <a:moveTo>
                    <a:pt x="602" y="476"/>
                  </a:moveTo>
                  <a:lnTo>
                    <a:pt x="602" y="476"/>
                  </a:lnTo>
                  <a:cubicBezTo>
                    <a:pt x="614" y="470"/>
                    <a:pt x="666" y="472"/>
                    <a:pt x="676" y="438"/>
                  </a:cubicBezTo>
                  <a:cubicBezTo>
                    <a:pt x="686" y="404"/>
                    <a:pt x="634" y="364"/>
                    <a:pt x="592" y="346"/>
                  </a:cubicBezTo>
                  <a:cubicBezTo>
                    <a:pt x="550" y="328"/>
                    <a:pt x="452" y="331"/>
                    <a:pt x="424" y="328"/>
                  </a:cubicBezTo>
                  <a:cubicBezTo>
                    <a:pt x="424" y="328"/>
                    <a:pt x="530" y="294"/>
                    <a:pt x="562" y="262"/>
                  </a:cubicBezTo>
                  <a:cubicBezTo>
                    <a:pt x="594" y="230"/>
                    <a:pt x="642" y="166"/>
                    <a:pt x="618" y="136"/>
                  </a:cubicBezTo>
                  <a:cubicBezTo>
                    <a:pt x="594" y="106"/>
                    <a:pt x="566" y="138"/>
                    <a:pt x="556" y="138"/>
                  </a:cubicBezTo>
                  <a:cubicBezTo>
                    <a:pt x="556" y="138"/>
                    <a:pt x="570" y="78"/>
                    <a:pt x="538" y="58"/>
                  </a:cubicBezTo>
                  <a:cubicBezTo>
                    <a:pt x="506" y="38"/>
                    <a:pt x="455" y="87"/>
                    <a:pt x="428" y="114"/>
                  </a:cubicBezTo>
                  <a:cubicBezTo>
                    <a:pt x="401" y="141"/>
                    <a:pt x="386" y="220"/>
                    <a:pt x="376" y="218"/>
                  </a:cubicBezTo>
                  <a:cubicBezTo>
                    <a:pt x="376" y="218"/>
                    <a:pt x="380" y="140"/>
                    <a:pt x="368" y="104"/>
                  </a:cubicBezTo>
                  <a:cubicBezTo>
                    <a:pt x="356" y="68"/>
                    <a:pt x="342" y="0"/>
                    <a:pt x="302" y="4"/>
                  </a:cubicBezTo>
                  <a:cubicBezTo>
                    <a:pt x="262" y="8"/>
                    <a:pt x="264" y="46"/>
                    <a:pt x="262" y="68"/>
                  </a:cubicBezTo>
                  <a:cubicBezTo>
                    <a:pt x="244" y="54"/>
                    <a:pt x="192" y="29"/>
                    <a:pt x="178" y="46"/>
                  </a:cubicBezTo>
                  <a:cubicBezTo>
                    <a:pt x="144" y="66"/>
                    <a:pt x="162" y="128"/>
                    <a:pt x="178" y="170"/>
                  </a:cubicBezTo>
                  <a:cubicBezTo>
                    <a:pt x="194" y="212"/>
                    <a:pt x="261" y="273"/>
                    <a:pt x="282" y="296"/>
                  </a:cubicBezTo>
                  <a:lnTo>
                    <a:pt x="302" y="308"/>
                  </a:lnTo>
                  <a:cubicBezTo>
                    <a:pt x="302" y="308"/>
                    <a:pt x="184" y="277"/>
                    <a:pt x="136" y="282"/>
                  </a:cubicBezTo>
                  <a:cubicBezTo>
                    <a:pt x="88" y="287"/>
                    <a:pt x="28" y="298"/>
                    <a:pt x="14" y="338"/>
                  </a:cubicBezTo>
                  <a:cubicBezTo>
                    <a:pt x="0" y="378"/>
                    <a:pt x="64" y="380"/>
                    <a:pt x="74" y="388"/>
                  </a:cubicBezTo>
                  <a:cubicBezTo>
                    <a:pt x="74" y="388"/>
                    <a:pt x="30" y="434"/>
                    <a:pt x="44" y="471"/>
                  </a:cubicBezTo>
                  <a:cubicBezTo>
                    <a:pt x="58" y="508"/>
                    <a:pt x="126" y="494"/>
                    <a:pt x="166" y="480"/>
                  </a:cubicBezTo>
                  <a:cubicBezTo>
                    <a:pt x="206" y="466"/>
                    <a:pt x="259" y="425"/>
                    <a:pt x="278" y="414"/>
                  </a:cubicBezTo>
                  <a:cubicBezTo>
                    <a:pt x="267" y="432"/>
                    <a:pt x="221" y="481"/>
                    <a:pt x="210" y="520"/>
                  </a:cubicBezTo>
                  <a:cubicBezTo>
                    <a:pt x="199" y="559"/>
                    <a:pt x="178" y="634"/>
                    <a:pt x="212" y="649"/>
                  </a:cubicBezTo>
                  <a:cubicBezTo>
                    <a:pt x="246" y="664"/>
                    <a:pt x="272" y="622"/>
                    <a:pt x="284" y="617"/>
                  </a:cubicBezTo>
                  <a:cubicBezTo>
                    <a:pt x="293" y="627"/>
                    <a:pt x="306" y="676"/>
                    <a:pt x="338" y="679"/>
                  </a:cubicBezTo>
                  <a:cubicBezTo>
                    <a:pt x="370" y="682"/>
                    <a:pt x="397" y="623"/>
                    <a:pt x="402" y="574"/>
                  </a:cubicBezTo>
                  <a:cubicBezTo>
                    <a:pt x="407" y="525"/>
                    <a:pt x="376" y="414"/>
                    <a:pt x="370" y="382"/>
                  </a:cubicBezTo>
                  <a:cubicBezTo>
                    <a:pt x="389" y="404"/>
                    <a:pt x="444" y="490"/>
                    <a:pt x="486" y="515"/>
                  </a:cubicBezTo>
                  <a:cubicBezTo>
                    <a:pt x="528" y="540"/>
                    <a:pt x="596" y="558"/>
                    <a:pt x="620" y="535"/>
                  </a:cubicBezTo>
                  <a:cubicBezTo>
                    <a:pt x="644" y="512"/>
                    <a:pt x="605" y="486"/>
                    <a:pt x="602" y="47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5" name="Freeform 456"/>
            <p:cNvSpPr>
              <a:spLocks/>
            </p:cNvSpPr>
            <p:nvPr/>
          </p:nvSpPr>
          <p:spPr bwMode="auto">
            <a:xfrm>
              <a:off x="882" y="701"/>
              <a:ext cx="225" cy="240"/>
            </a:xfrm>
            <a:custGeom>
              <a:avLst/>
              <a:gdLst>
                <a:gd name="T0" fmla="*/ 191 w 261"/>
                <a:gd name="T1" fmla="*/ 131 h 279"/>
                <a:gd name="T2" fmla="*/ 181 w 261"/>
                <a:gd name="T3" fmla="*/ 110 h 279"/>
                <a:gd name="T4" fmla="*/ 193 w 261"/>
                <a:gd name="T5" fmla="*/ 89 h 279"/>
                <a:gd name="T6" fmla="*/ 178 w 261"/>
                <a:gd name="T7" fmla="*/ 67 h 279"/>
                <a:gd name="T8" fmla="*/ 180 w 261"/>
                <a:gd name="T9" fmla="*/ 45 h 279"/>
                <a:gd name="T10" fmla="*/ 156 w 261"/>
                <a:gd name="T11" fmla="*/ 40 h 279"/>
                <a:gd name="T12" fmla="*/ 146 w 261"/>
                <a:gd name="T13" fmla="*/ 13 h 279"/>
                <a:gd name="T14" fmla="*/ 119 w 261"/>
                <a:gd name="T15" fmla="*/ 22 h 279"/>
                <a:gd name="T16" fmla="*/ 95 w 261"/>
                <a:gd name="T17" fmla="*/ 3 h 279"/>
                <a:gd name="T18" fmla="*/ 72 w 261"/>
                <a:gd name="T19" fmla="*/ 24 h 279"/>
                <a:gd name="T20" fmla="*/ 43 w 261"/>
                <a:gd name="T21" fmla="*/ 19 h 279"/>
                <a:gd name="T22" fmla="*/ 35 w 261"/>
                <a:gd name="T23" fmla="*/ 46 h 279"/>
                <a:gd name="T24" fmla="*/ 12 w 261"/>
                <a:gd name="T25" fmla="*/ 52 h 279"/>
                <a:gd name="T26" fmla="*/ 18 w 261"/>
                <a:gd name="T27" fmla="*/ 83 h 279"/>
                <a:gd name="T28" fmla="*/ 0 w 261"/>
                <a:gd name="T29" fmla="*/ 106 h 279"/>
                <a:gd name="T30" fmla="*/ 18 w 261"/>
                <a:gd name="T31" fmla="*/ 126 h 279"/>
                <a:gd name="T32" fmla="*/ 15 w 261"/>
                <a:gd name="T33" fmla="*/ 151 h 279"/>
                <a:gd name="T34" fmla="*/ 43 w 261"/>
                <a:gd name="T35" fmla="*/ 157 h 279"/>
                <a:gd name="T36" fmla="*/ 52 w 261"/>
                <a:gd name="T37" fmla="*/ 186 h 279"/>
                <a:gd name="T38" fmla="*/ 76 w 261"/>
                <a:gd name="T39" fmla="*/ 178 h 279"/>
                <a:gd name="T40" fmla="*/ 89 w 261"/>
                <a:gd name="T41" fmla="*/ 204 h 279"/>
                <a:gd name="T42" fmla="*/ 110 w 261"/>
                <a:gd name="T43" fmla="*/ 182 h 279"/>
                <a:gd name="T44" fmla="*/ 132 w 261"/>
                <a:gd name="T45" fmla="*/ 192 h 279"/>
                <a:gd name="T46" fmla="*/ 148 w 261"/>
                <a:gd name="T47" fmla="*/ 168 h 279"/>
                <a:gd name="T48" fmla="*/ 175 w 261"/>
                <a:gd name="T49" fmla="*/ 165 h 279"/>
                <a:gd name="T50" fmla="*/ 171 w 261"/>
                <a:gd name="T51" fmla="*/ 141 h 279"/>
                <a:gd name="T52" fmla="*/ 191 w 261"/>
                <a:gd name="T53" fmla="*/ 131 h 27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61" h="279">
                  <a:moveTo>
                    <a:pt x="256" y="177"/>
                  </a:moveTo>
                  <a:cubicBezTo>
                    <a:pt x="258" y="170"/>
                    <a:pt x="243" y="158"/>
                    <a:pt x="244" y="149"/>
                  </a:cubicBezTo>
                  <a:cubicBezTo>
                    <a:pt x="245" y="140"/>
                    <a:pt x="261" y="131"/>
                    <a:pt x="260" y="121"/>
                  </a:cubicBezTo>
                  <a:cubicBezTo>
                    <a:pt x="259" y="111"/>
                    <a:pt x="243" y="101"/>
                    <a:pt x="240" y="91"/>
                  </a:cubicBezTo>
                  <a:lnTo>
                    <a:pt x="242" y="61"/>
                  </a:lnTo>
                  <a:cubicBezTo>
                    <a:pt x="236" y="52"/>
                    <a:pt x="218" y="60"/>
                    <a:pt x="210" y="53"/>
                  </a:cubicBezTo>
                  <a:cubicBezTo>
                    <a:pt x="202" y="46"/>
                    <a:pt x="204" y="21"/>
                    <a:pt x="196" y="17"/>
                  </a:cubicBezTo>
                  <a:cubicBezTo>
                    <a:pt x="188" y="13"/>
                    <a:pt x="171" y="31"/>
                    <a:pt x="160" y="29"/>
                  </a:cubicBezTo>
                  <a:cubicBezTo>
                    <a:pt x="149" y="27"/>
                    <a:pt x="138" y="2"/>
                    <a:pt x="128" y="3"/>
                  </a:cubicBezTo>
                  <a:cubicBezTo>
                    <a:pt x="117" y="0"/>
                    <a:pt x="108" y="29"/>
                    <a:pt x="98" y="33"/>
                  </a:cubicBezTo>
                  <a:cubicBezTo>
                    <a:pt x="86" y="37"/>
                    <a:pt x="66" y="20"/>
                    <a:pt x="58" y="25"/>
                  </a:cubicBezTo>
                  <a:cubicBezTo>
                    <a:pt x="50" y="30"/>
                    <a:pt x="55" y="55"/>
                    <a:pt x="48" y="63"/>
                  </a:cubicBezTo>
                  <a:cubicBezTo>
                    <a:pt x="41" y="71"/>
                    <a:pt x="20" y="63"/>
                    <a:pt x="16" y="71"/>
                  </a:cubicBezTo>
                  <a:cubicBezTo>
                    <a:pt x="12" y="79"/>
                    <a:pt x="27" y="101"/>
                    <a:pt x="24" y="113"/>
                  </a:cubicBezTo>
                  <a:cubicBezTo>
                    <a:pt x="21" y="125"/>
                    <a:pt x="0" y="133"/>
                    <a:pt x="0" y="143"/>
                  </a:cubicBezTo>
                  <a:cubicBezTo>
                    <a:pt x="0" y="153"/>
                    <a:pt x="21" y="161"/>
                    <a:pt x="24" y="171"/>
                  </a:cubicBezTo>
                  <a:cubicBezTo>
                    <a:pt x="27" y="181"/>
                    <a:pt x="14" y="198"/>
                    <a:pt x="20" y="205"/>
                  </a:cubicBezTo>
                  <a:cubicBezTo>
                    <a:pt x="26" y="212"/>
                    <a:pt x="50" y="205"/>
                    <a:pt x="58" y="213"/>
                  </a:cubicBezTo>
                  <a:cubicBezTo>
                    <a:pt x="66" y="221"/>
                    <a:pt x="63" y="246"/>
                    <a:pt x="70" y="251"/>
                  </a:cubicBezTo>
                  <a:cubicBezTo>
                    <a:pt x="77" y="256"/>
                    <a:pt x="94" y="237"/>
                    <a:pt x="102" y="241"/>
                  </a:cubicBezTo>
                  <a:cubicBezTo>
                    <a:pt x="110" y="245"/>
                    <a:pt x="112" y="274"/>
                    <a:pt x="120" y="275"/>
                  </a:cubicBezTo>
                  <a:cubicBezTo>
                    <a:pt x="136" y="279"/>
                    <a:pt x="138" y="248"/>
                    <a:pt x="148" y="245"/>
                  </a:cubicBezTo>
                  <a:cubicBezTo>
                    <a:pt x="158" y="242"/>
                    <a:pt x="169" y="262"/>
                    <a:pt x="178" y="259"/>
                  </a:cubicBezTo>
                  <a:cubicBezTo>
                    <a:pt x="187" y="256"/>
                    <a:pt x="191" y="233"/>
                    <a:pt x="200" y="227"/>
                  </a:cubicBezTo>
                  <a:lnTo>
                    <a:pt x="236" y="223"/>
                  </a:lnTo>
                  <a:cubicBezTo>
                    <a:pt x="241" y="217"/>
                    <a:pt x="227" y="198"/>
                    <a:pt x="230" y="191"/>
                  </a:cubicBezTo>
                  <a:cubicBezTo>
                    <a:pt x="233" y="183"/>
                    <a:pt x="254" y="184"/>
                    <a:pt x="256" y="17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Freeform 457"/>
            <p:cNvSpPr>
              <a:spLocks/>
            </p:cNvSpPr>
            <p:nvPr/>
          </p:nvSpPr>
          <p:spPr bwMode="auto">
            <a:xfrm>
              <a:off x="946" y="767"/>
              <a:ext cx="95" cy="93"/>
            </a:xfrm>
            <a:custGeom>
              <a:avLst/>
              <a:gdLst>
                <a:gd name="T0" fmla="*/ 45 w 110"/>
                <a:gd name="T1" fmla="*/ 80 h 108"/>
                <a:gd name="T2" fmla="*/ 2 w 110"/>
                <a:gd name="T3" fmla="*/ 39 h 108"/>
                <a:gd name="T4" fmla="*/ 43 w 110"/>
                <a:gd name="T5" fmla="*/ 2 h 108"/>
                <a:gd name="T6" fmla="*/ 82 w 110"/>
                <a:gd name="T7" fmla="*/ 39 h 108"/>
                <a:gd name="T8" fmla="*/ 45 w 110"/>
                <a:gd name="T9" fmla="*/ 80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" h="108">
                  <a:moveTo>
                    <a:pt x="60" y="108"/>
                  </a:moveTo>
                  <a:cubicBezTo>
                    <a:pt x="22" y="108"/>
                    <a:pt x="4" y="92"/>
                    <a:pt x="2" y="52"/>
                  </a:cubicBezTo>
                  <a:cubicBezTo>
                    <a:pt x="0" y="12"/>
                    <a:pt x="28" y="0"/>
                    <a:pt x="58" y="2"/>
                  </a:cubicBezTo>
                  <a:cubicBezTo>
                    <a:pt x="88" y="4"/>
                    <a:pt x="110" y="20"/>
                    <a:pt x="110" y="52"/>
                  </a:cubicBezTo>
                  <a:cubicBezTo>
                    <a:pt x="110" y="84"/>
                    <a:pt x="98" y="108"/>
                    <a:pt x="60" y="108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458"/>
          <p:cNvGrpSpPr>
            <a:grpSpLocks/>
          </p:cNvGrpSpPr>
          <p:nvPr/>
        </p:nvGrpSpPr>
        <p:grpSpPr bwMode="auto">
          <a:xfrm>
            <a:off x="935038" y="4770438"/>
            <a:ext cx="1801812" cy="1827212"/>
            <a:chOff x="4419" y="411"/>
            <a:chExt cx="924" cy="937"/>
          </a:xfrm>
        </p:grpSpPr>
        <p:sp>
          <p:nvSpPr>
            <p:cNvPr id="3150" name="Freeform 459"/>
            <p:cNvSpPr>
              <a:spLocks/>
            </p:cNvSpPr>
            <p:nvPr/>
          </p:nvSpPr>
          <p:spPr bwMode="auto">
            <a:xfrm>
              <a:off x="4708" y="864"/>
              <a:ext cx="635" cy="484"/>
            </a:xfrm>
            <a:custGeom>
              <a:avLst/>
              <a:gdLst>
                <a:gd name="T0" fmla="*/ 546 w 738"/>
                <a:gd name="T1" fmla="*/ 215 h 563"/>
                <a:gd name="T2" fmla="*/ 372 w 738"/>
                <a:gd name="T3" fmla="*/ 120 h 563"/>
                <a:gd name="T4" fmla="*/ 220 w 738"/>
                <a:gd name="T5" fmla="*/ 134 h 563"/>
                <a:gd name="T6" fmla="*/ 138 w 738"/>
                <a:gd name="T7" fmla="*/ 194 h 563"/>
                <a:gd name="T8" fmla="*/ 142 w 738"/>
                <a:gd name="T9" fmla="*/ 230 h 563"/>
                <a:gd name="T10" fmla="*/ 142 w 738"/>
                <a:gd name="T11" fmla="*/ 230 h 563"/>
                <a:gd name="T12" fmla="*/ 140 w 738"/>
                <a:gd name="T13" fmla="*/ 229 h 563"/>
                <a:gd name="T14" fmla="*/ 140 w 738"/>
                <a:gd name="T15" fmla="*/ 229 h 563"/>
                <a:gd name="T16" fmla="*/ 107 w 738"/>
                <a:gd name="T17" fmla="*/ 235 h 563"/>
                <a:gd name="T18" fmla="*/ 74 w 738"/>
                <a:gd name="T19" fmla="*/ 254 h 563"/>
                <a:gd name="T20" fmla="*/ 74 w 738"/>
                <a:gd name="T21" fmla="*/ 254 h 563"/>
                <a:gd name="T22" fmla="*/ 53 w 738"/>
                <a:gd name="T23" fmla="*/ 6 h 563"/>
                <a:gd name="T24" fmla="*/ 53 w 738"/>
                <a:gd name="T25" fmla="*/ 6 h 563"/>
                <a:gd name="T26" fmla="*/ 52 w 738"/>
                <a:gd name="T27" fmla="*/ 4 h 563"/>
                <a:gd name="T28" fmla="*/ 51 w 738"/>
                <a:gd name="T29" fmla="*/ 3 h 563"/>
                <a:gd name="T30" fmla="*/ 43 w 738"/>
                <a:gd name="T31" fmla="*/ 2 h 563"/>
                <a:gd name="T32" fmla="*/ 35 w 738"/>
                <a:gd name="T33" fmla="*/ 0 h 563"/>
                <a:gd name="T34" fmla="*/ 25 w 738"/>
                <a:gd name="T35" fmla="*/ 0 h 563"/>
                <a:gd name="T36" fmla="*/ 8 w 738"/>
                <a:gd name="T37" fmla="*/ 0 h 563"/>
                <a:gd name="T38" fmla="*/ 0 w 738"/>
                <a:gd name="T39" fmla="*/ 2 h 563"/>
                <a:gd name="T40" fmla="*/ 0 w 738"/>
                <a:gd name="T41" fmla="*/ 2 h 563"/>
                <a:gd name="T42" fmla="*/ 22 w 738"/>
                <a:gd name="T43" fmla="*/ 391 h 563"/>
                <a:gd name="T44" fmla="*/ 70 w 738"/>
                <a:gd name="T45" fmla="*/ 389 h 563"/>
                <a:gd name="T46" fmla="*/ 74 w 738"/>
                <a:gd name="T47" fmla="*/ 268 h 563"/>
                <a:gd name="T48" fmla="*/ 74 w 738"/>
                <a:gd name="T49" fmla="*/ 268 h 563"/>
                <a:gd name="T50" fmla="*/ 109 w 738"/>
                <a:gd name="T51" fmla="*/ 246 h 563"/>
                <a:gd name="T52" fmla="*/ 140 w 738"/>
                <a:gd name="T53" fmla="*/ 240 h 563"/>
                <a:gd name="T54" fmla="*/ 140 w 738"/>
                <a:gd name="T55" fmla="*/ 240 h 563"/>
                <a:gd name="T56" fmla="*/ 89 w 738"/>
                <a:gd name="T57" fmla="*/ 314 h 563"/>
                <a:gd name="T58" fmla="*/ 119 w 738"/>
                <a:gd name="T59" fmla="*/ 356 h 563"/>
                <a:gd name="T60" fmla="*/ 193 w 738"/>
                <a:gd name="T61" fmla="*/ 354 h 563"/>
                <a:gd name="T62" fmla="*/ 367 w 738"/>
                <a:gd name="T63" fmla="*/ 277 h 563"/>
                <a:gd name="T64" fmla="*/ 415 w 738"/>
                <a:gd name="T65" fmla="*/ 230 h 563"/>
                <a:gd name="T66" fmla="*/ 508 w 738"/>
                <a:gd name="T67" fmla="*/ 208 h 563"/>
                <a:gd name="T68" fmla="*/ 546 w 738"/>
                <a:gd name="T69" fmla="*/ 215 h 56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38" h="563">
                  <a:moveTo>
                    <a:pt x="738" y="291"/>
                  </a:moveTo>
                  <a:cubicBezTo>
                    <a:pt x="707" y="271"/>
                    <a:pt x="608" y="183"/>
                    <a:pt x="502" y="163"/>
                  </a:cubicBezTo>
                  <a:cubicBezTo>
                    <a:pt x="396" y="143"/>
                    <a:pt x="352" y="159"/>
                    <a:pt x="298" y="181"/>
                  </a:cubicBezTo>
                  <a:cubicBezTo>
                    <a:pt x="244" y="203"/>
                    <a:pt x="204" y="241"/>
                    <a:pt x="186" y="263"/>
                  </a:cubicBezTo>
                  <a:cubicBezTo>
                    <a:pt x="168" y="285"/>
                    <a:pt x="191" y="303"/>
                    <a:pt x="192" y="311"/>
                  </a:cubicBezTo>
                  <a:lnTo>
                    <a:pt x="190" y="309"/>
                  </a:lnTo>
                  <a:cubicBezTo>
                    <a:pt x="182" y="310"/>
                    <a:pt x="159" y="311"/>
                    <a:pt x="144" y="317"/>
                  </a:cubicBezTo>
                  <a:cubicBezTo>
                    <a:pt x="129" y="323"/>
                    <a:pt x="107" y="339"/>
                    <a:pt x="100" y="343"/>
                  </a:cubicBezTo>
                  <a:lnTo>
                    <a:pt x="72" y="8"/>
                  </a:lnTo>
                  <a:lnTo>
                    <a:pt x="70" y="6"/>
                  </a:lnTo>
                  <a:lnTo>
                    <a:pt x="68" y="4"/>
                  </a:lnTo>
                  <a:lnTo>
                    <a:pt x="58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10" y="0"/>
                  </a:lnTo>
                  <a:lnTo>
                    <a:pt x="0" y="2"/>
                  </a:lnTo>
                  <a:cubicBezTo>
                    <a:pt x="5" y="90"/>
                    <a:pt x="14" y="442"/>
                    <a:pt x="30" y="529"/>
                  </a:cubicBezTo>
                  <a:cubicBezTo>
                    <a:pt x="52" y="563"/>
                    <a:pt x="82" y="555"/>
                    <a:pt x="94" y="527"/>
                  </a:cubicBezTo>
                  <a:lnTo>
                    <a:pt x="100" y="363"/>
                  </a:lnTo>
                  <a:cubicBezTo>
                    <a:pt x="108" y="358"/>
                    <a:pt x="133" y="339"/>
                    <a:pt x="148" y="333"/>
                  </a:cubicBezTo>
                  <a:cubicBezTo>
                    <a:pt x="163" y="327"/>
                    <a:pt x="183" y="326"/>
                    <a:pt x="190" y="325"/>
                  </a:cubicBezTo>
                  <a:cubicBezTo>
                    <a:pt x="178" y="342"/>
                    <a:pt x="125" y="399"/>
                    <a:pt x="120" y="425"/>
                  </a:cubicBezTo>
                  <a:cubicBezTo>
                    <a:pt x="115" y="451"/>
                    <a:pt x="137" y="472"/>
                    <a:pt x="160" y="481"/>
                  </a:cubicBezTo>
                  <a:cubicBezTo>
                    <a:pt x="183" y="490"/>
                    <a:pt x="204" y="497"/>
                    <a:pt x="260" y="479"/>
                  </a:cubicBezTo>
                  <a:cubicBezTo>
                    <a:pt x="316" y="461"/>
                    <a:pt x="446" y="403"/>
                    <a:pt x="496" y="375"/>
                  </a:cubicBezTo>
                  <a:cubicBezTo>
                    <a:pt x="546" y="347"/>
                    <a:pt x="514" y="337"/>
                    <a:pt x="560" y="311"/>
                  </a:cubicBezTo>
                  <a:cubicBezTo>
                    <a:pt x="606" y="285"/>
                    <a:pt x="656" y="284"/>
                    <a:pt x="686" y="281"/>
                  </a:cubicBezTo>
                  <a:lnTo>
                    <a:pt x="738" y="291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460"/>
            <p:cNvSpPr>
              <a:spLocks/>
            </p:cNvSpPr>
            <p:nvPr/>
          </p:nvSpPr>
          <p:spPr bwMode="auto">
            <a:xfrm>
              <a:off x="4632" y="791"/>
              <a:ext cx="107" cy="244"/>
            </a:xfrm>
            <a:custGeom>
              <a:avLst/>
              <a:gdLst>
                <a:gd name="T0" fmla="*/ 92 w 124"/>
                <a:gd name="T1" fmla="*/ 9 h 283"/>
                <a:gd name="T2" fmla="*/ 90 w 124"/>
                <a:gd name="T3" fmla="*/ 24 h 283"/>
                <a:gd name="T4" fmla="*/ 80 w 124"/>
                <a:gd name="T5" fmla="*/ 61 h 283"/>
                <a:gd name="T6" fmla="*/ 68 w 124"/>
                <a:gd name="T7" fmla="*/ 104 h 283"/>
                <a:gd name="T8" fmla="*/ 62 w 124"/>
                <a:gd name="T9" fmla="*/ 122 h 283"/>
                <a:gd name="T10" fmla="*/ 55 w 124"/>
                <a:gd name="T11" fmla="*/ 139 h 283"/>
                <a:gd name="T12" fmla="*/ 49 w 124"/>
                <a:gd name="T13" fmla="*/ 151 h 283"/>
                <a:gd name="T14" fmla="*/ 41 w 124"/>
                <a:gd name="T15" fmla="*/ 161 h 283"/>
                <a:gd name="T16" fmla="*/ 28 w 124"/>
                <a:gd name="T17" fmla="*/ 181 h 283"/>
                <a:gd name="T18" fmla="*/ 16 w 124"/>
                <a:gd name="T19" fmla="*/ 192 h 283"/>
                <a:gd name="T20" fmla="*/ 12 w 124"/>
                <a:gd name="T21" fmla="*/ 202 h 283"/>
                <a:gd name="T22" fmla="*/ 9 w 124"/>
                <a:gd name="T23" fmla="*/ 208 h 283"/>
                <a:gd name="T24" fmla="*/ 6 w 124"/>
                <a:gd name="T25" fmla="*/ 210 h 283"/>
                <a:gd name="T26" fmla="*/ 4 w 124"/>
                <a:gd name="T27" fmla="*/ 210 h 283"/>
                <a:gd name="T28" fmla="*/ 3 w 124"/>
                <a:gd name="T29" fmla="*/ 209 h 283"/>
                <a:gd name="T30" fmla="*/ 2 w 124"/>
                <a:gd name="T31" fmla="*/ 204 h 283"/>
                <a:gd name="T32" fmla="*/ 0 w 124"/>
                <a:gd name="T33" fmla="*/ 200 h 283"/>
                <a:gd name="T34" fmla="*/ 2 w 124"/>
                <a:gd name="T35" fmla="*/ 196 h 283"/>
                <a:gd name="T36" fmla="*/ 4 w 124"/>
                <a:gd name="T37" fmla="*/ 181 h 283"/>
                <a:gd name="T38" fmla="*/ 33 w 124"/>
                <a:gd name="T39" fmla="*/ 97 h 283"/>
                <a:gd name="T40" fmla="*/ 43 w 124"/>
                <a:gd name="T41" fmla="*/ 66 h 283"/>
                <a:gd name="T42" fmla="*/ 52 w 124"/>
                <a:gd name="T43" fmla="*/ 41 h 283"/>
                <a:gd name="T44" fmla="*/ 60 w 124"/>
                <a:gd name="T45" fmla="*/ 24 h 283"/>
                <a:gd name="T46" fmla="*/ 67 w 124"/>
                <a:gd name="T47" fmla="*/ 14 h 283"/>
                <a:gd name="T48" fmla="*/ 72 w 124"/>
                <a:gd name="T49" fmla="*/ 6 h 283"/>
                <a:gd name="T50" fmla="*/ 76 w 124"/>
                <a:gd name="T51" fmla="*/ 2 h 283"/>
                <a:gd name="T52" fmla="*/ 79 w 124"/>
                <a:gd name="T53" fmla="*/ 0 h 283"/>
                <a:gd name="T54" fmla="*/ 92 w 124"/>
                <a:gd name="T55" fmla="*/ 9 h 28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24" h="283">
                  <a:moveTo>
                    <a:pt x="124" y="12"/>
                  </a:moveTo>
                  <a:lnTo>
                    <a:pt x="120" y="32"/>
                  </a:lnTo>
                  <a:lnTo>
                    <a:pt x="108" y="82"/>
                  </a:lnTo>
                  <a:lnTo>
                    <a:pt x="92" y="140"/>
                  </a:lnTo>
                  <a:lnTo>
                    <a:pt x="84" y="165"/>
                  </a:lnTo>
                  <a:lnTo>
                    <a:pt x="74" y="187"/>
                  </a:lnTo>
                  <a:lnTo>
                    <a:pt x="66" y="203"/>
                  </a:lnTo>
                  <a:lnTo>
                    <a:pt x="56" y="217"/>
                  </a:lnTo>
                  <a:lnTo>
                    <a:pt x="38" y="243"/>
                  </a:lnTo>
                  <a:lnTo>
                    <a:pt x="22" y="259"/>
                  </a:lnTo>
                  <a:lnTo>
                    <a:pt x="16" y="271"/>
                  </a:lnTo>
                  <a:lnTo>
                    <a:pt x="12" y="279"/>
                  </a:lnTo>
                  <a:lnTo>
                    <a:pt x="8" y="283"/>
                  </a:lnTo>
                  <a:lnTo>
                    <a:pt x="6" y="283"/>
                  </a:lnTo>
                  <a:lnTo>
                    <a:pt x="4" y="281"/>
                  </a:lnTo>
                  <a:lnTo>
                    <a:pt x="2" y="275"/>
                  </a:lnTo>
                  <a:lnTo>
                    <a:pt x="0" y="269"/>
                  </a:lnTo>
                  <a:lnTo>
                    <a:pt x="2" y="263"/>
                  </a:lnTo>
                  <a:lnTo>
                    <a:pt x="6" y="243"/>
                  </a:lnTo>
                  <a:lnTo>
                    <a:pt x="44" y="130"/>
                  </a:lnTo>
                  <a:lnTo>
                    <a:pt x="58" y="88"/>
                  </a:lnTo>
                  <a:lnTo>
                    <a:pt x="70" y="56"/>
                  </a:lnTo>
                  <a:lnTo>
                    <a:pt x="80" y="32"/>
                  </a:lnTo>
                  <a:lnTo>
                    <a:pt x="90" y="18"/>
                  </a:lnTo>
                  <a:lnTo>
                    <a:pt x="96" y="8"/>
                  </a:lnTo>
                  <a:lnTo>
                    <a:pt x="102" y="2"/>
                  </a:lnTo>
                  <a:lnTo>
                    <a:pt x="106" y="0"/>
                  </a:lnTo>
                  <a:lnTo>
                    <a:pt x="124" y="1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461"/>
            <p:cNvSpPr>
              <a:spLocks/>
            </p:cNvSpPr>
            <p:nvPr/>
          </p:nvSpPr>
          <p:spPr bwMode="auto">
            <a:xfrm>
              <a:off x="4629" y="788"/>
              <a:ext cx="107" cy="243"/>
            </a:xfrm>
            <a:custGeom>
              <a:avLst/>
              <a:gdLst>
                <a:gd name="T0" fmla="*/ 92 w 124"/>
                <a:gd name="T1" fmla="*/ 9 h 283"/>
                <a:gd name="T2" fmla="*/ 92 w 124"/>
                <a:gd name="T3" fmla="*/ 9 h 283"/>
                <a:gd name="T4" fmla="*/ 90 w 124"/>
                <a:gd name="T5" fmla="*/ 23 h 283"/>
                <a:gd name="T6" fmla="*/ 80 w 124"/>
                <a:gd name="T7" fmla="*/ 60 h 283"/>
                <a:gd name="T8" fmla="*/ 68 w 124"/>
                <a:gd name="T9" fmla="*/ 103 h 283"/>
                <a:gd name="T10" fmla="*/ 62 w 124"/>
                <a:gd name="T11" fmla="*/ 122 h 283"/>
                <a:gd name="T12" fmla="*/ 55 w 124"/>
                <a:gd name="T13" fmla="*/ 138 h 283"/>
                <a:gd name="T14" fmla="*/ 55 w 124"/>
                <a:gd name="T15" fmla="*/ 138 h 283"/>
                <a:gd name="T16" fmla="*/ 49 w 124"/>
                <a:gd name="T17" fmla="*/ 149 h 283"/>
                <a:gd name="T18" fmla="*/ 41 w 124"/>
                <a:gd name="T19" fmla="*/ 160 h 283"/>
                <a:gd name="T20" fmla="*/ 28 w 124"/>
                <a:gd name="T21" fmla="*/ 179 h 283"/>
                <a:gd name="T22" fmla="*/ 16 w 124"/>
                <a:gd name="T23" fmla="*/ 191 h 283"/>
                <a:gd name="T24" fmla="*/ 12 w 124"/>
                <a:gd name="T25" fmla="*/ 200 h 283"/>
                <a:gd name="T26" fmla="*/ 12 w 124"/>
                <a:gd name="T27" fmla="*/ 200 h 283"/>
                <a:gd name="T28" fmla="*/ 9 w 124"/>
                <a:gd name="T29" fmla="*/ 206 h 283"/>
                <a:gd name="T30" fmla="*/ 6 w 124"/>
                <a:gd name="T31" fmla="*/ 209 h 283"/>
                <a:gd name="T32" fmla="*/ 4 w 124"/>
                <a:gd name="T33" fmla="*/ 209 h 283"/>
                <a:gd name="T34" fmla="*/ 3 w 124"/>
                <a:gd name="T35" fmla="*/ 207 h 283"/>
                <a:gd name="T36" fmla="*/ 2 w 124"/>
                <a:gd name="T37" fmla="*/ 203 h 283"/>
                <a:gd name="T38" fmla="*/ 2 w 124"/>
                <a:gd name="T39" fmla="*/ 203 h 283"/>
                <a:gd name="T40" fmla="*/ 0 w 124"/>
                <a:gd name="T41" fmla="*/ 198 h 283"/>
                <a:gd name="T42" fmla="*/ 2 w 124"/>
                <a:gd name="T43" fmla="*/ 194 h 283"/>
                <a:gd name="T44" fmla="*/ 4 w 124"/>
                <a:gd name="T45" fmla="*/ 179 h 283"/>
                <a:gd name="T46" fmla="*/ 33 w 124"/>
                <a:gd name="T47" fmla="*/ 96 h 283"/>
                <a:gd name="T48" fmla="*/ 33 w 124"/>
                <a:gd name="T49" fmla="*/ 96 h 283"/>
                <a:gd name="T50" fmla="*/ 43 w 124"/>
                <a:gd name="T51" fmla="*/ 65 h 283"/>
                <a:gd name="T52" fmla="*/ 52 w 124"/>
                <a:gd name="T53" fmla="*/ 41 h 283"/>
                <a:gd name="T54" fmla="*/ 60 w 124"/>
                <a:gd name="T55" fmla="*/ 23 h 283"/>
                <a:gd name="T56" fmla="*/ 67 w 124"/>
                <a:gd name="T57" fmla="*/ 13 h 283"/>
                <a:gd name="T58" fmla="*/ 72 w 124"/>
                <a:gd name="T59" fmla="*/ 6 h 283"/>
                <a:gd name="T60" fmla="*/ 76 w 124"/>
                <a:gd name="T61" fmla="*/ 2 h 283"/>
                <a:gd name="T62" fmla="*/ 79 w 124"/>
                <a:gd name="T63" fmla="*/ 0 h 283"/>
                <a:gd name="T64" fmla="*/ 92 w 124"/>
                <a:gd name="T65" fmla="*/ 9 h 2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4" h="283">
                  <a:moveTo>
                    <a:pt x="124" y="12"/>
                  </a:moveTo>
                  <a:lnTo>
                    <a:pt x="124" y="12"/>
                  </a:lnTo>
                  <a:lnTo>
                    <a:pt x="120" y="32"/>
                  </a:lnTo>
                  <a:lnTo>
                    <a:pt x="108" y="82"/>
                  </a:lnTo>
                  <a:lnTo>
                    <a:pt x="92" y="140"/>
                  </a:lnTo>
                  <a:lnTo>
                    <a:pt x="84" y="165"/>
                  </a:lnTo>
                  <a:lnTo>
                    <a:pt x="74" y="187"/>
                  </a:lnTo>
                  <a:lnTo>
                    <a:pt x="66" y="203"/>
                  </a:lnTo>
                  <a:lnTo>
                    <a:pt x="56" y="217"/>
                  </a:lnTo>
                  <a:lnTo>
                    <a:pt x="38" y="243"/>
                  </a:lnTo>
                  <a:lnTo>
                    <a:pt x="22" y="259"/>
                  </a:lnTo>
                  <a:lnTo>
                    <a:pt x="16" y="271"/>
                  </a:lnTo>
                  <a:lnTo>
                    <a:pt x="12" y="279"/>
                  </a:lnTo>
                  <a:lnTo>
                    <a:pt x="8" y="283"/>
                  </a:lnTo>
                  <a:lnTo>
                    <a:pt x="6" y="283"/>
                  </a:lnTo>
                  <a:lnTo>
                    <a:pt x="4" y="281"/>
                  </a:lnTo>
                  <a:lnTo>
                    <a:pt x="2" y="275"/>
                  </a:lnTo>
                  <a:lnTo>
                    <a:pt x="0" y="269"/>
                  </a:lnTo>
                  <a:lnTo>
                    <a:pt x="2" y="263"/>
                  </a:lnTo>
                  <a:lnTo>
                    <a:pt x="6" y="243"/>
                  </a:lnTo>
                  <a:lnTo>
                    <a:pt x="44" y="130"/>
                  </a:lnTo>
                  <a:lnTo>
                    <a:pt x="58" y="88"/>
                  </a:lnTo>
                  <a:lnTo>
                    <a:pt x="70" y="56"/>
                  </a:lnTo>
                  <a:lnTo>
                    <a:pt x="80" y="32"/>
                  </a:lnTo>
                  <a:lnTo>
                    <a:pt x="90" y="18"/>
                  </a:lnTo>
                  <a:lnTo>
                    <a:pt x="96" y="8"/>
                  </a:lnTo>
                  <a:lnTo>
                    <a:pt x="102" y="2"/>
                  </a:lnTo>
                  <a:lnTo>
                    <a:pt x="106" y="0"/>
                  </a:lnTo>
                  <a:lnTo>
                    <a:pt x="124" y="1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462"/>
            <p:cNvSpPr>
              <a:spLocks/>
            </p:cNvSpPr>
            <p:nvPr/>
          </p:nvSpPr>
          <p:spPr bwMode="auto">
            <a:xfrm>
              <a:off x="4682" y="411"/>
              <a:ext cx="38" cy="239"/>
            </a:xfrm>
            <a:custGeom>
              <a:avLst/>
              <a:gdLst>
                <a:gd name="T0" fmla="*/ 8 w 44"/>
                <a:gd name="T1" fmla="*/ 204 h 278"/>
                <a:gd name="T2" fmla="*/ 8 w 44"/>
                <a:gd name="T3" fmla="*/ 204 h 278"/>
                <a:gd name="T4" fmla="*/ 8 w 44"/>
                <a:gd name="T5" fmla="*/ 201 h 278"/>
                <a:gd name="T6" fmla="*/ 4 w 44"/>
                <a:gd name="T7" fmla="*/ 173 h 278"/>
                <a:gd name="T8" fmla="*/ 4 w 44"/>
                <a:gd name="T9" fmla="*/ 173 h 278"/>
                <a:gd name="T10" fmla="*/ 2 w 44"/>
                <a:gd name="T11" fmla="*/ 142 h 278"/>
                <a:gd name="T12" fmla="*/ 0 w 44"/>
                <a:gd name="T13" fmla="*/ 107 h 278"/>
                <a:gd name="T14" fmla="*/ 0 w 44"/>
                <a:gd name="T15" fmla="*/ 70 h 278"/>
                <a:gd name="T16" fmla="*/ 2 w 44"/>
                <a:gd name="T17" fmla="*/ 53 h 278"/>
                <a:gd name="T18" fmla="*/ 4 w 44"/>
                <a:gd name="T19" fmla="*/ 40 h 278"/>
                <a:gd name="T20" fmla="*/ 4 w 44"/>
                <a:gd name="T21" fmla="*/ 40 h 278"/>
                <a:gd name="T22" fmla="*/ 12 w 44"/>
                <a:gd name="T23" fmla="*/ 4 h 278"/>
                <a:gd name="T24" fmla="*/ 14 w 44"/>
                <a:gd name="T25" fmla="*/ 2 h 278"/>
                <a:gd name="T26" fmla="*/ 15 w 44"/>
                <a:gd name="T27" fmla="*/ 0 h 278"/>
                <a:gd name="T28" fmla="*/ 16 w 44"/>
                <a:gd name="T29" fmla="*/ 0 h 278"/>
                <a:gd name="T30" fmla="*/ 19 w 44"/>
                <a:gd name="T31" fmla="*/ 3 h 278"/>
                <a:gd name="T32" fmla="*/ 19 w 44"/>
                <a:gd name="T33" fmla="*/ 3 h 278"/>
                <a:gd name="T34" fmla="*/ 22 w 44"/>
                <a:gd name="T35" fmla="*/ 9 h 278"/>
                <a:gd name="T36" fmla="*/ 25 w 44"/>
                <a:gd name="T37" fmla="*/ 18 h 278"/>
                <a:gd name="T38" fmla="*/ 29 w 44"/>
                <a:gd name="T39" fmla="*/ 28 h 278"/>
                <a:gd name="T40" fmla="*/ 30 w 44"/>
                <a:gd name="T41" fmla="*/ 41 h 278"/>
                <a:gd name="T42" fmla="*/ 31 w 44"/>
                <a:gd name="T43" fmla="*/ 59 h 278"/>
                <a:gd name="T44" fmla="*/ 33 w 44"/>
                <a:gd name="T45" fmla="*/ 78 h 278"/>
                <a:gd name="T46" fmla="*/ 33 w 44"/>
                <a:gd name="T47" fmla="*/ 102 h 278"/>
                <a:gd name="T48" fmla="*/ 31 w 44"/>
                <a:gd name="T49" fmla="*/ 129 h 278"/>
                <a:gd name="T50" fmla="*/ 31 w 44"/>
                <a:gd name="T51" fmla="*/ 129 h 278"/>
                <a:gd name="T52" fmla="*/ 27 w 44"/>
                <a:gd name="T53" fmla="*/ 205 h 278"/>
                <a:gd name="T54" fmla="*/ 8 w 44"/>
                <a:gd name="T55" fmla="*/ 204 h 2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4" h="278">
                  <a:moveTo>
                    <a:pt x="10" y="276"/>
                  </a:moveTo>
                  <a:lnTo>
                    <a:pt x="10" y="276"/>
                  </a:lnTo>
                  <a:lnTo>
                    <a:pt x="10" y="272"/>
                  </a:lnTo>
                  <a:lnTo>
                    <a:pt x="6" y="234"/>
                  </a:lnTo>
                  <a:lnTo>
                    <a:pt x="2" y="192"/>
                  </a:lnTo>
                  <a:lnTo>
                    <a:pt x="0" y="144"/>
                  </a:lnTo>
                  <a:lnTo>
                    <a:pt x="0" y="94"/>
                  </a:lnTo>
                  <a:lnTo>
                    <a:pt x="2" y="72"/>
                  </a:lnTo>
                  <a:lnTo>
                    <a:pt x="6" y="54"/>
                  </a:lnTo>
                  <a:lnTo>
                    <a:pt x="16" y="6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30" y="12"/>
                  </a:lnTo>
                  <a:lnTo>
                    <a:pt x="34" y="24"/>
                  </a:lnTo>
                  <a:lnTo>
                    <a:pt x="38" y="38"/>
                  </a:lnTo>
                  <a:lnTo>
                    <a:pt x="40" y="56"/>
                  </a:lnTo>
                  <a:lnTo>
                    <a:pt x="42" y="80"/>
                  </a:lnTo>
                  <a:lnTo>
                    <a:pt x="44" y="106"/>
                  </a:lnTo>
                  <a:lnTo>
                    <a:pt x="44" y="138"/>
                  </a:lnTo>
                  <a:lnTo>
                    <a:pt x="42" y="174"/>
                  </a:lnTo>
                  <a:lnTo>
                    <a:pt x="36" y="278"/>
                  </a:lnTo>
                  <a:lnTo>
                    <a:pt x="10" y="27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463"/>
            <p:cNvSpPr>
              <a:spLocks/>
            </p:cNvSpPr>
            <p:nvPr/>
          </p:nvSpPr>
          <p:spPr bwMode="auto">
            <a:xfrm>
              <a:off x="4717" y="418"/>
              <a:ext cx="58" cy="232"/>
            </a:xfrm>
            <a:custGeom>
              <a:avLst/>
              <a:gdLst>
                <a:gd name="T0" fmla="*/ 0 w 68"/>
                <a:gd name="T1" fmla="*/ 199 h 270"/>
                <a:gd name="T2" fmla="*/ 0 w 68"/>
                <a:gd name="T3" fmla="*/ 199 h 270"/>
                <a:gd name="T4" fmla="*/ 2 w 68"/>
                <a:gd name="T5" fmla="*/ 144 h 270"/>
                <a:gd name="T6" fmla="*/ 3 w 68"/>
                <a:gd name="T7" fmla="*/ 102 h 270"/>
                <a:gd name="T8" fmla="*/ 6 w 68"/>
                <a:gd name="T9" fmla="*/ 70 h 270"/>
                <a:gd name="T10" fmla="*/ 6 w 68"/>
                <a:gd name="T11" fmla="*/ 70 h 270"/>
                <a:gd name="T12" fmla="*/ 10 w 68"/>
                <a:gd name="T13" fmla="*/ 49 h 270"/>
                <a:gd name="T14" fmla="*/ 17 w 68"/>
                <a:gd name="T15" fmla="*/ 29 h 270"/>
                <a:gd name="T16" fmla="*/ 23 w 68"/>
                <a:gd name="T17" fmla="*/ 15 h 270"/>
                <a:gd name="T18" fmla="*/ 27 w 68"/>
                <a:gd name="T19" fmla="*/ 9 h 270"/>
                <a:gd name="T20" fmla="*/ 32 w 68"/>
                <a:gd name="T21" fmla="*/ 6 h 270"/>
                <a:gd name="T22" fmla="*/ 32 w 68"/>
                <a:gd name="T23" fmla="*/ 6 h 270"/>
                <a:gd name="T24" fmla="*/ 41 w 68"/>
                <a:gd name="T25" fmla="*/ 2 h 270"/>
                <a:gd name="T26" fmla="*/ 47 w 68"/>
                <a:gd name="T27" fmla="*/ 0 h 270"/>
                <a:gd name="T28" fmla="*/ 48 w 68"/>
                <a:gd name="T29" fmla="*/ 0 h 270"/>
                <a:gd name="T30" fmla="*/ 49 w 68"/>
                <a:gd name="T31" fmla="*/ 3 h 270"/>
                <a:gd name="T32" fmla="*/ 49 w 68"/>
                <a:gd name="T33" fmla="*/ 6 h 270"/>
                <a:gd name="T34" fmla="*/ 48 w 68"/>
                <a:gd name="T35" fmla="*/ 13 h 270"/>
                <a:gd name="T36" fmla="*/ 48 w 68"/>
                <a:gd name="T37" fmla="*/ 13 h 270"/>
                <a:gd name="T38" fmla="*/ 45 w 68"/>
                <a:gd name="T39" fmla="*/ 23 h 270"/>
                <a:gd name="T40" fmla="*/ 47 w 68"/>
                <a:gd name="T41" fmla="*/ 28 h 270"/>
                <a:gd name="T42" fmla="*/ 47 w 68"/>
                <a:gd name="T43" fmla="*/ 34 h 270"/>
                <a:gd name="T44" fmla="*/ 45 w 68"/>
                <a:gd name="T45" fmla="*/ 52 h 270"/>
                <a:gd name="T46" fmla="*/ 45 w 68"/>
                <a:gd name="T47" fmla="*/ 52 h 270"/>
                <a:gd name="T48" fmla="*/ 29 w 68"/>
                <a:gd name="T49" fmla="*/ 139 h 270"/>
                <a:gd name="T50" fmla="*/ 16 w 68"/>
                <a:gd name="T51" fmla="*/ 199 h 270"/>
                <a:gd name="T52" fmla="*/ 0 w 68"/>
                <a:gd name="T53" fmla="*/ 199 h 27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8" h="270">
                  <a:moveTo>
                    <a:pt x="0" y="270"/>
                  </a:moveTo>
                  <a:lnTo>
                    <a:pt x="0" y="270"/>
                  </a:lnTo>
                  <a:lnTo>
                    <a:pt x="2" y="196"/>
                  </a:lnTo>
                  <a:lnTo>
                    <a:pt x="4" y="138"/>
                  </a:lnTo>
                  <a:lnTo>
                    <a:pt x="8" y="96"/>
                  </a:lnTo>
                  <a:lnTo>
                    <a:pt x="14" y="66"/>
                  </a:lnTo>
                  <a:lnTo>
                    <a:pt x="24" y="40"/>
                  </a:lnTo>
                  <a:lnTo>
                    <a:pt x="32" y="20"/>
                  </a:lnTo>
                  <a:lnTo>
                    <a:pt x="38" y="12"/>
                  </a:lnTo>
                  <a:lnTo>
                    <a:pt x="44" y="8"/>
                  </a:lnTo>
                  <a:lnTo>
                    <a:pt x="56" y="2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68" y="4"/>
                  </a:lnTo>
                  <a:lnTo>
                    <a:pt x="68" y="8"/>
                  </a:lnTo>
                  <a:lnTo>
                    <a:pt x="66" y="18"/>
                  </a:lnTo>
                  <a:lnTo>
                    <a:pt x="62" y="32"/>
                  </a:lnTo>
                  <a:lnTo>
                    <a:pt x="64" y="38"/>
                  </a:lnTo>
                  <a:lnTo>
                    <a:pt x="64" y="46"/>
                  </a:lnTo>
                  <a:lnTo>
                    <a:pt x="62" y="70"/>
                  </a:lnTo>
                  <a:lnTo>
                    <a:pt x="40" y="188"/>
                  </a:lnTo>
                  <a:lnTo>
                    <a:pt x="22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464"/>
            <p:cNvSpPr>
              <a:spLocks/>
            </p:cNvSpPr>
            <p:nvPr/>
          </p:nvSpPr>
          <p:spPr bwMode="auto">
            <a:xfrm>
              <a:off x="4734" y="416"/>
              <a:ext cx="105" cy="245"/>
            </a:xfrm>
            <a:custGeom>
              <a:avLst/>
              <a:gdLst>
                <a:gd name="T0" fmla="*/ 0 w 122"/>
                <a:gd name="T1" fmla="*/ 203 h 284"/>
                <a:gd name="T2" fmla="*/ 0 w 122"/>
                <a:gd name="T3" fmla="*/ 203 h 284"/>
                <a:gd name="T4" fmla="*/ 3 w 122"/>
                <a:gd name="T5" fmla="*/ 186 h 284"/>
                <a:gd name="T6" fmla="*/ 12 w 122"/>
                <a:gd name="T7" fmla="*/ 150 h 284"/>
                <a:gd name="T8" fmla="*/ 22 w 122"/>
                <a:gd name="T9" fmla="*/ 106 h 284"/>
                <a:gd name="T10" fmla="*/ 29 w 122"/>
                <a:gd name="T11" fmla="*/ 86 h 284"/>
                <a:gd name="T12" fmla="*/ 35 w 122"/>
                <a:gd name="T13" fmla="*/ 72 h 284"/>
                <a:gd name="T14" fmla="*/ 35 w 122"/>
                <a:gd name="T15" fmla="*/ 72 h 284"/>
                <a:gd name="T16" fmla="*/ 43 w 122"/>
                <a:gd name="T17" fmla="*/ 60 h 284"/>
                <a:gd name="T18" fmla="*/ 51 w 122"/>
                <a:gd name="T19" fmla="*/ 49 h 284"/>
                <a:gd name="T20" fmla="*/ 64 w 122"/>
                <a:gd name="T21" fmla="*/ 30 h 284"/>
                <a:gd name="T22" fmla="*/ 74 w 122"/>
                <a:gd name="T23" fmla="*/ 16 h 284"/>
                <a:gd name="T24" fmla="*/ 80 w 122"/>
                <a:gd name="T25" fmla="*/ 9 h 284"/>
                <a:gd name="T26" fmla="*/ 80 w 122"/>
                <a:gd name="T27" fmla="*/ 9 h 284"/>
                <a:gd name="T28" fmla="*/ 82 w 122"/>
                <a:gd name="T29" fmla="*/ 3 h 284"/>
                <a:gd name="T30" fmla="*/ 84 w 122"/>
                <a:gd name="T31" fmla="*/ 0 h 284"/>
                <a:gd name="T32" fmla="*/ 86 w 122"/>
                <a:gd name="T33" fmla="*/ 0 h 284"/>
                <a:gd name="T34" fmla="*/ 88 w 122"/>
                <a:gd name="T35" fmla="*/ 2 h 284"/>
                <a:gd name="T36" fmla="*/ 90 w 122"/>
                <a:gd name="T37" fmla="*/ 6 h 284"/>
                <a:gd name="T38" fmla="*/ 90 w 122"/>
                <a:gd name="T39" fmla="*/ 6 h 284"/>
                <a:gd name="T40" fmla="*/ 90 w 122"/>
                <a:gd name="T41" fmla="*/ 10 h 284"/>
                <a:gd name="T42" fmla="*/ 90 w 122"/>
                <a:gd name="T43" fmla="*/ 15 h 284"/>
                <a:gd name="T44" fmla="*/ 86 w 122"/>
                <a:gd name="T45" fmla="*/ 30 h 284"/>
                <a:gd name="T46" fmla="*/ 59 w 122"/>
                <a:gd name="T47" fmla="*/ 115 h 284"/>
                <a:gd name="T48" fmla="*/ 59 w 122"/>
                <a:gd name="T49" fmla="*/ 115 h 284"/>
                <a:gd name="T50" fmla="*/ 49 w 122"/>
                <a:gd name="T51" fmla="*/ 146 h 284"/>
                <a:gd name="T52" fmla="*/ 40 w 122"/>
                <a:gd name="T53" fmla="*/ 170 h 284"/>
                <a:gd name="T54" fmla="*/ 31 w 122"/>
                <a:gd name="T55" fmla="*/ 186 h 284"/>
                <a:gd name="T56" fmla="*/ 25 w 122"/>
                <a:gd name="T57" fmla="*/ 198 h 284"/>
                <a:gd name="T58" fmla="*/ 19 w 122"/>
                <a:gd name="T59" fmla="*/ 205 h 284"/>
                <a:gd name="T60" fmla="*/ 16 w 122"/>
                <a:gd name="T61" fmla="*/ 210 h 284"/>
                <a:gd name="T62" fmla="*/ 13 w 122"/>
                <a:gd name="T63" fmla="*/ 211 h 284"/>
                <a:gd name="T64" fmla="*/ 0 w 122"/>
                <a:gd name="T65" fmla="*/ 203 h 2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2" h="284">
                  <a:moveTo>
                    <a:pt x="0" y="272"/>
                  </a:moveTo>
                  <a:lnTo>
                    <a:pt x="0" y="272"/>
                  </a:lnTo>
                  <a:lnTo>
                    <a:pt x="4" y="250"/>
                  </a:lnTo>
                  <a:lnTo>
                    <a:pt x="16" y="202"/>
                  </a:lnTo>
                  <a:lnTo>
                    <a:pt x="30" y="142"/>
                  </a:lnTo>
                  <a:lnTo>
                    <a:pt x="40" y="116"/>
                  </a:lnTo>
                  <a:lnTo>
                    <a:pt x="48" y="96"/>
                  </a:lnTo>
                  <a:lnTo>
                    <a:pt x="58" y="80"/>
                  </a:lnTo>
                  <a:lnTo>
                    <a:pt x="68" y="66"/>
                  </a:lnTo>
                  <a:lnTo>
                    <a:pt x="86" y="40"/>
                  </a:lnTo>
                  <a:lnTo>
                    <a:pt x="100" y="22"/>
                  </a:lnTo>
                  <a:lnTo>
                    <a:pt x="108" y="12"/>
                  </a:lnTo>
                  <a:lnTo>
                    <a:pt x="110" y="4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18" y="2"/>
                  </a:lnTo>
                  <a:lnTo>
                    <a:pt x="122" y="8"/>
                  </a:lnTo>
                  <a:lnTo>
                    <a:pt x="122" y="14"/>
                  </a:lnTo>
                  <a:lnTo>
                    <a:pt x="122" y="20"/>
                  </a:lnTo>
                  <a:lnTo>
                    <a:pt x="116" y="40"/>
                  </a:lnTo>
                  <a:lnTo>
                    <a:pt x="80" y="154"/>
                  </a:lnTo>
                  <a:lnTo>
                    <a:pt x="66" y="196"/>
                  </a:lnTo>
                  <a:lnTo>
                    <a:pt x="54" y="228"/>
                  </a:lnTo>
                  <a:lnTo>
                    <a:pt x="42" y="250"/>
                  </a:lnTo>
                  <a:lnTo>
                    <a:pt x="34" y="266"/>
                  </a:lnTo>
                  <a:lnTo>
                    <a:pt x="26" y="276"/>
                  </a:lnTo>
                  <a:lnTo>
                    <a:pt x="22" y="282"/>
                  </a:lnTo>
                  <a:lnTo>
                    <a:pt x="18" y="284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465"/>
            <p:cNvSpPr>
              <a:spLocks/>
            </p:cNvSpPr>
            <p:nvPr/>
          </p:nvSpPr>
          <p:spPr bwMode="auto">
            <a:xfrm>
              <a:off x="4631" y="426"/>
              <a:ext cx="63" cy="243"/>
            </a:xfrm>
            <a:custGeom>
              <a:avLst/>
              <a:gdLst>
                <a:gd name="T0" fmla="*/ 54 w 74"/>
                <a:gd name="T1" fmla="*/ 196 h 282"/>
                <a:gd name="T2" fmla="*/ 54 w 74"/>
                <a:gd name="T3" fmla="*/ 196 h 282"/>
                <a:gd name="T4" fmla="*/ 49 w 74"/>
                <a:gd name="T5" fmla="*/ 131 h 282"/>
                <a:gd name="T6" fmla="*/ 43 w 74"/>
                <a:gd name="T7" fmla="*/ 80 h 282"/>
                <a:gd name="T8" fmla="*/ 41 w 74"/>
                <a:gd name="T9" fmla="*/ 59 h 282"/>
                <a:gd name="T10" fmla="*/ 37 w 74"/>
                <a:gd name="T11" fmla="*/ 46 h 282"/>
                <a:gd name="T12" fmla="*/ 37 w 74"/>
                <a:gd name="T13" fmla="*/ 46 h 282"/>
                <a:gd name="T14" fmla="*/ 27 w 74"/>
                <a:gd name="T15" fmla="*/ 28 h 282"/>
                <a:gd name="T16" fmla="*/ 17 w 74"/>
                <a:gd name="T17" fmla="*/ 10 h 282"/>
                <a:gd name="T18" fmla="*/ 12 w 74"/>
                <a:gd name="T19" fmla="*/ 4 h 282"/>
                <a:gd name="T20" fmla="*/ 9 w 74"/>
                <a:gd name="T21" fmla="*/ 0 h 282"/>
                <a:gd name="T22" fmla="*/ 6 w 74"/>
                <a:gd name="T23" fmla="*/ 0 h 282"/>
                <a:gd name="T24" fmla="*/ 4 w 74"/>
                <a:gd name="T25" fmla="*/ 3 h 282"/>
                <a:gd name="T26" fmla="*/ 4 w 74"/>
                <a:gd name="T27" fmla="*/ 3 h 282"/>
                <a:gd name="T28" fmla="*/ 3 w 74"/>
                <a:gd name="T29" fmla="*/ 14 h 282"/>
                <a:gd name="T30" fmla="*/ 2 w 74"/>
                <a:gd name="T31" fmla="*/ 25 h 282"/>
                <a:gd name="T32" fmla="*/ 0 w 74"/>
                <a:gd name="T33" fmla="*/ 41 h 282"/>
                <a:gd name="T34" fmla="*/ 2 w 74"/>
                <a:gd name="T35" fmla="*/ 51 h 282"/>
                <a:gd name="T36" fmla="*/ 3 w 74"/>
                <a:gd name="T37" fmla="*/ 59 h 282"/>
                <a:gd name="T38" fmla="*/ 3 w 74"/>
                <a:gd name="T39" fmla="*/ 59 h 282"/>
                <a:gd name="T40" fmla="*/ 12 w 74"/>
                <a:gd name="T41" fmla="*/ 84 h 282"/>
                <a:gd name="T42" fmla="*/ 22 w 74"/>
                <a:gd name="T43" fmla="*/ 115 h 282"/>
                <a:gd name="T44" fmla="*/ 31 w 74"/>
                <a:gd name="T45" fmla="*/ 144 h 282"/>
                <a:gd name="T46" fmla="*/ 33 w 74"/>
                <a:gd name="T47" fmla="*/ 158 h 282"/>
                <a:gd name="T48" fmla="*/ 37 w 74"/>
                <a:gd name="T49" fmla="*/ 169 h 282"/>
                <a:gd name="T50" fmla="*/ 37 w 74"/>
                <a:gd name="T51" fmla="*/ 169 h 282"/>
                <a:gd name="T52" fmla="*/ 37 w 74"/>
                <a:gd name="T53" fmla="*/ 209 h 282"/>
                <a:gd name="T54" fmla="*/ 54 w 74"/>
                <a:gd name="T55" fmla="*/ 196 h 28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74" h="282">
                  <a:moveTo>
                    <a:pt x="74" y="264"/>
                  </a:moveTo>
                  <a:lnTo>
                    <a:pt x="74" y="264"/>
                  </a:lnTo>
                  <a:lnTo>
                    <a:pt x="68" y="176"/>
                  </a:lnTo>
                  <a:lnTo>
                    <a:pt x="60" y="108"/>
                  </a:lnTo>
                  <a:lnTo>
                    <a:pt x="56" y="80"/>
                  </a:lnTo>
                  <a:lnTo>
                    <a:pt x="52" y="62"/>
                  </a:lnTo>
                  <a:lnTo>
                    <a:pt x="38" y="38"/>
                  </a:lnTo>
                  <a:lnTo>
                    <a:pt x="24" y="14"/>
                  </a:lnTo>
                  <a:lnTo>
                    <a:pt x="16" y="6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4"/>
                  </a:lnTo>
                  <a:lnTo>
                    <a:pt x="4" y="18"/>
                  </a:lnTo>
                  <a:lnTo>
                    <a:pt x="2" y="34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4" y="80"/>
                  </a:lnTo>
                  <a:lnTo>
                    <a:pt x="16" y="114"/>
                  </a:lnTo>
                  <a:lnTo>
                    <a:pt x="30" y="154"/>
                  </a:lnTo>
                  <a:lnTo>
                    <a:pt x="42" y="194"/>
                  </a:lnTo>
                  <a:lnTo>
                    <a:pt x="46" y="212"/>
                  </a:lnTo>
                  <a:lnTo>
                    <a:pt x="50" y="228"/>
                  </a:lnTo>
                  <a:lnTo>
                    <a:pt x="52" y="282"/>
                  </a:lnTo>
                  <a:lnTo>
                    <a:pt x="74" y="26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466"/>
            <p:cNvSpPr>
              <a:spLocks/>
            </p:cNvSpPr>
            <p:nvPr/>
          </p:nvSpPr>
          <p:spPr bwMode="auto">
            <a:xfrm>
              <a:off x="4791" y="531"/>
              <a:ext cx="182" cy="173"/>
            </a:xfrm>
            <a:custGeom>
              <a:avLst/>
              <a:gdLst>
                <a:gd name="T0" fmla="*/ 15 w 212"/>
                <a:gd name="T1" fmla="*/ 150 h 200"/>
                <a:gd name="T2" fmla="*/ 15 w 212"/>
                <a:gd name="T3" fmla="*/ 150 h 200"/>
                <a:gd name="T4" fmla="*/ 16 w 212"/>
                <a:gd name="T5" fmla="*/ 148 h 200"/>
                <a:gd name="T6" fmla="*/ 39 w 212"/>
                <a:gd name="T7" fmla="*/ 131 h 200"/>
                <a:gd name="T8" fmla="*/ 39 w 212"/>
                <a:gd name="T9" fmla="*/ 131 h 200"/>
                <a:gd name="T10" fmla="*/ 64 w 212"/>
                <a:gd name="T11" fmla="*/ 111 h 200"/>
                <a:gd name="T12" fmla="*/ 90 w 212"/>
                <a:gd name="T13" fmla="*/ 87 h 200"/>
                <a:gd name="T14" fmla="*/ 117 w 212"/>
                <a:gd name="T15" fmla="*/ 60 h 200"/>
                <a:gd name="T16" fmla="*/ 127 w 212"/>
                <a:gd name="T17" fmla="*/ 48 h 200"/>
                <a:gd name="T18" fmla="*/ 134 w 212"/>
                <a:gd name="T19" fmla="*/ 36 h 200"/>
                <a:gd name="T20" fmla="*/ 134 w 212"/>
                <a:gd name="T21" fmla="*/ 36 h 200"/>
                <a:gd name="T22" fmla="*/ 155 w 212"/>
                <a:gd name="T23" fmla="*/ 6 h 200"/>
                <a:gd name="T24" fmla="*/ 156 w 212"/>
                <a:gd name="T25" fmla="*/ 3 h 200"/>
                <a:gd name="T26" fmla="*/ 156 w 212"/>
                <a:gd name="T27" fmla="*/ 0 h 200"/>
                <a:gd name="T28" fmla="*/ 155 w 212"/>
                <a:gd name="T29" fmla="*/ 0 h 200"/>
                <a:gd name="T30" fmla="*/ 150 w 212"/>
                <a:gd name="T31" fmla="*/ 0 h 200"/>
                <a:gd name="T32" fmla="*/ 150 w 212"/>
                <a:gd name="T33" fmla="*/ 0 h 200"/>
                <a:gd name="T34" fmla="*/ 144 w 212"/>
                <a:gd name="T35" fmla="*/ 2 h 200"/>
                <a:gd name="T36" fmla="*/ 136 w 212"/>
                <a:gd name="T37" fmla="*/ 6 h 200"/>
                <a:gd name="T38" fmla="*/ 127 w 212"/>
                <a:gd name="T39" fmla="*/ 10 h 200"/>
                <a:gd name="T40" fmla="*/ 115 w 212"/>
                <a:gd name="T41" fmla="*/ 19 h 200"/>
                <a:gd name="T42" fmla="*/ 101 w 212"/>
                <a:gd name="T43" fmla="*/ 30 h 200"/>
                <a:gd name="T44" fmla="*/ 87 w 212"/>
                <a:gd name="T45" fmla="*/ 43 h 200"/>
                <a:gd name="T46" fmla="*/ 70 w 212"/>
                <a:gd name="T47" fmla="*/ 60 h 200"/>
                <a:gd name="T48" fmla="*/ 52 w 212"/>
                <a:gd name="T49" fmla="*/ 80 h 200"/>
                <a:gd name="T50" fmla="*/ 52 w 212"/>
                <a:gd name="T51" fmla="*/ 80 h 200"/>
                <a:gd name="T52" fmla="*/ 0 w 212"/>
                <a:gd name="T53" fmla="*/ 136 h 200"/>
                <a:gd name="T54" fmla="*/ 15 w 212"/>
                <a:gd name="T55" fmla="*/ 150 h 2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2" h="200">
                  <a:moveTo>
                    <a:pt x="20" y="200"/>
                  </a:moveTo>
                  <a:lnTo>
                    <a:pt x="20" y="200"/>
                  </a:lnTo>
                  <a:lnTo>
                    <a:pt x="22" y="198"/>
                  </a:lnTo>
                  <a:lnTo>
                    <a:pt x="54" y="174"/>
                  </a:lnTo>
                  <a:lnTo>
                    <a:pt x="86" y="148"/>
                  </a:lnTo>
                  <a:lnTo>
                    <a:pt x="122" y="116"/>
                  </a:lnTo>
                  <a:lnTo>
                    <a:pt x="158" y="80"/>
                  </a:lnTo>
                  <a:lnTo>
                    <a:pt x="172" y="64"/>
                  </a:lnTo>
                  <a:lnTo>
                    <a:pt x="182" y="48"/>
                  </a:lnTo>
                  <a:lnTo>
                    <a:pt x="210" y="8"/>
                  </a:lnTo>
                  <a:lnTo>
                    <a:pt x="212" y="4"/>
                  </a:lnTo>
                  <a:lnTo>
                    <a:pt x="212" y="0"/>
                  </a:lnTo>
                  <a:lnTo>
                    <a:pt x="210" y="0"/>
                  </a:lnTo>
                  <a:lnTo>
                    <a:pt x="204" y="0"/>
                  </a:lnTo>
                  <a:lnTo>
                    <a:pt x="196" y="2"/>
                  </a:lnTo>
                  <a:lnTo>
                    <a:pt x="184" y="8"/>
                  </a:lnTo>
                  <a:lnTo>
                    <a:pt x="172" y="14"/>
                  </a:lnTo>
                  <a:lnTo>
                    <a:pt x="156" y="26"/>
                  </a:lnTo>
                  <a:lnTo>
                    <a:pt x="138" y="40"/>
                  </a:lnTo>
                  <a:lnTo>
                    <a:pt x="118" y="58"/>
                  </a:lnTo>
                  <a:lnTo>
                    <a:pt x="96" y="80"/>
                  </a:lnTo>
                  <a:lnTo>
                    <a:pt x="70" y="106"/>
                  </a:lnTo>
                  <a:lnTo>
                    <a:pt x="0" y="182"/>
                  </a:lnTo>
                  <a:lnTo>
                    <a:pt x="20" y="20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467"/>
            <p:cNvSpPr>
              <a:spLocks/>
            </p:cNvSpPr>
            <p:nvPr/>
          </p:nvSpPr>
          <p:spPr bwMode="auto">
            <a:xfrm>
              <a:off x="4775" y="483"/>
              <a:ext cx="150" cy="203"/>
            </a:xfrm>
            <a:custGeom>
              <a:avLst/>
              <a:gdLst>
                <a:gd name="T0" fmla="*/ 12 w 174"/>
                <a:gd name="T1" fmla="*/ 175 h 236"/>
                <a:gd name="T2" fmla="*/ 12 w 174"/>
                <a:gd name="T3" fmla="*/ 175 h 236"/>
                <a:gd name="T4" fmla="*/ 49 w 174"/>
                <a:gd name="T5" fmla="*/ 136 h 236"/>
                <a:gd name="T6" fmla="*/ 80 w 174"/>
                <a:gd name="T7" fmla="*/ 103 h 236"/>
                <a:gd name="T8" fmla="*/ 101 w 174"/>
                <a:gd name="T9" fmla="*/ 80 h 236"/>
                <a:gd name="T10" fmla="*/ 101 w 174"/>
                <a:gd name="T11" fmla="*/ 80 h 236"/>
                <a:gd name="T12" fmla="*/ 113 w 174"/>
                <a:gd name="T13" fmla="*/ 62 h 236"/>
                <a:gd name="T14" fmla="*/ 122 w 174"/>
                <a:gd name="T15" fmla="*/ 45 h 236"/>
                <a:gd name="T16" fmla="*/ 128 w 174"/>
                <a:gd name="T17" fmla="*/ 28 h 236"/>
                <a:gd name="T18" fmla="*/ 129 w 174"/>
                <a:gd name="T19" fmla="*/ 21 h 236"/>
                <a:gd name="T20" fmla="*/ 129 w 174"/>
                <a:gd name="T21" fmla="*/ 16 h 236"/>
                <a:gd name="T22" fmla="*/ 129 w 174"/>
                <a:gd name="T23" fmla="*/ 16 h 236"/>
                <a:gd name="T24" fmla="*/ 127 w 174"/>
                <a:gd name="T25" fmla="*/ 8 h 236"/>
                <a:gd name="T26" fmla="*/ 123 w 174"/>
                <a:gd name="T27" fmla="*/ 2 h 236"/>
                <a:gd name="T28" fmla="*/ 122 w 174"/>
                <a:gd name="T29" fmla="*/ 0 h 236"/>
                <a:gd name="T30" fmla="*/ 119 w 174"/>
                <a:gd name="T31" fmla="*/ 2 h 236"/>
                <a:gd name="T32" fmla="*/ 116 w 174"/>
                <a:gd name="T33" fmla="*/ 4 h 236"/>
                <a:gd name="T34" fmla="*/ 113 w 174"/>
                <a:gd name="T35" fmla="*/ 10 h 236"/>
                <a:gd name="T36" fmla="*/ 113 w 174"/>
                <a:gd name="T37" fmla="*/ 10 h 236"/>
                <a:gd name="T38" fmla="*/ 107 w 174"/>
                <a:gd name="T39" fmla="*/ 18 h 236"/>
                <a:gd name="T40" fmla="*/ 103 w 174"/>
                <a:gd name="T41" fmla="*/ 21 h 236"/>
                <a:gd name="T42" fmla="*/ 98 w 174"/>
                <a:gd name="T43" fmla="*/ 24 h 236"/>
                <a:gd name="T44" fmla="*/ 86 w 174"/>
                <a:gd name="T45" fmla="*/ 39 h 236"/>
                <a:gd name="T46" fmla="*/ 86 w 174"/>
                <a:gd name="T47" fmla="*/ 39 h 236"/>
                <a:gd name="T48" fmla="*/ 35 w 174"/>
                <a:gd name="T49" fmla="*/ 111 h 236"/>
                <a:gd name="T50" fmla="*/ 0 w 174"/>
                <a:gd name="T51" fmla="*/ 163 h 236"/>
                <a:gd name="T52" fmla="*/ 12 w 174"/>
                <a:gd name="T53" fmla="*/ 175 h 2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4" h="236">
                  <a:moveTo>
                    <a:pt x="16" y="236"/>
                  </a:moveTo>
                  <a:lnTo>
                    <a:pt x="16" y="236"/>
                  </a:lnTo>
                  <a:lnTo>
                    <a:pt x="66" y="184"/>
                  </a:lnTo>
                  <a:lnTo>
                    <a:pt x="108" y="140"/>
                  </a:lnTo>
                  <a:lnTo>
                    <a:pt x="136" y="108"/>
                  </a:lnTo>
                  <a:lnTo>
                    <a:pt x="152" y="84"/>
                  </a:lnTo>
                  <a:lnTo>
                    <a:pt x="164" y="60"/>
                  </a:lnTo>
                  <a:lnTo>
                    <a:pt x="172" y="38"/>
                  </a:lnTo>
                  <a:lnTo>
                    <a:pt x="174" y="28"/>
                  </a:lnTo>
                  <a:lnTo>
                    <a:pt x="174" y="22"/>
                  </a:lnTo>
                  <a:lnTo>
                    <a:pt x="170" y="10"/>
                  </a:lnTo>
                  <a:lnTo>
                    <a:pt x="166" y="2"/>
                  </a:lnTo>
                  <a:lnTo>
                    <a:pt x="164" y="0"/>
                  </a:lnTo>
                  <a:lnTo>
                    <a:pt x="160" y="2"/>
                  </a:lnTo>
                  <a:lnTo>
                    <a:pt x="156" y="6"/>
                  </a:lnTo>
                  <a:lnTo>
                    <a:pt x="152" y="14"/>
                  </a:lnTo>
                  <a:lnTo>
                    <a:pt x="144" y="24"/>
                  </a:lnTo>
                  <a:lnTo>
                    <a:pt x="138" y="28"/>
                  </a:lnTo>
                  <a:lnTo>
                    <a:pt x="132" y="32"/>
                  </a:lnTo>
                  <a:lnTo>
                    <a:pt x="116" y="52"/>
                  </a:lnTo>
                  <a:lnTo>
                    <a:pt x="48" y="150"/>
                  </a:lnTo>
                  <a:lnTo>
                    <a:pt x="0" y="220"/>
                  </a:lnTo>
                  <a:lnTo>
                    <a:pt x="16" y="23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468"/>
            <p:cNvSpPr>
              <a:spLocks/>
            </p:cNvSpPr>
            <p:nvPr/>
          </p:nvSpPr>
          <p:spPr bwMode="auto">
            <a:xfrm>
              <a:off x="4758" y="439"/>
              <a:ext cx="119" cy="235"/>
            </a:xfrm>
            <a:custGeom>
              <a:avLst/>
              <a:gdLst>
                <a:gd name="T0" fmla="*/ 16 w 138"/>
                <a:gd name="T1" fmla="*/ 202 h 274"/>
                <a:gd name="T2" fmla="*/ 16 w 138"/>
                <a:gd name="T3" fmla="*/ 202 h 274"/>
                <a:gd name="T4" fmla="*/ 25 w 138"/>
                <a:gd name="T5" fmla="*/ 189 h 274"/>
                <a:gd name="T6" fmla="*/ 46 w 138"/>
                <a:gd name="T7" fmla="*/ 156 h 274"/>
                <a:gd name="T8" fmla="*/ 68 w 138"/>
                <a:gd name="T9" fmla="*/ 118 h 274"/>
                <a:gd name="T10" fmla="*/ 78 w 138"/>
                <a:gd name="T11" fmla="*/ 100 h 274"/>
                <a:gd name="T12" fmla="*/ 85 w 138"/>
                <a:gd name="T13" fmla="*/ 85 h 274"/>
                <a:gd name="T14" fmla="*/ 85 w 138"/>
                <a:gd name="T15" fmla="*/ 85 h 274"/>
                <a:gd name="T16" fmla="*/ 89 w 138"/>
                <a:gd name="T17" fmla="*/ 72 h 274"/>
                <a:gd name="T18" fmla="*/ 92 w 138"/>
                <a:gd name="T19" fmla="*/ 59 h 274"/>
                <a:gd name="T20" fmla="*/ 95 w 138"/>
                <a:gd name="T21" fmla="*/ 37 h 274"/>
                <a:gd name="T22" fmla="*/ 98 w 138"/>
                <a:gd name="T23" fmla="*/ 21 h 274"/>
                <a:gd name="T24" fmla="*/ 100 w 138"/>
                <a:gd name="T25" fmla="*/ 10 h 274"/>
                <a:gd name="T26" fmla="*/ 100 w 138"/>
                <a:gd name="T27" fmla="*/ 10 h 274"/>
                <a:gd name="T28" fmla="*/ 103 w 138"/>
                <a:gd name="T29" fmla="*/ 6 h 274"/>
                <a:gd name="T30" fmla="*/ 103 w 138"/>
                <a:gd name="T31" fmla="*/ 2 h 274"/>
                <a:gd name="T32" fmla="*/ 101 w 138"/>
                <a:gd name="T33" fmla="*/ 0 h 274"/>
                <a:gd name="T34" fmla="*/ 100 w 138"/>
                <a:gd name="T35" fmla="*/ 0 h 274"/>
                <a:gd name="T36" fmla="*/ 95 w 138"/>
                <a:gd name="T37" fmla="*/ 2 h 274"/>
                <a:gd name="T38" fmla="*/ 95 w 138"/>
                <a:gd name="T39" fmla="*/ 2 h 274"/>
                <a:gd name="T40" fmla="*/ 91 w 138"/>
                <a:gd name="T41" fmla="*/ 4 h 274"/>
                <a:gd name="T42" fmla="*/ 88 w 138"/>
                <a:gd name="T43" fmla="*/ 8 h 274"/>
                <a:gd name="T44" fmla="*/ 80 w 138"/>
                <a:gd name="T45" fmla="*/ 21 h 274"/>
                <a:gd name="T46" fmla="*/ 37 w 138"/>
                <a:gd name="T47" fmla="*/ 99 h 274"/>
                <a:gd name="T48" fmla="*/ 37 w 138"/>
                <a:gd name="T49" fmla="*/ 99 h 274"/>
                <a:gd name="T50" fmla="*/ 22 w 138"/>
                <a:gd name="T51" fmla="*/ 128 h 274"/>
                <a:gd name="T52" fmla="*/ 12 w 138"/>
                <a:gd name="T53" fmla="*/ 150 h 274"/>
                <a:gd name="T54" fmla="*/ 6 w 138"/>
                <a:gd name="T55" fmla="*/ 168 h 274"/>
                <a:gd name="T56" fmla="*/ 2 w 138"/>
                <a:gd name="T57" fmla="*/ 179 h 274"/>
                <a:gd name="T58" fmla="*/ 0 w 138"/>
                <a:gd name="T59" fmla="*/ 189 h 274"/>
                <a:gd name="T60" fmla="*/ 0 w 138"/>
                <a:gd name="T61" fmla="*/ 194 h 274"/>
                <a:gd name="T62" fmla="*/ 0 w 138"/>
                <a:gd name="T63" fmla="*/ 197 h 274"/>
                <a:gd name="T64" fmla="*/ 16 w 138"/>
                <a:gd name="T65" fmla="*/ 202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8" h="274">
                  <a:moveTo>
                    <a:pt x="22" y="274"/>
                  </a:moveTo>
                  <a:lnTo>
                    <a:pt x="22" y="274"/>
                  </a:lnTo>
                  <a:lnTo>
                    <a:pt x="34" y="256"/>
                  </a:lnTo>
                  <a:lnTo>
                    <a:pt x="62" y="212"/>
                  </a:lnTo>
                  <a:lnTo>
                    <a:pt x="92" y="160"/>
                  </a:lnTo>
                  <a:lnTo>
                    <a:pt x="106" y="136"/>
                  </a:lnTo>
                  <a:lnTo>
                    <a:pt x="114" y="116"/>
                  </a:lnTo>
                  <a:lnTo>
                    <a:pt x="120" y="98"/>
                  </a:lnTo>
                  <a:lnTo>
                    <a:pt x="124" y="80"/>
                  </a:lnTo>
                  <a:lnTo>
                    <a:pt x="128" y="50"/>
                  </a:lnTo>
                  <a:lnTo>
                    <a:pt x="132" y="28"/>
                  </a:lnTo>
                  <a:lnTo>
                    <a:pt x="134" y="14"/>
                  </a:lnTo>
                  <a:lnTo>
                    <a:pt x="138" y="8"/>
                  </a:lnTo>
                  <a:lnTo>
                    <a:pt x="138" y="2"/>
                  </a:lnTo>
                  <a:lnTo>
                    <a:pt x="136" y="0"/>
                  </a:lnTo>
                  <a:lnTo>
                    <a:pt x="134" y="0"/>
                  </a:lnTo>
                  <a:lnTo>
                    <a:pt x="128" y="2"/>
                  </a:lnTo>
                  <a:lnTo>
                    <a:pt x="122" y="6"/>
                  </a:lnTo>
                  <a:lnTo>
                    <a:pt x="118" y="10"/>
                  </a:lnTo>
                  <a:lnTo>
                    <a:pt x="108" y="28"/>
                  </a:lnTo>
                  <a:lnTo>
                    <a:pt x="50" y="134"/>
                  </a:lnTo>
                  <a:lnTo>
                    <a:pt x="30" y="174"/>
                  </a:lnTo>
                  <a:lnTo>
                    <a:pt x="16" y="204"/>
                  </a:lnTo>
                  <a:lnTo>
                    <a:pt x="8" y="228"/>
                  </a:lnTo>
                  <a:lnTo>
                    <a:pt x="2" y="244"/>
                  </a:lnTo>
                  <a:lnTo>
                    <a:pt x="0" y="256"/>
                  </a:lnTo>
                  <a:lnTo>
                    <a:pt x="0" y="264"/>
                  </a:lnTo>
                  <a:lnTo>
                    <a:pt x="0" y="268"/>
                  </a:lnTo>
                  <a:lnTo>
                    <a:pt x="22" y="27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469"/>
            <p:cNvSpPr>
              <a:spLocks/>
            </p:cNvSpPr>
            <p:nvPr/>
          </p:nvSpPr>
          <p:spPr bwMode="auto">
            <a:xfrm>
              <a:off x="4801" y="585"/>
              <a:ext cx="205" cy="144"/>
            </a:xfrm>
            <a:custGeom>
              <a:avLst/>
              <a:gdLst>
                <a:gd name="T0" fmla="*/ 0 w 238"/>
                <a:gd name="T1" fmla="*/ 103 h 168"/>
                <a:gd name="T2" fmla="*/ 0 w 238"/>
                <a:gd name="T3" fmla="*/ 103 h 168"/>
                <a:gd name="T4" fmla="*/ 51 w 238"/>
                <a:gd name="T5" fmla="*/ 60 h 168"/>
                <a:gd name="T6" fmla="*/ 90 w 238"/>
                <a:gd name="T7" fmla="*/ 29 h 168"/>
                <a:gd name="T8" fmla="*/ 109 w 238"/>
                <a:gd name="T9" fmla="*/ 18 h 168"/>
                <a:gd name="T10" fmla="*/ 121 w 238"/>
                <a:gd name="T11" fmla="*/ 12 h 168"/>
                <a:gd name="T12" fmla="*/ 121 w 238"/>
                <a:gd name="T13" fmla="*/ 12 h 168"/>
                <a:gd name="T14" fmla="*/ 140 w 238"/>
                <a:gd name="T15" fmla="*/ 6 h 168"/>
                <a:gd name="T16" fmla="*/ 160 w 238"/>
                <a:gd name="T17" fmla="*/ 2 h 168"/>
                <a:gd name="T18" fmla="*/ 168 w 238"/>
                <a:gd name="T19" fmla="*/ 0 h 168"/>
                <a:gd name="T20" fmla="*/ 174 w 238"/>
                <a:gd name="T21" fmla="*/ 2 h 168"/>
                <a:gd name="T22" fmla="*/ 177 w 238"/>
                <a:gd name="T23" fmla="*/ 2 h 168"/>
                <a:gd name="T24" fmla="*/ 175 w 238"/>
                <a:gd name="T25" fmla="*/ 4 h 168"/>
                <a:gd name="T26" fmla="*/ 175 w 238"/>
                <a:gd name="T27" fmla="*/ 4 h 168"/>
                <a:gd name="T28" fmla="*/ 168 w 238"/>
                <a:gd name="T29" fmla="*/ 13 h 168"/>
                <a:gd name="T30" fmla="*/ 160 w 238"/>
                <a:gd name="T31" fmla="*/ 23 h 168"/>
                <a:gd name="T32" fmla="*/ 150 w 238"/>
                <a:gd name="T33" fmla="*/ 33 h 168"/>
                <a:gd name="T34" fmla="*/ 142 w 238"/>
                <a:gd name="T35" fmla="*/ 39 h 168"/>
                <a:gd name="T36" fmla="*/ 134 w 238"/>
                <a:gd name="T37" fmla="*/ 45 h 168"/>
                <a:gd name="T38" fmla="*/ 134 w 238"/>
                <a:gd name="T39" fmla="*/ 45 h 168"/>
                <a:gd name="T40" fmla="*/ 109 w 238"/>
                <a:gd name="T41" fmla="*/ 57 h 168"/>
                <a:gd name="T42" fmla="*/ 82 w 238"/>
                <a:gd name="T43" fmla="*/ 69 h 168"/>
                <a:gd name="T44" fmla="*/ 53 w 238"/>
                <a:gd name="T45" fmla="*/ 82 h 168"/>
                <a:gd name="T46" fmla="*/ 41 w 238"/>
                <a:gd name="T47" fmla="*/ 90 h 168"/>
                <a:gd name="T48" fmla="*/ 33 w 238"/>
                <a:gd name="T49" fmla="*/ 97 h 168"/>
                <a:gd name="T50" fmla="*/ 33 w 238"/>
                <a:gd name="T51" fmla="*/ 97 h 168"/>
                <a:gd name="T52" fmla="*/ 3 w 238"/>
                <a:gd name="T53" fmla="*/ 123 h 168"/>
                <a:gd name="T54" fmla="*/ 0 w 238"/>
                <a:gd name="T55" fmla="*/ 103 h 16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38" h="168">
                  <a:moveTo>
                    <a:pt x="0" y="140"/>
                  </a:moveTo>
                  <a:lnTo>
                    <a:pt x="0" y="140"/>
                  </a:lnTo>
                  <a:lnTo>
                    <a:pt x="68" y="82"/>
                  </a:lnTo>
                  <a:lnTo>
                    <a:pt x="122" y="40"/>
                  </a:lnTo>
                  <a:lnTo>
                    <a:pt x="146" y="24"/>
                  </a:lnTo>
                  <a:lnTo>
                    <a:pt x="162" y="16"/>
                  </a:lnTo>
                  <a:lnTo>
                    <a:pt x="188" y="8"/>
                  </a:lnTo>
                  <a:lnTo>
                    <a:pt x="216" y="2"/>
                  </a:lnTo>
                  <a:lnTo>
                    <a:pt x="226" y="0"/>
                  </a:lnTo>
                  <a:lnTo>
                    <a:pt x="234" y="2"/>
                  </a:lnTo>
                  <a:lnTo>
                    <a:pt x="238" y="2"/>
                  </a:lnTo>
                  <a:lnTo>
                    <a:pt x="236" y="6"/>
                  </a:lnTo>
                  <a:lnTo>
                    <a:pt x="226" y="18"/>
                  </a:lnTo>
                  <a:lnTo>
                    <a:pt x="216" y="32"/>
                  </a:lnTo>
                  <a:lnTo>
                    <a:pt x="202" y="46"/>
                  </a:lnTo>
                  <a:lnTo>
                    <a:pt x="192" y="54"/>
                  </a:lnTo>
                  <a:lnTo>
                    <a:pt x="180" y="62"/>
                  </a:lnTo>
                  <a:lnTo>
                    <a:pt x="148" y="78"/>
                  </a:lnTo>
                  <a:lnTo>
                    <a:pt x="110" y="94"/>
                  </a:lnTo>
                  <a:lnTo>
                    <a:pt x="72" y="112"/>
                  </a:lnTo>
                  <a:lnTo>
                    <a:pt x="56" y="122"/>
                  </a:lnTo>
                  <a:lnTo>
                    <a:pt x="44" y="132"/>
                  </a:lnTo>
                  <a:lnTo>
                    <a:pt x="4" y="168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470"/>
            <p:cNvSpPr>
              <a:spLocks/>
            </p:cNvSpPr>
            <p:nvPr/>
          </p:nvSpPr>
          <p:spPr bwMode="auto">
            <a:xfrm>
              <a:off x="4799" y="733"/>
              <a:ext cx="221" cy="117"/>
            </a:xfrm>
            <a:custGeom>
              <a:avLst/>
              <a:gdLst>
                <a:gd name="T0" fmla="*/ 10 w 256"/>
                <a:gd name="T1" fmla="*/ 0 h 136"/>
                <a:gd name="T2" fmla="*/ 10 w 256"/>
                <a:gd name="T3" fmla="*/ 0 h 136"/>
                <a:gd name="T4" fmla="*/ 12 w 256"/>
                <a:gd name="T5" fmla="*/ 2 h 136"/>
                <a:gd name="T6" fmla="*/ 41 w 256"/>
                <a:gd name="T7" fmla="*/ 12 h 136"/>
                <a:gd name="T8" fmla="*/ 41 w 256"/>
                <a:gd name="T9" fmla="*/ 12 h 136"/>
                <a:gd name="T10" fmla="*/ 68 w 256"/>
                <a:gd name="T11" fmla="*/ 22 h 136"/>
                <a:gd name="T12" fmla="*/ 103 w 256"/>
                <a:gd name="T13" fmla="*/ 37 h 136"/>
                <a:gd name="T14" fmla="*/ 134 w 256"/>
                <a:gd name="T15" fmla="*/ 55 h 136"/>
                <a:gd name="T16" fmla="*/ 148 w 256"/>
                <a:gd name="T17" fmla="*/ 62 h 136"/>
                <a:gd name="T18" fmla="*/ 160 w 256"/>
                <a:gd name="T19" fmla="*/ 71 h 136"/>
                <a:gd name="T20" fmla="*/ 160 w 256"/>
                <a:gd name="T21" fmla="*/ 71 h 136"/>
                <a:gd name="T22" fmla="*/ 188 w 256"/>
                <a:gd name="T23" fmla="*/ 93 h 136"/>
                <a:gd name="T24" fmla="*/ 191 w 256"/>
                <a:gd name="T25" fmla="*/ 96 h 136"/>
                <a:gd name="T26" fmla="*/ 191 w 256"/>
                <a:gd name="T27" fmla="*/ 99 h 136"/>
                <a:gd name="T28" fmla="*/ 189 w 256"/>
                <a:gd name="T29" fmla="*/ 101 h 136"/>
                <a:gd name="T30" fmla="*/ 185 w 256"/>
                <a:gd name="T31" fmla="*/ 101 h 136"/>
                <a:gd name="T32" fmla="*/ 185 w 256"/>
                <a:gd name="T33" fmla="*/ 101 h 136"/>
                <a:gd name="T34" fmla="*/ 179 w 256"/>
                <a:gd name="T35" fmla="*/ 101 h 136"/>
                <a:gd name="T36" fmla="*/ 170 w 256"/>
                <a:gd name="T37" fmla="*/ 99 h 136"/>
                <a:gd name="T38" fmla="*/ 160 w 256"/>
                <a:gd name="T39" fmla="*/ 98 h 136"/>
                <a:gd name="T40" fmla="*/ 146 w 256"/>
                <a:gd name="T41" fmla="*/ 93 h 136"/>
                <a:gd name="T42" fmla="*/ 129 w 256"/>
                <a:gd name="T43" fmla="*/ 88 h 136"/>
                <a:gd name="T44" fmla="*/ 111 w 256"/>
                <a:gd name="T45" fmla="*/ 78 h 136"/>
                <a:gd name="T46" fmla="*/ 91 w 256"/>
                <a:gd name="T47" fmla="*/ 68 h 136"/>
                <a:gd name="T48" fmla="*/ 67 w 256"/>
                <a:gd name="T49" fmla="*/ 55 h 136"/>
                <a:gd name="T50" fmla="*/ 67 w 256"/>
                <a:gd name="T51" fmla="*/ 55 h 136"/>
                <a:gd name="T52" fmla="*/ 0 w 256"/>
                <a:gd name="T53" fmla="*/ 16 h 136"/>
                <a:gd name="T54" fmla="*/ 10 w 256"/>
                <a:gd name="T55" fmla="*/ 0 h 1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6" h="136">
                  <a:moveTo>
                    <a:pt x="14" y="0"/>
                  </a:moveTo>
                  <a:lnTo>
                    <a:pt x="14" y="0"/>
                  </a:lnTo>
                  <a:lnTo>
                    <a:pt x="16" y="2"/>
                  </a:lnTo>
                  <a:lnTo>
                    <a:pt x="54" y="16"/>
                  </a:lnTo>
                  <a:lnTo>
                    <a:pt x="92" y="30"/>
                  </a:lnTo>
                  <a:lnTo>
                    <a:pt x="138" y="50"/>
                  </a:lnTo>
                  <a:lnTo>
                    <a:pt x="180" y="74"/>
                  </a:lnTo>
                  <a:lnTo>
                    <a:pt x="198" y="84"/>
                  </a:lnTo>
                  <a:lnTo>
                    <a:pt x="214" y="96"/>
                  </a:lnTo>
                  <a:lnTo>
                    <a:pt x="252" y="126"/>
                  </a:lnTo>
                  <a:lnTo>
                    <a:pt x="256" y="130"/>
                  </a:lnTo>
                  <a:lnTo>
                    <a:pt x="256" y="134"/>
                  </a:lnTo>
                  <a:lnTo>
                    <a:pt x="254" y="136"/>
                  </a:lnTo>
                  <a:lnTo>
                    <a:pt x="248" y="136"/>
                  </a:lnTo>
                  <a:lnTo>
                    <a:pt x="240" y="136"/>
                  </a:lnTo>
                  <a:lnTo>
                    <a:pt x="228" y="134"/>
                  </a:lnTo>
                  <a:lnTo>
                    <a:pt x="214" y="132"/>
                  </a:lnTo>
                  <a:lnTo>
                    <a:pt x="196" y="126"/>
                  </a:lnTo>
                  <a:lnTo>
                    <a:pt x="174" y="118"/>
                  </a:lnTo>
                  <a:lnTo>
                    <a:pt x="150" y="106"/>
                  </a:lnTo>
                  <a:lnTo>
                    <a:pt x="122" y="92"/>
                  </a:lnTo>
                  <a:lnTo>
                    <a:pt x="90" y="74"/>
                  </a:lnTo>
                  <a:lnTo>
                    <a:pt x="0" y="2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471"/>
            <p:cNvSpPr>
              <a:spLocks/>
            </p:cNvSpPr>
            <p:nvPr/>
          </p:nvSpPr>
          <p:spPr bwMode="auto">
            <a:xfrm>
              <a:off x="4789" y="755"/>
              <a:ext cx="194" cy="155"/>
            </a:xfrm>
            <a:custGeom>
              <a:avLst/>
              <a:gdLst>
                <a:gd name="T0" fmla="*/ 8 w 226"/>
                <a:gd name="T1" fmla="*/ 0 h 180"/>
                <a:gd name="T2" fmla="*/ 8 w 226"/>
                <a:gd name="T3" fmla="*/ 0 h 180"/>
                <a:gd name="T4" fmla="*/ 56 w 226"/>
                <a:gd name="T5" fmla="*/ 25 h 180"/>
                <a:gd name="T6" fmla="*/ 93 w 226"/>
                <a:gd name="T7" fmla="*/ 47 h 180"/>
                <a:gd name="T8" fmla="*/ 119 w 226"/>
                <a:gd name="T9" fmla="*/ 64 h 180"/>
                <a:gd name="T10" fmla="*/ 119 w 226"/>
                <a:gd name="T11" fmla="*/ 64 h 180"/>
                <a:gd name="T12" fmla="*/ 137 w 226"/>
                <a:gd name="T13" fmla="*/ 78 h 180"/>
                <a:gd name="T14" fmla="*/ 152 w 226"/>
                <a:gd name="T15" fmla="*/ 92 h 180"/>
                <a:gd name="T16" fmla="*/ 162 w 226"/>
                <a:gd name="T17" fmla="*/ 105 h 180"/>
                <a:gd name="T18" fmla="*/ 165 w 226"/>
                <a:gd name="T19" fmla="*/ 111 h 180"/>
                <a:gd name="T20" fmla="*/ 165 w 226"/>
                <a:gd name="T21" fmla="*/ 117 h 180"/>
                <a:gd name="T22" fmla="*/ 165 w 226"/>
                <a:gd name="T23" fmla="*/ 117 h 180"/>
                <a:gd name="T24" fmla="*/ 167 w 226"/>
                <a:gd name="T25" fmla="*/ 126 h 180"/>
                <a:gd name="T26" fmla="*/ 165 w 226"/>
                <a:gd name="T27" fmla="*/ 132 h 180"/>
                <a:gd name="T28" fmla="*/ 164 w 226"/>
                <a:gd name="T29" fmla="*/ 133 h 180"/>
                <a:gd name="T30" fmla="*/ 161 w 226"/>
                <a:gd name="T31" fmla="*/ 133 h 180"/>
                <a:gd name="T32" fmla="*/ 158 w 226"/>
                <a:gd name="T33" fmla="*/ 132 h 180"/>
                <a:gd name="T34" fmla="*/ 152 w 226"/>
                <a:gd name="T35" fmla="*/ 127 h 180"/>
                <a:gd name="T36" fmla="*/ 152 w 226"/>
                <a:gd name="T37" fmla="*/ 127 h 180"/>
                <a:gd name="T38" fmla="*/ 143 w 226"/>
                <a:gd name="T39" fmla="*/ 121 h 180"/>
                <a:gd name="T40" fmla="*/ 140 w 226"/>
                <a:gd name="T41" fmla="*/ 121 h 180"/>
                <a:gd name="T42" fmla="*/ 134 w 226"/>
                <a:gd name="T43" fmla="*/ 117 h 180"/>
                <a:gd name="T44" fmla="*/ 119 w 226"/>
                <a:gd name="T45" fmla="*/ 109 h 180"/>
                <a:gd name="T46" fmla="*/ 119 w 226"/>
                <a:gd name="T47" fmla="*/ 109 h 180"/>
                <a:gd name="T48" fmla="*/ 49 w 226"/>
                <a:gd name="T49" fmla="*/ 53 h 180"/>
                <a:gd name="T50" fmla="*/ 0 w 226"/>
                <a:gd name="T51" fmla="*/ 15 h 180"/>
                <a:gd name="T52" fmla="*/ 8 w 226"/>
                <a:gd name="T53" fmla="*/ 0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6" h="180">
                  <a:moveTo>
                    <a:pt x="10" y="0"/>
                  </a:moveTo>
                  <a:lnTo>
                    <a:pt x="10" y="0"/>
                  </a:lnTo>
                  <a:lnTo>
                    <a:pt x="76" y="34"/>
                  </a:lnTo>
                  <a:lnTo>
                    <a:pt x="126" y="64"/>
                  </a:lnTo>
                  <a:lnTo>
                    <a:pt x="162" y="86"/>
                  </a:lnTo>
                  <a:lnTo>
                    <a:pt x="186" y="104"/>
                  </a:lnTo>
                  <a:lnTo>
                    <a:pt x="206" y="124"/>
                  </a:lnTo>
                  <a:lnTo>
                    <a:pt x="220" y="142"/>
                  </a:lnTo>
                  <a:lnTo>
                    <a:pt x="224" y="150"/>
                  </a:lnTo>
                  <a:lnTo>
                    <a:pt x="224" y="158"/>
                  </a:lnTo>
                  <a:lnTo>
                    <a:pt x="226" y="170"/>
                  </a:lnTo>
                  <a:lnTo>
                    <a:pt x="224" y="178"/>
                  </a:lnTo>
                  <a:lnTo>
                    <a:pt x="222" y="180"/>
                  </a:lnTo>
                  <a:lnTo>
                    <a:pt x="218" y="180"/>
                  </a:lnTo>
                  <a:lnTo>
                    <a:pt x="214" y="178"/>
                  </a:lnTo>
                  <a:lnTo>
                    <a:pt x="206" y="172"/>
                  </a:lnTo>
                  <a:lnTo>
                    <a:pt x="194" y="164"/>
                  </a:lnTo>
                  <a:lnTo>
                    <a:pt x="190" y="162"/>
                  </a:lnTo>
                  <a:lnTo>
                    <a:pt x="182" y="158"/>
                  </a:lnTo>
                  <a:lnTo>
                    <a:pt x="162" y="146"/>
                  </a:lnTo>
                  <a:lnTo>
                    <a:pt x="66" y="72"/>
                  </a:lnTo>
                  <a:lnTo>
                    <a:pt x="0" y="2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472"/>
            <p:cNvSpPr>
              <a:spLocks/>
            </p:cNvSpPr>
            <p:nvPr/>
          </p:nvSpPr>
          <p:spPr bwMode="auto">
            <a:xfrm>
              <a:off x="4773" y="771"/>
              <a:ext cx="181" cy="195"/>
            </a:xfrm>
            <a:custGeom>
              <a:avLst/>
              <a:gdLst>
                <a:gd name="T0" fmla="*/ 15 w 210"/>
                <a:gd name="T1" fmla="*/ 0 h 227"/>
                <a:gd name="T2" fmla="*/ 15 w 210"/>
                <a:gd name="T3" fmla="*/ 0 h 227"/>
                <a:gd name="T4" fmla="*/ 27 w 210"/>
                <a:gd name="T5" fmla="*/ 10 h 227"/>
                <a:gd name="T6" fmla="*/ 57 w 210"/>
                <a:gd name="T7" fmla="*/ 34 h 227"/>
                <a:gd name="T8" fmla="*/ 89 w 210"/>
                <a:gd name="T9" fmla="*/ 64 h 227"/>
                <a:gd name="T10" fmla="*/ 104 w 210"/>
                <a:gd name="T11" fmla="*/ 78 h 227"/>
                <a:gd name="T12" fmla="*/ 115 w 210"/>
                <a:gd name="T13" fmla="*/ 90 h 227"/>
                <a:gd name="T14" fmla="*/ 115 w 210"/>
                <a:gd name="T15" fmla="*/ 90 h 227"/>
                <a:gd name="T16" fmla="*/ 123 w 210"/>
                <a:gd name="T17" fmla="*/ 102 h 227"/>
                <a:gd name="T18" fmla="*/ 129 w 210"/>
                <a:gd name="T19" fmla="*/ 113 h 227"/>
                <a:gd name="T20" fmla="*/ 140 w 210"/>
                <a:gd name="T21" fmla="*/ 133 h 227"/>
                <a:gd name="T22" fmla="*/ 146 w 210"/>
                <a:gd name="T23" fmla="*/ 149 h 227"/>
                <a:gd name="T24" fmla="*/ 152 w 210"/>
                <a:gd name="T25" fmla="*/ 157 h 227"/>
                <a:gd name="T26" fmla="*/ 152 w 210"/>
                <a:gd name="T27" fmla="*/ 157 h 227"/>
                <a:gd name="T28" fmla="*/ 154 w 210"/>
                <a:gd name="T29" fmla="*/ 160 h 227"/>
                <a:gd name="T30" fmla="*/ 156 w 210"/>
                <a:gd name="T31" fmla="*/ 165 h 227"/>
                <a:gd name="T32" fmla="*/ 156 w 210"/>
                <a:gd name="T33" fmla="*/ 166 h 227"/>
                <a:gd name="T34" fmla="*/ 154 w 210"/>
                <a:gd name="T35" fmla="*/ 168 h 227"/>
                <a:gd name="T36" fmla="*/ 148 w 210"/>
                <a:gd name="T37" fmla="*/ 168 h 227"/>
                <a:gd name="T38" fmla="*/ 148 w 210"/>
                <a:gd name="T39" fmla="*/ 168 h 227"/>
                <a:gd name="T40" fmla="*/ 146 w 210"/>
                <a:gd name="T41" fmla="*/ 166 h 227"/>
                <a:gd name="T42" fmla="*/ 141 w 210"/>
                <a:gd name="T43" fmla="*/ 163 h 227"/>
                <a:gd name="T44" fmla="*/ 129 w 210"/>
                <a:gd name="T45" fmla="*/ 153 h 227"/>
                <a:gd name="T46" fmla="*/ 66 w 210"/>
                <a:gd name="T47" fmla="*/ 92 h 227"/>
                <a:gd name="T48" fmla="*/ 66 w 210"/>
                <a:gd name="T49" fmla="*/ 92 h 227"/>
                <a:gd name="T50" fmla="*/ 43 w 210"/>
                <a:gd name="T51" fmla="*/ 68 h 227"/>
                <a:gd name="T52" fmla="*/ 27 w 210"/>
                <a:gd name="T53" fmla="*/ 50 h 227"/>
                <a:gd name="T54" fmla="*/ 15 w 210"/>
                <a:gd name="T55" fmla="*/ 35 h 227"/>
                <a:gd name="T56" fmla="*/ 8 w 210"/>
                <a:gd name="T57" fmla="*/ 23 h 227"/>
                <a:gd name="T58" fmla="*/ 3 w 210"/>
                <a:gd name="T59" fmla="*/ 16 h 227"/>
                <a:gd name="T60" fmla="*/ 2 w 210"/>
                <a:gd name="T61" fmla="*/ 10 h 227"/>
                <a:gd name="T62" fmla="*/ 0 w 210"/>
                <a:gd name="T63" fmla="*/ 8 h 227"/>
                <a:gd name="T64" fmla="*/ 15 w 210"/>
                <a:gd name="T65" fmla="*/ 0 h 2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0" h="227">
                  <a:moveTo>
                    <a:pt x="20" y="0"/>
                  </a:moveTo>
                  <a:lnTo>
                    <a:pt x="20" y="0"/>
                  </a:lnTo>
                  <a:lnTo>
                    <a:pt x="36" y="14"/>
                  </a:lnTo>
                  <a:lnTo>
                    <a:pt x="76" y="46"/>
                  </a:lnTo>
                  <a:lnTo>
                    <a:pt x="120" y="86"/>
                  </a:lnTo>
                  <a:lnTo>
                    <a:pt x="140" y="106"/>
                  </a:lnTo>
                  <a:lnTo>
                    <a:pt x="154" y="122"/>
                  </a:lnTo>
                  <a:lnTo>
                    <a:pt x="166" y="138"/>
                  </a:lnTo>
                  <a:lnTo>
                    <a:pt x="174" y="154"/>
                  </a:lnTo>
                  <a:lnTo>
                    <a:pt x="188" y="180"/>
                  </a:lnTo>
                  <a:lnTo>
                    <a:pt x="196" y="201"/>
                  </a:lnTo>
                  <a:lnTo>
                    <a:pt x="204" y="213"/>
                  </a:lnTo>
                  <a:lnTo>
                    <a:pt x="208" y="217"/>
                  </a:lnTo>
                  <a:lnTo>
                    <a:pt x="210" y="223"/>
                  </a:lnTo>
                  <a:lnTo>
                    <a:pt x="210" y="225"/>
                  </a:lnTo>
                  <a:lnTo>
                    <a:pt x="208" y="227"/>
                  </a:lnTo>
                  <a:lnTo>
                    <a:pt x="200" y="227"/>
                  </a:lnTo>
                  <a:lnTo>
                    <a:pt x="196" y="225"/>
                  </a:lnTo>
                  <a:lnTo>
                    <a:pt x="190" y="221"/>
                  </a:lnTo>
                  <a:lnTo>
                    <a:pt x="174" y="207"/>
                  </a:lnTo>
                  <a:lnTo>
                    <a:pt x="88" y="124"/>
                  </a:lnTo>
                  <a:lnTo>
                    <a:pt x="58" y="92"/>
                  </a:lnTo>
                  <a:lnTo>
                    <a:pt x="36" y="68"/>
                  </a:lnTo>
                  <a:lnTo>
                    <a:pt x="20" y="48"/>
                  </a:lnTo>
                  <a:lnTo>
                    <a:pt x="10" y="32"/>
                  </a:lnTo>
                  <a:lnTo>
                    <a:pt x="4" y="22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Freeform 473"/>
            <p:cNvSpPr>
              <a:spLocks/>
            </p:cNvSpPr>
            <p:nvPr/>
          </p:nvSpPr>
          <p:spPr bwMode="auto">
            <a:xfrm>
              <a:off x="4804" y="645"/>
              <a:ext cx="233" cy="77"/>
            </a:xfrm>
            <a:custGeom>
              <a:avLst/>
              <a:gdLst>
                <a:gd name="T0" fmla="*/ 0 w 270"/>
                <a:gd name="T1" fmla="*/ 47 h 90"/>
                <a:gd name="T2" fmla="*/ 0 w 270"/>
                <a:gd name="T3" fmla="*/ 47 h 90"/>
                <a:gd name="T4" fmla="*/ 3 w 270"/>
                <a:gd name="T5" fmla="*/ 47 h 90"/>
                <a:gd name="T6" fmla="*/ 30 w 270"/>
                <a:gd name="T7" fmla="*/ 35 h 90"/>
                <a:gd name="T8" fmla="*/ 30 w 270"/>
                <a:gd name="T9" fmla="*/ 35 h 90"/>
                <a:gd name="T10" fmla="*/ 58 w 270"/>
                <a:gd name="T11" fmla="*/ 25 h 90"/>
                <a:gd name="T12" fmla="*/ 94 w 270"/>
                <a:gd name="T13" fmla="*/ 15 h 90"/>
                <a:gd name="T14" fmla="*/ 128 w 270"/>
                <a:gd name="T15" fmla="*/ 6 h 90"/>
                <a:gd name="T16" fmla="*/ 144 w 270"/>
                <a:gd name="T17" fmla="*/ 3 h 90"/>
                <a:gd name="T18" fmla="*/ 160 w 270"/>
                <a:gd name="T19" fmla="*/ 2 h 90"/>
                <a:gd name="T20" fmla="*/ 160 w 270"/>
                <a:gd name="T21" fmla="*/ 2 h 90"/>
                <a:gd name="T22" fmla="*/ 195 w 270"/>
                <a:gd name="T23" fmla="*/ 0 h 90"/>
                <a:gd name="T24" fmla="*/ 199 w 270"/>
                <a:gd name="T25" fmla="*/ 0 h 90"/>
                <a:gd name="T26" fmla="*/ 201 w 270"/>
                <a:gd name="T27" fmla="*/ 2 h 90"/>
                <a:gd name="T28" fmla="*/ 201 w 270"/>
                <a:gd name="T29" fmla="*/ 3 h 90"/>
                <a:gd name="T30" fmla="*/ 198 w 270"/>
                <a:gd name="T31" fmla="*/ 6 h 90"/>
                <a:gd name="T32" fmla="*/ 198 w 270"/>
                <a:gd name="T33" fmla="*/ 6 h 90"/>
                <a:gd name="T34" fmla="*/ 193 w 270"/>
                <a:gd name="T35" fmla="*/ 10 h 90"/>
                <a:gd name="T36" fmla="*/ 186 w 270"/>
                <a:gd name="T37" fmla="*/ 15 h 90"/>
                <a:gd name="T38" fmla="*/ 176 w 270"/>
                <a:gd name="T39" fmla="*/ 21 h 90"/>
                <a:gd name="T40" fmla="*/ 164 w 270"/>
                <a:gd name="T41" fmla="*/ 27 h 90"/>
                <a:gd name="T42" fmla="*/ 148 w 270"/>
                <a:gd name="T43" fmla="*/ 33 h 90"/>
                <a:gd name="T44" fmla="*/ 128 w 270"/>
                <a:gd name="T45" fmla="*/ 38 h 90"/>
                <a:gd name="T46" fmla="*/ 106 w 270"/>
                <a:gd name="T47" fmla="*/ 44 h 90"/>
                <a:gd name="T48" fmla="*/ 79 w 270"/>
                <a:gd name="T49" fmla="*/ 50 h 90"/>
                <a:gd name="T50" fmla="*/ 79 w 270"/>
                <a:gd name="T51" fmla="*/ 50 h 90"/>
                <a:gd name="T52" fmla="*/ 3 w 270"/>
                <a:gd name="T53" fmla="*/ 66 h 90"/>
                <a:gd name="T54" fmla="*/ 0 w 270"/>
                <a:gd name="T55" fmla="*/ 47 h 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0" h="90">
                  <a:moveTo>
                    <a:pt x="0" y="64"/>
                  </a:moveTo>
                  <a:lnTo>
                    <a:pt x="0" y="64"/>
                  </a:lnTo>
                  <a:lnTo>
                    <a:pt x="4" y="64"/>
                  </a:lnTo>
                  <a:lnTo>
                    <a:pt x="40" y="48"/>
                  </a:lnTo>
                  <a:lnTo>
                    <a:pt x="78" y="34"/>
                  </a:lnTo>
                  <a:lnTo>
                    <a:pt x="126" y="20"/>
                  </a:lnTo>
                  <a:lnTo>
                    <a:pt x="172" y="8"/>
                  </a:lnTo>
                  <a:lnTo>
                    <a:pt x="194" y="4"/>
                  </a:lnTo>
                  <a:lnTo>
                    <a:pt x="214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0" y="2"/>
                  </a:lnTo>
                  <a:lnTo>
                    <a:pt x="270" y="4"/>
                  </a:lnTo>
                  <a:lnTo>
                    <a:pt x="266" y="8"/>
                  </a:lnTo>
                  <a:lnTo>
                    <a:pt x="260" y="14"/>
                  </a:lnTo>
                  <a:lnTo>
                    <a:pt x="250" y="20"/>
                  </a:lnTo>
                  <a:lnTo>
                    <a:pt x="236" y="28"/>
                  </a:lnTo>
                  <a:lnTo>
                    <a:pt x="220" y="36"/>
                  </a:lnTo>
                  <a:lnTo>
                    <a:pt x="198" y="44"/>
                  </a:lnTo>
                  <a:lnTo>
                    <a:pt x="172" y="52"/>
                  </a:lnTo>
                  <a:lnTo>
                    <a:pt x="142" y="60"/>
                  </a:lnTo>
                  <a:lnTo>
                    <a:pt x="106" y="68"/>
                  </a:lnTo>
                  <a:lnTo>
                    <a:pt x="4" y="9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5" name="Freeform 474"/>
            <p:cNvSpPr>
              <a:spLocks/>
            </p:cNvSpPr>
            <p:nvPr/>
          </p:nvSpPr>
          <p:spPr bwMode="auto">
            <a:xfrm>
              <a:off x="4810" y="691"/>
              <a:ext cx="239" cy="54"/>
            </a:xfrm>
            <a:custGeom>
              <a:avLst/>
              <a:gdLst>
                <a:gd name="T0" fmla="*/ 0 w 278"/>
                <a:gd name="T1" fmla="*/ 30 h 62"/>
                <a:gd name="T2" fmla="*/ 0 w 278"/>
                <a:gd name="T3" fmla="*/ 30 h 62"/>
                <a:gd name="T4" fmla="*/ 53 w 278"/>
                <a:gd name="T5" fmla="*/ 17 h 62"/>
                <a:gd name="T6" fmla="*/ 95 w 278"/>
                <a:gd name="T7" fmla="*/ 8 h 62"/>
                <a:gd name="T8" fmla="*/ 127 w 278"/>
                <a:gd name="T9" fmla="*/ 2 h 62"/>
                <a:gd name="T10" fmla="*/ 127 w 278"/>
                <a:gd name="T11" fmla="*/ 2 h 62"/>
                <a:gd name="T12" fmla="*/ 148 w 278"/>
                <a:gd name="T13" fmla="*/ 0 h 62"/>
                <a:gd name="T14" fmla="*/ 169 w 278"/>
                <a:gd name="T15" fmla="*/ 2 h 62"/>
                <a:gd name="T16" fmla="*/ 185 w 278"/>
                <a:gd name="T17" fmla="*/ 4 h 62"/>
                <a:gd name="T18" fmla="*/ 193 w 278"/>
                <a:gd name="T19" fmla="*/ 8 h 62"/>
                <a:gd name="T20" fmla="*/ 195 w 278"/>
                <a:gd name="T21" fmla="*/ 10 h 62"/>
                <a:gd name="T22" fmla="*/ 195 w 278"/>
                <a:gd name="T23" fmla="*/ 10 h 62"/>
                <a:gd name="T24" fmla="*/ 203 w 278"/>
                <a:gd name="T25" fmla="*/ 17 h 62"/>
                <a:gd name="T26" fmla="*/ 205 w 278"/>
                <a:gd name="T27" fmla="*/ 23 h 62"/>
                <a:gd name="T28" fmla="*/ 205 w 278"/>
                <a:gd name="T29" fmla="*/ 24 h 62"/>
                <a:gd name="T30" fmla="*/ 204 w 278"/>
                <a:gd name="T31" fmla="*/ 26 h 62"/>
                <a:gd name="T32" fmla="*/ 199 w 278"/>
                <a:gd name="T33" fmla="*/ 27 h 62"/>
                <a:gd name="T34" fmla="*/ 193 w 278"/>
                <a:gd name="T35" fmla="*/ 27 h 62"/>
                <a:gd name="T36" fmla="*/ 193 w 278"/>
                <a:gd name="T37" fmla="*/ 27 h 62"/>
                <a:gd name="T38" fmla="*/ 181 w 278"/>
                <a:gd name="T39" fmla="*/ 29 h 62"/>
                <a:gd name="T40" fmla="*/ 179 w 278"/>
                <a:gd name="T41" fmla="*/ 30 h 62"/>
                <a:gd name="T42" fmla="*/ 173 w 278"/>
                <a:gd name="T43" fmla="*/ 33 h 62"/>
                <a:gd name="T44" fmla="*/ 156 w 278"/>
                <a:gd name="T45" fmla="*/ 35 h 62"/>
                <a:gd name="T46" fmla="*/ 156 w 278"/>
                <a:gd name="T47" fmla="*/ 35 h 62"/>
                <a:gd name="T48" fmla="*/ 66 w 278"/>
                <a:gd name="T49" fmla="*/ 43 h 62"/>
                <a:gd name="T50" fmla="*/ 4 w 278"/>
                <a:gd name="T51" fmla="*/ 47 h 62"/>
                <a:gd name="T52" fmla="*/ 0 w 278"/>
                <a:gd name="T53" fmla="*/ 30 h 6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78" h="62">
                  <a:moveTo>
                    <a:pt x="0" y="40"/>
                  </a:moveTo>
                  <a:lnTo>
                    <a:pt x="0" y="40"/>
                  </a:lnTo>
                  <a:lnTo>
                    <a:pt x="72" y="22"/>
                  </a:lnTo>
                  <a:lnTo>
                    <a:pt x="128" y="10"/>
                  </a:lnTo>
                  <a:lnTo>
                    <a:pt x="172" y="2"/>
                  </a:lnTo>
                  <a:lnTo>
                    <a:pt x="200" y="0"/>
                  </a:lnTo>
                  <a:lnTo>
                    <a:pt x="228" y="2"/>
                  </a:lnTo>
                  <a:lnTo>
                    <a:pt x="250" y="6"/>
                  </a:lnTo>
                  <a:lnTo>
                    <a:pt x="260" y="10"/>
                  </a:lnTo>
                  <a:lnTo>
                    <a:pt x="264" y="14"/>
                  </a:lnTo>
                  <a:lnTo>
                    <a:pt x="274" y="22"/>
                  </a:lnTo>
                  <a:lnTo>
                    <a:pt x="278" y="30"/>
                  </a:lnTo>
                  <a:lnTo>
                    <a:pt x="278" y="32"/>
                  </a:lnTo>
                  <a:lnTo>
                    <a:pt x="276" y="34"/>
                  </a:lnTo>
                  <a:lnTo>
                    <a:pt x="270" y="36"/>
                  </a:lnTo>
                  <a:lnTo>
                    <a:pt x="260" y="36"/>
                  </a:lnTo>
                  <a:lnTo>
                    <a:pt x="246" y="38"/>
                  </a:lnTo>
                  <a:lnTo>
                    <a:pt x="242" y="40"/>
                  </a:lnTo>
                  <a:lnTo>
                    <a:pt x="234" y="44"/>
                  </a:lnTo>
                  <a:lnTo>
                    <a:pt x="210" y="46"/>
                  </a:lnTo>
                  <a:lnTo>
                    <a:pt x="90" y="56"/>
                  </a:lnTo>
                  <a:lnTo>
                    <a:pt x="6" y="6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475"/>
            <p:cNvSpPr>
              <a:spLocks/>
            </p:cNvSpPr>
            <p:nvPr/>
          </p:nvSpPr>
          <p:spPr bwMode="auto">
            <a:xfrm>
              <a:off x="4803" y="719"/>
              <a:ext cx="234" cy="84"/>
            </a:xfrm>
            <a:custGeom>
              <a:avLst/>
              <a:gdLst>
                <a:gd name="T0" fmla="*/ 3 w 272"/>
                <a:gd name="T1" fmla="*/ 19 h 98"/>
                <a:gd name="T2" fmla="*/ 3 w 272"/>
                <a:gd name="T3" fmla="*/ 19 h 98"/>
                <a:gd name="T4" fmla="*/ 64 w 272"/>
                <a:gd name="T5" fmla="*/ 45 h 98"/>
                <a:gd name="T6" fmla="*/ 111 w 272"/>
                <a:gd name="T7" fmla="*/ 63 h 98"/>
                <a:gd name="T8" fmla="*/ 130 w 272"/>
                <a:gd name="T9" fmla="*/ 69 h 98"/>
                <a:gd name="T10" fmla="*/ 144 w 272"/>
                <a:gd name="T11" fmla="*/ 72 h 98"/>
                <a:gd name="T12" fmla="*/ 144 w 272"/>
                <a:gd name="T13" fmla="*/ 72 h 98"/>
                <a:gd name="T14" fmla="*/ 164 w 272"/>
                <a:gd name="T15" fmla="*/ 70 h 98"/>
                <a:gd name="T16" fmla="*/ 185 w 272"/>
                <a:gd name="T17" fmla="*/ 69 h 98"/>
                <a:gd name="T18" fmla="*/ 194 w 272"/>
                <a:gd name="T19" fmla="*/ 68 h 98"/>
                <a:gd name="T20" fmla="*/ 199 w 272"/>
                <a:gd name="T21" fmla="*/ 66 h 98"/>
                <a:gd name="T22" fmla="*/ 201 w 272"/>
                <a:gd name="T23" fmla="*/ 63 h 98"/>
                <a:gd name="T24" fmla="*/ 199 w 272"/>
                <a:gd name="T25" fmla="*/ 62 h 98"/>
                <a:gd name="T26" fmla="*/ 199 w 272"/>
                <a:gd name="T27" fmla="*/ 62 h 98"/>
                <a:gd name="T28" fmla="*/ 189 w 272"/>
                <a:gd name="T29" fmla="*/ 56 h 98"/>
                <a:gd name="T30" fmla="*/ 179 w 272"/>
                <a:gd name="T31" fmla="*/ 49 h 98"/>
                <a:gd name="T32" fmla="*/ 166 w 272"/>
                <a:gd name="T33" fmla="*/ 41 h 98"/>
                <a:gd name="T34" fmla="*/ 158 w 272"/>
                <a:gd name="T35" fmla="*/ 37 h 98"/>
                <a:gd name="T36" fmla="*/ 148 w 272"/>
                <a:gd name="T37" fmla="*/ 35 h 98"/>
                <a:gd name="T38" fmla="*/ 148 w 272"/>
                <a:gd name="T39" fmla="*/ 35 h 98"/>
                <a:gd name="T40" fmla="*/ 121 w 272"/>
                <a:gd name="T41" fmla="*/ 31 h 98"/>
                <a:gd name="T42" fmla="*/ 90 w 272"/>
                <a:gd name="T43" fmla="*/ 27 h 98"/>
                <a:gd name="T44" fmla="*/ 61 w 272"/>
                <a:gd name="T45" fmla="*/ 22 h 98"/>
                <a:gd name="T46" fmla="*/ 47 w 272"/>
                <a:gd name="T47" fmla="*/ 19 h 98"/>
                <a:gd name="T48" fmla="*/ 35 w 272"/>
                <a:gd name="T49" fmla="*/ 16 h 98"/>
                <a:gd name="T50" fmla="*/ 35 w 272"/>
                <a:gd name="T51" fmla="*/ 16 h 98"/>
                <a:gd name="T52" fmla="*/ 0 w 272"/>
                <a:gd name="T53" fmla="*/ 0 h 98"/>
                <a:gd name="T54" fmla="*/ 3 w 272"/>
                <a:gd name="T55" fmla="*/ 19 h 9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2" h="98">
                  <a:moveTo>
                    <a:pt x="4" y="26"/>
                  </a:moveTo>
                  <a:lnTo>
                    <a:pt x="4" y="26"/>
                  </a:lnTo>
                  <a:lnTo>
                    <a:pt x="86" y="62"/>
                  </a:lnTo>
                  <a:lnTo>
                    <a:pt x="150" y="86"/>
                  </a:lnTo>
                  <a:lnTo>
                    <a:pt x="176" y="94"/>
                  </a:lnTo>
                  <a:lnTo>
                    <a:pt x="194" y="98"/>
                  </a:lnTo>
                  <a:lnTo>
                    <a:pt x="222" y="96"/>
                  </a:lnTo>
                  <a:lnTo>
                    <a:pt x="250" y="94"/>
                  </a:lnTo>
                  <a:lnTo>
                    <a:pt x="262" y="92"/>
                  </a:lnTo>
                  <a:lnTo>
                    <a:pt x="268" y="90"/>
                  </a:lnTo>
                  <a:lnTo>
                    <a:pt x="272" y="86"/>
                  </a:lnTo>
                  <a:lnTo>
                    <a:pt x="268" y="84"/>
                  </a:lnTo>
                  <a:lnTo>
                    <a:pt x="256" y="76"/>
                  </a:lnTo>
                  <a:lnTo>
                    <a:pt x="242" y="66"/>
                  </a:lnTo>
                  <a:lnTo>
                    <a:pt x="224" y="56"/>
                  </a:lnTo>
                  <a:lnTo>
                    <a:pt x="214" y="50"/>
                  </a:lnTo>
                  <a:lnTo>
                    <a:pt x="200" y="48"/>
                  </a:lnTo>
                  <a:lnTo>
                    <a:pt x="164" y="42"/>
                  </a:lnTo>
                  <a:lnTo>
                    <a:pt x="122" y="36"/>
                  </a:lnTo>
                  <a:lnTo>
                    <a:pt x="82" y="30"/>
                  </a:lnTo>
                  <a:lnTo>
                    <a:pt x="64" y="26"/>
                  </a:lnTo>
                  <a:lnTo>
                    <a:pt x="48" y="22"/>
                  </a:lnTo>
                  <a:lnTo>
                    <a:pt x="0" y="0"/>
                  </a:lnTo>
                  <a:lnTo>
                    <a:pt x="4" y="2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Freeform 476"/>
            <p:cNvSpPr>
              <a:spLocks/>
            </p:cNvSpPr>
            <p:nvPr/>
          </p:nvSpPr>
          <p:spPr bwMode="auto">
            <a:xfrm>
              <a:off x="4710" y="803"/>
              <a:ext cx="84" cy="234"/>
            </a:xfrm>
            <a:custGeom>
              <a:avLst/>
              <a:gdLst>
                <a:gd name="T0" fmla="*/ 0 w 98"/>
                <a:gd name="T1" fmla="*/ 8 h 271"/>
                <a:gd name="T2" fmla="*/ 0 w 98"/>
                <a:gd name="T3" fmla="*/ 8 h 271"/>
                <a:gd name="T4" fmla="*/ 0 w 98"/>
                <a:gd name="T5" fmla="*/ 10 h 271"/>
                <a:gd name="T6" fmla="*/ 6 w 98"/>
                <a:gd name="T7" fmla="*/ 39 h 271"/>
                <a:gd name="T8" fmla="*/ 6 w 98"/>
                <a:gd name="T9" fmla="*/ 39 h 271"/>
                <a:gd name="T10" fmla="*/ 12 w 98"/>
                <a:gd name="T11" fmla="*/ 70 h 271"/>
                <a:gd name="T12" fmla="*/ 22 w 98"/>
                <a:gd name="T13" fmla="*/ 104 h 271"/>
                <a:gd name="T14" fmla="*/ 33 w 98"/>
                <a:gd name="T15" fmla="*/ 139 h 271"/>
                <a:gd name="T16" fmla="*/ 39 w 98"/>
                <a:gd name="T17" fmla="*/ 155 h 271"/>
                <a:gd name="T18" fmla="*/ 45 w 98"/>
                <a:gd name="T19" fmla="*/ 167 h 271"/>
                <a:gd name="T20" fmla="*/ 45 w 98"/>
                <a:gd name="T21" fmla="*/ 167 h 271"/>
                <a:gd name="T22" fmla="*/ 63 w 98"/>
                <a:gd name="T23" fmla="*/ 198 h 271"/>
                <a:gd name="T24" fmla="*/ 64 w 98"/>
                <a:gd name="T25" fmla="*/ 200 h 271"/>
                <a:gd name="T26" fmla="*/ 68 w 98"/>
                <a:gd name="T27" fmla="*/ 202 h 271"/>
                <a:gd name="T28" fmla="*/ 69 w 98"/>
                <a:gd name="T29" fmla="*/ 200 h 271"/>
                <a:gd name="T30" fmla="*/ 70 w 98"/>
                <a:gd name="T31" fmla="*/ 198 h 271"/>
                <a:gd name="T32" fmla="*/ 70 w 98"/>
                <a:gd name="T33" fmla="*/ 198 h 271"/>
                <a:gd name="T34" fmla="*/ 72 w 98"/>
                <a:gd name="T35" fmla="*/ 190 h 271"/>
                <a:gd name="T36" fmla="*/ 72 w 98"/>
                <a:gd name="T37" fmla="*/ 181 h 271"/>
                <a:gd name="T38" fmla="*/ 70 w 98"/>
                <a:gd name="T39" fmla="*/ 171 h 271"/>
                <a:gd name="T40" fmla="*/ 69 w 98"/>
                <a:gd name="T41" fmla="*/ 157 h 271"/>
                <a:gd name="T42" fmla="*/ 66 w 98"/>
                <a:gd name="T43" fmla="*/ 139 h 271"/>
                <a:gd name="T44" fmla="*/ 60 w 98"/>
                <a:gd name="T45" fmla="*/ 120 h 271"/>
                <a:gd name="T46" fmla="*/ 54 w 98"/>
                <a:gd name="T47" fmla="*/ 98 h 271"/>
                <a:gd name="T48" fmla="*/ 44 w 98"/>
                <a:gd name="T49" fmla="*/ 73 h 271"/>
                <a:gd name="T50" fmla="*/ 44 w 98"/>
                <a:gd name="T51" fmla="*/ 73 h 271"/>
                <a:gd name="T52" fmla="*/ 18 w 98"/>
                <a:gd name="T53" fmla="*/ 0 h 271"/>
                <a:gd name="T54" fmla="*/ 0 w 98"/>
                <a:gd name="T55" fmla="*/ 8 h 27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8" h="271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8" y="52"/>
                  </a:lnTo>
                  <a:lnTo>
                    <a:pt x="16" y="94"/>
                  </a:lnTo>
                  <a:lnTo>
                    <a:pt x="30" y="140"/>
                  </a:lnTo>
                  <a:lnTo>
                    <a:pt x="44" y="187"/>
                  </a:lnTo>
                  <a:lnTo>
                    <a:pt x="52" y="207"/>
                  </a:lnTo>
                  <a:lnTo>
                    <a:pt x="62" y="223"/>
                  </a:lnTo>
                  <a:lnTo>
                    <a:pt x="86" y="265"/>
                  </a:lnTo>
                  <a:lnTo>
                    <a:pt x="88" y="269"/>
                  </a:lnTo>
                  <a:lnTo>
                    <a:pt x="92" y="271"/>
                  </a:lnTo>
                  <a:lnTo>
                    <a:pt x="94" y="269"/>
                  </a:lnTo>
                  <a:lnTo>
                    <a:pt x="96" y="265"/>
                  </a:lnTo>
                  <a:lnTo>
                    <a:pt x="98" y="255"/>
                  </a:lnTo>
                  <a:lnTo>
                    <a:pt x="98" y="243"/>
                  </a:lnTo>
                  <a:lnTo>
                    <a:pt x="96" y="229"/>
                  </a:lnTo>
                  <a:lnTo>
                    <a:pt x="94" y="211"/>
                  </a:lnTo>
                  <a:lnTo>
                    <a:pt x="90" y="187"/>
                  </a:lnTo>
                  <a:lnTo>
                    <a:pt x="82" y="161"/>
                  </a:lnTo>
                  <a:lnTo>
                    <a:pt x="74" y="132"/>
                  </a:lnTo>
                  <a:lnTo>
                    <a:pt x="60" y="98"/>
                  </a:lnTo>
                  <a:lnTo>
                    <a:pt x="24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477"/>
            <p:cNvSpPr>
              <a:spLocks/>
            </p:cNvSpPr>
            <p:nvPr/>
          </p:nvSpPr>
          <p:spPr bwMode="auto">
            <a:xfrm>
              <a:off x="4734" y="798"/>
              <a:ext cx="124" cy="211"/>
            </a:xfrm>
            <a:custGeom>
              <a:avLst/>
              <a:gdLst>
                <a:gd name="T0" fmla="*/ 0 w 144"/>
                <a:gd name="T1" fmla="*/ 4 h 245"/>
                <a:gd name="T2" fmla="*/ 0 w 144"/>
                <a:gd name="T3" fmla="*/ 4 h 245"/>
                <a:gd name="T4" fmla="*/ 18 w 144"/>
                <a:gd name="T5" fmla="*/ 56 h 245"/>
                <a:gd name="T6" fmla="*/ 33 w 144"/>
                <a:gd name="T7" fmla="*/ 96 h 245"/>
                <a:gd name="T8" fmla="*/ 45 w 144"/>
                <a:gd name="T9" fmla="*/ 126 h 245"/>
                <a:gd name="T10" fmla="*/ 45 w 144"/>
                <a:gd name="T11" fmla="*/ 126 h 245"/>
                <a:gd name="T12" fmla="*/ 55 w 144"/>
                <a:gd name="T13" fmla="*/ 145 h 245"/>
                <a:gd name="T14" fmla="*/ 67 w 144"/>
                <a:gd name="T15" fmla="*/ 161 h 245"/>
                <a:gd name="T16" fmla="*/ 78 w 144"/>
                <a:gd name="T17" fmla="*/ 174 h 245"/>
                <a:gd name="T18" fmla="*/ 84 w 144"/>
                <a:gd name="T19" fmla="*/ 177 h 245"/>
                <a:gd name="T20" fmla="*/ 89 w 144"/>
                <a:gd name="T21" fmla="*/ 180 h 245"/>
                <a:gd name="T22" fmla="*/ 89 w 144"/>
                <a:gd name="T23" fmla="*/ 180 h 245"/>
                <a:gd name="T24" fmla="*/ 98 w 144"/>
                <a:gd name="T25" fmla="*/ 182 h 245"/>
                <a:gd name="T26" fmla="*/ 105 w 144"/>
                <a:gd name="T27" fmla="*/ 182 h 245"/>
                <a:gd name="T28" fmla="*/ 107 w 144"/>
                <a:gd name="T29" fmla="*/ 180 h 245"/>
                <a:gd name="T30" fmla="*/ 107 w 144"/>
                <a:gd name="T31" fmla="*/ 177 h 245"/>
                <a:gd name="T32" fmla="*/ 105 w 144"/>
                <a:gd name="T33" fmla="*/ 174 h 245"/>
                <a:gd name="T34" fmla="*/ 102 w 144"/>
                <a:gd name="T35" fmla="*/ 168 h 245"/>
                <a:gd name="T36" fmla="*/ 102 w 144"/>
                <a:gd name="T37" fmla="*/ 168 h 245"/>
                <a:gd name="T38" fmla="*/ 96 w 144"/>
                <a:gd name="T39" fmla="*/ 158 h 245"/>
                <a:gd name="T40" fmla="*/ 96 w 144"/>
                <a:gd name="T41" fmla="*/ 155 h 245"/>
                <a:gd name="T42" fmla="*/ 95 w 144"/>
                <a:gd name="T43" fmla="*/ 149 h 245"/>
                <a:gd name="T44" fmla="*/ 88 w 144"/>
                <a:gd name="T45" fmla="*/ 131 h 245"/>
                <a:gd name="T46" fmla="*/ 88 w 144"/>
                <a:gd name="T47" fmla="*/ 131 h 245"/>
                <a:gd name="T48" fmla="*/ 46 w 144"/>
                <a:gd name="T49" fmla="*/ 53 h 245"/>
                <a:gd name="T50" fmla="*/ 16 w 144"/>
                <a:gd name="T51" fmla="*/ 0 h 245"/>
                <a:gd name="T52" fmla="*/ 0 w 144"/>
                <a:gd name="T53" fmla="*/ 4 h 2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44" h="245">
                  <a:moveTo>
                    <a:pt x="0" y="6"/>
                  </a:moveTo>
                  <a:lnTo>
                    <a:pt x="0" y="6"/>
                  </a:lnTo>
                  <a:lnTo>
                    <a:pt x="24" y="76"/>
                  </a:lnTo>
                  <a:lnTo>
                    <a:pt x="44" y="130"/>
                  </a:lnTo>
                  <a:lnTo>
                    <a:pt x="60" y="169"/>
                  </a:lnTo>
                  <a:lnTo>
                    <a:pt x="74" y="195"/>
                  </a:lnTo>
                  <a:lnTo>
                    <a:pt x="90" y="217"/>
                  </a:lnTo>
                  <a:lnTo>
                    <a:pt x="106" y="235"/>
                  </a:lnTo>
                  <a:lnTo>
                    <a:pt x="114" y="239"/>
                  </a:lnTo>
                  <a:lnTo>
                    <a:pt x="120" y="243"/>
                  </a:lnTo>
                  <a:lnTo>
                    <a:pt x="132" y="245"/>
                  </a:lnTo>
                  <a:lnTo>
                    <a:pt x="142" y="245"/>
                  </a:lnTo>
                  <a:lnTo>
                    <a:pt x="144" y="243"/>
                  </a:lnTo>
                  <a:lnTo>
                    <a:pt x="144" y="239"/>
                  </a:lnTo>
                  <a:lnTo>
                    <a:pt x="142" y="235"/>
                  </a:lnTo>
                  <a:lnTo>
                    <a:pt x="138" y="227"/>
                  </a:lnTo>
                  <a:lnTo>
                    <a:pt x="130" y="213"/>
                  </a:lnTo>
                  <a:lnTo>
                    <a:pt x="130" y="209"/>
                  </a:lnTo>
                  <a:lnTo>
                    <a:pt x="128" y="201"/>
                  </a:lnTo>
                  <a:lnTo>
                    <a:pt x="118" y="177"/>
                  </a:lnTo>
                  <a:lnTo>
                    <a:pt x="62" y="72"/>
                  </a:lnTo>
                  <a:lnTo>
                    <a:pt x="2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478"/>
            <p:cNvSpPr>
              <a:spLocks/>
            </p:cNvSpPr>
            <p:nvPr/>
          </p:nvSpPr>
          <p:spPr bwMode="auto">
            <a:xfrm>
              <a:off x="4751" y="784"/>
              <a:ext cx="167" cy="208"/>
            </a:xfrm>
            <a:custGeom>
              <a:avLst/>
              <a:gdLst>
                <a:gd name="T0" fmla="*/ 0 w 194"/>
                <a:gd name="T1" fmla="*/ 12 h 241"/>
                <a:gd name="T2" fmla="*/ 0 w 194"/>
                <a:gd name="T3" fmla="*/ 12 h 241"/>
                <a:gd name="T4" fmla="*/ 8 w 194"/>
                <a:gd name="T5" fmla="*/ 27 h 241"/>
                <a:gd name="T6" fmla="*/ 25 w 194"/>
                <a:gd name="T7" fmla="*/ 60 h 241"/>
                <a:gd name="T8" fmla="*/ 51 w 194"/>
                <a:gd name="T9" fmla="*/ 97 h 241"/>
                <a:gd name="T10" fmla="*/ 62 w 194"/>
                <a:gd name="T11" fmla="*/ 113 h 241"/>
                <a:gd name="T12" fmla="*/ 72 w 194"/>
                <a:gd name="T13" fmla="*/ 126 h 241"/>
                <a:gd name="T14" fmla="*/ 72 w 194"/>
                <a:gd name="T15" fmla="*/ 126 h 241"/>
                <a:gd name="T16" fmla="*/ 83 w 194"/>
                <a:gd name="T17" fmla="*/ 135 h 241"/>
                <a:gd name="T18" fmla="*/ 93 w 194"/>
                <a:gd name="T19" fmla="*/ 144 h 241"/>
                <a:gd name="T20" fmla="*/ 111 w 194"/>
                <a:gd name="T21" fmla="*/ 157 h 241"/>
                <a:gd name="T22" fmla="*/ 126 w 194"/>
                <a:gd name="T23" fmla="*/ 166 h 241"/>
                <a:gd name="T24" fmla="*/ 133 w 194"/>
                <a:gd name="T25" fmla="*/ 172 h 241"/>
                <a:gd name="T26" fmla="*/ 133 w 194"/>
                <a:gd name="T27" fmla="*/ 172 h 241"/>
                <a:gd name="T28" fmla="*/ 136 w 194"/>
                <a:gd name="T29" fmla="*/ 177 h 241"/>
                <a:gd name="T30" fmla="*/ 139 w 194"/>
                <a:gd name="T31" fmla="*/ 180 h 241"/>
                <a:gd name="T32" fmla="*/ 141 w 194"/>
                <a:gd name="T33" fmla="*/ 180 h 241"/>
                <a:gd name="T34" fmla="*/ 142 w 194"/>
                <a:gd name="T35" fmla="*/ 178 h 241"/>
                <a:gd name="T36" fmla="*/ 144 w 194"/>
                <a:gd name="T37" fmla="*/ 172 h 241"/>
                <a:gd name="T38" fmla="*/ 144 w 194"/>
                <a:gd name="T39" fmla="*/ 172 h 241"/>
                <a:gd name="T40" fmla="*/ 142 w 194"/>
                <a:gd name="T41" fmla="*/ 167 h 241"/>
                <a:gd name="T42" fmla="*/ 141 w 194"/>
                <a:gd name="T43" fmla="*/ 165 h 241"/>
                <a:gd name="T44" fmla="*/ 133 w 194"/>
                <a:gd name="T45" fmla="*/ 151 h 241"/>
                <a:gd name="T46" fmla="*/ 82 w 194"/>
                <a:gd name="T47" fmla="*/ 78 h 241"/>
                <a:gd name="T48" fmla="*/ 82 w 194"/>
                <a:gd name="T49" fmla="*/ 78 h 241"/>
                <a:gd name="T50" fmla="*/ 62 w 194"/>
                <a:gd name="T51" fmla="*/ 52 h 241"/>
                <a:gd name="T52" fmla="*/ 47 w 194"/>
                <a:gd name="T53" fmla="*/ 31 h 241"/>
                <a:gd name="T54" fmla="*/ 34 w 194"/>
                <a:gd name="T55" fmla="*/ 18 h 241"/>
                <a:gd name="T56" fmla="*/ 24 w 194"/>
                <a:gd name="T57" fmla="*/ 9 h 241"/>
                <a:gd name="T58" fmla="*/ 18 w 194"/>
                <a:gd name="T59" fmla="*/ 3 h 241"/>
                <a:gd name="T60" fmla="*/ 12 w 194"/>
                <a:gd name="T61" fmla="*/ 0 h 241"/>
                <a:gd name="T62" fmla="*/ 9 w 194"/>
                <a:gd name="T63" fmla="*/ 0 h 241"/>
                <a:gd name="T64" fmla="*/ 0 w 194"/>
                <a:gd name="T65" fmla="*/ 12 h 2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241">
                  <a:moveTo>
                    <a:pt x="0" y="16"/>
                  </a:moveTo>
                  <a:lnTo>
                    <a:pt x="0" y="16"/>
                  </a:lnTo>
                  <a:lnTo>
                    <a:pt x="10" y="36"/>
                  </a:lnTo>
                  <a:lnTo>
                    <a:pt x="34" y="80"/>
                  </a:lnTo>
                  <a:lnTo>
                    <a:pt x="68" y="130"/>
                  </a:lnTo>
                  <a:lnTo>
                    <a:pt x="84" y="152"/>
                  </a:lnTo>
                  <a:lnTo>
                    <a:pt x="98" y="169"/>
                  </a:lnTo>
                  <a:lnTo>
                    <a:pt x="112" y="181"/>
                  </a:lnTo>
                  <a:lnTo>
                    <a:pt x="126" y="193"/>
                  </a:lnTo>
                  <a:lnTo>
                    <a:pt x="150" y="211"/>
                  </a:lnTo>
                  <a:lnTo>
                    <a:pt x="170" y="223"/>
                  </a:lnTo>
                  <a:lnTo>
                    <a:pt x="180" y="231"/>
                  </a:lnTo>
                  <a:lnTo>
                    <a:pt x="184" y="237"/>
                  </a:lnTo>
                  <a:lnTo>
                    <a:pt x="188" y="241"/>
                  </a:lnTo>
                  <a:lnTo>
                    <a:pt x="190" y="241"/>
                  </a:lnTo>
                  <a:lnTo>
                    <a:pt x="192" y="239"/>
                  </a:lnTo>
                  <a:lnTo>
                    <a:pt x="194" y="231"/>
                  </a:lnTo>
                  <a:lnTo>
                    <a:pt x="192" y="225"/>
                  </a:lnTo>
                  <a:lnTo>
                    <a:pt x="190" y="221"/>
                  </a:lnTo>
                  <a:lnTo>
                    <a:pt x="180" y="203"/>
                  </a:lnTo>
                  <a:lnTo>
                    <a:pt x="110" y="104"/>
                  </a:lnTo>
                  <a:lnTo>
                    <a:pt x="84" y="70"/>
                  </a:lnTo>
                  <a:lnTo>
                    <a:pt x="64" y="42"/>
                  </a:lnTo>
                  <a:lnTo>
                    <a:pt x="46" y="24"/>
                  </a:lnTo>
                  <a:lnTo>
                    <a:pt x="32" y="12"/>
                  </a:lnTo>
                  <a:lnTo>
                    <a:pt x="24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479"/>
            <p:cNvSpPr>
              <a:spLocks/>
            </p:cNvSpPr>
            <p:nvPr/>
          </p:nvSpPr>
          <p:spPr bwMode="auto">
            <a:xfrm>
              <a:off x="4689" y="798"/>
              <a:ext cx="55" cy="242"/>
            </a:xfrm>
            <a:custGeom>
              <a:avLst/>
              <a:gdLst>
                <a:gd name="T0" fmla="*/ 19 w 64"/>
                <a:gd name="T1" fmla="*/ 8 h 281"/>
                <a:gd name="T2" fmla="*/ 19 w 64"/>
                <a:gd name="T3" fmla="*/ 8 h 281"/>
                <a:gd name="T4" fmla="*/ 34 w 64"/>
                <a:gd name="T5" fmla="*/ 71 h 281"/>
                <a:gd name="T6" fmla="*/ 45 w 64"/>
                <a:gd name="T7" fmla="*/ 121 h 281"/>
                <a:gd name="T8" fmla="*/ 47 w 64"/>
                <a:gd name="T9" fmla="*/ 140 h 281"/>
                <a:gd name="T10" fmla="*/ 47 w 64"/>
                <a:gd name="T11" fmla="*/ 155 h 281"/>
                <a:gd name="T12" fmla="*/ 47 w 64"/>
                <a:gd name="T13" fmla="*/ 155 h 281"/>
                <a:gd name="T14" fmla="*/ 43 w 64"/>
                <a:gd name="T15" fmla="*/ 174 h 281"/>
                <a:gd name="T16" fmla="*/ 39 w 64"/>
                <a:gd name="T17" fmla="*/ 195 h 281"/>
                <a:gd name="T18" fmla="*/ 35 w 64"/>
                <a:gd name="T19" fmla="*/ 202 h 281"/>
                <a:gd name="T20" fmla="*/ 33 w 64"/>
                <a:gd name="T21" fmla="*/ 207 h 281"/>
                <a:gd name="T22" fmla="*/ 31 w 64"/>
                <a:gd name="T23" fmla="*/ 208 h 281"/>
                <a:gd name="T24" fmla="*/ 28 w 64"/>
                <a:gd name="T25" fmla="*/ 207 h 281"/>
                <a:gd name="T26" fmla="*/ 28 w 64"/>
                <a:gd name="T27" fmla="*/ 207 h 281"/>
                <a:gd name="T28" fmla="*/ 24 w 64"/>
                <a:gd name="T29" fmla="*/ 196 h 281"/>
                <a:gd name="T30" fmla="*/ 18 w 64"/>
                <a:gd name="T31" fmla="*/ 184 h 281"/>
                <a:gd name="T32" fmla="*/ 13 w 64"/>
                <a:gd name="T33" fmla="*/ 171 h 281"/>
                <a:gd name="T34" fmla="*/ 12 w 64"/>
                <a:gd name="T35" fmla="*/ 163 h 281"/>
                <a:gd name="T36" fmla="*/ 10 w 64"/>
                <a:gd name="T37" fmla="*/ 152 h 281"/>
                <a:gd name="T38" fmla="*/ 10 w 64"/>
                <a:gd name="T39" fmla="*/ 152 h 281"/>
                <a:gd name="T40" fmla="*/ 10 w 64"/>
                <a:gd name="T41" fmla="*/ 126 h 281"/>
                <a:gd name="T42" fmla="*/ 12 w 64"/>
                <a:gd name="T43" fmla="*/ 95 h 281"/>
                <a:gd name="T44" fmla="*/ 12 w 64"/>
                <a:gd name="T45" fmla="*/ 64 h 281"/>
                <a:gd name="T46" fmla="*/ 12 w 64"/>
                <a:gd name="T47" fmla="*/ 51 h 281"/>
                <a:gd name="T48" fmla="*/ 9 w 64"/>
                <a:gd name="T49" fmla="*/ 39 h 281"/>
                <a:gd name="T50" fmla="*/ 9 w 64"/>
                <a:gd name="T51" fmla="*/ 39 h 281"/>
                <a:gd name="T52" fmla="*/ 0 w 64"/>
                <a:gd name="T53" fmla="*/ 0 h 281"/>
                <a:gd name="T54" fmla="*/ 19 w 64"/>
                <a:gd name="T55" fmla="*/ 8 h 28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4" h="281">
                  <a:moveTo>
                    <a:pt x="26" y="10"/>
                  </a:moveTo>
                  <a:lnTo>
                    <a:pt x="26" y="10"/>
                  </a:lnTo>
                  <a:lnTo>
                    <a:pt x="46" y="96"/>
                  </a:lnTo>
                  <a:lnTo>
                    <a:pt x="60" y="163"/>
                  </a:lnTo>
                  <a:lnTo>
                    <a:pt x="64" y="189"/>
                  </a:lnTo>
                  <a:lnTo>
                    <a:pt x="64" y="209"/>
                  </a:lnTo>
                  <a:lnTo>
                    <a:pt x="58" y="235"/>
                  </a:lnTo>
                  <a:lnTo>
                    <a:pt x="52" y="263"/>
                  </a:lnTo>
                  <a:lnTo>
                    <a:pt x="48" y="273"/>
                  </a:lnTo>
                  <a:lnTo>
                    <a:pt x="44" y="279"/>
                  </a:lnTo>
                  <a:lnTo>
                    <a:pt x="42" y="281"/>
                  </a:lnTo>
                  <a:lnTo>
                    <a:pt x="38" y="279"/>
                  </a:lnTo>
                  <a:lnTo>
                    <a:pt x="32" y="265"/>
                  </a:lnTo>
                  <a:lnTo>
                    <a:pt x="24" y="249"/>
                  </a:lnTo>
                  <a:lnTo>
                    <a:pt x="18" y="231"/>
                  </a:lnTo>
                  <a:lnTo>
                    <a:pt x="16" y="219"/>
                  </a:lnTo>
                  <a:lnTo>
                    <a:pt x="14" y="205"/>
                  </a:lnTo>
                  <a:lnTo>
                    <a:pt x="14" y="169"/>
                  </a:lnTo>
                  <a:lnTo>
                    <a:pt x="16" y="128"/>
                  </a:lnTo>
                  <a:lnTo>
                    <a:pt x="16" y="86"/>
                  </a:lnTo>
                  <a:lnTo>
                    <a:pt x="16" y="68"/>
                  </a:lnTo>
                  <a:lnTo>
                    <a:pt x="12" y="52"/>
                  </a:lnTo>
                  <a:lnTo>
                    <a:pt x="0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480"/>
            <p:cNvSpPr>
              <a:spLocks/>
            </p:cNvSpPr>
            <p:nvPr/>
          </p:nvSpPr>
          <p:spPr bwMode="auto">
            <a:xfrm>
              <a:off x="4496" y="745"/>
              <a:ext cx="183" cy="172"/>
            </a:xfrm>
            <a:custGeom>
              <a:avLst/>
              <a:gdLst>
                <a:gd name="T0" fmla="*/ 143 w 212"/>
                <a:gd name="T1" fmla="*/ 0 h 200"/>
                <a:gd name="T2" fmla="*/ 143 w 212"/>
                <a:gd name="T3" fmla="*/ 0 h 200"/>
                <a:gd name="T4" fmla="*/ 142 w 212"/>
                <a:gd name="T5" fmla="*/ 2 h 200"/>
                <a:gd name="T6" fmla="*/ 117 w 212"/>
                <a:gd name="T7" fmla="*/ 19 h 200"/>
                <a:gd name="T8" fmla="*/ 117 w 212"/>
                <a:gd name="T9" fmla="*/ 19 h 200"/>
                <a:gd name="T10" fmla="*/ 94 w 212"/>
                <a:gd name="T11" fmla="*/ 39 h 200"/>
                <a:gd name="T12" fmla="*/ 66 w 212"/>
                <a:gd name="T13" fmla="*/ 62 h 200"/>
                <a:gd name="T14" fmla="*/ 41 w 212"/>
                <a:gd name="T15" fmla="*/ 89 h 200"/>
                <a:gd name="T16" fmla="*/ 30 w 212"/>
                <a:gd name="T17" fmla="*/ 101 h 200"/>
                <a:gd name="T18" fmla="*/ 21 w 212"/>
                <a:gd name="T19" fmla="*/ 113 h 200"/>
                <a:gd name="T20" fmla="*/ 21 w 212"/>
                <a:gd name="T21" fmla="*/ 113 h 200"/>
                <a:gd name="T22" fmla="*/ 2 w 212"/>
                <a:gd name="T23" fmla="*/ 142 h 200"/>
                <a:gd name="T24" fmla="*/ 0 w 212"/>
                <a:gd name="T25" fmla="*/ 145 h 200"/>
                <a:gd name="T26" fmla="*/ 0 w 212"/>
                <a:gd name="T27" fmla="*/ 148 h 200"/>
                <a:gd name="T28" fmla="*/ 2 w 212"/>
                <a:gd name="T29" fmla="*/ 148 h 200"/>
                <a:gd name="T30" fmla="*/ 6 w 212"/>
                <a:gd name="T31" fmla="*/ 148 h 200"/>
                <a:gd name="T32" fmla="*/ 6 w 212"/>
                <a:gd name="T33" fmla="*/ 148 h 200"/>
                <a:gd name="T34" fmla="*/ 12 w 212"/>
                <a:gd name="T35" fmla="*/ 146 h 200"/>
                <a:gd name="T36" fmla="*/ 19 w 212"/>
                <a:gd name="T37" fmla="*/ 142 h 200"/>
                <a:gd name="T38" fmla="*/ 30 w 212"/>
                <a:gd name="T39" fmla="*/ 136 h 200"/>
                <a:gd name="T40" fmla="*/ 41 w 212"/>
                <a:gd name="T41" fmla="*/ 129 h 200"/>
                <a:gd name="T42" fmla="*/ 54 w 212"/>
                <a:gd name="T43" fmla="*/ 119 h 200"/>
                <a:gd name="T44" fmla="*/ 68 w 212"/>
                <a:gd name="T45" fmla="*/ 105 h 200"/>
                <a:gd name="T46" fmla="*/ 86 w 212"/>
                <a:gd name="T47" fmla="*/ 89 h 200"/>
                <a:gd name="T48" fmla="*/ 106 w 212"/>
                <a:gd name="T49" fmla="*/ 70 h 200"/>
                <a:gd name="T50" fmla="*/ 106 w 212"/>
                <a:gd name="T51" fmla="*/ 70 h 200"/>
                <a:gd name="T52" fmla="*/ 158 w 212"/>
                <a:gd name="T53" fmla="*/ 13 h 200"/>
                <a:gd name="T54" fmla="*/ 143 w 212"/>
                <a:gd name="T55" fmla="*/ 0 h 2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2" h="200">
                  <a:moveTo>
                    <a:pt x="192" y="0"/>
                  </a:moveTo>
                  <a:lnTo>
                    <a:pt x="192" y="0"/>
                  </a:lnTo>
                  <a:lnTo>
                    <a:pt x="190" y="2"/>
                  </a:lnTo>
                  <a:lnTo>
                    <a:pt x="158" y="26"/>
                  </a:lnTo>
                  <a:lnTo>
                    <a:pt x="126" y="52"/>
                  </a:lnTo>
                  <a:lnTo>
                    <a:pt x="88" y="84"/>
                  </a:lnTo>
                  <a:lnTo>
                    <a:pt x="54" y="120"/>
                  </a:lnTo>
                  <a:lnTo>
                    <a:pt x="40" y="136"/>
                  </a:lnTo>
                  <a:lnTo>
                    <a:pt x="28" y="152"/>
                  </a:lnTo>
                  <a:lnTo>
                    <a:pt x="2" y="192"/>
                  </a:lnTo>
                  <a:lnTo>
                    <a:pt x="0" y="196"/>
                  </a:lnTo>
                  <a:lnTo>
                    <a:pt x="0" y="200"/>
                  </a:lnTo>
                  <a:lnTo>
                    <a:pt x="2" y="200"/>
                  </a:lnTo>
                  <a:lnTo>
                    <a:pt x="8" y="200"/>
                  </a:lnTo>
                  <a:lnTo>
                    <a:pt x="16" y="198"/>
                  </a:lnTo>
                  <a:lnTo>
                    <a:pt x="26" y="192"/>
                  </a:lnTo>
                  <a:lnTo>
                    <a:pt x="40" y="184"/>
                  </a:lnTo>
                  <a:lnTo>
                    <a:pt x="54" y="174"/>
                  </a:lnTo>
                  <a:lnTo>
                    <a:pt x="72" y="160"/>
                  </a:lnTo>
                  <a:lnTo>
                    <a:pt x="92" y="142"/>
                  </a:lnTo>
                  <a:lnTo>
                    <a:pt x="116" y="120"/>
                  </a:lnTo>
                  <a:lnTo>
                    <a:pt x="142" y="94"/>
                  </a:lnTo>
                  <a:lnTo>
                    <a:pt x="212" y="1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481"/>
            <p:cNvSpPr>
              <a:spLocks/>
            </p:cNvSpPr>
            <p:nvPr/>
          </p:nvSpPr>
          <p:spPr bwMode="auto">
            <a:xfrm>
              <a:off x="4543" y="762"/>
              <a:ext cx="151" cy="202"/>
            </a:xfrm>
            <a:custGeom>
              <a:avLst/>
              <a:gdLst>
                <a:gd name="T0" fmla="*/ 118 w 176"/>
                <a:gd name="T1" fmla="*/ 0 h 235"/>
                <a:gd name="T2" fmla="*/ 118 w 176"/>
                <a:gd name="T3" fmla="*/ 0 h 235"/>
                <a:gd name="T4" fmla="*/ 80 w 176"/>
                <a:gd name="T5" fmla="*/ 39 h 235"/>
                <a:gd name="T6" fmla="*/ 50 w 176"/>
                <a:gd name="T7" fmla="*/ 71 h 235"/>
                <a:gd name="T8" fmla="*/ 29 w 176"/>
                <a:gd name="T9" fmla="*/ 95 h 235"/>
                <a:gd name="T10" fmla="*/ 29 w 176"/>
                <a:gd name="T11" fmla="*/ 95 h 235"/>
                <a:gd name="T12" fmla="*/ 18 w 176"/>
                <a:gd name="T13" fmla="*/ 113 h 235"/>
                <a:gd name="T14" fmla="*/ 8 w 176"/>
                <a:gd name="T15" fmla="*/ 130 h 235"/>
                <a:gd name="T16" fmla="*/ 2 w 176"/>
                <a:gd name="T17" fmla="*/ 145 h 235"/>
                <a:gd name="T18" fmla="*/ 0 w 176"/>
                <a:gd name="T19" fmla="*/ 153 h 235"/>
                <a:gd name="T20" fmla="*/ 2 w 176"/>
                <a:gd name="T21" fmla="*/ 157 h 235"/>
                <a:gd name="T22" fmla="*/ 2 w 176"/>
                <a:gd name="T23" fmla="*/ 157 h 235"/>
                <a:gd name="T24" fmla="*/ 4 w 176"/>
                <a:gd name="T25" fmla="*/ 166 h 235"/>
                <a:gd name="T26" fmla="*/ 8 w 176"/>
                <a:gd name="T27" fmla="*/ 172 h 235"/>
                <a:gd name="T28" fmla="*/ 9 w 176"/>
                <a:gd name="T29" fmla="*/ 174 h 235"/>
                <a:gd name="T30" fmla="*/ 10 w 176"/>
                <a:gd name="T31" fmla="*/ 172 h 235"/>
                <a:gd name="T32" fmla="*/ 13 w 176"/>
                <a:gd name="T33" fmla="*/ 169 h 235"/>
                <a:gd name="T34" fmla="*/ 18 w 176"/>
                <a:gd name="T35" fmla="*/ 163 h 235"/>
                <a:gd name="T36" fmla="*/ 18 w 176"/>
                <a:gd name="T37" fmla="*/ 163 h 235"/>
                <a:gd name="T38" fmla="*/ 23 w 176"/>
                <a:gd name="T39" fmla="*/ 155 h 235"/>
                <a:gd name="T40" fmla="*/ 27 w 176"/>
                <a:gd name="T41" fmla="*/ 153 h 235"/>
                <a:gd name="T42" fmla="*/ 33 w 176"/>
                <a:gd name="T43" fmla="*/ 149 h 235"/>
                <a:gd name="T44" fmla="*/ 43 w 176"/>
                <a:gd name="T45" fmla="*/ 136 h 235"/>
                <a:gd name="T46" fmla="*/ 43 w 176"/>
                <a:gd name="T47" fmla="*/ 136 h 235"/>
                <a:gd name="T48" fmla="*/ 94 w 176"/>
                <a:gd name="T49" fmla="*/ 64 h 235"/>
                <a:gd name="T50" fmla="*/ 130 w 176"/>
                <a:gd name="T51" fmla="*/ 12 h 235"/>
                <a:gd name="T52" fmla="*/ 118 w 176"/>
                <a:gd name="T53" fmla="*/ 0 h 23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6" h="235">
                  <a:moveTo>
                    <a:pt x="160" y="0"/>
                  </a:moveTo>
                  <a:lnTo>
                    <a:pt x="160" y="0"/>
                  </a:lnTo>
                  <a:lnTo>
                    <a:pt x="108" y="52"/>
                  </a:lnTo>
                  <a:lnTo>
                    <a:pt x="68" y="96"/>
                  </a:lnTo>
                  <a:lnTo>
                    <a:pt x="40" y="128"/>
                  </a:lnTo>
                  <a:lnTo>
                    <a:pt x="24" y="152"/>
                  </a:lnTo>
                  <a:lnTo>
                    <a:pt x="10" y="176"/>
                  </a:lnTo>
                  <a:lnTo>
                    <a:pt x="2" y="197"/>
                  </a:lnTo>
                  <a:lnTo>
                    <a:pt x="0" y="207"/>
                  </a:lnTo>
                  <a:lnTo>
                    <a:pt x="2" y="213"/>
                  </a:lnTo>
                  <a:lnTo>
                    <a:pt x="6" y="225"/>
                  </a:lnTo>
                  <a:lnTo>
                    <a:pt x="10" y="233"/>
                  </a:lnTo>
                  <a:lnTo>
                    <a:pt x="12" y="235"/>
                  </a:lnTo>
                  <a:lnTo>
                    <a:pt x="14" y="233"/>
                  </a:lnTo>
                  <a:lnTo>
                    <a:pt x="18" y="229"/>
                  </a:lnTo>
                  <a:lnTo>
                    <a:pt x="24" y="221"/>
                  </a:lnTo>
                  <a:lnTo>
                    <a:pt x="32" y="209"/>
                  </a:lnTo>
                  <a:lnTo>
                    <a:pt x="36" y="207"/>
                  </a:lnTo>
                  <a:lnTo>
                    <a:pt x="44" y="201"/>
                  </a:lnTo>
                  <a:lnTo>
                    <a:pt x="58" y="184"/>
                  </a:lnTo>
                  <a:lnTo>
                    <a:pt x="128" y="86"/>
                  </a:lnTo>
                  <a:lnTo>
                    <a:pt x="176" y="16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482"/>
            <p:cNvSpPr>
              <a:spLocks/>
            </p:cNvSpPr>
            <p:nvPr/>
          </p:nvSpPr>
          <p:spPr bwMode="auto">
            <a:xfrm>
              <a:off x="4593" y="774"/>
              <a:ext cx="119" cy="235"/>
            </a:xfrm>
            <a:custGeom>
              <a:avLst/>
              <a:gdLst>
                <a:gd name="T0" fmla="*/ 86 w 138"/>
                <a:gd name="T1" fmla="*/ 0 h 273"/>
                <a:gd name="T2" fmla="*/ 86 w 138"/>
                <a:gd name="T3" fmla="*/ 0 h 273"/>
                <a:gd name="T4" fmla="*/ 78 w 138"/>
                <a:gd name="T5" fmla="*/ 13 h 273"/>
                <a:gd name="T6" fmla="*/ 57 w 138"/>
                <a:gd name="T7" fmla="*/ 45 h 273"/>
                <a:gd name="T8" fmla="*/ 33 w 138"/>
                <a:gd name="T9" fmla="*/ 83 h 273"/>
                <a:gd name="T10" fmla="*/ 24 w 138"/>
                <a:gd name="T11" fmla="*/ 102 h 273"/>
                <a:gd name="T12" fmla="*/ 16 w 138"/>
                <a:gd name="T13" fmla="*/ 117 h 273"/>
                <a:gd name="T14" fmla="*/ 16 w 138"/>
                <a:gd name="T15" fmla="*/ 117 h 273"/>
                <a:gd name="T16" fmla="*/ 14 w 138"/>
                <a:gd name="T17" fmla="*/ 131 h 273"/>
                <a:gd name="T18" fmla="*/ 10 w 138"/>
                <a:gd name="T19" fmla="*/ 143 h 273"/>
                <a:gd name="T20" fmla="*/ 6 w 138"/>
                <a:gd name="T21" fmla="*/ 165 h 273"/>
                <a:gd name="T22" fmla="*/ 4 w 138"/>
                <a:gd name="T23" fmla="*/ 182 h 273"/>
                <a:gd name="T24" fmla="*/ 2 w 138"/>
                <a:gd name="T25" fmla="*/ 190 h 273"/>
                <a:gd name="T26" fmla="*/ 2 w 138"/>
                <a:gd name="T27" fmla="*/ 190 h 273"/>
                <a:gd name="T28" fmla="*/ 0 w 138"/>
                <a:gd name="T29" fmla="*/ 196 h 273"/>
                <a:gd name="T30" fmla="*/ 0 w 138"/>
                <a:gd name="T31" fmla="*/ 201 h 273"/>
                <a:gd name="T32" fmla="*/ 0 w 138"/>
                <a:gd name="T33" fmla="*/ 202 h 273"/>
                <a:gd name="T34" fmla="*/ 2 w 138"/>
                <a:gd name="T35" fmla="*/ 202 h 273"/>
                <a:gd name="T36" fmla="*/ 8 w 138"/>
                <a:gd name="T37" fmla="*/ 201 h 273"/>
                <a:gd name="T38" fmla="*/ 8 w 138"/>
                <a:gd name="T39" fmla="*/ 201 h 273"/>
                <a:gd name="T40" fmla="*/ 10 w 138"/>
                <a:gd name="T41" fmla="*/ 198 h 273"/>
                <a:gd name="T42" fmla="*/ 14 w 138"/>
                <a:gd name="T43" fmla="*/ 195 h 273"/>
                <a:gd name="T44" fmla="*/ 22 w 138"/>
                <a:gd name="T45" fmla="*/ 182 h 273"/>
                <a:gd name="T46" fmla="*/ 64 w 138"/>
                <a:gd name="T47" fmla="*/ 104 h 273"/>
                <a:gd name="T48" fmla="*/ 64 w 138"/>
                <a:gd name="T49" fmla="*/ 104 h 273"/>
                <a:gd name="T50" fmla="*/ 78 w 138"/>
                <a:gd name="T51" fmla="*/ 74 h 273"/>
                <a:gd name="T52" fmla="*/ 89 w 138"/>
                <a:gd name="T53" fmla="*/ 52 h 273"/>
                <a:gd name="T54" fmla="*/ 97 w 138"/>
                <a:gd name="T55" fmla="*/ 34 h 273"/>
                <a:gd name="T56" fmla="*/ 101 w 138"/>
                <a:gd name="T57" fmla="*/ 21 h 273"/>
                <a:gd name="T58" fmla="*/ 103 w 138"/>
                <a:gd name="T59" fmla="*/ 12 h 273"/>
                <a:gd name="T60" fmla="*/ 103 w 138"/>
                <a:gd name="T61" fmla="*/ 8 h 273"/>
                <a:gd name="T62" fmla="*/ 101 w 138"/>
                <a:gd name="T63" fmla="*/ 3 h 273"/>
                <a:gd name="T64" fmla="*/ 86 w 138"/>
                <a:gd name="T65" fmla="*/ 0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8" h="273">
                  <a:moveTo>
                    <a:pt x="116" y="0"/>
                  </a:moveTo>
                  <a:lnTo>
                    <a:pt x="116" y="0"/>
                  </a:lnTo>
                  <a:lnTo>
                    <a:pt x="104" y="18"/>
                  </a:lnTo>
                  <a:lnTo>
                    <a:pt x="76" y="60"/>
                  </a:lnTo>
                  <a:lnTo>
                    <a:pt x="44" y="112"/>
                  </a:lnTo>
                  <a:lnTo>
                    <a:pt x="32" y="138"/>
                  </a:lnTo>
                  <a:lnTo>
                    <a:pt x="22" y="158"/>
                  </a:lnTo>
                  <a:lnTo>
                    <a:pt x="18" y="176"/>
                  </a:lnTo>
                  <a:lnTo>
                    <a:pt x="14" y="193"/>
                  </a:lnTo>
                  <a:lnTo>
                    <a:pt x="8" y="223"/>
                  </a:lnTo>
                  <a:lnTo>
                    <a:pt x="6" y="245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0" y="271"/>
                  </a:lnTo>
                  <a:lnTo>
                    <a:pt x="0" y="273"/>
                  </a:lnTo>
                  <a:lnTo>
                    <a:pt x="2" y="273"/>
                  </a:lnTo>
                  <a:lnTo>
                    <a:pt x="10" y="271"/>
                  </a:lnTo>
                  <a:lnTo>
                    <a:pt x="14" y="267"/>
                  </a:lnTo>
                  <a:lnTo>
                    <a:pt x="18" y="263"/>
                  </a:lnTo>
                  <a:lnTo>
                    <a:pt x="30" y="245"/>
                  </a:lnTo>
                  <a:lnTo>
                    <a:pt x="86" y="140"/>
                  </a:lnTo>
                  <a:lnTo>
                    <a:pt x="106" y="100"/>
                  </a:lnTo>
                  <a:lnTo>
                    <a:pt x="120" y="70"/>
                  </a:lnTo>
                  <a:lnTo>
                    <a:pt x="130" y="46"/>
                  </a:lnTo>
                  <a:lnTo>
                    <a:pt x="136" y="28"/>
                  </a:lnTo>
                  <a:lnTo>
                    <a:pt x="138" y="16"/>
                  </a:lnTo>
                  <a:lnTo>
                    <a:pt x="138" y="10"/>
                  </a:lnTo>
                  <a:lnTo>
                    <a:pt x="136" y="4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483"/>
            <p:cNvSpPr>
              <a:spLocks/>
            </p:cNvSpPr>
            <p:nvPr/>
          </p:nvSpPr>
          <p:spPr bwMode="auto">
            <a:xfrm>
              <a:off x="4464" y="719"/>
              <a:ext cx="204" cy="143"/>
            </a:xfrm>
            <a:custGeom>
              <a:avLst/>
              <a:gdLst>
                <a:gd name="T0" fmla="*/ 175 w 238"/>
                <a:gd name="T1" fmla="*/ 21 h 166"/>
                <a:gd name="T2" fmla="*/ 175 w 238"/>
                <a:gd name="T3" fmla="*/ 21 h 166"/>
                <a:gd name="T4" fmla="*/ 123 w 238"/>
                <a:gd name="T5" fmla="*/ 64 h 166"/>
                <a:gd name="T6" fmla="*/ 84 w 238"/>
                <a:gd name="T7" fmla="*/ 95 h 166"/>
                <a:gd name="T8" fmla="*/ 68 w 238"/>
                <a:gd name="T9" fmla="*/ 107 h 166"/>
                <a:gd name="T10" fmla="*/ 56 w 238"/>
                <a:gd name="T11" fmla="*/ 113 h 166"/>
                <a:gd name="T12" fmla="*/ 56 w 238"/>
                <a:gd name="T13" fmla="*/ 113 h 166"/>
                <a:gd name="T14" fmla="*/ 35 w 238"/>
                <a:gd name="T15" fmla="*/ 119 h 166"/>
                <a:gd name="T16" fmla="*/ 16 w 238"/>
                <a:gd name="T17" fmla="*/ 123 h 166"/>
                <a:gd name="T18" fmla="*/ 9 w 238"/>
                <a:gd name="T19" fmla="*/ 123 h 166"/>
                <a:gd name="T20" fmla="*/ 3 w 238"/>
                <a:gd name="T21" fmla="*/ 123 h 166"/>
                <a:gd name="T22" fmla="*/ 0 w 238"/>
                <a:gd name="T23" fmla="*/ 121 h 166"/>
                <a:gd name="T24" fmla="*/ 2 w 238"/>
                <a:gd name="T25" fmla="*/ 121 h 166"/>
                <a:gd name="T26" fmla="*/ 2 w 238"/>
                <a:gd name="T27" fmla="*/ 121 h 166"/>
                <a:gd name="T28" fmla="*/ 9 w 238"/>
                <a:gd name="T29" fmla="*/ 111 h 166"/>
                <a:gd name="T30" fmla="*/ 16 w 238"/>
                <a:gd name="T31" fmla="*/ 101 h 166"/>
                <a:gd name="T32" fmla="*/ 25 w 238"/>
                <a:gd name="T33" fmla="*/ 89 h 166"/>
                <a:gd name="T34" fmla="*/ 33 w 238"/>
                <a:gd name="T35" fmla="*/ 84 h 166"/>
                <a:gd name="T36" fmla="*/ 41 w 238"/>
                <a:gd name="T37" fmla="*/ 78 h 166"/>
                <a:gd name="T38" fmla="*/ 41 w 238"/>
                <a:gd name="T39" fmla="*/ 78 h 166"/>
                <a:gd name="T40" fmla="*/ 64 w 238"/>
                <a:gd name="T41" fmla="*/ 67 h 166"/>
                <a:gd name="T42" fmla="*/ 94 w 238"/>
                <a:gd name="T43" fmla="*/ 53 h 166"/>
                <a:gd name="T44" fmla="*/ 121 w 238"/>
                <a:gd name="T45" fmla="*/ 40 h 166"/>
                <a:gd name="T46" fmla="*/ 132 w 238"/>
                <a:gd name="T47" fmla="*/ 34 h 166"/>
                <a:gd name="T48" fmla="*/ 142 w 238"/>
                <a:gd name="T49" fmla="*/ 27 h 166"/>
                <a:gd name="T50" fmla="*/ 142 w 238"/>
                <a:gd name="T51" fmla="*/ 27 h 166"/>
                <a:gd name="T52" fmla="*/ 172 w 238"/>
                <a:gd name="T53" fmla="*/ 0 h 166"/>
                <a:gd name="T54" fmla="*/ 175 w 238"/>
                <a:gd name="T55" fmla="*/ 21 h 16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38" h="166">
                  <a:moveTo>
                    <a:pt x="238" y="28"/>
                  </a:moveTo>
                  <a:lnTo>
                    <a:pt x="238" y="28"/>
                  </a:lnTo>
                  <a:lnTo>
                    <a:pt x="168" y="86"/>
                  </a:lnTo>
                  <a:lnTo>
                    <a:pt x="114" y="128"/>
                  </a:lnTo>
                  <a:lnTo>
                    <a:pt x="92" y="144"/>
                  </a:lnTo>
                  <a:lnTo>
                    <a:pt x="76" y="152"/>
                  </a:lnTo>
                  <a:lnTo>
                    <a:pt x="48" y="160"/>
                  </a:lnTo>
                  <a:lnTo>
                    <a:pt x="22" y="166"/>
                  </a:lnTo>
                  <a:lnTo>
                    <a:pt x="12" y="166"/>
                  </a:lnTo>
                  <a:lnTo>
                    <a:pt x="4" y="166"/>
                  </a:lnTo>
                  <a:lnTo>
                    <a:pt x="0" y="164"/>
                  </a:lnTo>
                  <a:lnTo>
                    <a:pt x="2" y="162"/>
                  </a:lnTo>
                  <a:lnTo>
                    <a:pt x="12" y="150"/>
                  </a:lnTo>
                  <a:lnTo>
                    <a:pt x="22" y="136"/>
                  </a:lnTo>
                  <a:lnTo>
                    <a:pt x="34" y="120"/>
                  </a:lnTo>
                  <a:lnTo>
                    <a:pt x="44" y="114"/>
                  </a:lnTo>
                  <a:lnTo>
                    <a:pt x="56" y="106"/>
                  </a:lnTo>
                  <a:lnTo>
                    <a:pt x="88" y="90"/>
                  </a:lnTo>
                  <a:lnTo>
                    <a:pt x="128" y="72"/>
                  </a:lnTo>
                  <a:lnTo>
                    <a:pt x="164" y="54"/>
                  </a:lnTo>
                  <a:lnTo>
                    <a:pt x="180" y="46"/>
                  </a:lnTo>
                  <a:lnTo>
                    <a:pt x="194" y="36"/>
                  </a:lnTo>
                  <a:lnTo>
                    <a:pt x="234" y="0"/>
                  </a:lnTo>
                  <a:lnTo>
                    <a:pt x="238" y="2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484"/>
            <p:cNvSpPr>
              <a:spLocks/>
            </p:cNvSpPr>
            <p:nvPr/>
          </p:nvSpPr>
          <p:spPr bwMode="auto">
            <a:xfrm>
              <a:off x="4448" y="599"/>
              <a:ext cx="222" cy="117"/>
            </a:xfrm>
            <a:custGeom>
              <a:avLst/>
              <a:gdLst>
                <a:gd name="T0" fmla="*/ 181 w 258"/>
                <a:gd name="T1" fmla="*/ 101 h 136"/>
                <a:gd name="T2" fmla="*/ 181 w 258"/>
                <a:gd name="T3" fmla="*/ 101 h 136"/>
                <a:gd name="T4" fmla="*/ 178 w 258"/>
                <a:gd name="T5" fmla="*/ 99 h 136"/>
                <a:gd name="T6" fmla="*/ 151 w 258"/>
                <a:gd name="T7" fmla="*/ 89 h 136"/>
                <a:gd name="T8" fmla="*/ 151 w 258"/>
                <a:gd name="T9" fmla="*/ 89 h 136"/>
                <a:gd name="T10" fmla="*/ 121 w 258"/>
                <a:gd name="T11" fmla="*/ 78 h 136"/>
                <a:gd name="T12" fmla="*/ 89 w 258"/>
                <a:gd name="T13" fmla="*/ 64 h 136"/>
                <a:gd name="T14" fmla="*/ 56 w 258"/>
                <a:gd name="T15" fmla="*/ 46 h 136"/>
                <a:gd name="T16" fmla="*/ 43 w 258"/>
                <a:gd name="T17" fmla="*/ 39 h 136"/>
                <a:gd name="T18" fmla="*/ 33 w 258"/>
                <a:gd name="T19" fmla="*/ 29 h 136"/>
                <a:gd name="T20" fmla="*/ 33 w 258"/>
                <a:gd name="T21" fmla="*/ 29 h 136"/>
                <a:gd name="T22" fmla="*/ 4 w 258"/>
                <a:gd name="T23" fmla="*/ 8 h 136"/>
                <a:gd name="T24" fmla="*/ 2 w 258"/>
                <a:gd name="T25" fmla="*/ 4 h 136"/>
                <a:gd name="T26" fmla="*/ 0 w 258"/>
                <a:gd name="T27" fmla="*/ 2 h 136"/>
                <a:gd name="T28" fmla="*/ 2 w 258"/>
                <a:gd name="T29" fmla="*/ 0 h 136"/>
                <a:gd name="T30" fmla="*/ 6 w 258"/>
                <a:gd name="T31" fmla="*/ 0 h 136"/>
                <a:gd name="T32" fmla="*/ 6 w 258"/>
                <a:gd name="T33" fmla="*/ 0 h 136"/>
                <a:gd name="T34" fmla="*/ 13 w 258"/>
                <a:gd name="T35" fmla="*/ 0 h 136"/>
                <a:gd name="T36" fmla="*/ 21 w 258"/>
                <a:gd name="T37" fmla="*/ 0 h 136"/>
                <a:gd name="T38" fmla="*/ 33 w 258"/>
                <a:gd name="T39" fmla="*/ 3 h 136"/>
                <a:gd name="T40" fmla="*/ 46 w 258"/>
                <a:gd name="T41" fmla="*/ 8 h 136"/>
                <a:gd name="T42" fmla="*/ 61 w 258"/>
                <a:gd name="T43" fmla="*/ 13 h 136"/>
                <a:gd name="T44" fmla="*/ 80 w 258"/>
                <a:gd name="T45" fmla="*/ 22 h 136"/>
                <a:gd name="T46" fmla="*/ 101 w 258"/>
                <a:gd name="T47" fmla="*/ 33 h 136"/>
                <a:gd name="T48" fmla="*/ 125 w 258"/>
                <a:gd name="T49" fmla="*/ 46 h 136"/>
                <a:gd name="T50" fmla="*/ 125 w 258"/>
                <a:gd name="T51" fmla="*/ 46 h 136"/>
                <a:gd name="T52" fmla="*/ 191 w 258"/>
                <a:gd name="T53" fmla="*/ 84 h 136"/>
                <a:gd name="T54" fmla="*/ 181 w 258"/>
                <a:gd name="T55" fmla="*/ 101 h 1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8" h="136">
                  <a:moveTo>
                    <a:pt x="244" y="136"/>
                  </a:moveTo>
                  <a:lnTo>
                    <a:pt x="244" y="136"/>
                  </a:lnTo>
                  <a:lnTo>
                    <a:pt x="240" y="134"/>
                  </a:lnTo>
                  <a:lnTo>
                    <a:pt x="204" y="120"/>
                  </a:lnTo>
                  <a:lnTo>
                    <a:pt x="164" y="106"/>
                  </a:lnTo>
                  <a:lnTo>
                    <a:pt x="120" y="86"/>
                  </a:lnTo>
                  <a:lnTo>
                    <a:pt x="76" y="62"/>
                  </a:lnTo>
                  <a:lnTo>
                    <a:pt x="58" y="52"/>
                  </a:lnTo>
                  <a:lnTo>
                    <a:pt x="44" y="40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44" y="4"/>
                  </a:lnTo>
                  <a:lnTo>
                    <a:pt x="62" y="10"/>
                  </a:lnTo>
                  <a:lnTo>
                    <a:pt x="82" y="18"/>
                  </a:lnTo>
                  <a:lnTo>
                    <a:pt x="108" y="30"/>
                  </a:lnTo>
                  <a:lnTo>
                    <a:pt x="136" y="44"/>
                  </a:lnTo>
                  <a:lnTo>
                    <a:pt x="168" y="62"/>
                  </a:lnTo>
                  <a:lnTo>
                    <a:pt x="258" y="114"/>
                  </a:lnTo>
                  <a:lnTo>
                    <a:pt x="244" y="13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485"/>
            <p:cNvSpPr>
              <a:spLocks/>
            </p:cNvSpPr>
            <p:nvPr/>
          </p:nvSpPr>
          <p:spPr bwMode="auto">
            <a:xfrm>
              <a:off x="4486" y="538"/>
              <a:ext cx="195" cy="155"/>
            </a:xfrm>
            <a:custGeom>
              <a:avLst/>
              <a:gdLst>
                <a:gd name="T0" fmla="*/ 160 w 226"/>
                <a:gd name="T1" fmla="*/ 133 h 180"/>
                <a:gd name="T2" fmla="*/ 160 w 226"/>
                <a:gd name="T3" fmla="*/ 133 h 180"/>
                <a:gd name="T4" fmla="*/ 111 w 226"/>
                <a:gd name="T5" fmla="*/ 109 h 180"/>
                <a:gd name="T6" fmla="*/ 74 w 226"/>
                <a:gd name="T7" fmla="*/ 86 h 180"/>
                <a:gd name="T8" fmla="*/ 46 w 226"/>
                <a:gd name="T9" fmla="*/ 70 h 180"/>
                <a:gd name="T10" fmla="*/ 46 w 226"/>
                <a:gd name="T11" fmla="*/ 70 h 180"/>
                <a:gd name="T12" fmla="*/ 30 w 226"/>
                <a:gd name="T13" fmla="*/ 55 h 180"/>
                <a:gd name="T14" fmla="*/ 15 w 226"/>
                <a:gd name="T15" fmla="*/ 41 h 180"/>
                <a:gd name="T16" fmla="*/ 4 w 226"/>
                <a:gd name="T17" fmla="*/ 28 h 180"/>
                <a:gd name="T18" fmla="*/ 2 w 226"/>
                <a:gd name="T19" fmla="*/ 22 h 180"/>
                <a:gd name="T20" fmla="*/ 0 w 226"/>
                <a:gd name="T21" fmla="*/ 16 h 180"/>
                <a:gd name="T22" fmla="*/ 0 w 226"/>
                <a:gd name="T23" fmla="*/ 16 h 180"/>
                <a:gd name="T24" fmla="*/ 0 w 226"/>
                <a:gd name="T25" fmla="*/ 8 h 180"/>
                <a:gd name="T26" fmla="*/ 2 w 226"/>
                <a:gd name="T27" fmla="*/ 2 h 180"/>
                <a:gd name="T28" fmla="*/ 3 w 226"/>
                <a:gd name="T29" fmla="*/ 0 h 180"/>
                <a:gd name="T30" fmla="*/ 4 w 226"/>
                <a:gd name="T31" fmla="*/ 0 h 180"/>
                <a:gd name="T32" fmla="*/ 9 w 226"/>
                <a:gd name="T33" fmla="*/ 2 h 180"/>
                <a:gd name="T34" fmla="*/ 15 w 226"/>
                <a:gd name="T35" fmla="*/ 6 h 180"/>
                <a:gd name="T36" fmla="*/ 15 w 226"/>
                <a:gd name="T37" fmla="*/ 6 h 180"/>
                <a:gd name="T38" fmla="*/ 22 w 226"/>
                <a:gd name="T39" fmla="*/ 12 h 180"/>
                <a:gd name="T40" fmla="*/ 27 w 226"/>
                <a:gd name="T41" fmla="*/ 14 h 180"/>
                <a:gd name="T42" fmla="*/ 33 w 226"/>
                <a:gd name="T43" fmla="*/ 15 h 180"/>
                <a:gd name="T44" fmla="*/ 47 w 226"/>
                <a:gd name="T45" fmla="*/ 25 h 180"/>
                <a:gd name="T46" fmla="*/ 47 w 226"/>
                <a:gd name="T47" fmla="*/ 25 h 180"/>
                <a:gd name="T48" fmla="*/ 119 w 226"/>
                <a:gd name="T49" fmla="*/ 80 h 180"/>
                <a:gd name="T50" fmla="*/ 168 w 226"/>
                <a:gd name="T51" fmla="*/ 119 h 180"/>
                <a:gd name="T52" fmla="*/ 160 w 226"/>
                <a:gd name="T53" fmla="*/ 133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6" h="180">
                  <a:moveTo>
                    <a:pt x="214" y="180"/>
                  </a:moveTo>
                  <a:lnTo>
                    <a:pt x="214" y="180"/>
                  </a:lnTo>
                  <a:lnTo>
                    <a:pt x="150" y="146"/>
                  </a:lnTo>
                  <a:lnTo>
                    <a:pt x="100" y="116"/>
                  </a:lnTo>
                  <a:lnTo>
                    <a:pt x="62" y="94"/>
                  </a:lnTo>
                  <a:lnTo>
                    <a:pt x="40" y="74"/>
                  </a:lnTo>
                  <a:lnTo>
                    <a:pt x="20" y="56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0" y="10"/>
                  </a:lnTo>
                  <a:lnTo>
                    <a:pt x="2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0" y="8"/>
                  </a:lnTo>
                  <a:lnTo>
                    <a:pt x="30" y="16"/>
                  </a:lnTo>
                  <a:lnTo>
                    <a:pt x="36" y="18"/>
                  </a:lnTo>
                  <a:lnTo>
                    <a:pt x="44" y="20"/>
                  </a:lnTo>
                  <a:lnTo>
                    <a:pt x="64" y="34"/>
                  </a:lnTo>
                  <a:lnTo>
                    <a:pt x="160" y="108"/>
                  </a:lnTo>
                  <a:lnTo>
                    <a:pt x="226" y="160"/>
                  </a:lnTo>
                  <a:lnTo>
                    <a:pt x="214" y="18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486"/>
            <p:cNvSpPr>
              <a:spLocks/>
            </p:cNvSpPr>
            <p:nvPr/>
          </p:nvSpPr>
          <p:spPr bwMode="auto">
            <a:xfrm>
              <a:off x="4514" y="482"/>
              <a:ext cx="180" cy="196"/>
            </a:xfrm>
            <a:custGeom>
              <a:avLst/>
              <a:gdLst>
                <a:gd name="T0" fmla="*/ 141 w 210"/>
                <a:gd name="T1" fmla="*/ 168 h 228"/>
                <a:gd name="T2" fmla="*/ 141 w 210"/>
                <a:gd name="T3" fmla="*/ 168 h 228"/>
                <a:gd name="T4" fmla="*/ 128 w 210"/>
                <a:gd name="T5" fmla="*/ 158 h 228"/>
                <a:gd name="T6" fmla="*/ 100 w 210"/>
                <a:gd name="T7" fmla="*/ 134 h 228"/>
                <a:gd name="T8" fmla="*/ 66 w 210"/>
                <a:gd name="T9" fmla="*/ 105 h 228"/>
                <a:gd name="T10" fmla="*/ 51 w 210"/>
                <a:gd name="T11" fmla="*/ 90 h 228"/>
                <a:gd name="T12" fmla="*/ 41 w 210"/>
                <a:gd name="T13" fmla="*/ 78 h 228"/>
                <a:gd name="T14" fmla="*/ 41 w 210"/>
                <a:gd name="T15" fmla="*/ 78 h 228"/>
                <a:gd name="T16" fmla="*/ 33 w 210"/>
                <a:gd name="T17" fmla="*/ 66 h 228"/>
                <a:gd name="T18" fmla="*/ 28 w 210"/>
                <a:gd name="T19" fmla="*/ 55 h 228"/>
                <a:gd name="T20" fmla="*/ 18 w 210"/>
                <a:gd name="T21" fmla="*/ 34 h 228"/>
                <a:gd name="T22" fmla="*/ 10 w 210"/>
                <a:gd name="T23" fmla="*/ 19 h 228"/>
                <a:gd name="T24" fmla="*/ 6 w 210"/>
                <a:gd name="T25" fmla="*/ 10 h 228"/>
                <a:gd name="T26" fmla="*/ 6 w 210"/>
                <a:gd name="T27" fmla="*/ 10 h 228"/>
                <a:gd name="T28" fmla="*/ 2 w 210"/>
                <a:gd name="T29" fmla="*/ 6 h 228"/>
                <a:gd name="T30" fmla="*/ 0 w 210"/>
                <a:gd name="T31" fmla="*/ 3 h 228"/>
                <a:gd name="T32" fmla="*/ 2 w 210"/>
                <a:gd name="T33" fmla="*/ 2 h 228"/>
                <a:gd name="T34" fmla="*/ 2 w 210"/>
                <a:gd name="T35" fmla="*/ 0 h 228"/>
                <a:gd name="T36" fmla="*/ 8 w 210"/>
                <a:gd name="T37" fmla="*/ 0 h 228"/>
                <a:gd name="T38" fmla="*/ 8 w 210"/>
                <a:gd name="T39" fmla="*/ 0 h 228"/>
                <a:gd name="T40" fmla="*/ 12 w 210"/>
                <a:gd name="T41" fmla="*/ 2 h 228"/>
                <a:gd name="T42" fmla="*/ 15 w 210"/>
                <a:gd name="T43" fmla="*/ 4 h 228"/>
                <a:gd name="T44" fmla="*/ 27 w 210"/>
                <a:gd name="T45" fmla="*/ 13 h 228"/>
                <a:gd name="T46" fmla="*/ 90 w 210"/>
                <a:gd name="T47" fmla="*/ 77 h 228"/>
                <a:gd name="T48" fmla="*/ 90 w 210"/>
                <a:gd name="T49" fmla="*/ 77 h 228"/>
                <a:gd name="T50" fmla="*/ 113 w 210"/>
                <a:gd name="T51" fmla="*/ 101 h 228"/>
                <a:gd name="T52" fmla="*/ 129 w 210"/>
                <a:gd name="T53" fmla="*/ 119 h 228"/>
                <a:gd name="T54" fmla="*/ 141 w 210"/>
                <a:gd name="T55" fmla="*/ 133 h 228"/>
                <a:gd name="T56" fmla="*/ 148 w 210"/>
                <a:gd name="T57" fmla="*/ 144 h 228"/>
                <a:gd name="T58" fmla="*/ 153 w 210"/>
                <a:gd name="T59" fmla="*/ 152 h 228"/>
                <a:gd name="T60" fmla="*/ 154 w 210"/>
                <a:gd name="T61" fmla="*/ 156 h 228"/>
                <a:gd name="T62" fmla="*/ 154 w 210"/>
                <a:gd name="T63" fmla="*/ 161 h 228"/>
                <a:gd name="T64" fmla="*/ 141 w 210"/>
                <a:gd name="T65" fmla="*/ 168 h 2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0" h="228">
                  <a:moveTo>
                    <a:pt x="192" y="228"/>
                  </a:moveTo>
                  <a:lnTo>
                    <a:pt x="192" y="228"/>
                  </a:lnTo>
                  <a:lnTo>
                    <a:pt x="174" y="214"/>
                  </a:lnTo>
                  <a:lnTo>
                    <a:pt x="136" y="182"/>
                  </a:lnTo>
                  <a:lnTo>
                    <a:pt x="90" y="142"/>
                  </a:lnTo>
                  <a:lnTo>
                    <a:pt x="70" y="122"/>
                  </a:lnTo>
                  <a:lnTo>
                    <a:pt x="56" y="106"/>
                  </a:lnTo>
                  <a:lnTo>
                    <a:pt x="46" y="90"/>
                  </a:lnTo>
                  <a:lnTo>
                    <a:pt x="38" y="74"/>
                  </a:lnTo>
                  <a:lnTo>
                    <a:pt x="24" y="46"/>
                  </a:lnTo>
                  <a:lnTo>
                    <a:pt x="14" y="26"/>
                  </a:lnTo>
                  <a:lnTo>
                    <a:pt x="8" y="14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10" y="0"/>
                  </a:lnTo>
                  <a:lnTo>
                    <a:pt x="16" y="2"/>
                  </a:lnTo>
                  <a:lnTo>
                    <a:pt x="20" y="6"/>
                  </a:lnTo>
                  <a:lnTo>
                    <a:pt x="36" y="18"/>
                  </a:lnTo>
                  <a:lnTo>
                    <a:pt x="122" y="104"/>
                  </a:lnTo>
                  <a:lnTo>
                    <a:pt x="154" y="136"/>
                  </a:lnTo>
                  <a:lnTo>
                    <a:pt x="176" y="160"/>
                  </a:lnTo>
                  <a:lnTo>
                    <a:pt x="192" y="180"/>
                  </a:lnTo>
                  <a:lnTo>
                    <a:pt x="202" y="196"/>
                  </a:lnTo>
                  <a:lnTo>
                    <a:pt x="208" y="206"/>
                  </a:lnTo>
                  <a:lnTo>
                    <a:pt x="210" y="212"/>
                  </a:lnTo>
                  <a:lnTo>
                    <a:pt x="210" y="218"/>
                  </a:lnTo>
                  <a:lnTo>
                    <a:pt x="192" y="22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487"/>
            <p:cNvSpPr>
              <a:spLocks/>
            </p:cNvSpPr>
            <p:nvPr/>
          </p:nvSpPr>
          <p:spPr bwMode="auto">
            <a:xfrm>
              <a:off x="4433" y="726"/>
              <a:ext cx="232" cy="77"/>
            </a:xfrm>
            <a:custGeom>
              <a:avLst/>
              <a:gdLst>
                <a:gd name="T0" fmla="*/ 199 w 270"/>
                <a:gd name="T1" fmla="*/ 19 h 90"/>
                <a:gd name="T2" fmla="*/ 199 w 270"/>
                <a:gd name="T3" fmla="*/ 19 h 90"/>
                <a:gd name="T4" fmla="*/ 197 w 270"/>
                <a:gd name="T5" fmla="*/ 19 h 90"/>
                <a:gd name="T6" fmla="*/ 170 w 270"/>
                <a:gd name="T7" fmla="*/ 29 h 90"/>
                <a:gd name="T8" fmla="*/ 170 w 270"/>
                <a:gd name="T9" fmla="*/ 29 h 90"/>
                <a:gd name="T10" fmla="*/ 140 w 270"/>
                <a:gd name="T11" fmla="*/ 41 h 90"/>
                <a:gd name="T12" fmla="*/ 107 w 270"/>
                <a:gd name="T13" fmla="*/ 51 h 90"/>
                <a:gd name="T14" fmla="*/ 70 w 270"/>
                <a:gd name="T15" fmla="*/ 60 h 90"/>
                <a:gd name="T16" fmla="*/ 55 w 270"/>
                <a:gd name="T17" fmla="*/ 63 h 90"/>
                <a:gd name="T18" fmla="*/ 41 w 270"/>
                <a:gd name="T19" fmla="*/ 64 h 90"/>
                <a:gd name="T20" fmla="*/ 41 w 270"/>
                <a:gd name="T21" fmla="*/ 64 h 90"/>
                <a:gd name="T22" fmla="*/ 6 w 270"/>
                <a:gd name="T23" fmla="*/ 66 h 90"/>
                <a:gd name="T24" fmla="*/ 2 w 270"/>
                <a:gd name="T25" fmla="*/ 66 h 90"/>
                <a:gd name="T26" fmla="*/ 0 w 270"/>
                <a:gd name="T27" fmla="*/ 64 h 90"/>
                <a:gd name="T28" fmla="*/ 0 w 270"/>
                <a:gd name="T29" fmla="*/ 63 h 90"/>
                <a:gd name="T30" fmla="*/ 3 w 270"/>
                <a:gd name="T31" fmla="*/ 60 h 90"/>
                <a:gd name="T32" fmla="*/ 3 w 270"/>
                <a:gd name="T33" fmla="*/ 60 h 90"/>
                <a:gd name="T34" fmla="*/ 8 w 270"/>
                <a:gd name="T35" fmla="*/ 56 h 90"/>
                <a:gd name="T36" fmla="*/ 15 w 270"/>
                <a:gd name="T37" fmla="*/ 50 h 90"/>
                <a:gd name="T38" fmla="*/ 23 w 270"/>
                <a:gd name="T39" fmla="*/ 45 h 90"/>
                <a:gd name="T40" fmla="*/ 37 w 270"/>
                <a:gd name="T41" fmla="*/ 39 h 90"/>
                <a:gd name="T42" fmla="*/ 52 w 270"/>
                <a:gd name="T43" fmla="*/ 33 h 90"/>
                <a:gd name="T44" fmla="*/ 70 w 270"/>
                <a:gd name="T45" fmla="*/ 28 h 90"/>
                <a:gd name="T46" fmla="*/ 93 w 270"/>
                <a:gd name="T47" fmla="*/ 22 h 90"/>
                <a:gd name="T48" fmla="*/ 119 w 270"/>
                <a:gd name="T49" fmla="*/ 15 h 90"/>
                <a:gd name="T50" fmla="*/ 119 w 270"/>
                <a:gd name="T51" fmla="*/ 15 h 90"/>
                <a:gd name="T52" fmla="*/ 195 w 270"/>
                <a:gd name="T53" fmla="*/ 0 h 90"/>
                <a:gd name="T54" fmla="*/ 199 w 270"/>
                <a:gd name="T55" fmla="*/ 19 h 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0" h="90">
                  <a:moveTo>
                    <a:pt x="270" y="26"/>
                  </a:moveTo>
                  <a:lnTo>
                    <a:pt x="270" y="26"/>
                  </a:lnTo>
                  <a:lnTo>
                    <a:pt x="266" y="26"/>
                  </a:lnTo>
                  <a:lnTo>
                    <a:pt x="230" y="40"/>
                  </a:lnTo>
                  <a:lnTo>
                    <a:pt x="190" y="56"/>
                  </a:lnTo>
                  <a:lnTo>
                    <a:pt x="144" y="70"/>
                  </a:lnTo>
                  <a:lnTo>
                    <a:pt x="96" y="82"/>
                  </a:lnTo>
                  <a:lnTo>
                    <a:pt x="74" y="86"/>
                  </a:lnTo>
                  <a:lnTo>
                    <a:pt x="56" y="88"/>
                  </a:lnTo>
                  <a:lnTo>
                    <a:pt x="8" y="90"/>
                  </a:lnTo>
                  <a:lnTo>
                    <a:pt x="2" y="90"/>
                  </a:lnTo>
                  <a:lnTo>
                    <a:pt x="0" y="88"/>
                  </a:lnTo>
                  <a:lnTo>
                    <a:pt x="0" y="86"/>
                  </a:lnTo>
                  <a:lnTo>
                    <a:pt x="4" y="82"/>
                  </a:lnTo>
                  <a:lnTo>
                    <a:pt x="10" y="76"/>
                  </a:lnTo>
                  <a:lnTo>
                    <a:pt x="20" y="68"/>
                  </a:lnTo>
                  <a:lnTo>
                    <a:pt x="32" y="62"/>
                  </a:lnTo>
                  <a:lnTo>
                    <a:pt x="50" y="54"/>
                  </a:lnTo>
                  <a:lnTo>
                    <a:pt x="70" y="46"/>
                  </a:lnTo>
                  <a:lnTo>
                    <a:pt x="96" y="38"/>
                  </a:lnTo>
                  <a:lnTo>
                    <a:pt x="126" y="30"/>
                  </a:lnTo>
                  <a:lnTo>
                    <a:pt x="162" y="20"/>
                  </a:lnTo>
                  <a:lnTo>
                    <a:pt x="264" y="0"/>
                  </a:lnTo>
                  <a:lnTo>
                    <a:pt x="270" y="2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488"/>
            <p:cNvSpPr>
              <a:spLocks/>
            </p:cNvSpPr>
            <p:nvPr/>
          </p:nvSpPr>
          <p:spPr bwMode="auto">
            <a:xfrm>
              <a:off x="4419" y="704"/>
              <a:ext cx="241" cy="51"/>
            </a:xfrm>
            <a:custGeom>
              <a:avLst/>
              <a:gdLst>
                <a:gd name="T0" fmla="*/ 207 w 280"/>
                <a:gd name="T1" fmla="*/ 16 h 60"/>
                <a:gd name="T2" fmla="*/ 207 w 280"/>
                <a:gd name="T3" fmla="*/ 16 h 60"/>
                <a:gd name="T4" fmla="*/ 154 w 280"/>
                <a:gd name="T5" fmla="*/ 29 h 60"/>
                <a:gd name="T6" fmla="*/ 111 w 280"/>
                <a:gd name="T7" fmla="*/ 37 h 60"/>
                <a:gd name="T8" fmla="*/ 80 w 280"/>
                <a:gd name="T9" fmla="*/ 43 h 60"/>
                <a:gd name="T10" fmla="*/ 80 w 280"/>
                <a:gd name="T11" fmla="*/ 43 h 60"/>
                <a:gd name="T12" fmla="*/ 58 w 280"/>
                <a:gd name="T13" fmla="*/ 43 h 60"/>
                <a:gd name="T14" fmla="*/ 39 w 280"/>
                <a:gd name="T15" fmla="*/ 43 h 60"/>
                <a:gd name="T16" fmla="*/ 21 w 280"/>
                <a:gd name="T17" fmla="*/ 41 h 60"/>
                <a:gd name="T18" fmla="*/ 15 w 280"/>
                <a:gd name="T19" fmla="*/ 37 h 60"/>
                <a:gd name="T20" fmla="*/ 10 w 280"/>
                <a:gd name="T21" fmla="*/ 35 h 60"/>
                <a:gd name="T22" fmla="*/ 10 w 280"/>
                <a:gd name="T23" fmla="*/ 35 h 60"/>
                <a:gd name="T24" fmla="*/ 4 w 280"/>
                <a:gd name="T25" fmla="*/ 29 h 60"/>
                <a:gd name="T26" fmla="*/ 0 w 280"/>
                <a:gd name="T27" fmla="*/ 23 h 60"/>
                <a:gd name="T28" fmla="*/ 2 w 280"/>
                <a:gd name="T29" fmla="*/ 20 h 60"/>
                <a:gd name="T30" fmla="*/ 3 w 280"/>
                <a:gd name="T31" fmla="*/ 19 h 60"/>
                <a:gd name="T32" fmla="*/ 8 w 280"/>
                <a:gd name="T33" fmla="*/ 19 h 60"/>
                <a:gd name="T34" fmla="*/ 13 w 280"/>
                <a:gd name="T35" fmla="*/ 17 h 60"/>
                <a:gd name="T36" fmla="*/ 13 w 280"/>
                <a:gd name="T37" fmla="*/ 17 h 60"/>
                <a:gd name="T38" fmla="*/ 24 w 280"/>
                <a:gd name="T39" fmla="*/ 17 h 60"/>
                <a:gd name="T40" fmla="*/ 28 w 280"/>
                <a:gd name="T41" fmla="*/ 16 h 60"/>
                <a:gd name="T42" fmla="*/ 34 w 280"/>
                <a:gd name="T43" fmla="*/ 13 h 60"/>
                <a:gd name="T44" fmla="*/ 52 w 280"/>
                <a:gd name="T45" fmla="*/ 10 h 60"/>
                <a:gd name="T46" fmla="*/ 52 w 280"/>
                <a:gd name="T47" fmla="*/ 10 h 60"/>
                <a:gd name="T48" fmla="*/ 141 w 280"/>
                <a:gd name="T49" fmla="*/ 4 h 60"/>
                <a:gd name="T50" fmla="*/ 203 w 280"/>
                <a:gd name="T51" fmla="*/ 0 h 60"/>
                <a:gd name="T52" fmla="*/ 207 w 280"/>
                <a:gd name="T53" fmla="*/ 16 h 6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80" h="60">
                  <a:moveTo>
                    <a:pt x="280" y="22"/>
                  </a:moveTo>
                  <a:lnTo>
                    <a:pt x="280" y="22"/>
                  </a:lnTo>
                  <a:lnTo>
                    <a:pt x="208" y="40"/>
                  </a:lnTo>
                  <a:lnTo>
                    <a:pt x="150" y="52"/>
                  </a:lnTo>
                  <a:lnTo>
                    <a:pt x="108" y="60"/>
                  </a:lnTo>
                  <a:lnTo>
                    <a:pt x="78" y="60"/>
                  </a:lnTo>
                  <a:lnTo>
                    <a:pt x="52" y="60"/>
                  </a:lnTo>
                  <a:lnTo>
                    <a:pt x="28" y="56"/>
                  </a:lnTo>
                  <a:lnTo>
                    <a:pt x="20" y="52"/>
                  </a:lnTo>
                  <a:lnTo>
                    <a:pt x="14" y="48"/>
                  </a:lnTo>
                  <a:lnTo>
                    <a:pt x="6" y="40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4" y="26"/>
                  </a:lnTo>
                  <a:lnTo>
                    <a:pt x="10" y="26"/>
                  </a:lnTo>
                  <a:lnTo>
                    <a:pt x="18" y="24"/>
                  </a:lnTo>
                  <a:lnTo>
                    <a:pt x="32" y="24"/>
                  </a:lnTo>
                  <a:lnTo>
                    <a:pt x="38" y="22"/>
                  </a:lnTo>
                  <a:lnTo>
                    <a:pt x="46" y="18"/>
                  </a:lnTo>
                  <a:lnTo>
                    <a:pt x="70" y="14"/>
                  </a:lnTo>
                  <a:lnTo>
                    <a:pt x="190" y="6"/>
                  </a:lnTo>
                  <a:lnTo>
                    <a:pt x="274" y="0"/>
                  </a:lnTo>
                  <a:lnTo>
                    <a:pt x="280" y="2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0" name="Freeform 489"/>
            <p:cNvSpPr>
              <a:spLocks/>
            </p:cNvSpPr>
            <p:nvPr/>
          </p:nvSpPr>
          <p:spPr bwMode="auto">
            <a:xfrm>
              <a:off x="4433" y="645"/>
              <a:ext cx="234" cy="84"/>
            </a:xfrm>
            <a:custGeom>
              <a:avLst/>
              <a:gdLst>
                <a:gd name="T0" fmla="*/ 199 w 272"/>
                <a:gd name="T1" fmla="*/ 53 h 98"/>
                <a:gd name="T2" fmla="*/ 199 w 272"/>
                <a:gd name="T3" fmla="*/ 53 h 98"/>
                <a:gd name="T4" fmla="*/ 136 w 272"/>
                <a:gd name="T5" fmla="*/ 27 h 98"/>
                <a:gd name="T6" fmla="*/ 89 w 272"/>
                <a:gd name="T7" fmla="*/ 9 h 98"/>
                <a:gd name="T8" fmla="*/ 70 w 272"/>
                <a:gd name="T9" fmla="*/ 3 h 98"/>
                <a:gd name="T10" fmla="*/ 56 w 272"/>
                <a:gd name="T11" fmla="*/ 0 h 98"/>
                <a:gd name="T12" fmla="*/ 56 w 272"/>
                <a:gd name="T13" fmla="*/ 0 h 98"/>
                <a:gd name="T14" fmla="*/ 35 w 272"/>
                <a:gd name="T15" fmla="*/ 0 h 98"/>
                <a:gd name="T16" fmla="*/ 15 w 272"/>
                <a:gd name="T17" fmla="*/ 3 h 98"/>
                <a:gd name="T18" fmla="*/ 8 w 272"/>
                <a:gd name="T19" fmla="*/ 4 h 98"/>
                <a:gd name="T20" fmla="*/ 2 w 272"/>
                <a:gd name="T21" fmla="*/ 6 h 98"/>
                <a:gd name="T22" fmla="*/ 0 w 272"/>
                <a:gd name="T23" fmla="*/ 8 h 98"/>
                <a:gd name="T24" fmla="*/ 3 w 272"/>
                <a:gd name="T25" fmla="*/ 10 h 98"/>
                <a:gd name="T26" fmla="*/ 3 w 272"/>
                <a:gd name="T27" fmla="*/ 10 h 98"/>
                <a:gd name="T28" fmla="*/ 12 w 272"/>
                <a:gd name="T29" fmla="*/ 16 h 98"/>
                <a:gd name="T30" fmla="*/ 21 w 272"/>
                <a:gd name="T31" fmla="*/ 23 h 98"/>
                <a:gd name="T32" fmla="*/ 34 w 272"/>
                <a:gd name="T33" fmla="*/ 31 h 98"/>
                <a:gd name="T34" fmla="*/ 43 w 272"/>
                <a:gd name="T35" fmla="*/ 33 h 98"/>
                <a:gd name="T36" fmla="*/ 53 w 272"/>
                <a:gd name="T37" fmla="*/ 37 h 98"/>
                <a:gd name="T38" fmla="*/ 53 w 272"/>
                <a:gd name="T39" fmla="*/ 37 h 98"/>
                <a:gd name="T40" fmla="*/ 78 w 272"/>
                <a:gd name="T41" fmla="*/ 41 h 98"/>
                <a:gd name="T42" fmla="*/ 109 w 272"/>
                <a:gd name="T43" fmla="*/ 44 h 98"/>
                <a:gd name="T44" fmla="*/ 140 w 272"/>
                <a:gd name="T45" fmla="*/ 50 h 98"/>
                <a:gd name="T46" fmla="*/ 154 w 272"/>
                <a:gd name="T47" fmla="*/ 53 h 98"/>
                <a:gd name="T48" fmla="*/ 166 w 272"/>
                <a:gd name="T49" fmla="*/ 56 h 98"/>
                <a:gd name="T50" fmla="*/ 166 w 272"/>
                <a:gd name="T51" fmla="*/ 56 h 98"/>
                <a:gd name="T52" fmla="*/ 201 w 272"/>
                <a:gd name="T53" fmla="*/ 72 h 98"/>
                <a:gd name="T54" fmla="*/ 199 w 272"/>
                <a:gd name="T55" fmla="*/ 53 h 9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2" h="98">
                  <a:moveTo>
                    <a:pt x="268" y="72"/>
                  </a:moveTo>
                  <a:lnTo>
                    <a:pt x="268" y="72"/>
                  </a:lnTo>
                  <a:lnTo>
                    <a:pt x="184" y="36"/>
                  </a:lnTo>
                  <a:lnTo>
                    <a:pt x="120" y="12"/>
                  </a:lnTo>
                  <a:lnTo>
                    <a:pt x="94" y="4"/>
                  </a:lnTo>
                  <a:lnTo>
                    <a:pt x="76" y="0"/>
                  </a:lnTo>
                  <a:lnTo>
                    <a:pt x="48" y="0"/>
                  </a:lnTo>
                  <a:lnTo>
                    <a:pt x="20" y="4"/>
                  </a:lnTo>
                  <a:lnTo>
                    <a:pt x="10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4" y="14"/>
                  </a:lnTo>
                  <a:lnTo>
                    <a:pt x="16" y="22"/>
                  </a:lnTo>
                  <a:lnTo>
                    <a:pt x="28" y="32"/>
                  </a:lnTo>
                  <a:lnTo>
                    <a:pt x="46" y="42"/>
                  </a:lnTo>
                  <a:lnTo>
                    <a:pt x="58" y="46"/>
                  </a:lnTo>
                  <a:lnTo>
                    <a:pt x="72" y="50"/>
                  </a:lnTo>
                  <a:lnTo>
                    <a:pt x="106" y="56"/>
                  </a:lnTo>
                  <a:lnTo>
                    <a:pt x="148" y="60"/>
                  </a:lnTo>
                  <a:lnTo>
                    <a:pt x="190" y="68"/>
                  </a:lnTo>
                  <a:lnTo>
                    <a:pt x="208" y="72"/>
                  </a:lnTo>
                  <a:lnTo>
                    <a:pt x="224" y="76"/>
                  </a:lnTo>
                  <a:lnTo>
                    <a:pt x="272" y="98"/>
                  </a:lnTo>
                  <a:lnTo>
                    <a:pt x="268" y="7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1" name="Freeform 490"/>
            <p:cNvSpPr>
              <a:spLocks/>
            </p:cNvSpPr>
            <p:nvPr/>
          </p:nvSpPr>
          <p:spPr bwMode="auto">
            <a:xfrm>
              <a:off x="4551" y="456"/>
              <a:ext cx="167" cy="208"/>
            </a:xfrm>
            <a:custGeom>
              <a:avLst/>
              <a:gdLst>
                <a:gd name="T0" fmla="*/ 144 w 194"/>
                <a:gd name="T1" fmla="*/ 167 h 242"/>
                <a:gd name="T2" fmla="*/ 144 w 194"/>
                <a:gd name="T3" fmla="*/ 167 h 242"/>
                <a:gd name="T4" fmla="*/ 136 w 194"/>
                <a:gd name="T5" fmla="*/ 152 h 242"/>
                <a:gd name="T6" fmla="*/ 117 w 194"/>
                <a:gd name="T7" fmla="*/ 119 h 242"/>
                <a:gd name="T8" fmla="*/ 93 w 194"/>
                <a:gd name="T9" fmla="*/ 83 h 242"/>
                <a:gd name="T10" fmla="*/ 82 w 194"/>
                <a:gd name="T11" fmla="*/ 66 h 242"/>
                <a:gd name="T12" fmla="*/ 71 w 194"/>
                <a:gd name="T13" fmla="*/ 53 h 242"/>
                <a:gd name="T14" fmla="*/ 71 w 194"/>
                <a:gd name="T15" fmla="*/ 53 h 242"/>
                <a:gd name="T16" fmla="*/ 61 w 194"/>
                <a:gd name="T17" fmla="*/ 45 h 242"/>
                <a:gd name="T18" fmla="*/ 51 w 194"/>
                <a:gd name="T19" fmla="*/ 35 h 242"/>
                <a:gd name="T20" fmla="*/ 33 w 194"/>
                <a:gd name="T21" fmla="*/ 22 h 242"/>
                <a:gd name="T22" fmla="*/ 18 w 194"/>
                <a:gd name="T23" fmla="*/ 13 h 242"/>
                <a:gd name="T24" fmla="*/ 10 w 194"/>
                <a:gd name="T25" fmla="*/ 6 h 242"/>
                <a:gd name="T26" fmla="*/ 10 w 194"/>
                <a:gd name="T27" fmla="*/ 6 h 242"/>
                <a:gd name="T28" fmla="*/ 8 w 194"/>
                <a:gd name="T29" fmla="*/ 3 h 242"/>
                <a:gd name="T30" fmla="*/ 3 w 194"/>
                <a:gd name="T31" fmla="*/ 0 h 242"/>
                <a:gd name="T32" fmla="*/ 2 w 194"/>
                <a:gd name="T33" fmla="*/ 0 h 242"/>
                <a:gd name="T34" fmla="*/ 0 w 194"/>
                <a:gd name="T35" fmla="*/ 2 h 242"/>
                <a:gd name="T36" fmla="*/ 0 w 194"/>
                <a:gd name="T37" fmla="*/ 8 h 242"/>
                <a:gd name="T38" fmla="*/ 0 w 194"/>
                <a:gd name="T39" fmla="*/ 8 h 242"/>
                <a:gd name="T40" fmla="*/ 0 w 194"/>
                <a:gd name="T41" fmla="*/ 10 h 242"/>
                <a:gd name="T42" fmla="*/ 2 w 194"/>
                <a:gd name="T43" fmla="*/ 15 h 242"/>
                <a:gd name="T44" fmla="*/ 10 w 194"/>
                <a:gd name="T45" fmla="*/ 28 h 242"/>
                <a:gd name="T46" fmla="*/ 62 w 194"/>
                <a:gd name="T47" fmla="*/ 101 h 242"/>
                <a:gd name="T48" fmla="*/ 62 w 194"/>
                <a:gd name="T49" fmla="*/ 101 h 242"/>
                <a:gd name="T50" fmla="*/ 80 w 194"/>
                <a:gd name="T51" fmla="*/ 127 h 242"/>
                <a:gd name="T52" fmla="*/ 96 w 194"/>
                <a:gd name="T53" fmla="*/ 148 h 242"/>
                <a:gd name="T54" fmla="*/ 109 w 194"/>
                <a:gd name="T55" fmla="*/ 161 h 242"/>
                <a:gd name="T56" fmla="*/ 119 w 194"/>
                <a:gd name="T57" fmla="*/ 170 h 242"/>
                <a:gd name="T58" fmla="*/ 126 w 194"/>
                <a:gd name="T59" fmla="*/ 176 h 242"/>
                <a:gd name="T60" fmla="*/ 131 w 194"/>
                <a:gd name="T61" fmla="*/ 179 h 242"/>
                <a:gd name="T62" fmla="*/ 133 w 194"/>
                <a:gd name="T63" fmla="*/ 179 h 242"/>
                <a:gd name="T64" fmla="*/ 144 w 194"/>
                <a:gd name="T65" fmla="*/ 167 h 2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242">
                  <a:moveTo>
                    <a:pt x="194" y="226"/>
                  </a:moveTo>
                  <a:lnTo>
                    <a:pt x="194" y="226"/>
                  </a:lnTo>
                  <a:lnTo>
                    <a:pt x="184" y="206"/>
                  </a:lnTo>
                  <a:lnTo>
                    <a:pt x="158" y="162"/>
                  </a:lnTo>
                  <a:lnTo>
                    <a:pt x="126" y="112"/>
                  </a:lnTo>
                  <a:lnTo>
                    <a:pt x="110" y="90"/>
                  </a:lnTo>
                  <a:lnTo>
                    <a:pt x="96" y="72"/>
                  </a:lnTo>
                  <a:lnTo>
                    <a:pt x="82" y="60"/>
                  </a:lnTo>
                  <a:lnTo>
                    <a:pt x="68" y="48"/>
                  </a:lnTo>
                  <a:lnTo>
                    <a:pt x="44" y="30"/>
                  </a:lnTo>
                  <a:lnTo>
                    <a:pt x="24" y="18"/>
                  </a:lnTo>
                  <a:lnTo>
                    <a:pt x="14" y="8"/>
                  </a:lnTo>
                  <a:lnTo>
                    <a:pt x="10" y="4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14" y="38"/>
                  </a:lnTo>
                  <a:lnTo>
                    <a:pt x="84" y="136"/>
                  </a:lnTo>
                  <a:lnTo>
                    <a:pt x="108" y="172"/>
                  </a:lnTo>
                  <a:lnTo>
                    <a:pt x="130" y="200"/>
                  </a:lnTo>
                  <a:lnTo>
                    <a:pt x="148" y="218"/>
                  </a:lnTo>
                  <a:lnTo>
                    <a:pt x="160" y="230"/>
                  </a:lnTo>
                  <a:lnTo>
                    <a:pt x="170" y="238"/>
                  </a:lnTo>
                  <a:lnTo>
                    <a:pt x="176" y="242"/>
                  </a:lnTo>
                  <a:lnTo>
                    <a:pt x="180" y="242"/>
                  </a:lnTo>
                  <a:lnTo>
                    <a:pt x="194" y="22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491" descr="90%"/>
            <p:cNvSpPr>
              <a:spLocks/>
            </p:cNvSpPr>
            <p:nvPr/>
          </p:nvSpPr>
          <p:spPr bwMode="auto">
            <a:xfrm>
              <a:off x="4564" y="556"/>
              <a:ext cx="330" cy="340"/>
            </a:xfrm>
            <a:custGeom>
              <a:avLst/>
              <a:gdLst>
                <a:gd name="T0" fmla="*/ 284 w 384"/>
                <a:gd name="T1" fmla="*/ 146 h 396"/>
                <a:gd name="T2" fmla="*/ 281 w 384"/>
                <a:gd name="T3" fmla="*/ 175 h 396"/>
                <a:gd name="T4" fmla="*/ 272 w 384"/>
                <a:gd name="T5" fmla="*/ 203 h 396"/>
                <a:gd name="T6" fmla="*/ 259 w 384"/>
                <a:gd name="T7" fmla="*/ 228 h 396"/>
                <a:gd name="T8" fmla="*/ 242 w 384"/>
                <a:gd name="T9" fmla="*/ 249 h 396"/>
                <a:gd name="T10" fmla="*/ 220 w 384"/>
                <a:gd name="T11" fmla="*/ 267 h 396"/>
                <a:gd name="T12" fmla="*/ 197 w 384"/>
                <a:gd name="T13" fmla="*/ 282 h 396"/>
                <a:gd name="T14" fmla="*/ 170 w 384"/>
                <a:gd name="T15" fmla="*/ 289 h 396"/>
                <a:gd name="T16" fmla="*/ 142 w 384"/>
                <a:gd name="T17" fmla="*/ 292 h 396"/>
                <a:gd name="T18" fmla="*/ 127 w 384"/>
                <a:gd name="T19" fmla="*/ 292 h 396"/>
                <a:gd name="T20" fmla="*/ 101 w 384"/>
                <a:gd name="T21" fmla="*/ 286 h 396"/>
                <a:gd name="T22" fmla="*/ 74 w 384"/>
                <a:gd name="T23" fmla="*/ 274 h 396"/>
                <a:gd name="T24" fmla="*/ 52 w 384"/>
                <a:gd name="T25" fmla="*/ 259 h 396"/>
                <a:gd name="T26" fmla="*/ 33 w 384"/>
                <a:gd name="T27" fmla="*/ 239 h 396"/>
                <a:gd name="T28" fmla="*/ 18 w 384"/>
                <a:gd name="T29" fmla="*/ 216 h 396"/>
                <a:gd name="T30" fmla="*/ 8 w 384"/>
                <a:gd name="T31" fmla="*/ 191 h 396"/>
                <a:gd name="T32" fmla="*/ 2 w 384"/>
                <a:gd name="T33" fmla="*/ 161 h 396"/>
                <a:gd name="T34" fmla="*/ 0 w 384"/>
                <a:gd name="T35" fmla="*/ 146 h 396"/>
                <a:gd name="T36" fmla="*/ 3 w 384"/>
                <a:gd name="T37" fmla="*/ 117 h 396"/>
                <a:gd name="T38" fmla="*/ 12 w 384"/>
                <a:gd name="T39" fmla="*/ 88 h 396"/>
                <a:gd name="T40" fmla="*/ 25 w 384"/>
                <a:gd name="T41" fmla="*/ 64 h 396"/>
                <a:gd name="T42" fmla="*/ 41 w 384"/>
                <a:gd name="T43" fmla="*/ 43 h 396"/>
                <a:gd name="T44" fmla="*/ 62 w 384"/>
                <a:gd name="T45" fmla="*/ 23 h 396"/>
                <a:gd name="T46" fmla="*/ 87 w 384"/>
                <a:gd name="T47" fmla="*/ 10 h 396"/>
                <a:gd name="T48" fmla="*/ 113 w 384"/>
                <a:gd name="T49" fmla="*/ 3 h 396"/>
                <a:gd name="T50" fmla="*/ 142 w 384"/>
                <a:gd name="T51" fmla="*/ 0 h 396"/>
                <a:gd name="T52" fmla="*/ 156 w 384"/>
                <a:gd name="T53" fmla="*/ 0 h 396"/>
                <a:gd name="T54" fmla="*/ 183 w 384"/>
                <a:gd name="T55" fmla="*/ 6 h 396"/>
                <a:gd name="T56" fmla="*/ 210 w 384"/>
                <a:gd name="T57" fmla="*/ 18 h 396"/>
                <a:gd name="T58" fmla="*/ 232 w 384"/>
                <a:gd name="T59" fmla="*/ 33 h 396"/>
                <a:gd name="T60" fmla="*/ 251 w 384"/>
                <a:gd name="T61" fmla="*/ 53 h 396"/>
                <a:gd name="T62" fmla="*/ 266 w 384"/>
                <a:gd name="T63" fmla="*/ 76 h 396"/>
                <a:gd name="T64" fmla="*/ 276 w 384"/>
                <a:gd name="T65" fmla="*/ 101 h 396"/>
                <a:gd name="T66" fmla="*/ 282 w 384"/>
                <a:gd name="T67" fmla="*/ 131 h 396"/>
                <a:gd name="T68" fmla="*/ 284 w 384"/>
                <a:gd name="T69" fmla="*/ 146 h 39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84" h="396">
                  <a:moveTo>
                    <a:pt x="384" y="198"/>
                  </a:moveTo>
                  <a:lnTo>
                    <a:pt x="384" y="198"/>
                  </a:lnTo>
                  <a:lnTo>
                    <a:pt x="382" y="218"/>
                  </a:lnTo>
                  <a:lnTo>
                    <a:pt x="380" y="238"/>
                  </a:lnTo>
                  <a:lnTo>
                    <a:pt x="374" y="258"/>
                  </a:lnTo>
                  <a:lnTo>
                    <a:pt x="368" y="276"/>
                  </a:lnTo>
                  <a:lnTo>
                    <a:pt x="360" y="292"/>
                  </a:lnTo>
                  <a:lnTo>
                    <a:pt x="350" y="310"/>
                  </a:lnTo>
                  <a:lnTo>
                    <a:pt x="340" y="324"/>
                  </a:lnTo>
                  <a:lnTo>
                    <a:pt x="328" y="338"/>
                  </a:lnTo>
                  <a:lnTo>
                    <a:pt x="314" y="352"/>
                  </a:lnTo>
                  <a:lnTo>
                    <a:pt x="298" y="362"/>
                  </a:lnTo>
                  <a:lnTo>
                    <a:pt x="284" y="372"/>
                  </a:lnTo>
                  <a:lnTo>
                    <a:pt x="266" y="382"/>
                  </a:lnTo>
                  <a:lnTo>
                    <a:pt x="248" y="388"/>
                  </a:lnTo>
                  <a:lnTo>
                    <a:pt x="230" y="392"/>
                  </a:lnTo>
                  <a:lnTo>
                    <a:pt x="212" y="396"/>
                  </a:lnTo>
                  <a:lnTo>
                    <a:pt x="192" y="396"/>
                  </a:lnTo>
                  <a:lnTo>
                    <a:pt x="172" y="396"/>
                  </a:lnTo>
                  <a:lnTo>
                    <a:pt x="154" y="392"/>
                  </a:lnTo>
                  <a:lnTo>
                    <a:pt x="136" y="388"/>
                  </a:lnTo>
                  <a:lnTo>
                    <a:pt x="118" y="382"/>
                  </a:lnTo>
                  <a:lnTo>
                    <a:pt x="100" y="372"/>
                  </a:lnTo>
                  <a:lnTo>
                    <a:pt x="84" y="362"/>
                  </a:lnTo>
                  <a:lnTo>
                    <a:pt x="70" y="352"/>
                  </a:lnTo>
                  <a:lnTo>
                    <a:pt x="56" y="338"/>
                  </a:lnTo>
                  <a:lnTo>
                    <a:pt x="44" y="324"/>
                  </a:lnTo>
                  <a:lnTo>
                    <a:pt x="34" y="310"/>
                  </a:lnTo>
                  <a:lnTo>
                    <a:pt x="24" y="292"/>
                  </a:lnTo>
                  <a:lnTo>
                    <a:pt x="16" y="276"/>
                  </a:lnTo>
                  <a:lnTo>
                    <a:pt x="10" y="258"/>
                  </a:lnTo>
                  <a:lnTo>
                    <a:pt x="4" y="238"/>
                  </a:lnTo>
                  <a:lnTo>
                    <a:pt x="2" y="218"/>
                  </a:lnTo>
                  <a:lnTo>
                    <a:pt x="0" y="198"/>
                  </a:lnTo>
                  <a:lnTo>
                    <a:pt x="2" y="178"/>
                  </a:lnTo>
                  <a:lnTo>
                    <a:pt x="4" y="158"/>
                  </a:lnTo>
                  <a:lnTo>
                    <a:pt x="10" y="138"/>
                  </a:lnTo>
                  <a:lnTo>
                    <a:pt x="16" y="120"/>
                  </a:lnTo>
                  <a:lnTo>
                    <a:pt x="24" y="104"/>
                  </a:lnTo>
                  <a:lnTo>
                    <a:pt x="34" y="86"/>
                  </a:lnTo>
                  <a:lnTo>
                    <a:pt x="44" y="72"/>
                  </a:lnTo>
                  <a:lnTo>
                    <a:pt x="56" y="58"/>
                  </a:lnTo>
                  <a:lnTo>
                    <a:pt x="70" y="44"/>
                  </a:lnTo>
                  <a:lnTo>
                    <a:pt x="84" y="32"/>
                  </a:lnTo>
                  <a:lnTo>
                    <a:pt x="100" y="24"/>
                  </a:lnTo>
                  <a:lnTo>
                    <a:pt x="118" y="14"/>
                  </a:lnTo>
                  <a:lnTo>
                    <a:pt x="136" y="8"/>
                  </a:lnTo>
                  <a:lnTo>
                    <a:pt x="154" y="4"/>
                  </a:lnTo>
                  <a:lnTo>
                    <a:pt x="172" y="0"/>
                  </a:lnTo>
                  <a:lnTo>
                    <a:pt x="192" y="0"/>
                  </a:lnTo>
                  <a:lnTo>
                    <a:pt x="212" y="0"/>
                  </a:lnTo>
                  <a:lnTo>
                    <a:pt x="230" y="4"/>
                  </a:lnTo>
                  <a:lnTo>
                    <a:pt x="248" y="8"/>
                  </a:lnTo>
                  <a:lnTo>
                    <a:pt x="266" y="14"/>
                  </a:lnTo>
                  <a:lnTo>
                    <a:pt x="284" y="24"/>
                  </a:lnTo>
                  <a:lnTo>
                    <a:pt x="298" y="32"/>
                  </a:lnTo>
                  <a:lnTo>
                    <a:pt x="314" y="44"/>
                  </a:lnTo>
                  <a:lnTo>
                    <a:pt x="328" y="58"/>
                  </a:lnTo>
                  <a:lnTo>
                    <a:pt x="340" y="72"/>
                  </a:lnTo>
                  <a:lnTo>
                    <a:pt x="350" y="86"/>
                  </a:lnTo>
                  <a:lnTo>
                    <a:pt x="360" y="104"/>
                  </a:lnTo>
                  <a:lnTo>
                    <a:pt x="368" y="120"/>
                  </a:lnTo>
                  <a:lnTo>
                    <a:pt x="374" y="138"/>
                  </a:lnTo>
                  <a:lnTo>
                    <a:pt x="380" y="158"/>
                  </a:lnTo>
                  <a:lnTo>
                    <a:pt x="382" y="178"/>
                  </a:lnTo>
                  <a:lnTo>
                    <a:pt x="384" y="198"/>
                  </a:lnTo>
                  <a:close/>
                </a:path>
              </a:pathLst>
            </a:custGeom>
            <a:pattFill prst="pct9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492"/>
          <p:cNvGrpSpPr>
            <a:grpSpLocks/>
          </p:cNvGrpSpPr>
          <p:nvPr/>
        </p:nvGrpSpPr>
        <p:grpSpPr bwMode="auto">
          <a:xfrm>
            <a:off x="4165600" y="4681538"/>
            <a:ext cx="1254125" cy="1892300"/>
            <a:chOff x="3323" y="2949"/>
            <a:chExt cx="643" cy="970"/>
          </a:xfrm>
        </p:grpSpPr>
        <p:sp>
          <p:nvSpPr>
            <p:cNvPr id="3135" name="Freeform 493"/>
            <p:cNvSpPr>
              <a:spLocks/>
            </p:cNvSpPr>
            <p:nvPr/>
          </p:nvSpPr>
          <p:spPr bwMode="auto">
            <a:xfrm>
              <a:off x="3460" y="2956"/>
              <a:ext cx="306" cy="199"/>
            </a:xfrm>
            <a:custGeom>
              <a:avLst/>
              <a:gdLst>
                <a:gd name="T0" fmla="*/ 220 w 425"/>
                <a:gd name="T1" fmla="*/ 47 h 276"/>
                <a:gd name="T2" fmla="*/ 220 w 425"/>
                <a:gd name="T3" fmla="*/ 104 h 276"/>
                <a:gd name="T4" fmla="*/ 102 w 425"/>
                <a:gd name="T5" fmla="*/ 132 h 276"/>
                <a:gd name="T6" fmla="*/ 12 w 425"/>
                <a:gd name="T7" fmla="*/ 35 h 276"/>
                <a:gd name="T8" fmla="*/ 107 w 425"/>
                <a:gd name="T9" fmla="*/ 2 h 276"/>
                <a:gd name="T10" fmla="*/ 174 w 425"/>
                <a:gd name="T11" fmla="*/ 23 h 276"/>
                <a:gd name="T12" fmla="*/ 220 w 425"/>
                <a:gd name="T13" fmla="*/ 47 h 2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5" h="276">
                  <a:moveTo>
                    <a:pt x="423" y="90"/>
                  </a:moveTo>
                  <a:lnTo>
                    <a:pt x="425" y="200"/>
                  </a:lnTo>
                  <a:cubicBezTo>
                    <a:pt x="372" y="235"/>
                    <a:pt x="256" y="276"/>
                    <a:pt x="197" y="254"/>
                  </a:cubicBezTo>
                  <a:cubicBezTo>
                    <a:pt x="117" y="249"/>
                    <a:pt x="0" y="202"/>
                    <a:pt x="23" y="68"/>
                  </a:cubicBezTo>
                  <a:cubicBezTo>
                    <a:pt x="23" y="38"/>
                    <a:pt x="153" y="8"/>
                    <a:pt x="205" y="4"/>
                  </a:cubicBezTo>
                  <a:cubicBezTo>
                    <a:pt x="257" y="0"/>
                    <a:pt x="299" y="30"/>
                    <a:pt x="335" y="44"/>
                  </a:cubicBezTo>
                  <a:lnTo>
                    <a:pt x="423" y="9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494"/>
            <p:cNvSpPr>
              <a:spLocks/>
            </p:cNvSpPr>
            <p:nvPr/>
          </p:nvSpPr>
          <p:spPr bwMode="auto">
            <a:xfrm>
              <a:off x="3686" y="2949"/>
              <a:ext cx="179" cy="157"/>
            </a:xfrm>
            <a:custGeom>
              <a:avLst/>
              <a:gdLst>
                <a:gd name="T0" fmla="*/ 129 w 248"/>
                <a:gd name="T1" fmla="*/ 114 h 217"/>
                <a:gd name="T2" fmla="*/ 129 w 248"/>
                <a:gd name="T3" fmla="*/ 114 h 217"/>
                <a:gd name="T4" fmla="*/ 96 w 248"/>
                <a:gd name="T5" fmla="*/ 22 h 217"/>
                <a:gd name="T6" fmla="*/ 6 w 248"/>
                <a:gd name="T7" fmla="*/ 27 h 217"/>
                <a:gd name="T8" fmla="*/ 41 w 248"/>
                <a:gd name="T9" fmla="*/ 49 h 217"/>
                <a:gd name="T10" fmla="*/ 129 w 248"/>
                <a:gd name="T11" fmla="*/ 114 h 217"/>
                <a:gd name="T12" fmla="*/ 129 w 248"/>
                <a:gd name="T13" fmla="*/ 114 h 2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8" h="217">
                  <a:moveTo>
                    <a:pt x="248" y="217"/>
                  </a:moveTo>
                  <a:lnTo>
                    <a:pt x="248" y="217"/>
                  </a:lnTo>
                  <a:cubicBezTo>
                    <a:pt x="248" y="217"/>
                    <a:pt x="223" y="70"/>
                    <a:pt x="184" y="42"/>
                  </a:cubicBezTo>
                  <a:cubicBezTo>
                    <a:pt x="115" y="0"/>
                    <a:pt x="0" y="23"/>
                    <a:pt x="11" y="52"/>
                  </a:cubicBezTo>
                  <a:lnTo>
                    <a:pt x="79" y="94"/>
                  </a:lnTo>
                  <a:lnTo>
                    <a:pt x="248" y="217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495"/>
            <p:cNvSpPr>
              <a:spLocks/>
            </p:cNvSpPr>
            <p:nvPr/>
          </p:nvSpPr>
          <p:spPr bwMode="auto">
            <a:xfrm>
              <a:off x="3323" y="2997"/>
              <a:ext cx="258" cy="482"/>
            </a:xfrm>
            <a:custGeom>
              <a:avLst/>
              <a:gdLst>
                <a:gd name="T0" fmla="*/ 186 w 358"/>
                <a:gd name="T1" fmla="*/ 347 h 669"/>
                <a:gd name="T2" fmla="*/ 186 w 358"/>
                <a:gd name="T3" fmla="*/ 347 h 669"/>
                <a:gd name="T4" fmla="*/ 84 w 358"/>
                <a:gd name="T5" fmla="*/ 321 h 669"/>
                <a:gd name="T6" fmla="*/ 12 w 358"/>
                <a:gd name="T7" fmla="*/ 252 h 669"/>
                <a:gd name="T8" fmla="*/ 25 w 358"/>
                <a:gd name="T9" fmla="*/ 183 h 669"/>
                <a:gd name="T10" fmla="*/ 3 w 358"/>
                <a:gd name="T11" fmla="*/ 96 h 669"/>
                <a:gd name="T12" fmla="*/ 170 w 358"/>
                <a:gd name="T13" fmla="*/ 32 h 669"/>
                <a:gd name="T14" fmla="*/ 186 w 358"/>
                <a:gd name="T15" fmla="*/ 347 h 669"/>
                <a:gd name="T16" fmla="*/ 186 w 358"/>
                <a:gd name="T17" fmla="*/ 347 h 6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8" h="669">
                  <a:moveTo>
                    <a:pt x="358" y="669"/>
                  </a:moveTo>
                  <a:lnTo>
                    <a:pt x="358" y="669"/>
                  </a:lnTo>
                  <a:cubicBezTo>
                    <a:pt x="326" y="661"/>
                    <a:pt x="219" y="650"/>
                    <a:pt x="162" y="619"/>
                  </a:cubicBezTo>
                  <a:cubicBezTo>
                    <a:pt x="106" y="588"/>
                    <a:pt x="41" y="531"/>
                    <a:pt x="23" y="486"/>
                  </a:cubicBezTo>
                  <a:cubicBezTo>
                    <a:pt x="4" y="442"/>
                    <a:pt x="49" y="403"/>
                    <a:pt x="47" y="353"/>
                  </a:cubicBezTo>
                  <a:cubicBezTo>
                    <a:pt x="44" y="304"/>
                    <a:pt x="0" y="225"/>
                    <a:pt x="5" y="185"/>
                  </a:cubicBezTo>
                  <a:cubicBezTo>
                    <a:pt x="10" y="145"/>
                    <a:pt x="201" y="0"/>
                    <a:pt x="327" y="62"/>
                  </a:cubicBezTo>
                  <a:cubicBezTo>
                    <a:pt x="305" y="299"/>
                    <a:pt x="311" y="577"/>
                    <a:pt x="358" y="669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496"/>
            <p:cNvSpPr>
              <a:spLocks/>
            </p:cNvSpPr>
            <p:nvPr/>
          </p:nvSpPr>
          <p:spPr bwMode="auto">
            <a:xfrm>
              <a:off x="3616" y="2972"/>
              <a:ext cx="308" cy="510"/>
            </a:xfrm>
            <a:custGeom>
              <a:avLst/>
              <a:gdLst>
                <a:gd name="T0" fmla="*/ 93 w 428"/>
                <a:gd name="T1" fmla="*/ 32 h 707"/>
                <a:gd name="T2" fmla="*/ 186 w 428"/>
                <a:gd name="T3" fmla="*/ 102 h 707"/>
                <a:gd name="T4" fmla="*/ 219 w 428"/>
                <a:gd name="T5" fmla="*/ 197 h 707"/>
                <a:gd name="T6" fmla="*/ 178 w 428"/>
                <a:gd name="T7" fmla="*/ 253 h 707"/>
                <a:gd name="T8" fmla="*/ 159 w 428"/>
                <a:gd name="T9" fmla="*/ 341 h 707"/>
                <a:gd name="T10" fmla="*/ 11 w 428"/>
                <a:gd name="T11" fmla="*/ 353 h 707"/>
                <a:gd name="T12" fmla="*/ 93 w 428"/>
                <a:gd name="T13" fmla="*/ 32 h 7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8" h="707">
                  <a:moveTo>
                    <a:pt x="179" y="62"/>
                  </a:moveTo>
                  <a:cubicBezTo>
                    <a:pt x="217" y="0"/>
                    <a:pt x="318" y="144"/>
                    <a:pt x="359" y="197"/>
                  </a:cubicBezTo>
                  <a:cubicBezTo>
                    <a:pt x="398" y="248"/>
                    <a:pt x="428" y="331"/>
                    <a:pt x="424" y="379"/>
                  </a:cubicBezTo>
                  <a:cubicBezTo>
                    <a:pt x="422" y="427"/>
                    <a:pt x="365" y="442"/>
                    <a:pt x="344" y="487"/>
                  </a:cubicBezTo>
                  <a:cubicBezTo>
                    <a:pt x="325" y="533"/>
                    <a:pt x="330" y="622"/>
                    <a:pt x="307" y="656"/>
                  </a:cubicBezTo>
                  <a:cubicBezTo>
                    <a:pt x="284" y="690"/>
                    <a:pt x="29" y="707"/>
                    <a:pt x="21" y="679"/>
                  </a:cubicBezTo>
                  <a:cubicBezTo>
                    <a:pt x="0" y="580"/>
                    <a:pt x="141" y="124"/>
                    <a:pt x="179" y="6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497"/>
            <p:cNvSpPr>
              <a:spLocks/>
            </p:cNvSpPr>
            <p:nvPr/>
          </p:nvSpPr>
          <p:spPr bwMode="auto">
            <a:xfrm>
              <a:off x="3355" y="3417"/>
              <a:ext cx="611" cy="502"/>
            </a:xfrm>
            <a:custGeom>
              <a:avLst/>
              <a:gdLst>
                <a:gd name="T0" fmla="*/ 66 w 848"/>
                <a:gd name="T1" fmla="*/ 102 h 696"/>
                <a:gd name="T2" fmla="*/ 89 w 848"/>
                <a:gd name="T3" fmla="*/ 102 h 696"/>
                <a:gd name="T4" fmla="*/ 110 w 848"/>
                <a:gd name="T5" fmla="*/ 104 h 696"/>
                <a:gd name="T6" fmla="*/ 129 w 848"/>
                <a:gd name="T7" fmla="*/ 136 h 696"/>
                <a:gd name="T8" fmla="*/ 125 w 848"/>
                <a:gd name="T9" fmla="*/ 169 h 696"/>
                <a:gd name="T10" fmla="*/ 169 w 848"/>
                <a:gd name="T11" fmla="*/ 201 h 696"/>
                <a:gd name="T12" fmla="*/ 174 w 848"/>
                <a:gd name="T13" fmla="*/ 118 h 696"/>
                <a:gd name="T14" fmla="*/ 165 w 848"/>
                <a:gd name="T15" fmla="*/ 48 h 696"/>
                <a:gd name="T16" fmla="*/ 143 w 848"/>
                <a:gd name="T17" fmla="*/ 16 h 696"/>
                <a:gd name="T18" fmla="*/ 167 w 848"/>
                <a:gd name="T19" fmla="*/ 9 h 696"/>
                <a:gd name="T20" fmla="*/ 228 w 848"/>
                <a:gd name="T21" fmla="*/ 12 h 696"/>
                <a:gd name="T22" fmla="*/ 213 w 848"/>
                <a:gd name="T23" fmla="*/ 44 h 696"/>
                <a:gd name="T24" fmla="*/ 192 w 848"/>
                <a:gd name="T25" fmla="*/ 76 h 696"/>
                <a:gd name="T26" fmla="*/ 193 w 848"/>
                <a:gd name="T27" fmla="*/ 200 h 696"/>
                <a:gd name="T28" fmla="*/ 228 w 848"/>
                <a:gd name="T29" fmla="*/ 185 h 696"/>
                <a:gd name="T30" fmla="*/ 224 w 848"/>
                <a:gd name="T31" fmla="*/ 158 h 696"/>
                <a:gd name="T32" fmla="*/ 205 w 848"/>
                <a:gd name="T33" fmla="*/ 120 h 696"/>
                <a:gd name="T34" fmla="*/ 205 w 848"/>
                <a:gd name="T35" fmla="*/ 98 h 696"/>
                <a:gd name="T36" fmla="*/ 210 w 848"/>
                <a:gd name="T37" fmla="*/ 79 h 696"/>
                <a:gd name="T38" fmla="*/ 223 w 848"/>
                <a:gd name="T39" fmla="*/ 78 h 696"/>
                <a:gd name="T40" fmla="*/ 245 w 848"/>
                <a:gd name="T41" fmla="*/ 44 h 696"/>
                <a:gd name="T42" fmla="*/ 267 w 848"/>
                <a:gd name="T43" fmla="*/ 84 h 696"/>
                <a:gd name="T44" fmla="*/ 277 w 848"/>
                <a:gd name="T45" fmla="*/ 94 h 696"/>
                <a:gd name="T46" fmla="*/ 272 w 848"/>
                <a:gd name="T47" fmla="*/ 129 h 696"/>
                <a:gd name="T48" fmla="*/ 275 w 848"/>
                <a:gd name="T49" fmla="*/ 141 h 696"/>
                <a:gd name="T50" fmla="*/ 248 w 848"/>
                <a:gd name="T51" fmla="*/ 162 h 696"/>
                <a:gd name="T52" fmla="*/ 233 w 848"/>
                <a:gd name="T53" fmla="*/ 184 h 696"/>
                <a:gd name="T54" fmla="*/ 272 w 848"/>
                <a:gd name="T55" fmla="*/ 181 h 696"/>
                <a:gd name="T56" fmla="*/ 297 w 848"/>
                <a:gd name="T57" fmla="*/ 157 h 696"/>
                <a:gd name="T58" fmla="*/ 322 w 848"/>
                <a:gd name="T59" fmla="*/ 109 h 696"/>
                <a:gd name="T60" fmla="*/ 342 w 848"/>
                <a:gd name="T61" fmla="*/ 94 h 696"/>
                <a:gd name="T62" fmla="*/ 374 w 848"/>
                <a:gd name="T63" fmla="*/ 75 h 696"/>
                <a:gd name="T64" fmla="*/ 391 w 848"/>
                <a:gd name="T65" fmla="*/ 76 h 696"/>
                <a:gd name="T66" fmla="*/ 412 w 848"/>
                <a:gd name="T67" fmla="*/ 87 h 696"/>
                <a:gd name="T68" fmla="*/ 428 w 848"/>
                <a:gd name="T69" fmla="*/ 113 h 696"/>
                <a:gd name="T70" fmla="*/ 398 w 848"/>
                <a:gd name="T71" fmla="*/ 145 h 696"/>
                <a:gd name="T72" fmla="*/ 386 w 848"/>
                <a:gd name="T73" fmla="*/ 169 h 696"/>
                <a:gd name="T74" fmla="*/ 373 w 848"/>
                <a:gd name="T75" fmla="*/ 190 h 696"/>
                <a:gd name="T76" fmla="*/ 330 w 848"/>
                <a:gd name="T77" fmla="*/ 191 h 696"/>
                <a:gd name="T78" fmla="*/ 298 w 848"/>
                <a:gd name="T79" fmla="*/ 169 h 696"/>
                <a:gd name="T80" fmla="*/ 248 w 848"/>
                <a:gd name="T81" fmla="*/ 193 h 696"/>
                <a:gd name="T82" fmla="*/ 280 w 848"/>
                <a:gd name="T83" fmla="*/ 210 h 696"/>
                <a:gd name="T84" fmla="*/ 317 w 848"/>
                <a:gd name="T85" fmla="*/ 199 h 696"/>
                <a:gd name="T86" fmla="*/ 330 w 848"/>
                <a:gd name="T87" fmla="*/ 210 h 696"/>
                <a:gd name="T88" fmla="*/ 363 w 848"/>
                <a:gd name="T89" fmla="*/ 233 h 696"/>
                <a:gd name="T90" fmla="*/ 361 w 848"/>
                <a:gd name="T91" fmla="*/ 247 h 696"/>
                <a:gd name="T92" fmla="*/ 385 w 848"/>
                <a:gd name="T93" fmla="*/ 301 h 696"/>
                <a:gd name="T94" fmla="*/ 344 w 848"/>
                <a:gd name="T95" fmla="*/ 291 h 696"/>
                <a:gd name="T96" fmla="*/ 331 w 848"/>
                <a:gd name="T97" fmla="*/ 301 h 696"/>
                <a:gd name="T98" fmla="*/ 316 w 848"/>
                <a:gd name="T99" fmla="*/ 299 h 696"/>
                <a:gd name="T100" fmla="*/ 290 w 848"/>
                <a:gd name="T101" fmla="*/ 270 h 696"/>
                <a:gd name="T102" fmla="*/ 272 w 848"/>
                <a:gd name="T103" fmla="*/ 231 h 696"/>
                <a:gd name="T104" fmla="*/ 257 w 848"/>
                <a:gd name="T105" fmla="*/ 206 h 696"/>
                <a:gd name="T106" fmla="*/ 237 w 848"/>
                <a:gd name="T107" fmla="*/ 197 h 696"/>
                <a:gd name="T108" fmla="*/ 167 w 848"/>
                <a:gd name="T109" fmla="*/ 361 h 696"/>
                <a:gd name="T110" fmla="*/ 150 w 848"/>
                <a:gd name="T111" fmla="*/ 188 h 696"/>
                <a:gd name="T112" fmla="*/ 117 w 848"/>
                <a:gd name="T113" fmla="*/ 175 h 696"/>
                <a:gd name="T114" fmla="*/ 70 w 848"/>
                <a:gd name="T115" fmla="*/ 176 h 696"/>
                <a:gd name="T116" fmla="*/ 51 w 848"/>
                <a:gd name="T117" fmla="*/ 167 h 696"/>
                <a:gd name="T118" fmla="*/ 23 w 848"/>
                <a:gd name="T119" fmla="*/ 150 h 696"/>
                <a:gd name="T120" fmla="*/ 28 w 848"/>
                <a:gd name="T121" fmla="*/ 136 h 696"/>
                <a:gd name="T122" fmla="*/ 9 w 848"/>
                <a:gd name="T123" fmla="*/ 106 h 696"/>
                <a:gd name="T124" fmla="*/ 43 w 848"/>
                <a:gd name="T125" fmla="*/ 94 h 69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48" h="696">
                  <a:moveTo>
                    <a:pt x="82" y="180"/>
                  </a:moveTo>
                  <a:lnTo>
                    <a:pt x="82" y="180"/>
                  </a:lnTo>
                  <a:lnTo>
                    <a:pt x="102" y="184"/>
                  </a:lnTo>
                  <a:lnTo>
                    <a:pt x="116" y="190"/>
                  </a:lnTo>
                  <a:lnTo>
                    <a:pt x="124" y="194"/>
                  </a:lnTo>
                  <a:lnTo>
                    <a:pt x="126" y="196"/>
                  </a:lnTo>
                  <a:lnTo>
                    <a:pt x="134" y="174"/>
                  </a:lnTo>
                  <a:lnTo>
                    <a:pt x="142" y="176"/>
                  </a:lnTo>
                  <a:lnTo>
                    <a:pt x="154" y="182"/>
                  </a:lnTo>
                  <a:lnTo>
                    <a:pt x="172" y="196"/>
                  </a:lnTo>
                  <a:lnTo>
                    <a:pt x="190" y="210"/>
                  </a:lnTo>
                  <a:lnTo>
                    <a:pt x="200" y="216"/>
                  </a:lnTo>
                  <a:lnTo>
                    <a:pt x="208" y="218"/>
                  </a:lnTo>
                  <a:lnTo>
                    <a:pt x="210" y="218"/>
                  </a:lnTo>
                  <a:lnTo>
                    <a:pt x="212" y="200"/>
                  </a:lnTo>
                  <a:lnTo>
                    <a:pt x="218" y="206"/>
                  </a:lnTo>
                  <a:lnTo>
                    <a:pt x="232" y="224"/>
                  </a:lnTo>
                  <a:lnTo>
                    <a:pt x="238" y="236"/>
                  </a:lnTo>
                  <a:lnTo>
                    <a:pt x="244" y="248"/>
                  </a:lnTo>
                  <a:lnTo>
                    <a:pt x="248" y="260"/>
                  </a:lnTo>
                  <a:lnTo>
                    <a:pt x="250" y="272"/>
                  </a:lnTo>
                  <a:lnTo>
                    <a:pt x="250" y="294"/>
                  </a:lnTo>
                  <a:lnTo>
                    <a:pt x="246" y="312"/>
                  </a:lnTo>
                  <a:lnTo>
                    <a:pt x="242" y="326"/>
                  </a:lnTo>
                  <a:lnTo>
                    <a:pt x="272" y="340"/>
                  </a:lnTo>
                  <a:lnTo>
                    <a:pt x="282" y="344"/>
                  </a:lnTo>
                  <a:lnTo>
                    <a:pt x="292" y="350"/>
                  </a:lnTo>
                  <a:lnTo>
                    <a:pt x="310" y="368"/>
                  </a:lnTo>
                  <a:lnTo>
                    <a:pt x="326" y="386"/>
                  </a:lnTo>
                  <a:lnTo>
                    <a:pt x="336" y="400"/>
                  </a:lnTo>
                  <a:lnTo>
                    <a:pt x="336" y="342"/>
                  </a:lnTo>
                  <a:lnTo>
                    <a:pt x="336" y="294"/>
                  </a:lnTo>
                  <a:lnTo>
                    <a:pt x="336" y="228"/>
                  </a:lnTo>
                  <a:lnTo>
                    <a:pt x="336" y="172"/>
                  </a:lnTo>
                  <a:lnTo>
                    <a:pt x="336" y="128"/>
                  </a:lnTo>
                  <a:lnTo>
                    <a:pt x="338" y="100"/>
                  </a:lnTo>
                  <a:lnTo>
                    <a:pt x="328" y="96"/>
                  </a:lnTo>
                  <a:lnTo>
                    <a:pt x="318" y="92"/>
                  </a:lnTo>
                  <a:lnTo>
                    <a:pt x="302" y="80"/>
                  </a:lnTo>
                  <a:lnTo>
                    <a:pt x="292" y="66"/>
                  </a:lnTo>
                  <a:lnTo>
                    <a:pt x="284" y="54"/>
                  </a:lnTo>
                  <a:lnTo>
                    <a:pt x="278" y="40"/>
                  </a:lnTo>
                  <a:lnTo>
                    <a:pt x="276" y="30"/>
                  </a:lnTo>
                  <a:lnTo>
                    <a:pt x="274" y="20"/>
                  </a:lnTo>
                  <a:lnTo>
                    <a:pt x="274" y="12"/>
                  </a:lnTo>
                  <a:lnTo>
                    <a:pt x="288" y="14"/>
                  </a:lnTo>
                  <a:lnTo>
                    <a:pt x="302" y="16"/>
                  </a:lnTo>
                  <a:lnTo>
                    <a:pt x="322" y="18"/>
                  </a:lnTo>
                  <a:lnTo>
                    <a:pt x="346" y="18"/>
                  </a:lnTo>
                  <a:lnTo>
                    <a:pt x="376" y="14"/>
                  </a:lnTo>
                  <a:lnTo>
                    <a:pt x="406" y="10"/>
                  </a:lnTo>
                  <a:lnTo>
                    <a:pt x="440" y="0"/>
                  </a:lnTo>
                  <a:lnTo>
                    <a:pt x="440" y="24"/>
                  </a:lnTo>
                  <a:lnTo>
                    <a:pt x="436" y="44"/>
                  </a:lnTo>
                  <a:lnTo>
                    <a:pt x="434" y="52"/>
                  </a:lnTo>
                  <a:lnTo>
                    <a:pt x="430" y="60"/>
                  </a:lnTo>
                  <a:lnTo>
                    <a:pt x="422" y="70"/>
                  </a:lnTo>
                  <a:lnTo>
                    <a:pt x="410" y="84"/>
                  </a:lnTo>
                  <a:lnTo>
                    <a:pt x="402" y="90"/>
                  </a:lnTo>
                  <a:lnTo>
                    <a:pt x="394" y="96"/>
                  </a:lnTo>
                  <a:lnTo>
                    <a:pt x="384" y="100"/>
                  </a:lnTo>
                  <a:lnTo>
                    <a:pt x="374" y="104"/>
                  </a:lnTo>
                  <a:lnTo>
                    <a:pt x="370" y="146"/>
                  </a:lnTo>
                  <a:lnTo>
                    <a:pt x="366" y="210"/>
                  </a:lnTo>
                  <a:lnTo>
                    <a:pt x="364" y="256"/>
                  </a:lnTo>
                  <a:lnTo>
                    <a:pt x="366" y="292"/>
                  </a:lnTo>
                  <a:lnTo>
                    <a:pt x="370" y="330"/>
                  </a:lnTo>
                  <a:lnTo>
                    <a:pt x="372" y="384"/>
                  </a:lnTo>
                  <a:lnTo>
                    <a:pt x="390" y="376"/>
                  </a:lnTo>
                  <a:lnTo>
                    <a:pt x="412" y="372"/>
                  </a:lnTo>
                  <a:lnTo>
                    <a:pt x="436" y="366"/>
                  </a:lnTo>
                  <a:lnTo>
                    <a:pt x="438" y="356"/>
                  </a:lnTo>
                  <a:lnTo>
                    <a:pt x="440" y="346"/>
                  </a:lnTo>
                  <a:lnTo>
                    <a:pt x="438" y="328"/>
                  </a:lnTo>
                  <a:lnTo>
                    <a:pt x="436" y="312"/>
                  </a:lnTo>
                  <a:lnTo>
                    <a:pt x="434" y="306"/>
                  </a:lnTo>
                  <a:lnTo>
                    <a:pt x="432" y="304"/>
                  </a:lnTo>
                  <a:lnTo>
                    <a:pt x="426" y="298"/>
                  </a:lnTo>
                  <a:lnTo>
                    <a:pt x="416" y="286"/>
                  </a:lnTo>
                  <a:lnTo>
                    <a:pt x="408" y="268"/>
                  </a:lnTo>
                  <a:lnTo>
                    <a:pt x="398" y="238"/>
                  </a:lnTo>
                  <a:lnTo>
                    <a:pt x="396" y="232"/>
                  </a:lnTo>
                  <a:lnTo>
                    <a:pt x="412" y="240"/>
                  </a:lnTo>
                  <a:lnTo>
                    <a:pt x="404" y="220"/>
                  </a:lnTo>
                  <a:lnTo>
                    <a:pt x="396" y="204"/>
                  </a:lnTo>
                  <a:lnTo>
                    <a:pt x="394" y="188"/>
                  </a:lnTo>
                  <a:lnTo>
                    <a:pt x="390" y="170"/>
                  </a:lnTo>
                  <a:lnTo>
                    <a:pt x="408" y="184"/>
                  </a:lnTo>
                  <a:lnTo>
                    <a:pt x="406" y="172"/>
                  </a:lnTo>
                  <a:lnTo>
                    <a:pt x="404" y="152"/>
                  </a:lnTo>
                  <a:lnTo>
                    <a:pt x="406" y="148"/>
                  </a:lnTo>
                  <a:lnTo>
                    <a:pt x="408" y="144"/>
                  </a:lnTo>
                  <a:lnTo>
                    <a:pt x="414" y="138"/>
                  </a:lnTo>
                  <a:lnTo>
                    <a:pt x="422" y="134"/>
                  </a:lnTo>
                  <a:lnTo>
                    <a:pt x="430" y="150"/>
                  </a:lnTo>
                  <a:lnTo>
                    <a:pt x="436" y="144"/>
                  </a:lnTo>
                  <a:lnTo>
                    <a:pt x="456" y="120"/>
                  </a:lnTo>
                  <a:lnTo>
                    <a:pt x="464" y="104"/>
                  </a:lnTo>
                  <a:lnTo>
                    <a:pt x="470" y="92"/>
                  </a:lnTo>
                  <a:lnTo>
                    <a:pt x="472" y="84"/>
                  </a:lnTo>
                  <a:lnTo>
                    <a:pt x="488" y="104"/>
                  </a:lnTo>
                  <a:lnTo>
                    <a:pt x="500" y="124"/>
                  </a:lnTo>
                  <a:lnTo>
                    <a:pt x="510" y="144"/>
                  </a:lnTo>
                  <a:lnTo>
                    <a:pt x="514" y="162"/>
                  </a:lnTo>
                  <a:lnTo>
                    <a:pt x="514" y="174"/>
                  </a:lnTo>
                  <a:lnTo>
                    <a:pt x="514" y="182"/>
                  </a:lnTo>
                  <a:lnTo>
                    <a:pt x="514" y="184"/>
                  </a:lnTo>
                  <a:lnTo>
                    <a:pt x="534" y="180"/>
                  </a:lnTo>
                  <a:lnTo>
                    <a:pt x="534" y="182"/>
                  </a:lnTo>
                  <a:lnTo>
                    <a:pt x="536" y="188"/>
                  </a:lnTo>
                  <a:lnTo>
                    <a:pt x="536" y="198"/>
                  </a:lnTo>
                  <a:lnTo>
                    <a:pt x="530" y="218"/>
                  </a:lnTo>
                  <a:lnTo>
                    <a:pt x="526" y="236"/>
                  </a:lnTo>
                  <a:lnTo>
                    <a:pt x="524" y="248"/>
                  </a:lnTo>
                  <a:lnTo>
                    <a:pt x="526" y="252"/>
                  </a:lnTo>
                  <a:lnTo>
                    <a:pt x="526" y="254"/>
                  </a:lnTo>
                  <a:lnTo>
                    <a:pt x="544" y="250"/>
                  </a:lnTo>
                  <a:lnTo>
                    <a:pt x="540" y="256"/>
                  </a:lnTo>
                  <a:lnTo>
                    <a:pt x="530" y="272"/>
                  </a:lnTo>
                  <a:lnTo>
                    <a:pt x="524" y="282"/>
                  </a:lnTo>
                  <a:lnTo>
                    <a:pt x="516" y="292"/>
                  </a:lnTo>
                  <a:lnTo>
                    <a:pt x="506" y="298"/>
                  </a:lnTo>
                  <a:lnTo>
                    <a:pt x="496" y="304"/>
                  </a:lnTo>
                  <a:lnTo>
                    <a:pt x="478" y="310"/>
                  </a:lnTo>
                  <a:lnTo>
                    <a:pt x="462" y="314"/>
                  </a:lnTo>
                  <a:lnTo>
                    <a:pt x="448" y="316"/>
                  </a:lnTo>
                  <a:lnTo>
                    <a:pt x="450" y="344"/>
                  </a:lnTo>
                  <a:lnTo>
                    <a:pt x="448" y="354"/>
                  </a:lnTo>
                  <a:lnTo>
                    <a:pt x="446" y="366"/>
                  </a:lnTo>
                  <a:lnTo>
                    <a:pt x="474" y="362"/>
                  </a:lnTo>
                  <a:lnTo>
                    <a:pt x="512" y="354"/>
                  </a:lnTo>
                  <a:lnTo>
                    <a:pt x="524" y="348"/>
                  </a:lnTo>
                  <a:lnTo>
                    <a:pt x="536" y="340"/>
                  </a:lnTo>
                  <a:lnTo>
                    <a:pt x="546" y="332"/>
                  </a:lnTo>
                  <a:lnTo>
                    <a:pt x="556" y="324"/>
                  </a:lnTo>
                  <a:lnTo>
                    <a:pt x="568" y="308"/>
                  </a:lnTo>
                  <a:lnTo>
                    <a:pt x="572" y="302"/>
                  </a:lnTo>
                  <a:lnTo>
                    <a:pt x="572" y="298"/>
                  </a:lnTo>
                  <a:lnTo>
                    <a:pt x="576" y="288"/>
                  </a:lnTo>
                  <a:lnTo>
                    <a:pt x="582" y="268"/>
                  </a:lnTo>
                  <a:lnTo>
                    <a:pt x="596" y="244"/>
                  </a:lnTo>
                  <a:lnTo>
                    <a:pt x="620" y="210"/>
                  </a:lnTo>
                  <a:lnTo>
                    <a:pt x="626" y="202"/>
                  </a:lnTo>
                  <a:lnTo>
                    <a:pt x="630" y="226"/>
                  </a:lnTo>
                  <a:lnTo>
                    <a:pt x="644" y="200"/>
                  </a:lnTo>
                  <a:lnTo>
                    <a:pt x="658" y="180"/>
                  </a:lnTo>
                  <a:lnTo>
                    <a:pt x="672" y="164"/>
                  </a:lnTo>
                  <a:lnTo>
                    <a:pt x="690" y="146"/>
                  </a:lnTo>
                  <a:lnTo>
                    <a:pt x="688" y="174"/>
                  </a:lnTo>
                  <a:lnTo>
                    <a:pt x="698" y="162"/>
                  </a:lnTo>
                  <a:lnTo>
                    <a:pt x="720" y="144"/>
                  </a:lnTo>
                  <a:lnTo>
                    <a:pt x="726" y="142"/>
                  </a:lnTo>
                  <a:lnTo>
                    <a:pt x="730" y="142"/>
                  </a:lnTo>
                  <a:lnTo>
                    <a:pt x="742" y="142"/>
                  </a:lnTo>
                  <a:lnTo>
                    <a:pt x="750" y="146"/>
                  </a:lnTo>
                  <a:lnTo>
                    <a:pt x="754" y="146"/>
                  </a:lnTo>
                  <a:lnTo>
                    <a:pt x="742" y="170"/>
                  </a:lnTo>
                  <a:lnTo>
                    <a:pt x="754" y="170"/>
                  </a:lnTo>
                  <a:lnTo>
                    <a:pt x="770" y="170"/>
                  </a:lnTo>
                  <a:lnTo>
                    <a:pt x="794" y="168"/>
                  </a:lnTo>
                  <a:lnTo>
                    <a:pt x="820" y="164"/>
                  </a:lnTo>
                  <a:lnTo>
                    <a:pt x="836" y="160"/>
                  </a:lnTo>
                  <a:lnTo>
                    <a:pt x="848" y="156"/>
                  </a:lnTo>
                  <a:lnTo>
                    <a:pt x="836" y="188"/>
                  </a:lnTo>
                  <a:lnTo>
                    <a:pt x="824" y="216"/>
                  </a:lnTo>
                  <a:lnTo>
                    <a:pt x="808" y="242"/>
                  </a:lnTo>
                  <a:lnTo>
                    <a:pt x="794" y="260"/>
                  </a:lnTo>
                  <a:lnTo>
                    <a:pt x="780" y="272"/>
                  </a:lnTo>
                  <a:lnTo>
                    <a:pt x="772" y="278"/>
                  </a:lnTo>
                  <a:lnTo>
                    <a:pt x="768" y="278"/>
                  </a:lnTo>
                  <a:lnTo>
                    <a:pt x="788" y="298"/>
                  </a:lnTo>
                  <a:lnTo>
                    <a:pt x="786" y="300"/>
                  </a:lnTo>
                  <a:lnTo>
                    <a:pt x="780" y="306"/>
                  </a:lnTo>
                  <a:lnTo>
                    <a:pt x="768" y="314"/>
                  </a:lnTo>
                  <a:lnTo>
                    <a:pt x="744" y="324"/>
                  </a:lnTo>
                  <a:lnTo>
                    <a:pt x="720" y="334"/>
                  </a:lnTo>
                  <a:lnTo>
                    <a:pt x="706" y="342"/>
                  </a:lnTo>
                  <a:lnTo>
                    <a:pt x="702" y="348"/>
                  </a:lnTo>
                  <a:lnTo>
                    <a:pt x="700" y="350"/>
                  </a:lnTo>
                  <a:lnTo>
                    <a:pt x="718" y="364"/>
                  </a:lnTo>
                  <a:lnTo>
                    <a:pt x="708" y="366"/>
                  </a:lnTo>
                  <a:lnTo>
                    <a:pt x="682" y="370"/>
                  </a:lnTo>
                  <a:lnTo>
                    <a:pt x="668" y="370"/>
                  </a:lnTo>
                  <a:lnTo>
                    <a:pt x="652" y="370"/>
                  </a:lnTo>
                  <a:lnTo>
                    <a:pt x="636" y="368"/>
                  </a:lnTo>
                  <a:lnTo>
                    <a:pt x="624" y="362"/>
                  </a:lnTo>
                  <a:lnTo>
                    <a:pt x="602" y="350"/>
                  </a:lnTo>
                  <a:lnTo>
                    <a:pt x="586" y="336"/>
                  </a:lnTo>
                  <a:lnTo>
                    <a:pt x="574" y="324"/>
                  </a:lnTo>
                  <a:lnTo>
                    <a:pt x="544" y="350"/>
                  </a:lnTo>
                  <a:lnTo>
                    <a:pt x="530" y="356"/>
                  </a:lnTo>
                  <a:lnTo>
                    <a:pt x="512" y="364"/>
                  </a:lnTo>
                  <a:lnTo>
                    <a:pt x="478" y="372"/>
                  </a:lnTo>
                  <a:lnTo>
                    <a:pt x="488" y="380"/>
                  </a:lnTo>
                  <a:lnTo>
                    <a:pt x="504" y="390"/>
                  </a:lnTo>
                  <a:lnTo>
                    <a:pt x="526" y="414"/>
                  </a:lnTo>
                  <a:lnTo>
                    <a:pt x="538" y="404"/>
                  </a:lnTo>
                  <a:lnTo>
                    <a:pt x="552" y="394"/>
                  </a:lnTo>
                  <a:lnTo>
                    <a:pt x="572" y="386"/>
                  </a:lnTo>
                  <a:lnTo>
                    <a:pt x="584" y="382"/>
                  </a:lnTo>
                  <a:lnTo>
                    <a:pt x="596" y="382"/>
                  </a:lnTo>
                  <a:lnTo>
                    <a:pt x="610" y="382"/>
                  </a:lnTo>
                  <a:lnTo>
                    <a:pt x="622" y="384"/>
                  </a:lnTo>
                  <a:lnTo>
                    <a:pt x="644" y="390"/>
                  </a:lnTo>
                  <a:lnTo>
                    <a:pt x="652" y="392"/>
                  </a:lnTo>
                  <a:lnTo>
                    <a:pt x="636" y="402"/>
                  </a:lnTo>
                  <a:lnTo>
                    <a:pt x="636" y="404"/>
                  </a:lnTo>
                  <a:lnTo>
                    <a:pt x="640" y="410"/>
                  </a:lnTo>
                  <a:lnTo>
                    <a:pt x="650" y="418"/>
                  </a:lnTo>
                  <a:lnTo>
                    <a:pt x="670" y="428"/>
                  </a:lnTo>
                  <a:lnTo>
                    <a:pt x="690" y="440"/>
                  </a:lnTo>
                  <a:lnTo>
                    <a:pt x="700" y="448"/>
                  </a:lnTo>
                  <a:lnTo>
                    <a:pt x="704" y="454"/>
                  </a:lnTo>
                  <a:lnTo>
                    <a:pt x="704" y="456"/>
                  </a:lnTo>
                  <a:lnTo>
                    <a:pt x="686" y="470"/>
                  </a:lnTo>
                  <a:lnTo>
                    <a:pt x="688" y="470"/>
                  </a:lnTo>
                  <a:lnTo>
                    <a:pt x="696" y="476"/>
                  </a:lnTo>
                  <a:lnTo>
                    <a:pt x="706" y="486"/>
                  </a:lnTo>
                  <a:lnTo>
                    <a:pt x="716" y="504"/>
                  </a:lnTo>
                  <a:lnTo>
                    <a:pt x="726" y="528"/>
                  </a:lnTo>
                  <a:lnTo>
                    <a:pt x="734" y="552"/>
                  </a:lnTo>
                  <a:lnTo>
                    <a:pt x="742" y="580"/>
                  </a:lnTo>
                  <a:lnTo>
                    <a:pt x="732" y="574"/>
                  </a:lnTo>
                  <a:lnTo>
                    <a:pt x="718" y="570"/>
                  </a:lnTo>
                  <a:lnTo>
                    <a:pt x="698" y="564"/>
                  </a:lnTo>
                  <a:lnTo>
                    <a:pt x="664" y="560"/>
                  </a:lnTo>
                  <a:lnTo>
                    <a:pt x="654" y="558"/>
                  </a:lnTo>
                  <a:lnTo>
                    <a:pt x="662" y="578"/>
                  </a:lnTo>
                  <a:lnTo>
                    <a:pt x="652" y="582"/>
                  </a:lnTo>
                  <a:lnTo>
                    <a:pt x="642" y="582"/>
                  </a:lnTo>
                  <a:lnTo>
                    <a:pt x="638" y="580"/>
                  </a:lnTo>
                  <a:lnTo>
                    <a:pt x="634" y="578"/>
                  </a:lnTo>
                  <a:lnTo>
                    <a:pt x="618" y="560"/>
                  </a:lnTo>
                  <a:lnTo>
                    <a:pt x="610" y="550"/>
                  </a:lnTo>
                  <a:lnTo>
                    <a:pt x="608" y="574"/>
                  </a:lnTo>
                  <a:lnTo>
                    <a:pt x="596" y="558"/>
                  </a:lnTo>
                  <a:lnTo>
                    <a:pt x="584" y="542"/>
                  </a:lnTo>
                  <a:lnTo>
                    <a:pt x="574" y="524"/>
                  </a:lnTo>
                  <a:lnTo>
                    <a:pt x="566" y="502"/>
                  </a:lnTo>
                  <a:lnTo>
                    <a:pt x="560" y="520"/>
                  </a:lnTo>
                  <a:lnTo>
                    <a:pt x="556" y="514"/>
                  </a:lnTo>
                  <a:lnTo>
                    <a:pt x="538" y="482"/>
                  </a:lnTo>
                  <a:lnTo>
                    <a:pt x="528" y="460"/>
                  </a:lnTo>
                  <a:lnTo>
                    <a:pt x="524" y="444"/>
                  </a:lnTo>
                  <a:lnTo>
                    <a:pt x="524" y="436"/>
                  </a:lnTo>
                  <a:lnTo>
                    <a:pt x="524" y="432"/>
                  </a:lnTo>
                  <a:lnTo>
                    <a:pt x="520" y="426"/>
                  </a:lnTo>
                  <a:lnTo>
                    <a:pt x="512" y="412"/>
                  </a:lnTo>
                  <a:lnTo>
                    <a:pt x="496" y="396"/>
                  </a:lnTo>
                  <a:lnTo>
                    <a:pt x="488" y="390"/>
                  </a:lnTo>
                  <a:lnTo>
                    <a:pt x="478" y="384"/>
                  </a:lnTo>
                  <a:lnTo>
                    <a:pt x="466" y="380"/>
                  </a:lnTo>
                  <a:lnTo>
                    <a:pt x="456" y="378"/>
                  </a:lnTo>
                  <a:lnTo>
                    <a:pt x="428" y="382"/>
                  </a:lnTo>
                  <a:lnTo>
                    <a:pt x="404" y="386"/>
                  </a:lnTo>
                  <a:lnTo>
                    <a:pt x="372" y="394"/>
                  </a:lnTo>
                  <a:lnTo>
                    <a:pt x="368" y="696"/>
                  </a:lnTo>
                  <a:lnTo>
                    <a:pt x="322" y="694"/>
                  </a:lnTo>
                  <a:lnTo>
                    <a:pt x="334" y="422"/>
                  </a:lnTo>
                  <a:lnTo>
                    <a:pt x="314" y="392"/>
                  </a:lnTo>
                  <a:lnTo>
                    <a:pt x="302" y="376"/>
                  </a:lnTo>
                  <a:lnTo>
                    <a:pt x="288" y="362"/>
                  </a:lnTo>
                  <a:lnTo>
                    <a:pt x="280" y="354"/>
                  </a:lnTo>
                  <a:lnTo>
                    <a:pt x="270" y="348"/>
                  </a:lnTo>
                  <a:lnTo>
                    <a:pt x="248" y="340"/>
                  </a:lnTo>
                  <a:lnTo>
                    <a:pt x="232" y="336"/>
                  </a:lnTo>
                  <a:lnTo>
                    <a:pt x="226" y="336"/>
                  </a:lnTo>
                  <a:lnTo>
                    <a:pt x="222" y="338"/>
                  </a:lnTo>
                  <a:lnTo>
                    <a:pt x="212" y="340"/>
                  </a:lnTo>
                  <a:lnTo>
                    <a:pt x="196" y="342"/>
                  </a:lnTo>
                  <a:lnTo>
                    <a:pt x="172" y="342"/>
                  </a:lnTo>
                  <a:lnTo>
                    <a:pt x="134" y="338"/>
                  </a:lnTo>
                  <a:lnTo>
                    <a:pt x="126" y="336"/>
                  </a:lnTo>
                  <a:lnTo>
                    <a:pt x="142" y="324"/>
                  </a:lnTo>
                  <a:lnTo>
                    <a:pt x="118" y="324"/>
                  </a:lnTo>
                  <a:lnTo>
                    <a:pt x="98" y="322"/>
                  </a:lnTo>
                  <a:lnTo>
                    <a:pt x="78" y="316"/>
                  </a:lnTo>
                  <a:lnTo>
                    <a:pt x="56" y="310"/>
                  </a:lnTo>
                  <a:lnTo>
                    <a:pt x="80" y="302"/>
                  </a:lnTo>
                  <a:lnTo>
                    <a:pt x="66" y="298"/>
                  </a:lnTo>
                  <a:lnTo>
                    <a:pt x="44" y="288"/>
                  </a:lnTo>
                  <a:lnTo>
                    <a:pt x="40" y="286"/>
                  </a:lnTo>
                  <a:lnTo>
                    <a:pt x="36" y="282"/>
                  </a:lnTo>
                  <a:lnTo>
                    <a:pt x="32" y="272"/>
                  </a:lnTo>
                  <a:lnTo>
                    <a:pt x="32" y="260"/>
                  </a:lnTo>
                  <a:lnTo>
                    <a:pt x="54" y="260"/>
                  </a:lnTo>
                  <a:lnTo>
                    <a:pt x="50" y="252"/>
                  </a:lnTo>
                  <a:lnTo>
                    <a:pt x="42" y="240"/>
                  </a:lnTo>
                  <a:lnTo>
                    <a:pt x="32" y="222"/>
                  </a:lnTo>
                  <a:lnTo>
                    <a:pt x="18" y="204"/>
                  </a:lnTo>
                  <a:lnTo>
                    <a:pt x="8" y="194"/>
                  </a:lnTo>
                  <a:lnTo>
                    <a:pt x="0" y="186"/>
                  </a:lnTo>
                  <a:lnTo>
                    <a:pt x="30" y="182"/>
                  </a:lnTo>
                  <a:lnTo>
                    <a:pt x="56" y="180"/>
                  </a:lnTo>
                  <a:lnTo>
                    <a:pt x="82" y="180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498"/>
            <p:cNvSpPr>
              <a:spLocks/>
            </p:cNvSpPr>
            <p:nvPr/>
          </p:nvSpPr>
          <p:spPr bwMode="auto">
            <a:xfrm>
              <a:off x="3358" y="3341"/>
              <a:ext cx="466" cy="232"/>
            </a:xfrm>
            <a:custGeom>
              <a:avLst/>
              <a:gdLst>
                <a:gd name="T0" fmla="*/ 307 w 646"/>
                <a:gd name="T1" fmla="*/ 12 h 322"/>
                <a:gd name="T2" fmla="*/ 322 w 646"/>
                <a:gd name="T3" fmla="*/ 53 h 322"/>
                <a:gd name="T4" fmla="*/ 318 w 646"/>
                <a:gd name="T5" fmla="*/ 123 h 322"/>
                <a:gd name="T6" fmla="*/ 216 w 646"/>
                <a:gd name="T7" fmla="*/ 138 h 322"/>
                <a:gd name="T8" fmla="*/ 133 w 646"/>
                <a:gd name="T9" fmla="*/ 157 h 322"/>
                <a:gd name="T10" fmla="*/ 83 w 646"/>
                <a:gd name="T11" fmla="*/ 146 h 322"/>
                <a:gd name="T12" fmla="*/ 4 w 646"/>
                <a:gd name="T13" fmla="*/ 30 h 322"/>
                <a:gd name="T14" fmla="*/ 58 w 646"/>
                <a:gd name="T15" fmla="*/ 5 h 322"/>
                <a:gd name="T16" fmla="*/ 74 w 646"/>
                <a:gd name="T17" fmla="*/ 0 h 322"/>
                <a:gd name="T18" fmla="*/ 74 w 646"/>
                <a:gd name="T19" fmla="*/ 0 h 322"/>
                <a:gd name="T20" fmla="*/ 86 w 646"/>
                <a:gd name="T21" fmla="*/ 2 h 322"/>
                <a:gd name="T22" fmla="*/ 113 w 646"/>
                <a:gd name="T23" fmla="*/ 9 h 322"/>
                <a:gd name="T24" fmla="*/ 195 w 646"/>
                <a:gd name="T25" fmla="*/ 27 h 322"/>
                <a:gd name="T26" fmla="*/ 307 w 646"/>
                <a:gd name="T27" fmla="*/ 12 h 3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6" h="322">
                  <a:moveTo>
                    <a:pt x="590" y="23"/>
                  </a:moveTo>
                  <a:cubicBezTo>
                    <a:pt x="631" y="31"/>
                    <a:pt x="616" y="67"/>
                    <a:pt x="620" y="103"/>
                  </a:cubicBezTo>
                  <a:cubicBezTo>
                    <a:pt x="626" y="137"/>
                    <a:pt x="646" y="210"/>
                    <a:pt x="612" y="237"/>
                  </a:cubicBezTo>
                  <a:cubicBezTo>
                    <a:pt x="578" y="264"/>
                    <a:pt x="475" y="254"/>
                    <a:pt x="416" y="265"/>
                  </a:cubicBezTo>
                  <a:cubicBezTo>
                    <a:pt x="326" y="261"/>
                    <a:pt x="255" y="303"/>
                    <a:pt x="255" y="303"/>
                  </a:cubicBezTo>
                  <a:cubicBezTo>
                    <a:pt x="255" y="303"/>
                    <a:pt x="200" y="322"/>
                    <a:pt x="159" y="281"/>
                  </a:cubicBezTo>
                  <a:cubicBezTo>
                    <a:pt x="118" y="240"/>
                    <a:pt x="16" y="102"/>
                    <a:pt x="8" y="57"/>
                  </a:cubicBezTo>
                  <a:cubicBezTo>
                    <a:pt x="0" y="12"/>
                    <a:pt x="90" y="17"/>
                    <a:pt x="111" y="10"/>
                  </a:cubicBezTo>
                  <a:lnTo>
                    <a:pt x="143" y="0"/>
                  </a:lnTo>
                  <a:lnTo>
                    <a:pt x="165" y="4"/>
                  </a:lnTo>
                  <a:lnTo>
                    <a:pt x="217" y="16"/>
                  </a:lnTo>
                  <a:lnTo>
                    <a:pt x="375" y="52"/>
                  </a:lnTo>
                  <a:lnTo>
                    <a:pt x="590" y="23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499"/>
            <p:cNvSpPr>
              <a:spLocks/>
            </p:cNvSpPr>
            <p:nvPr/>
          </p:nvSpPr>
          <p:spPr bwMode="auto">
            <a:xfrm>
              <a:off x="3505" y="3019"/>
              <a:ext cx="295" cy="136"/>
            </a:xfrm>
            <a:custGeom>
              <a:avLst/>
              <a:gdLst>
                <a:gd name="T0" fmla="*/ 0 w 410"/>
                <a:gd name="T1" fmla="*/ 88 h 188"/>
                <a:gd name="T2" fmla="*/ 2 w 410"/>
                <a:gd name="T3" fmla="*/ 82 h 188"/>
                <a:gd name="T4" fmla="*/ 6 w 410"/>
                <a:gd name="T5" fmla="*/ 70 h 188"/>
                <a:gd name="T6" fmla="*/ 10 w 410"/>
                <a:gd name="T7" fmla="*/ 61 h 188"/>
                <a:gd name="T8" fmla="*/ 16 w 410"/>
                <a:gd name="T9" fmla="*/ 52 h 188"/>
                <a:gd name="T10" fmla="*/ 22 w 410"/>
                <a:gd name="T11" fmla="*/ 43 h 188"/>
                <a:gd name="T12" fmla="*/ 29 w 410"/>
                <a:gd name="T13" fmla="*/ 33 h 188"/>
                <a:gd name="T14" fmla="*/ 42 w 410"/>
                <a:gd name="T15" fmla="*/ 17 h 188"/>
                <a:gd name="T16" fmla="*/ 49 w 410"/>
                <a:gd name="T17" fmla="*/ 10 h 188"/>
                <a:gd name="T18" fmla="*/ 54 w 410"/>
                <a:gd name="T19" fmla="*/ 7 h 188"/>
                <a:gd name="T20" fmla="*/ 60 w 410"/>
                <a:gd name="T21" fmla="*/ 2 h 188"/>
                <a:gd name="T22" fmla="*/ 65 w 410"/>
                <a:gd name="T23" fmla="*/ 0 h 188"/>
                <a:gd name="T24" fmla="*/ 73 w 410"/>
                <a:gd name="T25" fmla="*/ 0 h 188"/>
                <a:gd name="T26" fmla="*/ 80 w 410"/>
                <a:gd name="T27" fmla="*/ 1 h 188"/>
                <a:gd name="T28" fmla="*/ 87 w 410"/>
                <a:gd name="T29" fmla="*/ 4 h 188"/>
                <a:gd name="T30" fmla="*/ 94 w 410"/>
                <a:gd name="T31" fmla="*/ 7 h 188"/>
                <a:gd name="T32" fmla="*/ 104 w 410"/>
                <a:gd name="T33" fmla="*/ 12 h 188"/>
                <a:gd name="T34" fmla="*/ 112 w 410"/>
                <a:gd name="T35" fmla="*/ 14 h 188"/>
                <a:gd name="T36" fmla="*/ 119 w 410"/>
                <a:gd name="T37" fmla="*/ 17 h 188"/>
                <a:gd name="T38" fmla="*/ 128 w 410"/>
                <a:gd name="T39" fmla="*/ 17 h 188"/>
                <a:gd name="T40" fmla="*/ 139 w 410"/>
                <a:gd name="T41" fmla="*/ 17 h 188"/>
                <a:gd name="T42" fmla="*/ 160 w 410"/>
                <a:gd name="T43" fmla="*/ 14 h 188"/>
                <a:gd name="T44" fmla="*/ 168 w 410"/>
                <a:gd name="T45" fmla="*/ 14 h 188"/>
                <a:gd name="T46" fmla="*/ 174 w 410"/>
                <a:gd name="T47" fmla="*/ 16 h 188"/>
                <a:gd name="T48" fmla="*/ 179 w 410"/>
                <a:gd name="T49" fmla="*/ 19 h 188"/>
                <a:gd name="T50" fmla="*/ 183 w 410"/>
                <a:gd name="T51" fmla="*/ 24 h 188"/>
                <a:gd name="T52" fmla="*/ 187 w 410"/>
                <a:gd name="T53" fmla="*/ 31 h 188"/>
                <a:gd name="T54" fmla="*/ 191 w 410"/>
                <a:gd name="T55" fmla="*/ 42 h 188"/>
                <a:gd name="T56" fmla="*/ 194 w 410"/>
                <a:gd name="T57" fmla="*/ 52 h 188"/>
                <a:gd name="T58" fmla="*/ 196 w 410"/>
                <a:gd name="T59" fmla="*/ 64 h 188"/>
                <a:gd name="T60" fmla="*/ 204 w 410"/>
                <a:gd name="T61" fmla="*/ 82 h 188"/>
                <a:gd name="T62" fmla="*/ 209 w 410"/>
                <a:gd name="T63" fmla="*/ 94 h 188"/>
                <a:gd name="T64" fmla="*/ 212 w 410"/>
                <a:gd name="T65" fmla="*/ 98 h 188"/>
                <a:gd name="T66" fmla="*/ 209 w 410"/>
                <a:gd name="T67" fmla="*/ 96 h 188"/>
                <a:gd name="T68" fmla="*/ 199 w 410"/>
                <a:gd name="T69" fmla="*/ 90 h 188"/>
                <a:gd name="T70" fmla="*/ 191 w 410"/>
                <a:gd name="T71" fmla="*/ 86 h 188"/>
                <a:gd name="T72" fmla="*/ 182 w 410"/>
                <a:gd name="T73" fmla="*/ 82 h 188"/>
                <a:gd name="T74" fmla="*/ 171 w 410"/>
                <a:gd name="T75" fmla="*/ 77 h 188"/>
                <a:gd name="T76" fmla="*/ 158 w 410"/>
                <a:gd name="T77" fmla="*/ 75 h 188"/>
                <a:gd name="T78" fmla="*/ 145 w 410"/>
                <a:gd name="T79" fmla="*/ 71 h 188"/>
                <a:gd name="T80" fmla="*/ 128 w 410"/>
                <a:gd name="T81" fmla="*/ 69 h 188"/>
                <a:gd name="T82" fmla="*/ 112 w 410"/>
                <a:gd name="T83" fmla="*/ 68 h 188"/>
                <a:gd name="T84" fmla="*/ 92 w 410"/>
                <a:gd name="T85" fmla="*/ 68 h 188"/>
                <a:gd name="T86" fmla="*/ 71 w 410"/>
                <a:gd name="T87" fmla="*/ 70 h 188"/>
                <a:gd name="T88" fmla="*/ 50 w 410"/>
                <a:gd name="T89" fmla="*/ 73 h 188"/>
                <a:gd name="T90" fmla="*/ 26 w 410"/>
                <a:gd name="T91" fmla="*/ 80 h 188"/>
                <a:gd name="T92" fmla="*/ 0 w 410"/>
                <a:gd name="T93" fmla="*/ 88 h 18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10" h="188">
                  <a:moveTo>
                    <a:pt x="0" y="168"/>
                  </a:moveTo>
                  <a:lnTo>
                    <a:pt x="4" y="158"/>
                  </a:lnTo>
                  <a:lnTo>
                    <a:pt x="12" y="134"/>
                  </a:lnTo>
                  <a:lnTo>
                    <a:pt x="20" y="116"/>
                  </a:lnTo>
                  <a:lnTo>
                    <a:pt x="30" y="100"/>
                  </a:lnTo>
                  <a:lnTo>
                    <a:pt x="42" y="82"/>
                  </a:lnTo>
                  <a:lnTo>
                    <a:pt x="56" y="64"/>
                  </a:lnTo>
                  <a:lnTo>
                    <a:pt x="82" y="32"/>
                  </a:lnTo>
                  <a:lnTo>
                    <a:pt x="94" y="20"/>
                  </a:lnTo>
                  <a:lnTo>
                    <a:pt x="104" y="12"/>
                  </a:lnTo>
                  <a:lnTo>
                    <a:pt x="116" y="4"/>
                  </a:lnTo>
                  <a:lnTo>
                    <a:pt x="126" y="0"/>
                  </a:lnTo>
                  <a:lnTo>
                    <a:pt x="140" y="0"/>
                  </a:lnTo>
                  <a:lnTo>
                    <a:pt x="154" y="2"/>
                  </a:lnTo>
                  <a:lnTo>
                    <a:pt x="168" y="8"/>
                  </a:lnTo>
                  <a:lnTo>
                    <a:pt x="180" y="14"/>
                  </a:lnTo>
                  <a:lnTo>
                    <a:pt x="202" y="24"/>
                  </a:lnTo>
                  <a:lnTo>
                    <a:pt x="216" y="28"/>
                  </a:lnTo>
                  <a:lnTo>
                    <a:pt x="230" y="32"/>
                  </a:lnTo>
                  <a:lnTo>
                    <a:pt x="248" y="32"/>
                  </a:lnTo>
                  <a:lnTo>
                    <a:pt x="268" y="32"/>
                  </a:lnTo>
                  <a:lnTo>
                    <a:pt x="308" y="28"/>
                  </a:lnTo>
                  <a:lnTo>
                    <a:pt x="324" y="28"/>
                  </a:lnTo>
                  <a:lnTo>
                    <a:pt x="336" y="30"/>
                  </a:lnTo>
                  <a:lnTo>
                    <a:pt x="346" y="36"/>
                  </a:lnTo>
                  <a:lnTo>
                    <a:pt x="354" y="46"/>
                  </a:lnTo>
                  <a:lnTo>
                    <a:pt x="362" y="60"/>
                  </a:lnTo>
                  <a:lnTo>
                    <a:pt x="368" y="80"/>
                  </a:lnTo>
                  <a:lnTo>
                    <a:pt x="374" y="100"/>
                  </a:lnTo>
                  <a:lnTo>
                    <a:pt x="380" y="122"/>
                  </a:lnTo>
                  <a:lnTo>
                    <a:pt x="394" y="156"/>
                  </a:lnTo>
                  <a:lnTo>
                    <a:pt x="404" y="180"/>
                  </a:lnTo>
                  <a:lnTo>
                    <a:pt x="410" y="188"/>
                  </a:lnTo>
                  <a:lnTo>
                    <a:pt x="404" y="184"/>
                  </a:lnTo>
                  <a:lnTo>
                    <a:pt x="384" y="172"/>
                  </a:lnTo>
                  <a:lnTo>
                    <a:pt x="370" y="164"/>
                  </a:lnTo>
                  <a:lnTo>
                    <a:pt x="352" y="156"/>
                  </a:lnTo>
                  <a:lnTo>
                    <a:pt x="330" y="148"/>
                  </a:lnTo>
                  <a:lnTo>
                    <a:pt x="306" y="142"/>
                  </a:lnTo>
                  <a:lnTo>
                    <a:pt x="280" y="136"/>
                  </a:lnTo>
                  <a:lnTo>
                    <a:pt x="248" y="132"/>
                  </a:lnTo>
                  <a:lnTo>
                    <a:pt x="216" y="130"/>
                  </a:lnTo>
                  <a:lnTo>
                    <a:pt x="178" y="130"/>
                  </a:lnTo>
                  <a:lnTo>
                    <a:pt x="138" y="134"/>
                  </a:lnTo>
                  <a:lnTo>
                    <a:pt x="96" y="140"/>
                  </a:lnTo>
                  <a:lnTo>
                    <a:pt x="50" y="15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500"/>
            <p:cNvSpPr>
              <a:spLocks/>
            </p:cNvSpPr>
            <p:nvPr/>
          </p:nvSpPr>
          <p:spPr bwMode="auto">
            <a:xfrm>
              <a:off x="3502" y="3013"/>
              <a:ext cx="293" cy="137"/>
            </a:xfrm>
            <a:custGeom>
              <a:avLst/>
              <a:gdLst>
                <a:gd name="T0" fmla="*/ 0 w 407"/>
                <a:gd name="T1" fmla="*/ 89 h 190"/>
                <a:gd name="T2" fmla="*/ 0 w 407"/>
                <a:gd name="T3" fmla="*/ 89 h 190"/>
                <a:gd name="T4" fmla="*/ 29 w 407"/>
                <a:gd name="T5" fmla="*/ 35 h 190"/>
                <a:gd name="T6" fmla="*/ 80 w 407"/>
                <a:gd name="T7" fmla="*/ 3 h 190"/>
                <a:gd name="T8" fmla="*/ 120 w 407"/>
                <a:gd name="T9" fmla="*/ 18 h 190"/>
                <a:gd name="T10" fmla="*/ 174 w 407"/>
                <a:gd name="T11" fmla="*/ 17 h 190"/>
                <a:gd name="T12" fmla="*/ 202 w 407"/>
                <a:gd name="T13" fmla="*/ 99 h 190"/>
                <a:gd name="T14" fmla="*/ 0 w 407"/>
                <a:gd name="T15" fmla="*/ 89 h 190"/>
                <a:gd name="T16" fmla="*/ 0 w 407"/>
                <a:gd name="T17" fmla="*/ 89 h 1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190">
                  <a:moveTo>
                    <a:pt x="0" y="171"/>
                  </a:moveTo>
                  <a:lnTo>
                    <a:pt x="0" y="171"/>
                  </a:lnTo>
                  <a:cubicBezTo>
                    <a:pt x="9" y="154"/>
                    <a:pt x="30" y="95"/>
                    <a:pt x="56" y="67"/>
                  </a:cubicBezTo>
                  <a:cubicBezTo>
                    <a:pt x="82" y="39"/>
                    <a:pt x="125" y="10"/>
                    <a:pt x="154" y="5"/>
                  </a:cubicBezTo>
                  <a:cubicBezTo>
                    <a:pt x="183" y="0"/>
                    <a:pt x="200" y="30"/>
                    <a:pt x="230" y="35"/>
                  </a:cubicBezTo>
                  <a:cubicBezTo>
                    <a:pt x="260" y="40"/>
                    <a:pt x="313" y="25"/>
                    <a:pt x="336" y="33"/>
                  </a:cubicBezTo>
                  <a:cubicBezTo>
                    <a:pt x="359" y="41"/>
                    <a:pt x="407" y="182"/>
                    <a:pt x="391" y="190"/>
                  </a:cubicBezTo>
                  <a:cubicBezTo>
                    <a:pt x="253" y="148"/>
                    <a:pt x="61" y="156"/>
                    <a:pt x="0" y="171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501"/>
            <p:cNvSpPr>
              <a:spLocks/>
            </p:cNvSpPr>
            <p:nvPr/>
          </p:nvSpPr>
          <p:spPr bwMode="auto">
            <a:xfrm>
              <a:off x="3456" y="3320"/>
              <a:ext cx="306" cy="198"/>
            </a:xfrm>
            <a:custGeom>
              <a:avLst/>
              <a:gdLst>
                <a:gd name="T0" fmla="*/ 221 w 424"/>
                <a:gd name="T1" fmla="*/ 22 h 274"/>
                <a:gd name="T2" fmla="*/ 160 w 424"/>
                <a:gd name="T3" fmla="*/ 98 h 274"/>
                <a:gd name="T4" fmla="*/ 84 w 424"/>
                <a:gd name="T5" fmla="*/ 132 h 274"/>
                <a:gd name="T6" fmla="*/ 10 w 424"/>
                <a:gd name="T7" fmla="*/ 26 h 274"/>
                <a:gd name="T8" fmla="*/ 87 w 424"/>
                <a:gd name="T9" fmla="*/ 1 h 274"/>
                <a:gd name="T10" fmla="*/ 134 w 424"/>
                <a:gd name="T11" fmla="*/ 21 h 274"/>
                <a:gd name="T12" fmla="*/ 221 w 424"/>
                <a:gd name="T13" fmla="*/ 22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4" h="274">
                  <a:moveTo>
                    <a:pt x="424" y="42"/>
                  </a:moveTo>
                  <a:lnTo>
                    <a:pt x="307" y="187"/>
                  </a:lnTo>
                  <a:cubicBezTo>
                    <a:pt x="263" y="222"/>
                    <a:pt x="210" y="274"/>
                    <a:pt x="162" y="252"/>
                  </a:cubicBezTo>
                  <a:cubicBezTo>
                    <a:pt x="96" y="247"/>
                    <a:pt x="0" y="184"/>
                    <a:pt x="19" y="50"/>
                  </a:cubicBezTo>
                  <a:cubicBezTo>
                    <a:pt x="19" y="20"/>
                    <a:pt x="131" y="3"/>
                    <a:pt x="168" y="2"/>
                  </a:cubicBezTo>
                  <a:cubicBezTo>
                    <a:pt x="208" y="0"/>
                    <a:pt x="215" y="33"/>
                    <a:pt x="258" y="40"/>
                  </a:cubicBezTo>
                  <a:lnTo>
                    <a:pt x="424" y="4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502"/>
            <p:cNvSpPr>
              <a:spLocks/>
            </p:cNvSpPr>
            <p:nvPr/>
          </p:nvSpPr>
          <p:spPr bwMode="auto">
            <a:xfrm>
              <a:off x="3366" y="3050"/>
              <a:ext cx="183" cy="383"/>
            </a:xfrm>
            <a:custGeom>
              <a:avLst/>
              <a:gdLst>
                <a:gd name="T0" fmla="*/ 43 w 253"/>
                <a:gd name="T1" fmla="*/ 231 h 530"/>
                <a:gd name="T2" fmla="*/ 4 w 253"/>
                <a:gd name="T3" fmla="*/ 176 h 530"/>
                <a:gd name="T4" fmla="*/ 18 w 253"/>
                <a:gd name="T5" fmla="*/ 131 h 530"/>
                <a:gd name="T6" fmla="*/ 13 w 253"/>
                <a:gd name="T7" fmla="*/ 71 h 530"/>
                <a:gd name="T8" fmla="*/ 132 w 253"/>
                <a:gd name="T9" fmla="*/ 43 h 530"/>
                <a:gd name="T10" fmla="*/ 114 w 253"/>
                <a:gd name="T11" fmla="*/ 246 h 530"/>
                <a:gd name="T12" fmla="*/ 43 w 253"/>
                <a:gd name="T13" fmla="*/ 231 h 5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3" h="530">
                  <a:moveTo>
                    <a:pt x="83" y="441"/>
                  </a:moveTo>
                  <a:cubicBezTo>
                    <a:pt x="51" y="415"/>
                    <a:pt x="15" y="369"/>
                    <a:pt x="8" y="337"/>
                  </a:cubicBezTo>
                  <a:cubicBezTo>
                    <a:pt x="0" y="306"/>
                    <a:pt x="32" y="285"/>
                    <a:pt x="35" y="251"/>
                  </a:cubicBezTo>
                  <a:cubicBezTo>
                    <a:pt x="39" y="217"/>
                    <a:pt x="23" y="189"/>
                    <a:pt x="25" y="135"/>
                  </a:cubicBezTo>
                  <a:cubicBezTo>
                    <a:pt x="28" y="81"/>
                    <a:pt x="203" y="0"/>
                    <a:pt x="253" y="82"/>
                  </a:cubicBezTo>
                  <a:cubicBezTo>
                    <a:pt x="216" y="236"/>
                    <a:pt x="246" y="410"/>
                    <a:pt x="218" y="470"/>
                  </a:cubicBezTo>
                  <a:cubicBezTo>
                    <a:pt x="190" y="530"/>
                    <a:pt x="110" y="447"/>
                    <a:pt x="83" y="441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503"/>
            <p:cNvSpPr>
              <a:spLocks/>
            </p:cNvSpPr>
            <p:nvPr/>
          </p:nvSpPr>
          <p:spPr bwMode="auto">
            <a:xfrm>
              <a:off x="3443" y="3117"/>
              <a:ext cx="86" cy="204"/>
            </a:xfrm>
            <a:custGeom>
              <a:avLst/>
              <a:gdLst>
                <a:gd name="T0" fmla="*/ 62 w 119"/>
                <a:gd name="T1" fmla="*/ 0 h 283"/>
                <a:gd name="T2" fmla="*/ 62 w 119"/>
                <a:gd name="T3" fmla="*/ 0 h 283"/>
                <a:gd name="T4" fmla="*/ 57 w 119"/>
                <a:gd name="T5" fmla="*/ 4 h 283"/>
                <a:gd name="T6" fmla="*/ 2 w 119"/>
                <a:gd name="T7" fmla="*/ 76 h 283"/>
                <a:gd name="T8" fmla="*/ 51 w 119"/>
                <a:gd name="T9" fmla="*/ 147 h 283"/>
                <a:gd name="T10" fmla="*/ 48 w 119"/>
                <a:gd name="T11" fmla="*/ 125 h 283"/>
                <a:gd name="T12" fmla="*/ 50 w 119"/>
                <a:gd name="T13" fmla="*/ 85 h 283"/>
                <a:gd name="T14" fmla="*/ 52 w 119"/>
                <a:gd name="T15" fmla="*/ 61 h 283"/>
                <a:gd name="T16" fmla="*/ 55 w 119"/>
                <a:gd name="T17" fmla="*/ 37 h 283"/>
                <a:gd name="T18" fmla="*/ 58 w 119"/>
                <a:gd name="T19" fmla="*/ 17 h 283"/>
                <a:gd name="T20" fmla="*/ 60 w 119"/>
                <a:gd name="T21" fmla="*/ 7 h 283"/>
                <a:gd name="T22" fmla="*/ 62 w 119"/>
                <a:gd name="T23" fmla="*/ 0 h 283"/>
                <a:gd name="T24" fmla="*/ 62 w 119"/>
                <a:gd name="T25" fmla="*/ 0 h 2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9" h="283">
                  <a:moveTo>
                    <a:pt x="119" y="0"/>
                  </a:moveTo>
                  <a:lnTo>
                    <a:pt x="119" y="0"/>
                  </a:lnTo>
                  <a:lnTo>
                    <a:pt x="109" y="8"/>
                  </a:lnTo>
                  <a:cubicBezTo>
                    <a:pt x="90" y="32"/>
                    <a:pt x="8" y="61"/>
                    <a:pt x="4" y="147"/>
                  </a:cubicBezTo>
                  <a:cubicBezTo>
                    <a:pt x="0" y="233"/>
                    <a:pt x="84" y="267"/>
                    <a:pt x="98" y="283"/>
                  </a:cubicBezTo>
                  <a:lnTo>
                    <a:pt x="91" y="242"/>
                  </a:lnTo>
                  <a:lnTo>
                    <a:pt x="95" y="164"/>
                  </a:lnTo>
                  <a:lnTo>
                    <a:pt x="99" y="118"/>
                  </a:lnTo>
                  <a:lnTo>
                    <a:pt x="105" y="72"/>
                  </a:lnTo>
                  <a:lnTo>
                    <a:pt x="111" y="32"/>
                  </a:lnTo>
                  <a:lnTo>
                    <a:pt x="115" y="1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504"/>
            <p:cNvSpPr>
              <a:spLocks/>
            </p:cNvSpPr>
            <p:nvPr/>
          </p:nvSpPr>
          <p:spPr bwMode="auto">
            <a:xfrm>
              <a:off x="3502" y="3193"/>
              <a:ext cx="336" cy="266"/>
            </a:xfrm>
            <a:custGeom>
              <a:avLst/>
              <a:gdLst>
                <a:gd name="T0" fmla="*/ 230 w 466"/>
                <a:gd name="T1" fmla="*/ 73 h 368"/>
                <a:gd name="T2" fmla="*/ 203 w 466"/>
                <a:gd name="T3" fmla="*/ 134 h 368"/>
                <a:gd name="T4" fmla="*/ 157 w 466"/>
                <a:gd name="T5" fmla="*/ 145 h 368"/>
                <a:gd name="T6" fmla="*/ 107 w 466"/>
                <a:gd name="T7" fmla="*/ 179 h 368"/>
                <a:gd name="T8" fmla="*/ 24 w 466"/>
                <a:gd name="T9" fmla="*/ 99 h 368"/>
                <a:gd name="T10" fmla="*/ 208 w 466"/>
                <a:gd name="T11" fmla="*/ 4 h 368"/>
                <a:gd name="T12" fmla="*/ 230 w 466"/>
                <a:gd name="T13" fmla="*/ 73 h 3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66" h="368">
                  <a:moveTo>
                    <a:pt x="443" y="140"/>
                  </a:moveTo>
                  <a:cubicBezTo>
                    <a:pt x="436" y="181"/>
                    <a:pt x="414" y="235"/>
                    <a:pt x="390" y="257"/>
                  </a:cubicBezTo>
                  <a:cubicBezTo>
                    <a:pt x="367" y="279"/>
                    <a:pt x="333" y="262"/>
                    <a:pt x="302" y="276"/>
                  </a:cubicBezTo>
                  <a:cubicBezTo>
                    <a:pt x="271" y="290"/>
                    <a:pt x="254" y="318"/>
                    <a:pt x="206" y="343"/>
                  </a:cubicBezTo>
                  <a:cubicBezTo>
                    <a:pt x="158" y="368"/>
                    <a:pt x="0" y="274"/>
                    <a:pt x="46" y="190"/>
                  </a:cubicBezTo>
                  <a:cubicBezTo>
                    <a:pt x="198" y="145"/>
                    <a:pt x="334" y="16"/>
                    <a:pt x="400" y="8"/>
                  </a:cubicBezTo>
                  <a:cubicBezTo>
                    <a:pt x="466" y="0"/>
                    <a:pt x="434" y="113"/>
                    <a:pt x="443" y="14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505"/>
            <p:cNvSpPr>
              <a:spLocks/>
            </p:cNvSpPr>
            <p:nvPr/>
          </p:nvSpPr>
          <p:spPr bwMode="auto">
            <a:xfrm>
              <a:off x="3577" y="3145"/>
              <a:ext cx="228" cy="81"/>
            </a:xfrm>
            <a:custGeom>
              <a:avLst/>
              <a:gdLst>
                <a:gd name="T0" fmla="*/ 149 w 317"/>
                <a:gd name="T1" fmla="*/ 0 h 113"/>
                <a:gd name="T2" fmla="*/ 160 w 317"/>
                <a:gd name="T3" fmla="*/ 30 h 113"/>
                <a:gd name="T4" fmla="*/ 128 w 317"/>
                <a:gd name="T5" fmla="*/ 55 h 113"/>
                <a:gd name="T6" fmla="*/ 40 w 317"/>
                <a:gd name="T7" fmla="*/ 44 h 113"/>
                <a:gd name="T8" fmla="*/ 18 w 317"/>
                <a:gd name="T9" fmla="*/ 13 h 113"/>
                <a:gd name="T10" fmla="*/ 149 w 317"/>
                <a:gd name="T11" fmla="*/ 0 h 1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7" h="113">
                  <a:moveTo>
                    <a:pt x="288" y="0"/>
                  </a:moveTo>
                  <a:cubicBezTo>
                    <a:pt x="315" y="5"/>
                    <a:pt x="317" y="40"/>
                    <a:pt x="310" y="58"/>
                  </a:cubicBezTo>
                  <a:cubicBezTo>
                    <a:pt x="303" y="76"/>
                    <a:pt x="287" y="103"/>
                    <a:pt x="248" y="108"/>
                  </a:cubicBezTo>
                  <a:cubicBezTo>
                    <a:pt x="209" y="113"/>
                    <a:pt x="114" y="94"/>
                    <a:pt x="76" y="86"/>
                  </a:cubicBezTo>
                  <a:cubicBezTo>
                    <a:pt x="38" y="78"/>
                    <a:pt x="0" y="39"/>
                    <a:pt x="35" y="25"/>
                  </a:cubicBezTo>
                  <a:lnTo>
                    <a:pt x="288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506"/>
            <p:cNvSpPr>
              <a:spLocks/>
            </p:cNvSpPr>
            <p:nvPr/>
          </p:nvSpPr>
          <p:spPr bwMode="auto">
            <a:xfrm>
              <a:off x="3492" y="3095"/>
              <a:ext cx="298" cy="141"/>
            </a:xfrm>
            <a:custGeom>
              <a:avLst/>
              <a:gdLst>
                <a:gd name="T0" fmla="*/ 215 w 414"/>
                <a:gd name="T1" fmla="*/ 37 h 195"/>
                <a:gd name="T2" fmla="*/ 215 w 414"/>
                <a:gd name="T3" fmla="*/ 37 h 195"/>
                <a:gd name="T4" fmla="*/ 130 w 414"/>
                <a:gd name="T5" fmla="*/ 14 h 195"/>
                <a:gd name="T6" fmla="*/ 35 w 414"/>
                <a:gd name="T7" fmla="*/ 13 h 195"/>
                <a:gd name="T8" fmla="*/ 2 w 414"/>
                <a:gd name="T9" fmla="*/ 93 h 195"/>
                <a:gd name="T10" fmla="*/ 71 w 414"/>
                <a:gd name="T11" fmla="*/ 68 h 195"/>
                <a:gd name="T12" fmla="*/ 95 w 414"/>
                <a:gd name="T13" fmla="*/ 60 h 195"/>
                <a:gd name="T14" fmla="*/ 215 w 414"/>
                <a:gd name="T15" fmla="*/ 37 h 195"/>
                <a:gd name="T16" fmla="*/ 215 w 414"/>
                <a:gd name="T17" fmla="*/ 37 h 1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4" h="195">
                  <a:moveTo>
                    <a:pt x="414" y="71"/>
                  </a:moveTo>
                  <a:lnTo>
                    <a:pt x="414" y="71"/>
                  </a:lnTo>
                  <a:cubicBezTo>
                    <a:pt x="387" y="64"/>
                    <a:pt x="309" y="36"/>
                    <a:pt x="251" y="28"/>
                  </a:cubicBezTo>
                  <a:cubicBezTo>
                    <a:pt x="193" y="20"/>
                    <a:pt x="109" y="0"/>
                    <a:pt x="68" y="25"/>
                  </a:cubicBezTo>
                  <a:cubicBezTo>
                    <a:pt x="0" y="43"/>
                    <a:pt x="1" y="132"/>
                    <a:pt x="4" y="177"/>
                  </a:cubicBezTo>
                  <a:cubicBezTo>
                    <a:pt x="16" y="195"/>
                    <a:pt x="107" y="140"/>
                    <a:pt x="137" y="130"/>
                  </a:cubicBezTo>
                  <a:cubicBezTo>
                    <a:pt x="167" y="120"/>
                    <a:pt x="138" y="125"/>
                    <a:pt x="184" y="115"/>
                  </a:cubicBezTo>
                  <a:lnTo>
                    <a:pt x="414" y="71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507"/>
            <p:cNvSpPr>
              <a:spLocks/>
            </p:cNvSpPr>
            <p:nvPr/>
          </p:nvSpPr>
          <p:spPr bwMode="auto">
            <a:xfrm>
              <a:off x="3478" y="3183"/>
              <a:ext cx="306" cy="198"/>
            </a:xfrm>
            <a:custGeom>
              <a:avLst/>
              <a:gdLst>
                <a:gd name="T0" fmla="*/ 221 w 424"/>
                <a:gd name="T1" fmla="*/ 22 h 274"/>
                <a:gd name="T2" fmla="*/ 160 w 424"/>
                <a:gd name="T3" fmla="*/ 98 h 274"/>
                <a:gd name="T4" fmla="*/ 84 w 424"/>
                <a:gd name="T5" fmla="*/ 132 h 274"/>
                <a:gd name="T6" fmla="*/ 10 w 424"/>
                <a:gd name="T7" fmla="*/ 26 h 274"/>
                <a:gd name="T8" fmla="*/ 87 w 424"/>
                <a:gd name="T9" fmla="*/ 1 h 274"/>
                <a:gd name="T10" fmla="*/ 134 w 424"/>
                <a:gd name="T11" fmla="*/ 21 h 274"/>
                <a:gd name="T12" fmla="*/ 221 w 424"/>
                <a:gd name="T13" fmla="*/ 22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4" h="274">
                  <a:moveTo>
                    <a:pt x="424" y="42"/>
                  </a:moveTo>
                  <a:lnTo>
                    <a:pt x="307" y="187"/>
                  </a:lnTo>
                  <a:cubicBezTo>
                    <a:pt x="263" y="222"/>
                    <a:pt x="210" y="274"/>
                    <a:pt x="162" y="252"/>
                  </a:cubicBezTo>
                  <a:cubicBezTo>
                    <a:pt x="96" y="247"/>
                    <a:pt x="0" y="184"/>
                    <a:pt x="19" y="50"/>
                  </a:cubicBezTo>
                  <a:cubicBezTo>
                    <a:pt x="19" y="20"/>
                    <a:pt x="131" y="3"/>
                    <a:pt x="168" y="2"/>
                  </a:cubicBezTo>
                  <a:cubicBezTo>
                    <a:pt x="208" y="0"/>
                    <a:pt x="215" y="33"/>
                    <a:pt x="258" y="40"/>
                  </a:cubicBezTo>
                  <a:lnTo>
                    <a:pt x="424" y="4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508"/>
          <p:cNvGrpSpPr>
            <a:grpSpLocks/>
          </p:cNvGrpSpPr>
          <p:nvPr/>
        </p:nvGrpSpPr>
        <p:grpSpPr bwMode="auto">
          <a:xfrm>
            <a:off x="3741738" y="390525"/>
            <a:ext cx="1785937" cy="1785938"/>
            <a:chOff x="578" y="1636"/>
            <a:chExt cx="916" cy="916"/>
          </a:xfrm>
        </p:grpSpPr>
        <p:sp>
          <p:nvSpPr>
            <p:cNvPr id="3082" name="Freeform 509"/>
            <p:cNvSpPr>
              <a:spLocks/>
            </p:cNvSpPr>
            <p:nvPr/>
          </p:nvSpPr>
          <p:spPr bwMode="auto">
            <a:xfrm>
              <a:off x="1067" y="2148"/>
              <a:ext cx="427" cy="95"/>
            </a:xfrm>
            <a:custGeom>
              <a:avLst/>
              <a:gdLst>
                <a:gd name="T0" fmla="*/ 0 w 496"/>
                <a:gd name="T1" fmla="*/ 0 h 110"/>
                <a:gd name="T2" fmla="*/ 0 w 496"/>
                <a:gd name="T3" fmla="*/ 0 h 110"/>
                <a:gd name="T4" fmla="*/ 246 w 496"/>
                <a:gd name="T5" fmla="*/ 52 h 110"/>
                <a:gd name="T6" fmla="*/ 362 w 496"/>
                <a:gd name="T7" fmla="*/ 68 h 110"/>
                <a:gd name="T8" fmla="*/ 368 w 496"/>
                <a:gd name="T9" fmla="*/ 81 h 110"/>
                <a:gd name="T10" fmla="*/ 232 w 496"/>
                <a:gd name="T11" fmla="*/ 71 h 110"/>
                <a:gd name="T12" fmla="*/ 35 w 496"/>
                <a:gd name="T13" fmla="*/ 24 h 110"/>
                <a:gd name="T14" fmla="*/ 0 w 496"/>
                <a:gd name="T15" fmla="*/ 0 h 110"/>
                <a:gd name="T16" fmla="*/ 0 w 496"/>
                <a:gd name="T17" fmla="*/ 0 h 1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6" h="110">
                  <a:moveTo>
                    <a:pt x="0" y="0"/>
                  </a:moveTo>
                  <a:lnTo>
                    <a:pt x="0" y="0"/>
                  </a:lnTo>
                  <a:cubicBezTo>
                    <a:pt x="55" y="11"/>
                    <a:pt x="270" y="59"/>
                    <a:pt x="332" y="69"/>
                  </a:cubicBezTo>
                  <a:cubicBezTo>
                    <a:pt x="394" y="79"/>
                    <a:pt x="472" y="88"/>
                    <a:pt x="488" y="91"/>
                  </a:cubicBezTo>
                  <a:lnTo>
                    <a:pt x="496" y="109"/>
                  </a:lnTo>
                  <a:cubicBezTo>
                    <a:pt x="467" y="110"/>
                    <a:pt x="398" y="109"/>
                    <a:pt x="312" y="95"/>
                  </a:cubicBezTo>
                  <a:cubicBezTo>
                    <a:pt x="226" y="81"/>
                    <a:pt x="98" y="50"/>
                    <a:pt x="48" y="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510"/>
            <p:cNvSpPr>
              <a:spLocks/>
            </p:cNvSpPr>
            <p:nvPr/>
          </p:nvSpPr>
          <p:spPr bwMode="auto">
            <a:xfrm>
              <a:off x="656" y="2091"/>
              <a:ext cx="383" cy="388"/>
            </a:xfrm>
            <a:custGeom>
              <a:avLst/>
              <a:gdLst>
                <a:gd name="T0" fmla="*/ 219 w 444"/>
                <a:gd name="T1" fmla="*/ 19 h 450"/>
                <a:gd name="T2" fmla="*/ 34 w 444"/>
                <a:gd name="T3" fmla="*/ 157 h 450"/>
                <a:gd name="T4" fmla="*/ 9 w 444"/>
                <a:gd name="T5" fmla="*/ 239 h 450"/>
                <a:gd name="T6" fmla="*/ 42 w 444"/>
                <a:gd name="T7" fmla="*/ 297 h 450"/>
                <a:gd name="T8" fmla="*/ 56 w 444"/>
                <a:gd name="T9" fmla="*/ 334 h 450"/>
                <a:gd name="T10" fmla="*/ 72 w 444"/>
                <a:gd name="T11" fmla="*/ 293 h 450"/>
                <a:gd name="T12" fmla="*/ 85 w 444"/>
                <a:gd name="T13" fmla="*/ 252 h 450"/>
                <a:gd name="T14" fmla="*/ 181 w 444"/>
                <a:gd name="T15" fmla="*/ 194 h 450"/>
                <a:gd name="T16" fmla="*/ 323 w 444"/>
                <a:gd name="T17" fmla="*/ 41 h 450"/>
                <a:gd name="T18" fmla="*/ 219 w 444"/>
                <a:gd name="T19" fmla="*/ 19 h 45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4" h="450">
                  <a:moveTo>
                    <a:pt x="295" y="26"/>
                  </a:moveTo>
                  <a:cubicBezTo>
                    <a:pt x="230" y="52"/>
                    <a:pt x="90" y="161"/>
                    <a:pt x="45" y="211"/>
                  </a:cubicBezTo>
                  <a:cubicBezTo>
                    <a:pt x="0" y="261"/>
                    <a:pt x="1" y="283"/>
                    <a:pt x="13" y="321"/>
                  </a:cubicBezTo>
                  <a:cubicBezTo>
                    <a:pt x="25" y="359"/>
                    <a:pt x="49" y="379"/>
                    <a:pt x="57" y="399"/>
                  </a:cubicBezTo>
                  <a:cubicBezTo>
                    <a:pt x="65" y="419"/>
                    <a:pt x="69" y="450"/>
                    <a:pt x="75" y="449"/>
                  </a:cubicBezTo>
                  <a:cubicBezTo>
                    <a:pt x="81" y="448"/>
                    <a:pt x="89" y="412"/>
                    <a:pt x="96" y="394"/>
                  </a:cubicBezTo>
                  <a:cubicBezTo>
                    <a:pt x="103" y="376"/>
                    <a:pt x="91" y="361"/>
                    <a:pt x="115" y="339"/>
                  </a:cubicBezTo>
                  <a:cubicBezTo>
                    <a:pt x="139" y="317"/>
                    <a:pt x="190" y="308"/>
                    <a:pt x="243" y="261"/>
                  </a:cubicBezTo>
                  <a:cubicBezTo>
                    <a:pt x="296" y="214"/>
                    <a:pt x="426" y="95"/>
                    <a:pt x="435" y="56"/>
                  </a:cubicBezTo>
                  <a:cubicBezTo>
                    <a:pt x="444" y="17"/>
                    <a:pt x="360" y="0"/>
                    <a:pt x="295" y="2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511"/>
            <p:cNvSpPr>
              <a:spLocks/>
            </p:cNvSpPr>
            <p:nvPr/>
          </p:nvSpPr>
          <p:spPr bwMode="auto">
            <a:xfrm>
              <a:off x="1003" y="1830"/>
              <a:ext cx="377" cy="332"/>
            </a:xfrm>
            <a:custGeom>
              <a:avLst/>
              <a:gdLst>
                <a:gd name="T0" fmla="*/ 4 w 438"/>
                <a:gd name="T1" fmla="*/ 232 h 386"/>
                <a:gd name="T2" fmla="*/ 0 w 438"/>
                <a:gd name="T3" fmla="*/ 213 h 386"/>
                <a:gd name="T4" fmla="*/ 0 w 438"/>
                <a:gd name="T5" fmla="*/ 182 h 386"/>
                <a:gd name="T6" fmla="*/ 8 w 438"/>
                <a:gd name="T7" fmla="*/ 142 h 386"/>
                <a:gd name="T8" fmla="*/ 15 w 438"/>
                <a:gd name="T9" fmla="*/ 119 h 386"/>
                <a:gd name="T10" fmla="*/ 27 w 438"/>
                <a:gd name="T11" fmla="*/ 96 h 386"/>
                <a:gd name="T12" fmla="*/ 53 w 438"/>
                <a:gd name="T13" fmla="*/ 61 h 386"/>
                <a:gd name="T14" fmla="*/ 84 w 438"/>
                <a:gd name="T15" fmla="*/ 37 h 386"/>
                <a:gd name="T16" fmla="*/ 115 w 438"/>
                <a:gd name="T17" fmla="*/ 21 h 386"/>
                <a:gd name="T18" fmla="*/ 129 w 438"/>
                <a:gd name="T19" fmla="*/ 16 h 386"/>
                <a:gd name="T20" fmla="*/ 179 w 438"/>
                <a:gd name="T21" fmla="*/ 3 h 386"/>
                <a:gd name="T22" fmla="*/ 210 w 438"/>
                <a:gd name="T23" fmla="*/ 0 h 386"/>
                <a:gd name="T24" fmla="*/ 250 w 438"/>
                <a:gd name="T25" fmla="*/ 2 h 386"/>
                <a:gd name="T26" fmla="*/ 310 w 438"/>
                <a:gd name="T27" fmla="*/ 4 h 386"/>
                <a:gd name="T28" fmla="*/ 317 w 438"/>
                <a:gd name="T29" fmla="*/ 8 h 386"/>
                <a:gd name="T30" fmla="*/ 324 w 438"/>
                <a:gd name="T31" fmla="*/ 15 h 386"/>
                <a:gd name="T32" fmla="*/ 324 w 438"/>
                <a:gd name="T33" fmla="*/ 21 h 386"/>
                <a:gd name="T34" fmla="*/ 320 w 438"/>
                <a:gd name="T35" fmla="*/ 27 h 386"/>
                <a:gd name="T36" fmla="*/ 308 w 438"/>
                <a:gd name="T37" fmla="*/ 34 h 386"/>
                <a:gd name="T38" fmla="*/ 287 w 438"/>
                <a:gd name="T39" fmla="*/ 43 h 386"/>
                <a:gd name="T40" fmla="*/ 250 w 438"/>
                <a:gd name="T41" fmla="*/ 53 h 386"/>
                <a:gd name="T42" fmla="*/ 226 w 438"/>
                <a:gd name="T43" fmla="*/ 61 h 386"/>
                <a:gd name="T44" fmla="*/ 201 w 438"/>
                <a:gd name="T45" fmla="*/ 89 h 386"/>
                <a:gd name="T46" fmla="*/ 187 w 438"/>
                <a:gd name="T47" fmla="*/ 108 h 386"/>
                <a:gd name="T48" fmla="*/ 145 w 438"/>
                <a:gd name="T49" fmla="*/ 152 h 386"/>
                <a:gd name="T50" fmla="*/ 107 w 438"/>
                <a:gd name="T51" fmla="*/ 189 h 386"/>
                <a:gd name="T52" fmla="*/ 95 w 438"/>
                <a:gd name="T53" fmla="*/ 203 h 386"/>
                <a:gd name="T54" fmla="*/ 72 w 438"/>
                <a:gd name="T55" fmla="*/ 237 h 386"/>
                <a:gd name="T56" fmla="*/ 47 w 438"/>
                <a:gd name="T57" fmla="*/ 274 h 386"/>
                <a:gd name="T58" fmla="*/ 35 w 438"/>
                <a:gd name="T59" fmla="*/ 284 h 386"/>
                <a:gd name="T60" fmla="*/ 24 w 438"/>
                <a:gd name="T61" fmla="*/ 283 h 386"/>
                <a:gd name="T62" fmla="*/ 13 w 438"/>
                <a:gd name="T63" fmla="*/ 267 h 386"/>
                <a:gd name="T64" fmla="*/ 4 w 438"/>
                <a:gd name="T65" fmla="*/ 232 h 3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38" h="386">
                  <a:moveTo>
                    <a:pt x="6" y="314"/>
                  </a:moveTo>
                  <a:lnTo>
                    <a:pt x="6" y="314"/>
                  </a:lnTo>
                  <a:lnTo>
                    <a:pt x="2" y="302"/>
                  </a:lnTo>
                  <a:lnTo>
                    <a:pt x="0" y="288"/>
                  </a:lnTo>
                  <a:lnTo>
                    <a:pt x="0" y="270"/>
                  </a:lnTo>
                  <a:lnTo>
                    <a:pt x="0" y="246"/>
                  </a:lnTo>
                  <a:lnTo>
                    <a:pt x="2" y="220"/>
                  </a:lnTo>
                  <a:lnTo>
                    <a:pt x="10" y="192"/>
                  </a:lnTo>
                  <a:lnTo>
                    <a:pt x="20" y="160"/>
                  </a:lnTo>
                  <a:lnTo>
                    <a:pt x="28" y="144"/>
                  </a:lnTo>
                  <a:lnTo>
                    <a:pt x="36" y="130"/>
                  </a:lnTo>
                  <a:lnTo>
                    <a:pt x="52" y="104"/>
                  </a:lnTo>
                  <a:lnTo>
                    <a:pt x="72" y="82"/>
                  </a:lnTo>
                  <a:lnTo>
                    <a:pt x="94" y="64"/>
                  </a:lnTo>
                  <a:lnTo>
                    <a:pt x="114" y="50"/>
                  </a:lnTo>
                  <a:lnTo>
                    <a:pt x="136" y="38"/>
                  </a:lnTo>
                  <a:lnTo>
                    <a:pt x="156" y="28"/>
                  </a:lnTo>
                  <a:lnTo>
                    <a:pt x="174" y="22"/>
                  </a:lnTo>
                  <a:lnTo>
                    <a:pt x="208" y="12"/>
                  </a:lnTo>
                  <a:lnTo>
                    <a:pt x="242" y="4"/>
                  </a:lnTo>
                  <a:lnTo>
                    <a:pt x="262" y="2"/>
                  </a:lnTo>
                  <a:lnTo>
                    <a:pt x="284" y="0"/>
                  </a:lnTo>
                  <a:lnTo>
                    <a:pt x="308" y="0"/>
                  </a:lnTo>
                  <a:lnTo>
                    <a:pt x="338" y="2"/>
                  </a:lnTo>
                  <a:lnTo>
                    <a:pt x="418" y="6"/>
                  </a:lnTo>
                  <a:lnTo>
                    <a:pt x="428" y="10"/>
                  </a:lnTo>
                  <a:lnTo>
                    <a:pt x="434" y="14"/>
                  </a:lnTo>
                  <a:lnTo>
                    <a:pt x="438" y="20"/>
                  </a:lnTo>
                  <a:lnTo>
                    <a:pt x="438" y="24"/>
                  </a:lnTo>
                  <a:lnTo>
                    <a:pt x="438" y="28"/>
                  </a:lnTo>
                  <a:lnTo>
                    <a:pt x="436" y="32"/>
                  </a:lnTo>
                  <a:lnTo>
                    <a:pt x="432" y="36"/>
                  </a:lnTo>
                  <a:lnTo>
                    <a:pt x="426" y="42"/>
                  </a:lnTo>
                  <a:lnTo>
                    <a:pt x="416" y="46"/>
                  </a:lnTo>
                  <a:lnTo>
                    <a:pt x="388" y="58"/>
                  </a:lnTo>
                  <a:lnTo>
                    <a:pt x="358" y="66"/>
                  </a:lnTo>
                  <a:lnTo>
                    <a:pt x="338" y="72"/>
                  </a:lnTo>
                  <a:lnTo>
                    <a:pt x="314" y="78"/>
                  </a:lnTo>
                  <a:lnTo>
                    <a:pt x="306" y="82"/>
                  </a:lnTo>
                  <a:lnTo>
                    <a:pt x="298" y="90"/>
                  </a:lnTo>
                  <a:lnTo>
                    <a:pt x="272" y="120"/>
                  </a:lnTo>
                  <a:lnTo>
                    <a:pt x="252" y="146"/>
                  </a:lnTo>
                  <a:lnTo>
                    <a:pt x="234" y="168"/>
                  </a:lnTo>
                  <a:lnTo>
                    <a:pt x="196" y="206"/>
                  </a:lnTo>
                  <a:lnTo>
                    <a:pt x="160" y="240"/>
                  </a:lnTo>
                  <a:lnTo>
                    <a:pt x="144" y="256"/>
                  </a:lnTo>
                  <a:lnTo>
                    <a:pt x="128" y="274"/>
                  </a:lnTo>
                  <a:lnTo>
                    <a:pt x="114" y="294"/>
                  </a:lnTo>
                  <a:lnTo>
                    <a:pt x="98" y="320"/>
                  </a:lnTo>
                  <a:lnTo>
                    <a:pt x="82" y="348"/>
                  </a:lnTo>
                  <a:lnTo>
                    <a:pt x="64" y="370"/>
                  </a:lnTo>
                  <a:lnTo>
                    <a:pt x="56" y="378"/>
                  </a:lnTo>
                  <a:lnTo>
                    <a:pt x="48" y="384"/>
                  </a:lnTo>
                  <a:lnTo>
                    <a:pt x="40" y="386"/>
                  </a:lnTo>
                  <a:lnTo>
                    <a:pt x="32" y="382"/>
                  </a:lnTo>
                  <a:lnTo>
                    <a:pt x="24" y="374"/>
                  </a:lnTo>
                  <a:lnTo>
                    <a:pt x="18" y="360"/>
                  </a:lnTo>
                  <a:lnTo>
                    <a:pt x="10" y="340"/>
                  </a:lnTo>
                  <a:lnTo>
                    <a:pt x="6" y="31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512"/>
            <p:cNvSpPr>
              <a:spLocks/>
            </p:cNvSpPr>
            <p:nvPr/>
          </p:nvSpPr>
          <p:spPr bwMode="auto">
            <a:xfrm>
              <a:off x="838" y="1636"/>
              <a:ext cx="193" cy="514"/>
            </a:xfrm>
            <a:custGeom>
              <a:avLst/>
              <a:gdLst>
                <a:gd name="T0" fmla="*/ 82 w 224"/>
                <a:gd name="T1" fmla="*/ 387 h 597"/>
                <a:gd name="T2" fmla="*/ 82 w 224"/>
                <a:gd name="T3" fmla="*/ 387 h 597"/>
                <a:gd name="T4" fmla="*/ 24 w 224"/>
                <a:gd name="T5" fmla="*/ 269 h 597"/>
                <a:gd name="T6" fmla="*/ 21 w 224"/>
                <a:gd name="T7" fmla="*/ 149 h 597"/>
                <a:gd name="T8" fmla="*/ 113 w 224"/>
                <a:gd name="T9" fmla="*/ 22 h 597"/>
                <a:gd name="T10" fmla="*/ 147 w 224"/>
                <a:gd name="T11" fmla="*/ 15 h 597"/>
                <a:gd name="T12" fmla="*/ 131 w 224"/>
                <a:gd name="T13" fmla="*/ 73 h 597"/>
                <a:gd name="T14" fmla="*/ 166 w 224"/>
                <a:gd name="T15" fmla="*/ 216 h 597"/>
                <a:gd name="T16" fmla="*/ 160 w 224"/>
                <a:gd name="T17" fmla="*/ 443 h 597"/>
                <a:gd name="T18" fmla="*/ 82 w 224"/>
                <a:gd name="T19" fmla="*/ 387 h 597"/>
                <a:gd name="T20" fmla="*/ 82 w 224"/>
                <a:gd name="T21" fmla="*/ 387 h 5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4" h="597">
                  <a:moveTo>
                    <a:pt x="110" y="523"/>
                  </a:moveTo>
                  <a:lnTo>
                    <a:pt x="110" y="523"/>
                  </a:lnTo>
                  <a:cubicBezTo>
                    <a:pt x="110" y="523"/>
                    <a:pt x="46" y="417"/>
                    <a:pt x="32" y="363"/>
                  </a:cubicBezTo>
                  <a:cubicBezTo>
                    <a:pt x="18" y="309"/>
                    <a:pt x="0" y="258"/>
                    <a:pt x="28" y="201"/>
                  </a:cubicBezTo>
                  <a:cubicBezTo>
                    <a:pt x="51" y="148"/>
                    <a:pt x="124" y="60"/>
                    <a:pt x="152" y="30"/>
                  </a:cubicBezTo>
                  <a:cubicBezTo>
                    <a:pt x="180" y="0"/>
                    <a:pt x="194" y="10"/>
                    <a:pt x="198" y="21"/>
                  </a:cubicBezTo>
                  <a:cubicBezTo>
                    <a:pt x="198" y="21"/>
                    <a:pt x="170" y="50"/>
                    <a:pt x="176" y="99"/>
                  </a:cubicBezTo>
                  <a:cubicBezTo>
                    <a:pt x="178" y="100"/>
                    <a:pt x="224" y="180"/>
                    <a:pt x="224" y="291"/>
                  </a:cubicBezTo>
                  <a:cubicBezTo>
                    <a:pt x="220" y="444"/>
                    <a:pt x="216" y="597"/>
                    <a:pt x="216" y="597"/>
                  </a:cubicBezTo>
                  <a:lnTo>
                    <a:pt x="110" y="523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513"/>
            <p:cNvSpPr>
              <a:spLocks/>
            </p:cNvSpPr>
            <p:nvPr/>
          </p:nvSpPr>
          <p:spPr bwMode="auto">
            <a:xfrm>
              <a:off x="578" y="2023"/>
              <a:ext cx="456" cy="153"/>
            </a:xfrm>
            <a:custGeom>
              <a:avLst/>
              <a:gdLst>
                <a:gd name="T0" fmla="*/ 195 w 530"/>
                <a:gd name="T1" fmla="*/ 9 h 178"/>
                <a:gd name="T2" fmla="*/ 8 w 530"/>
                <a:gd name="T3" fmla="*/ 55 h 178"/>
                <a:gd name="T4" fmla="*/ 151 w 530"/>
                <a:gd name="T5" fmla="*/ 123 h 178"/>
                <a:gd name="T6" fmla="*/ 385 w 530"/>
                <a:gd name="T7" fmla="*/ 107 h 178"/>
                <a:gd name="T8" fmla="*/ 195 w 530"/>
                <a:gd name="T9" fmla="*/ 9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0" h="178">
                  <a:moveTo>
                    <a:pt x="264" y="12"/>
                  </a:moveTo>
                  <a:cubicBezTo>
                    <a:pt x="179" y="0"/>
                    <a:pt x="20" y="48"/>
                    <a:pt x="10" y="74"/>
                  </a:cubicBezTo>
                  <a:cubicBezTo>
                    <a:pt x="0" y="100"/>
                    <a:pt x="119" y="154"/>
                    <a:pt x="204" y="166"/>
                  </a:cubicBezTo>
                  <a:cubicBezTo>
                    <a:pt x="289" y="178"/>
                    <a:pt x="510" y="172"/>
                    <a:pt x="520" y="146"/>
                  </a:cubicBezTo>
                  <a:cubicBezTo>
                    <a:pt x="530" y="120"/>
                    <a:pt x="349" y="24"/>
                    <a:pt x="264" y="1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514"/>
            <p:cNvSpPr>
              <a:spLocks/>
            </p:cNvSpPr>
            <p:nvPr/>
          </p:nvSpPr>
          <p:spPr bwMode="auto">
            <a:xfrm>
              <a:off x="836" y="2145"/>
              <a:ext cx="201" cy="407"/>
            </a:xfrm>
            <a:custGeom>
              <a:avLst/>
              <a:gdLst>
                <a:gd name="T0" fmla="*/ 65 w 233"/>
                <a:gd name="T1" fmla="*/ 108 h 473"/>
                <a:gd name="T2" fmla="*/ 14 w 233"/>
                <a:gd name="T3" fmla="*/ 225 h 473"/>
                <a:gd name="T4" fmla="*/ 16 w 233"/>
                <a:gd name="T5" fmla="*/ 350 h 473"/>
                <a:gd name="T6" fmla="*/ 111 w 233"/>
                <a:gd name="T7" fmla="*/ 276 h 473"/>
                <a:gd name="T8" fmla="*/ 149 w 233"/>
                <a:gd name="T9" fmla="*/ 146 h 473"/>
                <a:gd name="T10" fmla="*/ 149 w 233"/>
                <a:gd name="T11" fmla="*/ 146 h 473"/>
                <a:gd name="T12" fmla="*/ 173 w 233"/>
                <a:gd name="T13" fmla="*/ 0 h 473"/>
                <a:gd name="T14" fmla="*/ 65 w 233"/>
                <a:gd name="T15" fmla="*/ 108 h 4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3" h="473">
                  <a:moveTo>
                    <a:pt x="87" y="145"/>
                  </a:moveTo>
                  <a:cubicBezTo>
                    <a:pt x="51" y="195"/>
                    <a:pt x="30" y="248"/>
                    <a:pt x="19" y="303"/>
                  </a:cubicBezTo>
                  <a:cubicBezTo>
                    <a:pt x="8" y="358"/>
                    <a:pt x="0" y="461"/>
                    <a:pt x="21" y="473"/>
                  </a:cubicBezTo>
                  <a:cubicBezTo>
                    <a:pt x="21" y="473"/>
                    <a:pt x="119" y="419"/>
                    <a:pt x="149" y="373"/>
                  </a:cubicBezTo>
                  <a:cubicBezTo>
                    <a:pt x="179" y="327"/>
                    <a:pt x="192" y="226"/>
                    <a:pt x="201" y="197"/>
                  </a:cubicBezTo>
                  <a:cubicBezTo>
                    <a:pt x="210" y="168"/>
                    <a:pt x="196" y="230"/>
                    <a:pt x="201" y="197"/>
                  </a:cubicBezTo>
                  <a:lnTo>
                    <a:pt x="233" y="0"/>
                  </a:lnTo>
                  <a:cubicBezTo>
                    <a:pt x="233" y="0"/>
                    <a:pt x="123" y="95"/>
                    <a:pt x="87" y="145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515"/>
            <p:cNvSpPr>
              <a:spLocks/>
            </p:cNvSpPr>
            <p:nvPr/>
          </p:nvSpPr>
          <p:spPr bwMode="auto">
            <a:xfrm>
              <a:off x="969" y="2062"/>
              <a:ext cx="430" cy="430"/>
            </a:xfrm>
            <a:custGeom>
              <a:avLst/>
              <a:gdLst>
                <a:gd name="T0" fmla="*/ 31 w 500"/>
                <a:gd name="T1" fmla="*/ 90 h 499"/>
                <a:gd name="T2" fmla="*/ 47 w 500"/>
                <a:gd name="T3" fmla="*/ 82 h 499"/>
                <a:gd name="T4" fmla="*/ 53 w 500"/>
                <a:gd name="T5" fmla="*/ 72 h 499"/>
                <a:gd name="T6" fmla="*/ 61 w 500"/>
                <a:gd name="T7" fmla="*/ 52 h 499"/>
                <a:gd name="T8" fmla="*/ 68 w 500"/>
                <a:gd name="T9" fmla="*/ 41 h 499"/>
                <a:gd name="T10" fmla="*/ 95 w 500"/>
                <a:gd name="T11" fmla="*/ 10 h 499"/>
                <a:gd name="T12" fmla="*/ 108 w 500"/>
                <a:gd name="T13" fmla="*/ 2 h 499"/>
                <a:gd name="T14" fmla="*/ 117 w 500"/>
                <a:gd name="T15" fmla="*/ 0 h 499"/>
                <a:gd name="T16" fmla="*/ 127 w 500"/>
                <a:gd name="T17" fmla="*/ 4 h 499"/>
                <a:gd name="T18" fmla="*/ 145 w 500"/>
                <a:gd name="T19" fmla="*/ 19 h 499"/>
                <a:gd name="T20" fmla="*/ 176 w 500"/>
                <a:gd name="T21" fmla="*/ 53 h 499"/>
                <a:gd name="T22" fmla="*/ 234 w 500"/>
                <a:gd name="T23" fmla="*/ 122 h 499"/>
                <a:gd name="T24" fmla="*/ 275 w 500"/>
                <a:gd name="T25" fmla="*/ 178 h 499"/>
                <a:gd name="T26" fmla="*/ 294 w 500"/>
                <a:gd name="T27" fmla="*/ 207 h 499"/>
                <a:gd name="T28" fmla="*/ 347 w 500"/>
                <a:gd name="T29" fmla="*/ 301 h 499"/>
                <a:gd name="T30" fmla="*/ 366 w 500"/>
                <a:gd name="T31" fmla="*/ 338 h 499"/>
                <a:gd name="T32" fmla="*/ 370 w 500"/>
                <a:gd name="T33" fmla="*/ 357 h 499"/>
                <a:gd name="T34" fmla="*/ 366 w 500"/>
                <a:gd name="T35" fmla="*/ 368 h 499"/>
                <a:gd name="T36" fmla="*/ 352 w 500"/>
                <a:gd name="T37" fmla="*/ 371 h 499"/>
                <a:gd name="T38" fmla="*/ 341 w 500"/>
                <a:gd name="T39" fmla="*/ 369 h 499"/>
                <a:gd name="T40" fmla="*/ 283 w 500"/>
                <a:gd name="T41" fmla="*/ 356 h 499"/>
                <a:gd name="T42" fmla="*/ 176 w 500"/>
                <a:gd name="T43" fmla="*/ 332 h 499"/>
                <a:gd name="T44" fmla="*/ 129 w 500"/>
                <a:gd name="T45" fmla="*/ 315 h 499"/>
                <a:gd name="T46" fmla="*/ 103 w 500"/>
                <a:gd name="T47" fmla="*/ 302 h 499"/>
                <a:gd name="T48" fmla="*/ 95 w 500"/>
                <a:gd name="T49" fmla="*/ 293 h 499"/>
                <a:gd name="T50" fmla="*/ 53 w 500"/>
                <a:gd name="T51" fmla="*/ 246 h 499"/>
                <a:gd name="T52" fmla="*/ 24 w 500"/>
                <a:gd name="T53" fmla="*/ 200 h 499"/>
                <a:gd name="T54" fmla="*/ 9 w 500"/>
                <a:gd name="T55" fmla="*/ 169 h 499"/>
                <a:gd name="T56" fmla="*/ 0 w 500"/>
                <a:gd name="T57" fmla="*/ 139 h 499"/>
                <a:gd name="T58" fmla="*/ 3 w 500"/>
                <a:gd name="T59" fmla="*/ 114 h 499"/>
                <a:gd name="T60" fmla="*/ 9 w 500"/>
                <a:gd name="T61" fmla="*/ 103 h 499"/>
                <a:gd name="T62" fmla="*/ 18 w 500"/>
                <a:gd name="T63" fmla="*/ 97 h 499"/>
                <a:gd name="T64" fmla="*/ 31 w 500"/>
                <a:gd name="T65" fmla="*/ 90 h 4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00" h="499">
                  <a:moveTo>
                    <a:pt x="42" y="122"/>
                  </a:moveTo>
                  <a:lnTo>
                    <a:pt x="42" y="122"/>
                  </a:lnTo>
                  <a:lnTo>
                    <a:pt x="56" y="116"/>
                  </a:lnTo>
                  <a:lnTo>
                    <a:pt x="64" y="110"/>
                  </a:lnTo>
                  <a:lnTo>
                    <a:pt x="70" y="104"/>
                  </a:lnTo>
                  <a:lnTo>
                    <a:pt x="72" y="98"/>
                  </a:lnTo>
                  <a:lnTo>
                    <a:pt x="76" y="82"/>
                  </a:lnTo>
                  <a:lnTo>
                    <a:pt x="82" y="70"/>
                  </a:lnTo>
                  <a:lnTo>
                    <a:pt x="92" y="56"/>
                  </a:lnTo>
                  <a:lnTo>
                    <a:pt x="116" y="26"/>
                  </a:lnTo>
                  <a:lnTo>
                    <a:pt x="128" y="14"/>
                  </a:lnTo>
                  <a:lnTo>
                    <a:pt x="140" y="4"/>
                  </a:lnTo>
                  <a:lnTo>
                    <a:pt x="146" y="2"/>
                  </a:lnTo>
                  <a:lnTo>
                    <a:pt x="152" y="0"/>
                  </a:lnTo>
                  <a:lnTo>
                    <a:pt x="158" y="0"/>
                  </a:lnTo>
                  <a:lnTo>
                    <a:pt x="164" y="2"/>
                  </a:lnTo>
                  <a:lnTo>
                    <a:pt x="172" y="6"/>
                  </a:lnTo>
                  <a:lnTo>
                    <a:pt x="180" y="10"/>
                  </a:lnTo>
                  <a:lnTo>
                    <a:pt x="196" y="26"/>
                  </a:lnTo>
                  <a:lnTo>
                    <a:pt x="238" y="72"/>
                  </a:lnTo>
                  <a:lnTo>
                    <a:pt x="288" y="132"/>
                  </a:lnTo>
                  <a:lnTo>
                    <a:pt x="316" y="165"/>
                  </a:lnTo>
                  <a:lnTo>
                    <a:pt x="344" y="201"/>
                  </a:lnTo>
                  <a:lnTo>
                    <a:pt x="372" y="239"/>
                  </a:lnTo>
                  <a:lnTo>
                    <a:pt x="398" y="279"/>
                  </a:lnTo>
                  <a:lnTo>
                    <a:pt x="448" y="365"/>
                  </a:lnTo>
                  <a:lnTo>
                    <a:pt x="470" y="405"/>
                  </a:lnTo>
                  <a:lnTo>
                    <a:pt x="488" y="441"/>
                  </a:lnTo>
                  <a:lnTo>
                    <a:pt x="494" y="455"/>
                  </a:lnTo>
                  <a:lnTo>
                    <a:pt x="498" y="469"/>
                  </a:lnTo>
                  <a:lnTo>
                    <a:pt x="500" y="481"/>
                  </a:lnTo>
                  <a:lnTo>
                    <a:pt x="498" y="489"/>
                  </a:lnTo>
                  <a:lnTo>
                    <a:pt x="494" y="495"/>
                  </a:lnTo>
                  <a:lnTo>
                    <a:pt x="488" y="499"/>
                  </a:lnTo>
                  <a:lnTo>
                    <a:pt x="476" y="499"/>
                  </a:lnTo>
                  <a:lnTo>
                    <a:pt x="462" y="497"/>
                  </a:lnTo>
                  <a:lnTo>
                    <a:pt x="426" y="487"/>
                  </a:lnTo>
                  <a:lnTo>
                    <a:pt x="382" y="479"/>
                  </a:lnTo>
                  <a:lnTo>
                    <a:pt x="286" y="459"/>
                  </a:lnTo>
                  <a:lnTo>
                    <a:pt x="238" y="447"/>
                  </a:lnTo>
                  <a:lnTo>
                    <a:pt x="194" y="433"/>
                  </a:lnTo>
                  <a:lnTo>
                    <a:pt x="174" y="425"/>
                  </a:lnTo>
                  <a:lnTo>
                    <a:pt x="156" y="417"/>
                  </a:lnTo>
                  <a:lnTo>
                    <a:pt x="140" y="407"/>
                  </a:lnTo>
                  <a:lnTo>
                    <a:pt x="128" y="395"/>
                  </a:lnTo>
                  <a:lnTo>
                    <a:pt x="102" y="367"/>
                  </a:lnTo>
                  <a:lnTo>
                    <a:pt x="72" y="331"/>
                  </a:lnTo>
                  <a:lnTo>
                    <a:pt x="44" y="291"/>
                  </a:lnTo>
                  <a:lnTo>
                    <a:pt x="32" y="269"/>
                  </a:lnTo>
                  <a:lnTo>
                    <a:pt x="20" y="249"/>
                  </a:lnTo>
                  <a:lnTo>
                    <a:pt x="12" y="227"/>
                  </a:lnTo>
                  <a:lnTo>
                    <a:pt x="4" y="207"/>
                  </a:lnTo>
                  <a:lnTo>
                    <a:pt x="0" y="187"/>
                  </a:lnTo>
                  <a:lnTo>
                    <a:pt x="0" y="169"/>
                  </a:lnTo>
                  <a:lnTo>
                    <a:pt x="4" y="153"/>
                  </a:lnTo>
                  <a:lnTo>
                    <a:pt x="8" y="147"/>
                  </a:lnTo>
                  <a:lnTo>
                    <a:pt x="12" y="139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6"/>
                  </a:lnTo>
                  <a:lnTo>
                    <a:pt x="42" y="12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9" name="Group 516"/>
            <p:cNvGrpSpPr>
              <a:grpSpLocks/>
            </p:cNvGrpSpPr>
            <p:nvPr/>
          </p:nvGrpSpPr>
          <p:grpSpPr bwMode="auto">
            <a:xfrm>
              <a:off x="874" y="1978"/>
              <a:ext cx="243" cy="333"/>
              <a:chOff x="874" y="1978"/>
              <a:chExt cx="243" cy="333"/>
            </a:xfrm>
          </p:grpSpPr>
          <p:sp>
            <p:nvSpPr>
              <p:cNvPr id="3098" name="Freeform 517"/>
              <p:cNvSpPr>
                <a:spLocks/>
              </p:cNvSpPr>
              <p:nvPr/>
            </p:nvSpPr>
            <p:spPr bwMode="auto">
              <a:xfrm>
                <a:off x="1088" y="2010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2 w 22"/>
                  <a:gd name="T3" fmla="*/ 17 h 24"/>
                  <a:gd name="T4" fmla="*/ 14 w 22"/>
                  <a:gd name="T5" fmla="*/ 16 h 24"/>
                  <a:gd name="T6" fmla="*/ 16 w 22"/>
                  <a:gd name="T7" fmla="*/ 12 h 24"/>
                  <a:gd name="T8" fmla="*/ 16 w 22"/>
                  <a:gd name="T9" fmla="*/ 10 h 24"/>
                  <a:gd name="T10" fmla="*/ 16 w 22"/>
                  <a:gd name="T11" fmla="*/ 4 h 24"/>
                  <a:gd name="T12" fmla="*/ 15 w 22"/>
                  <a:gd name="T13" fmla="*/ 4 h 24"/>
                  <a:gd name="T14" fmla="*/ 14 w 22"/>
                  <a:gd name="T15" fmla="*/ 0 h 24"/>
                  <a:gd name="T16" fmla="*/ 9 w 22"/>
                  <a:gd name="T17" fmla="*/ 0 h 24"/>
                  <a:gd name="T18" fmla="*/ 6 w 22"/>
                  <a:gd name="T19" fmla="*/ 0 h 24"/>
                  <a:gd name="T20" fmla="*/ 3 w 22"/>
                  <a:gd name="T21" fmla="*/ 4 h 24"/>
                  <a:gd name="T22" fmla="*/ 0 w 22"/>
                  <a:gd name="T23" fmla="*/ 4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4 w 22"/>
                  <a:gd name="T31" fmla="*/ 17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9" name="Freeform 518"/>
              <p:cNvSpPr>
                <a:spLocks/>
              </p:cNvSpPr>
              <p:nvPr/>
            </p:nvSpPr>
            <p:spPr bwMode="auto">
              <a:xfrm>
                <a:off x="1057" y="1978"/>
                <a:ext cx="20" cy="20"/>
              </a:xfrm>
              <a:custGeom>
                <a:avLst/>
                <a:gdLst>
                  <a:gd name="T0" fmla="*/ 8 w 24"/>
                  <a:gd name="T1" fmla="*/ 17 h 24"/>
                  <a:gd name="T2" fmla="*/ 11 w 24"/>
                  <a:gd name="T3" fmla="*/ 15 h 24"/>
                  <a:gd name="T4" fmla="*/ 14 w 24"/>
                  <a:gd name="T5" fmla="*/ 14 h 24"/>
                  <a:gd name="T6" fmla="*/ 15 w 24"/>
                  <a:gd name="T7" fmla="*/ 11 h 24"/>
                  <a:gd name="T8" fmla="*/ 17 w 24"/>
                  <a:gd name="T9" fmla="*/ 8 h 24"/>
                  <a:gd name="T10" fmla="*/ 17 w 24"/>
                  <a:gd name="T11" fmla="*/ 6 h 24"/>
                  <a:gd name="T12" fmla="*/ 15 w 24"/>
                  <a:gd name="T13" fmla="*/ 3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5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0" name="Freeform 519"/>
              <p:cNvSpPr>
                <a:spLocks/>
              </p:cNvSpPr>
              <p:nvPr/>
            </p:nvSpPr>
            <p:spPr bwMode="auto">
              <a:xfrm>
                <a:off x="993" y="2004"/>
                <a:ext cx="21" cy="20"/>
              </a:xfrm>
              <a:custGeom>
                <a:avLst/>
                <a:gdLst>
                  <a:gd name="T0" fmla="*/ 8 w 24"/>
                  <a:gd name="T1" fmla="*/ 17 h 24"/>
                  <a:gd name="T2" fmla="*/ 12 w 24"/>
                  <a:gd name="T3" fmla="*/ 17 h 24"/>
                  <a:gd name="T4" fmla="*/ 16 w 24"/>
                  <a:gd name="T5" fmla="*/ 14 h 24"/>
                  <a:gd name="T6" fmla="*/ 17 w 24"/>
                  <a:gd name="T7" fmla="*/ 11 h 24"/>
                  <a:gd name="T8" fmla="*/ 18 w 24"/>
                  <a:gd name="T9" fmla="*/ 8 h 24"/>
                  <a:gd name="T10" fmla="*/ 17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7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1" name="Freeform 520"/>
              <p:cNvSpPr>
                <a:spLocks/>
              </p:cNvSpPr>
              <p:nvPr/>
            </p:nvSpPr>
            <p:spPr bwMode="auto">
              <a:xfrm>
                <a:off x="946" y="1983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2 w 22"/>
                  <a:gd name="T3" fmla="*/ 18 h 24"/>
                  <a:gd name="T4" fmla="*/ 14 w 22"/>
                  <a:gd name="T5" fmla="*/ 16 h 24"/>
                  <a:gd name="T6" fmla="*/ 16 w 22"/>
                  <a:gd name="T7" fmla="*/ 12 h 24"/>
                  <a:gd name="T8" fmla="*/ 16 w 22"/>
                  <a:gd name="T9" fmla="*/ 10 h 24"/>
                  <a:gd name="T10" fmla="*/ 16 w 22"/>
                  <a:gd name="T11" fmla="*/ 6 h 24"/>
                  <a:gd name="T12" fmla="*/ 15 w 22"/>
                  <a:gd name="T13" fmla="*/ 4 h 24"/>
                  <a:gd name="T14" fmla="*/ 14 w 22"/>
                  <a:gd name="T15" fmla="*/ 2 h 24"/>
                  <a:gd name="T16" fmla="*/ 9 w 22"/>
                  <a:gd name="T17" fmla="*/ 0 h 24"/>
                  <a:gd name="T18" fmla="*/ 6 w 22"/>
                  <a:gd name="T19" fmla="*/ 2 h 24"/>
                  <a:gd name="T20" fmla="*/ 3 w 22"/>
                  <a:gd name="T21" fmla="*/ 4 h 24"/>
                  <a:gd name="T22" fmla="*/ 0 w 22"/>
                  <a:gd name="T23" fmla="*/ 6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4 w 22"/>
                  <a:gd name="T31" fmla="*/ 18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2" name="Freeform 521"/>
              <p:cNvSpPr>
                <a:spLocks/>
              </p:cNvSpPr>
              <p:nvPr/>
            </p:nvSpPr>
            <p:spPr bwMode="auto">
              <a:xfrm>
                <a:off x="995" y="2189"/>
                <a:ext cx="20" cy="19"/>
              </a:xfrm>
              <a:custGeom>
                <a:avLst/>
                <a:gdLst>
                  <a:gd name="T0" fmla="*/ 7 w 24"/>
                  <a:gd name="T1" fmla="*/ 16 h 22"/>
                  <a:gd name="T2" fmla="*/ 11 w 24"/>
                  <a:gd name="T3" fmla="*/ 16 h 22"/>
                  <a:gd name="T4" fmla="*/ 14 w 24"/>
                  <a:gd name="T5" fmla="*/ 15 h 22"/>
                  <a:gd name="T6" fmla="*/ 15 w 24"/>
                  <a:gd name="T7" fmla="*/ 12 h 22"/>
                  <a:gd name="T8" fmla="*/ 17 w 24"/>
                  <a:gd name="T9" fmla="*/ 8 h 22"/>
                  <a:gd name="T10" fmla="*/ 17 w 24"/>
                  <a:gd name="T11" fmla="*/ 4 h 22"/>
                  <a:gd name="T12" fmla="*/ 15 w 24"/>
                  <a:gd name="T13" fmla="*/ 2 h 22"/>
                  <a:gd name="T14" fmla="*/ 13 w 24"/>
                  <a:gd name="T15" fmla="*/ 0 h 22"/>
                  <a:gd name="T16" fmla="*/ 10 w 24"/>
                  <a:gd name="T17" fmla="*/ 0 h 22"/>
                  <a:gd name="T18" fmla="*/ 6 w 24"/>
                  <a:gd name="T19" fmla="*/ 0 h 22"/>
                  <a:gd name="T20" fmla="*/ 3 w 24"/>
                  <a:gd name="T21" fmla="*/ 2 h 22"/>
                  <a:gd name="T22" fmla="*/ 2 w 24"/>
                  <a:gd name="T23" fmla="*/ 4 h 22"/>
                  <a:gd name="T24" fmla="*/ 0 w 24"/>
                  <a:gd name="T25" fmla="*/ 8 h 22"/>
                  <a:gd name="T26" fmla="*/ 0 w 24"/>
                  <a:gd name="T27" fmla="*/ 12 h 22"/>
                  <a:gd name="T28" fmla="*/ 2 w 24"/>
                  <a:gd name="T29" fmla="*/ 15 h 22"/>
                  <a:gd name="T30" fmla="*/ 4 w 24"/>
                  <a:gd name="T31" fmla="*/ 16 h 22"/>
                  <a:gd name="T32" fmla="*/ 7 w 24"/>
                  <a:gd name="T33" fmla="*/ 16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2">
                    <a:moveTo>
                      <a:pt x="10" y="22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0"/>
                    </a:lnTo>
                    <a:lnTo>
                      <a:pt x="24" y="6"/>
                    </a:lnTo>
                    <a:lnTo>
                      <a:pt x="22" y="2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3" name="Freeform 522"/>
              <p:cNvSpPr>
                <a:spLocks/>
              </p:cNvSpPr>
              <p:nvPr/>
            </p:nvSpPr>
            <p:spPr bwMode="auto">
              <a:xfrm>
                <a:off x="1019" y="2184"/>
                <a:ext cx="20" cy="20"/>
              </a:xfrm>
              <a:custGeom>
                <a:avLst/>
                <a:gdLst>
                  <a:gd name="T0" fmla="*/ 8 w 24"/>
                  <a:gd name="T1" fmla="*/ 17 h 24"/>
                  <a:gd name="T2" fmla="*/ 11 w 24"/>
                  <a:gd name="T3" fmla="*/ 17 h 24"/>
                  <a:gd name="T4" fmla="*/ 14 w 24"/>
                  <a:gd name="T5" fmla="*/ 14 h 24"/>
                  <a:gd name="T6" fmla="*/ 15 w 24"/>
                  <a:gd name="T7" fmla="*/ 11 h 24"/>
                  <a:gd name="T8" fmla="*/ 17 w 24"/>
                  <a:gd name="T9" fmla="*/ 8 h 24"/>
                  <a:gd name="T10" fmla="*/ 17 w 24"/>
                  <a:gd name="T11" fmla="*/ 6 h 24"/>
                  <a:gd name="T12" fmla="*/ 15 w 24"/>
                  <a:gd name="T13" fmla="*/ 3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2 w 24"/>
                  <a:gd name="T27" fmla="*/ 11 h 24"/>
                  <a:gd name="T28" fmla="*/ 2 w 24"/>
                  <a:gd name="T29" fmla="*/ 14 h 24"/>
                  <a:gd name="T30" fmla="*/ 4 w 24"/>
                  <a:gd name="T31" fmla="*/ 17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4" name="Freeform 523"/>
              <p:cNvSpPr>
                <a:spLocks/>
              </p:cNvSpPr>
              <p:nvPr/>
            </p:nvSpPr>
            <p:spPr bwMode="auto">
              <a:xfrm>
                <a:off x="1058" y="2126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8 h 24"/>
                  <a:gd name="T4" fmla="*/ 16 w 24"/>
                  <a:gd name="T5" fmla="*/ 16 h 24"/>
                  <a:gd name="T6" fmla="*/ 17 w 24"/>
                  <a:gd name="T7" fmla="*/ 14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4 h 24"/>
                  <a:gd name="T28" fmla="*/ 2 w 24"/>
                  <a:gd name="T29" fmla="*/ 16 h 24"/>
                  <a:gd name="T30" fmla="*/ 4 w 24"/>
                  <a:gd name="T31" fmla="*/ 18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5" name="Freeform 524"/>
              <p:cNvSpPr>
                <a:spLocks/>
              </p:cNvSpPr>
              <p:nvPr/>
            </p:nvSpPr>
            <p:spPr bwMode="auto">
              <a:xfrm>
                <a:off x="1074" y="2159"/>
                <a:ext cx="21" cy="20"/>
              </a:xfrm>
              <a:custGeom>
                <a:avLst/>
                <a:gdLst>
                  <a:gd name="T0" fmla="*/ 8 w 24"/>
                  <a:gd name="T1" fmla="*/ 17 h 24"/>
                  <a:gd name="T2" fmla="*/ 12 w 24"/>
                  <a:gd name="T3" fmla="*/ 15 h 24"/>
                  <a:gd name="T4" fmla="*/ 16 w 24"/>
                  <a:gd name="T5" fmla="*/ 14 h 24"/>
                  <a:gd name="T6" fmla="*/ 17 w 24"/>
                  <a:gd name="T7" fmla="*/ 11 h 24"/>
                  <a:gd name="T8" fmla="*/ 18 w 24"/>
                  <a:gd name="T9" fmla="*/ 8 h 24"/>
                  <a:gd name="T10" fmla="*/ 18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5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6" name="Freeform 525"/>
              <p:cNvSpPr>
                <a:spLocks/>
              </p:cNvSpPr>
              <p:nvPr/>
            </p:nvSpPr>
            <p:spPr bwMode="auto">
              <a:xfrm>
                <a:off x="1039" y="2155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0 h 24"/>
                  <a:gd name="T16" fmla="*/ 11 w 24"/>
                  <a:gd name="T17" fmla="*/ 0 h 24"/>
                  <a:gd name="T18" fmla="*/ 6 w 24"/>
                  <a:gd name="T19" fmla="*/ 0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4 w 24"/>
                  <a:gd name="T29" fmla="*/ 16 h 24"/>
                  <a:gd name="T30" fmla="*/ 4 w 24"/>
                  <a:gd name="T31" fmla="*/ 17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4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Freeform 526"/>
              <p:cNvSpPr>
                <a:spLocks/>
              </p:cNvSpPr>
              <p:nvPr/>
            </p:nvSpPr>
            <p:spPr bwMode="auto">
              <a:xfrm>
                <a:off x="1053" y="2192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7 w 24"/>
                  <a:gd name="T11" fmla="*/ 4 h 24"/>
                  <a:gd name="T12" fmla="*/ 17 w 24"/>
                  <a:gd name="T13" fmla="*/ 4 h 24"/>
                  <a:gd name="T14" fmla="*/ 14 w 24"/>
                  <a:gd name="T15" fmla="*/ 0 h 24"/>
                  <a:gd name="T16" fmla="*/ 10 w 24"/>
                  <a:gd name="T17" fmla="*/ 0 h 24"/>
                  <a:gd name="T18" fmla="*/ 6 w 24"/>
                  <a:gd name="T19" fmla="*/ 0 h 24"/>
                  <a:gd name="T20" fmla="*/ 4 w 24"/>
                  <a:gd name="T21" fmla="*/ 4 h 24"/>
                  <a:gd name="T22" fmla="*/ 2 w 24"/>
                  <a:gd name="T23" fmla="*/ 4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6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8" name="Freeform 527"/>
              <p:cNvSpPr>
                <a:spLocks/>
              </p:cNvSpPr>
              <p:nvPr/>
            </p:nvSpPr>
            <p:spPr bwMode="auto">
              <a:xfrm>
                <a:off x="1019" y="2202"/>
                <a:ext cx="20" cy="21"/>
              </a:xfrm>
              <a:custGeom>
                <a:avLst/>
                <a:gdLst>
                  <a:gd name="T0" fmla="*/ 8 w 24"/>
                  <a:gd name="T1" fmla="*/ 18 h 24"/>
                  <a:gd name="T2" fmla="*/ 11 w 24"/>
                  <a:gd name="T3" fmla="*/ 18 h 24"/>
                  <a:gd name="T4" fmla="*/ 14 w 24"/>
                  <a:gd name="T5" fmla="*/ 16 h 24"/>
                  <a:gd name="T6" fmla="*/ 15 w 24"/>
                  <a:gd name="T7" fmla="*/ 12 h 24"/>
                  <a:gd name="T8" fmla="*/ 17 w 24"/>
                  <a:gd name="T9" fmla="*/ 10 h 24"/>
                  <a:gd name="T10" fmla="*/ 17 w 24"/>
                  <a:gd name="T11" fmla="*/ 6 h 24"/>
                  <a:gd name="T12" fmla="*/ 15 w 24"/>
                  <a:gd name="T13" fmla="*/ 4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2 w 24"/>
                  <a:gd name="T29" fmla="*/ 16 h 24"/>
                  <a:gd name="T30" fmla="*/ 4 w 24"/>
                  <a:gd name="T31" fmla="*/ 18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9" name="Freeform 528"/>
              <p:cNvSpPr>
                <a:spLocks/>
              </p:cNvSpPr>
              <p:nvPr/>
            </p:nvSpPr>
            <p:spPr bwMode="auto">
              <a:xfrm>
                <a:off x="1076" y="2085"/>
                <a:ext cx="20" cy="20"/>
              </a:xfrm>
              <a:custGeom>
                <a:avLst/>
                <a:gdLst>
                  <a:gd name="T0" fmla="*/ 7 w 24"/>
                  <a:gd name="T1" fmla="*/ 17 h 24"/>
                  <a:gd name="T2" fmla="*/ 11 w 24"/>
                  <a:gd name="T3" fmla="*/ 17 h 24"/>
                  <a:gd name="T4" fmla="*/ 14 w 24"/>
                  <a:gd name="T5" fmla="*/ 14 h 24"/>
                  <a:gd name="T6" fmla="*/ 15 w 24"/>
                  <a:gd name="T7" fmla="*/ 13 h 24"/>
                  <a:gd name="T8" fmla="*/ 17 w 24"/>
                  <a:gd name="T9" fmla="*/ 8 h 24"/>
                  <a:gd name="T10" fmla="*/ 17 w 24"/>
                  <a:gd name="T11" fmla="*/ 6 h 24"/>
                  <a:gd name="T12" fmla="*/ 15 w 24"/>
                  <a:gd name="T13" fmla="*/ 3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3 h 24"/>
                  <a:gd name="T28" fmla="*/ 2 w 24"/>
                  <a:gd name="T29" fmla="*/ 14 h 24"/>
                  <a:gd name="T30" fmla="*/ 4 w 24"/>
                  <a:gd name="T31" fmla="*/ 17 h 24"/>
                  <a:gd name="T32" fmla="*/ 7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" name="Freeform 529"/>
              <p:cNvSpPr>
                <a:spLocks/>
              </p:cNvSpPr>
              <p:nvPr/>
            </p:nvSpPr>
            <p:spPr bwMode="auto">
              <a:xfrm>
                <a:off x="1088" y="2112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2 w 22"/>
                  <a:gd name="T3" fmla="*/ 17 h 24"/>
                  <a:gd name="T4" fmla="*/ 14 w 22"/>
                  <a:gd name="T5" fmla="*/ 16 h 24"/>
                  <a:gd name="T6" fmla="*/ 16 w 22"/>
                  <a:gd name="T7" fmla="*/ 12 h 24"/>
                  <a:gd name="T8" fmla="*/ 16 w 22"/>
                  <a:gd name="T9" fmla="*/ 10 h 24"/>
                  <a:gd name="T10" fmla="*/ 16 w 22"/>
                  <a:gd name="T11" fmla="*/ 4 h 24"/>
                  <a:gd name="T12" fmla="*/ 15 w 22"/>
                  <a:gd name="T13" fmla="*/ 4 h 24"/>
                  <a:gd name="T14" fmla="*/ 14 w 22"/>
                  <a:gd name="T15" fmla="*/ 0 h 24"/>
                  <a:gd name="T16" fmla="*/ 9 w 22"/>
                  <a:gd name="T17" fmla="*/ 0 h 24"/>
                  <a:gd name="T18" fmla="*/ 6 w 22"/>
                  <a:gd name="T19" fmla="*/ 0 h 24"/>
                  <a:gd name="T20" fmla="*/ 3 w 22"/>
                  <a:gd name="T21" fmla="*/ 4 h 24"/>
                  <a:gd name="T22" fmla="*/ 0 w 22"/>
                  <a:gd name="T23" fmla="*/ 4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4 w 22"/>
                  <a:gd name="T31" fmla="*/ 17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" name="Freeform 530"/>
              <p:cNvSpPr>
                <a:spLocks/>
              </p:cNvSpPr>
              <p:nvPr/>
            </p:nvSpPr>
            <p:spPr bwMode="auto">
              <a:xfrm>
                <a:off x="1096" y="2140"/>
                <a:ext cx="21" cy="20"/>
              </a:xfrm>
              <a:custGeom>
                <a:avLst/>
                <a:gdLst>
                  <a:gd name="T0" fmla="*/ 8 w 24"/>
                  <a:gd name="T1" fmla="*/ 17 h 24"/>
                  <a:gd name="T2" fmla="*/ 12 w 24"/>
                  <a:gd name="T3" fmla="*/ 15 h 24"/>
                  <a:gd name="T4" fmla="*/ 16 w 24"/>
                  <a:gd name="T5" fmla="*/ 14 h 24"/>
                  <a:gd name="T6" fmla="*/ 17 w 24"/>
                  <a:gd name="T7" fmla="*/ 11 h 24"/>
                  <a:gd name="T8" fmla="*/ 18 w 24"/>
                  <a:gd name="T9" fmla="*/ 8 h 24"/>
                  <a:gd name="T10" fmla="*/ 18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5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" name="Freeform 531"/>
              <p:cNvSpPr>
                <a:spLocks/>
              </p:cNvSpPr>
              <p:nvPr/>
            </p:nvSpPr>
            <p:spPr bwMode="auto">
              <a:xfrm>
                <a:off x="1093" y="2209"/>
                <a:ext cx="20" cy="19"/>
              </a:xfrm>
              <a:custGeom>
                <a:avLst/>
                <a:gdLst>
                  <a:gd name="T0" fmla="*/ 7 w 24"/>
                  <a:gd name="T1" fmla="*/ 16 h 22"/>
                  <a:gd name="T2" fmla="*/ 11 w 24"/>
                  <a:gd name="T3" fmla="*/ 16 h 22"/>
                  <a:gd name="T4" fmla="*/ 14 w 24"/>
                  <a:gd name="T5" fmla="*/ 15 h 22"/>
                  <a:gd name="T6" fmla="*/ 15 w 24"/>
                  <a:gd name="T7" fmla="*/ 12 h 22"/>
                  <a:gd name="T8" fmla="*/ 17 w 24"/>
                  <a:gd name="T9" fmla="*/ 9 h 22"/>
                  <a:gd name="T10" fmla="*/ 15 w 24"/>
                  <a:gd name="T11" fmla="*/ 4 h 22"/>
                  <a:gd name="T12" fmla="*/ 15 w 24"/>
                  <a:gd name="T13" fmla="*/ 2 h 22"/>
                  <a:gd name="T14" fmla="*/ 13 w 24"/>
                  <a:gd name="T15" fmla="*/ 0 h 22"/>
                  <a:gd name="T16" fmla="*/ 8 w 24"/>
                  <a:gd name="T17" fmla="*/ 0 h 22"/>
                  <a:gd name="T18" fmla="*/ 6 w 24"/>
                  <a:gd name="T19" fmla="*/ 0 h 22"/>
                  <a:gd name="T20" fmla="*/ 3 w 24"/>
                  <a:gd name="T21" fmla="*/ 2 h 22"/>
                  <a:gd name="T22" fmla="*/ 2 w 24"/>
                  <a:gd name="T23" fmla="*/ 4 h 22"/>
                  <a:gd name="T24" fmla="*/ 0 w 24"/>
                  <a:gd name="T25" fmla="*/ 9 h 22"/>
                  <a:gd name="T26" fmla="*/ 0 w 24"/>
                  <a:gd name="T27" fmla="*/ 12 h 22"/>
                  <a:gd name="T28" fmla="*/ 2 w 24"/>
                  <a:gd name="T29" fmla="*/ 15 h 22"/>
                  <a:gd name="T30" fmla="*/ 4 w 24"/>
                  <a:gd name="T31" fmla="*/ 16 h 22"/>
                  <a:gd name="T32" fmla="*/ 7 w 24"/>
                  <a:gd name="T33" fmla="*/ 16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2">
                    <a:moveTo>
                      <a:pt x="10" y="22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6"/>
                    </a:lnTo>
                    <a:lnTo>
                      <a:pt x="22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" name="Freeform 532"/>
              <p:cNvSpPr>
                <a:spLocks/>
              </p:cNvSpPr>
              <p:nvPr/>
            </p:nvSpPr>
            <p:spPr bwMode="auto">
              <a:xfrm>
                <a:off x="1091" y="2176"/>
                <a:ext cx="19" cy="20"/>
              </a:xfrm>
              <a:custGeom>
                <a:avLst/>
                <a:gdLst>
                  <a:gd name="T0" fmla="*/ 8 w 22"/>
                  <a:gd name="T1" fmla="*/ 17 h 23"/>
                  <a:gd name="T2" fmla="*/ 12 w 22"/>
                  <a:gd name="T3" fmla="*/ 16 h 23"/>
                  <a:gd name="T4" fmla="*/ 15 w 22"/>
                  <a:gd name="T5" fmla="*/ 15 h 23"/>
                  <a:gd name="T6" fmla="*/ 16 w 22"/>
                  <a:gd name="T7" fmla="*/ 11 h 23"/>
                  <a:gd name="T8" fmla="*/ 16 w 22"/>
                  <a:gd name="T9" fmla="*/ 9 h 23"/>
                  <a:gd name="T10" fmla="*/ 16 w 22"/>
                  <a:gd name="T11" fmla="*/ 5 h 23"/>
                  <a:gd name="T12" fmla="*/ 15 w 22"/>
                  <a:gd name="T13" fmla="*/ 3 h 23"/>
                  <a:gd name="T14" fmla="*/ 14 w 22"/>
                  <a:gd name="T15" fmla="*/ 0 h 23"/>
                  <a:gd name="T16" fmla="*/ 9 w 22"/>
                  <a:gd name="T17" fmla="*/ 0 h 23"/>
                  <a:gd name="T18" fmla="*/ 6 w 22"/>
                  <a:gd name="T19" fmla="*/ 0 h 23"/>
                  <a:gd name="T20" fmla="*/ 3 w 22"/>
                  <a:gd name="T21" fmla="*/ 3 h 23"/>
                  <a:gd name="T22" fmla="*/ 2 w 22"/>
                  <a:gd name="T23" fmla="*/ 5 h 23"/>
                  <a:gd name="T24" fmla="*/ 0 w 22"/>
                  <a:gd name="T25" fmla="*/ 9 h 23"/>
                  <a:gd name="T26" fmla="*/ 0 w 22"/>
                  <a:gd name="T27" fmla="*/ 11 h 23"/>
                  <a:gd name="T28" fmla="*/ 2 w 22"/>
                  <a:gd name="T29" fmla="*/ 15 h 23"/>
                  <a:gd name="T30" fmla="*/ 4 w 22"/>
                  <a:gd name="T31" fmla="*/ 16 h 23"/>
                  <a:gd name="T32" fmla="*/ 8 w 22"/>
                  <a:gd name="T33" fmla="*/ 17 h 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3">
                    <a:moveTo>
                      <a:pt x="10" y="23"/>
                    </a:moveTo>
                    <a:lnTo>
                      <a:pt x="16" y="21"/>
                    </a:lnTo>
                    <a:lnTo>
                      <a:pt x="20" y="19"/>
                    </a:lnTo>
                    <a:lnTo>
                      <a:pt x="22" y="15"/>
                    </a:lnTo>
                    <a:lnTo>
                      <a:pt x="22" y="11"/>
                    </a:lnTo>
                    <a:lnTo>
                      <a:pt x="22" y="7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7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2" y="19"/>
                    </a:lnTo>
                    <a:lnTo>
                      <a:pt x="6" y="21"/>
                    </a:lnTo>
                    <a:lnTo>
                      <a:pt x="10" y="2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" name="Freeform 533"/>
              <p:cNvSpPr>
                <a:spLocks/>
              </p:cNvSpPr>
              <p:nvPr/>
            </p:nvSpPr>
            <p:spPr bwMode="auto">
              <a:xfrm>
                <a:off x="1039" y="2050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4 h 24"/>
                  <a:gd name="T12" fmla="*/ 17 w 24"/>
                  <a:gd name="T13" fmla="*/ 2 h 24"/>
                  <a:gd name="T14" fmla="*/ 14 w 24"/>
                  <a:gd name="T15" fmla="*/ 0 h 24"/>
                  <a:gd name="T16" fmla="*/ 11 w 24"/>
                  <a:gd name="T17" fmla="*/ 0 h 24"/>
                  <a:gd name="T18" fmla="*/ 6 w 24"/>
                  <a:gd name="T19" fmla="*/ 0 h 24"/>
                  <a:gd name="T20" fmla="*/ 4 w 24"/>
                  <a:gd name="T21" fmla="*/ 2 h 24"/>
                  <a:gd name="T22" fmla="*/ 2 w 24"/>
                  <a:gd name="T23" fmla="*/ 4 h 24"/>
                  <a:gd name="T24" fmla="*/ 0 w 24"/>
                  <a:gd name="T25" fmla="*/ 10 h 24"/>
                  <a:gd name="T26" fmla="*/ 2 w 24"/>
                  <a:gd name="T27" fmla="*/ 12 h 24"/>
                  <a:gd name="T28" fmla="*/ 4 w 24"/>
                  <a:gd name="T29" fmla="*/ 16 h 24"/>
                  <a:gd name="T30" fmla="*/ 4 w 24"/>
                  <a:gd name="T31" fmla="*/ 17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6"/>
                    </a:lnTo>
                    <a:lnTo>
                      <a:pt x="22" y="2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4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" name="Freeform 534"/>
              <p:cNvSpPr>
                <a:spLocks/>
              </p:cNvSpPr>
              <p:nvPr/>
            </p:nvSpPr>
            <p:spPr bwMode="auto">
              <a:xfrm>
                <a:off x="1051" y="2014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7 w 24"/>
                  <a:gd name="T11" fmla="*/ 6 h 24"/>
                  <a:gd name="T12" fmla="*/ 16 w 24"/>
                  <a:gd name="T13" fmla="*/ 4 h 24"/>
                  <a:gd name="T14" fmla="*/ 14 w 24"/>
                  <a:gd name="T15" fmla="*/ 0 h 24"/>
                  <a:gd name="T16" fmla="*/ 10 w 24"/>
                  <a:gd name="T17" fmla="*/ 0 h 24"/>
                  <a:gd name="T18" fmla="*/ 6 w 24"/>
                  <a:gd name="T19" fmla="*/ 0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" name="Freeform 535"/>
              <p:cNvSpPr>
                <a:spLocks/>
              </p:cNvSpPr>
              <p:nvPr/>
            </p:nvSpPr>
            <p:spPr bwMode="auto">
              <a:xfrm>
                <a:off x="1065" y="2035"/>
                <a:ext cx="19" cy="20"/>
              </a:xfrm>
              <a:custGeom>
                <a:avLst/>
                <a:gdLst>
                  <a:gd name="T0" fmla="*/ 8 w 22"/>
                  <a:gd name="T1" fmla="*/ 17 h 24"/>
                  <a:gd name="T2" fmla="*/ 10 w 22"/>
                  <a:gd name="T3" fmla="*/ 15 h 24"/>
                  <a:gd name="T4" fmla="*/ 14 w 22"/>
                  <a:gd name="T5" fmla="*/ 14 h 24"/>
                  <a:gd name="T6" fmla="*/ 16 w 22"/>
                  <a:gd name="T7" fmla="*/ 11 h 24"/>
                  <a:gd name="T8" fmla="*/ 16 w 22"/>
                  <a:gd name="T9" fmla="*/ 8 h 24"/>
                  <a:gd name="T10" fmla="*/ 16 w 22"/>
                  <a:gd name="T11" fmla="*/ 6 h 24"/>
                  <a:gd name="T12" fmla="*/ 15 w 22"/>
                  <a:gd name="T13" fmla="*/ 3 h 24"/>
                  <a:gd name="T14" fmla="*/ 12 w 22"/>
                  <a:gd name="T15" fmla="*/ 0 h 24"/>
                  <a:gd name="T16" fmla="*/ 9 w 22"/>
                  <a:gd name="T17" fmla="*/ 0 h 24"/>
                  <a:gd name="T18" fmla="*/ 4 w 22"/>
                  <a:gd name="T19" fmla="*/ 0 h 24"/>
                  <a:gd name="T20" fmla="*/ 3 w 22"/>
                  <a:gd name="T21" fmla="*/ 3 h 24"/>
                  <a:gd name="T22" fmla="*/ 0 w 22"/>
                  <a:gd name="T23" fmla="*/ 6 h 24"/>
                  <a:gd name="T24" fmla="*/ 0 w 22"/>
                  <a:gd name="T25" fmla="*/ 8 h 24"/>
                  <a:gd name="T26" fmla="*/ 0 w 22"/>
                  <a:gd name="T27" fmla="*/ 11 h 24"/>
                  <a:gd name="T28" fmla="*/ 2 w 22"/>
                  <a:gd name="T29" fmla="*/ 14 h 24"/>
                  <a:gd name="T30" fmla="*/ 3 w 22"/>
                  <a:gd name="T31" fmla="*/ 15 h 24"/>
                  <a:gd name="T32" fmla="*/ 8 w 22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4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" name="Freeform 536"/>
              <p:cNvSpPr>
                <a:spLocks/>
              </p:cNvSpPr>
              <p:nvPr/>
            </p:nvSpPr>
            <p:spPr bwMode="auto">
              <a:xfrm>
                <a:off x="1038" y="2076"/>
                <a:ext cx="20" cy="21"/>
              </a:xfrm>
              <a:custGeom>
                <a:avLst/>
                <a:gdLst>
                  <a:gd name="T0" fmla="*/ 8 w 24"/>
                  <a:gd name="T1" fmla="*/ 18 h 24"/>
                  <a:gd name="T2" fmla="*/ 11 w 24"/>
                  <a:gd name="T3" fmla="*/ 17 h 24"/>
                  <a:gd name="T4" fmla="*/ 14 w 24"/>
                  <a:gd name="T5" fmla="*/ 16 h 24"/>
                  <a:gd name="T6" fmla="*/ 15 w 24"/>
                  <a:gd name="T7" fmla="*/ 12 h 24"/>
                  <a:gd name="T8" fmla="*/ 17 w 24"/>
                  <a:gd name="T9" fmla="*/ 10 h 24"/>
                  <a:gd name="T10" fmla="*/ 17 w 24"/>
                  <a:gd name="T11" fmla="*/ 6 h 24"/>
                  <a:gd name="T12" fmla="*/ 15 w 24"/>
                  <a:gd name="T13" fmla="*/ 4 h 24"/>
                  <a:gd name="T14" fmla="*/ 13 w 24"/>
                  <a:gd name="T15" fmla="*/ 0 h 24"/>
                  <a:gd name="T16" fmla="*/ 10 w 24"/>
                  <a:gd name="T17" fmla="*/ 0 h 24"/>
                  <a:gd name="T18" fmla="*/ 6 w 24"/>
                  <a:gd name="T19" fmla="*/ 0 h 24"/>
                  <a:gd name="T20" fmla="*/ 3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" name="Freeform 537"/>
              <p:cNvSpPr>
                <a:spLocks/>
              </p:cNvSpPr>
              <p:nvPr/>
            </p:nvSpPr>
            <p:spPr bwMode="auto">
              <a:xfrm>
                <a:off x="993" y="2057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7 w 24"/>
                  <a:gd name="T11" fmla="*/ 6 h 24"/>
                  <a:gd name="T12" fmla="*/ 17 w 24"/>
                  <a:gd name="T13" fmla="*/ 4 h 24"/>
                  <a:gd name="T14" fmla="*/ 14 w 24"/>
                  <a:gd name="T15" fmla="*/ 0 h 24"/>
                  <a:gd name="T16" fmla="*/ 10 w 24"/>
                  <a:gd name="T17" fmla="*/ 0 h 24"/>
                  <a:gd name="T18" fmla="*/ 6 w 24"/>
                  <a:gd name="T19" fmla="*/ 0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" name="Freeform 538"/>
              <p:cNvSpPr>
                <a:spLocks/>
              </p:cNvSpPr>
              <p:nvPr/>
            </p:nvSpPr>
            <p:spPr bwMode="auto">
              <a:xfrm>
                <a:off x="967" y="2016"/>
                <a:ext cx="19" cy="20"/>
              </a:xfrm>
              <a:custGeom>
                <a:avLst/>
                <a:gdLst>
                  <a:gd name="T0" fmla="*/ 8 w 22"/>
                  <a:gd name="T1" fmla="*/ 17 h 24"/>
                  <a:gd name="T2" fmla="*/ 12 w 22"/>
                  <a:gd name="T3" fmla="*/ 15 h 24"/>
                  <a:gd name="T4" fmla="*/ 14 w 22"/>
                  <a:gd name="T5" fmla="*/ 14 h 24"/>
                  <a:gd name="T6" fmla="*/ 16 w 22"/>
                  <a:gd name="T7" fmla="*/ 11 h 24"/>
                  <a:gd name="T8" fmla="*/ 16 w 22"/>
                  <a:gd name="T9" fmla="*/ 8 h 24"/>
                  <a:gd name="T10" fmla="*/ 16 w 22"/>
                  <a:gd name="T11" fmla="*/ 6 h 24"/>
                  <a:gd name="T12" fmla="*/ 15 w 22"/>
                  <a:gd name="T13" fmla="*/ 3 h 24"/>
                  <a:gd name="T14" fmla="*/ 14 w 22"/>
                  <a:gd name="T15" fmla="*/ 0 h 24"/>
                  <a:gd name="T16" fmla="*/ 9 w 22"/>
                  <a:gd name="T17" fmla="*/ 0 h 24"/>
                  <a:gd name="T18" fmla="*/ 6 w 22"/>
                  <a:gd name="T19" fmla="*/ 0 h 24"/>
                  <a:gd name="T20" fmla="*/ 3 w 22"/>
                  <a:gd name="T21" fmla="*/ 3 h 24"/>
                  <a:gd name="T22" fmla="*/ 0 w 22"/>
                  <a:gd name="T23" fmla="*/ 6 h 24"/>
                  <a:gd name="T24" fmla="*/ 0 w 22"/>
                  <a:gd name="T25" fmla="*/ 8 h 24"/>
                  <a:gd name="T26" fmla="*/ 0 w 22"/>
                  <a:gd name="T27" fmla="*/ 11 h 24"/>
                  <a:gd name="T28" fmla="*/ 2 w 22"/>
                  <a:gd name="T29" fmla="*/ 14 h 24"/>
                  <a:gd name="T30" fmla="*/ 4 w 22"/>
                  <a:gd name="T31" fmla="*/ 15 h 24"/>
                  <a:gd name="T32" fmla="*/ 8 w 22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" name="Freeform 539"/>
              <p:cNvSpPr>
                <a:spLocks/>
              </p:cNvSpPr>
              <p:nvPr/>
            </p:nvSpPr>
            <p:spPr bwMode="auto">
              <a:xfrm>
                <a:off x="919" y="2017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4 w 24"/>
                  <a:gd name="T29" fmla="*/ 16 h 24"/>
                  <a:gd name="T30" fmla="*/ 4 w 24"/>
                  <a:gd name="T31" fmla="*/ 17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4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" name="Freeform 540"/>
              <p:cNvSpPr>
                <a:spLocks/>
              </p:cNvSpPr>
              <p:nvPr/>
            </p:nvSpPr>
            <p:spPr bwMode="auto">
              <a:xfrm>
                <a:off x="938" y="2043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8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2 w 24"/>
                  <a:gd name="T29" fmla="*/ 16 h 24"/>
                  <a:gd name="T30" fmla="*/ 4 w 24"/>
                  <a:gd name="T31" fmla="*/ 18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2" name="Freeform 541"/>
              <p:cNvSpPr>
                <a:spLocks/>
              </p:cNvSpPr>
              <p:nvPr/>
            </p:nvSpPr>
            <p:spPr bwMode="auto">
              <a:xfrm>
                <a:off x="965" y="2074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0 w 22"/>
                  <a:gd name="T3" fmla="*/ 17 h 24"/>
                  <a:gd name="T4" fmla="*/ 14 w 22"/>
                  <a:gd name="T5" fmla="*/ 16 h 24"/>
                  <a:gd name="T6" fmla="*/ 16 w 22"/>
                  <a:gd name="T7" fmla="*/ 12 h 24"/>
                  <a:gd name="T8" fmla="*/ 16 w 22"/>
                  <a:gd name="T9" fmla="*/ 10 h 24"/>
                  <a:gd name="T10" fmla="*/ 16 w 22"/>
                  <a:gd name="T11" fmla="*/ 6 h 24"/>
                  <a:gd name="T12" fmla="*/ 15 w 22"/>
                  <a:gd name="T13" fmla="*/ 4 h 24"/>
                  <a:gd name="T14" fmla="*/ 14 w 22"/>
                  <a:gd name="T15" fmla="*/ 0 h 24"/>
                  <a:gd name="T16" fmla="*/ 9 w 22"/>
                  <a:gd name="T17" fmla="*/ 0 h 24"/>
                  <a:gd name="T18" fmla="*/ 4 w 22"/>
                  <a:gd name="T19" fmla="*/ 0 h 24"/>
                  <a:gd name="T20" fmla="*/ 3 w 22"/>
                  <a:gd name="T21" fmla="*/ 4 h 24"/>
                  <a:gd name="T22" fmla="*/ 0 w 22"/>
                  <a:gd name="T23" fmla="*/ 6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3 w 22"/>
                  <a:gd name="T31" fmla="*/ 17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4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3" name="Freeform 542"/>
              <p:cNvSpPr>
                <a:spLocks/>
              </p:cNvSpPr>
              <p:nvPr/>
            </p:nvSpPr>
            <p:spPr bwMode="auto">
              <a:xfrm>
                <a:off x="941" y="2081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0 w 22"/>
                  <a:gd name="T3" fmla="*/ 18 h 24"/>
                  <a:gd name="T4" fmla="*/ 14 w 22"/>
                  <a:gd name="T5" fmla="*/ 16 h 24"/>
                  <a:gd name="T6" fmla="*/ 15 w 22"/>
                  <a:gd name="T7" fmla="*/ 12 h 24"/>
                  <a:gd name="T8" fmla="*/ 16 w 22"/>
                  <a:gd name="T9" fmla="*/ 10 h 24"/>
                  <a:gd name="T10" fmla="*/ 16 w 22"/>
                  <a:gd name="T11" fmla="*/ 6 h 24"/>
                  <a:gd name="T12" fmla="*/ 15 w 22"/>
                  <a:gd name="T13" fmla="*/ 4 h 24"/>
                  <a:gd name="T14" fmla="*/ 12 w 22"/>
                  <a:gd name="T15" fmla="*/ 2 h 24"/>
                  <a:gd name="T16" fmla="*/ 9 w 22"/>
                  <a:gd name="T17" fmla="*/ 0 h 24"/>
                  <a:gd name="T18" fmla="*/ 4 w 22"/>
                  <a:gd name="T19" fmla="*/ 2 h 24"/>
                  <a:gd name="T20" fmla="*/ 2 w 22"/>
                  <a:gd name="T21" fmla="*/ 4 h 24"/>
                  <a:gd name="T22" fmla="*/ 0 w 22"/>
                  <a:gd name="T23" fmla="*/ 6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3 w 22"/>
                  <a:gd name="T31" fmla="*/ 18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4" y="24"/>
                    </a:lnTo>
                    <a:lnTo>
                      <a:pt x="18" y="20"/>
                    </a:lnTo>
                    <a:lnTo>
                      <a:pt x="20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4" name="Freeform 543"/>
              <p:cNvSpPr>
                <a:spLocks/>
              </p:cNvSpPr>
              <p:nvPr/>
            </p:nvSpPr>
            <p:spPr bwMode="auto">
              <a:xfrm>
                <a:off x="946" y="2114"/>
                <a:ext cx="19" cy="20"/>
              </a:xfrm>
              <a:custGeom>
                <a:avLst/>
                <a:gdLst>
                  <a:gd name="T0" fmla="*/ 8 w 22"/>
                  <a:gd name="T1" fmla="*/ 17 h 24"/>
                  <a:gd name="T2" fmla="*/ 12 w 22"/>
                  <a:gd name="T3" fmla="*/ 15 h 24"/>
                  <a:gd name="T4" fmla="*/ 14 w 22"/>
                  <a:gd name="T5" fmla="*/ 14 h 24"/>
                  <a:gd name="T6" fmla="*/ 16 w 22"/>
                  <a:gd name="T7" fmla="*/ 11 h 24"/>
                  <a:gd name="T8" fmla="*/ 16 w 22"/>
                  <a:gd name="T9" fmla="*/ 8 h 24"/>
                  <a:gd name="T10" fmla="*/ 16 w 22"/>
                  <a:gd name="T11" fmla="*/ 6 h 24"/>
                  <a:gd name="T12" fmla="*/ 15 w 22"/>
                  <a:gd name="T13" fmla="*/ 3 h 24"/>
                  <a:gd name="T14" fmla="*/ 14 w 22"/>
                  <a:gd name="T15" fmla="*/ 0 h 24"/>
                  <a:gd name="T16" fmla="*/ 9 w 22"/>
                  <a:gd name="T17" fmla="*/ 0 h 24"/>
                  <a:gd name="T18" fmla="*/ 6 w 22"/>
                  <a:gd name="T19" fmla="*/ 0 h 24"/>
                  <a:gd name="T20" fmla="*/ 3 w 22"/>
                  <a:gd name="T21" fmla="*/ 3 h 24"/>
                  <a:gd name="T22" fmla="*/ 0 w 22"/>
                  <a:gd name="T23" fmla="*/ 6 h 24"/>
                  <a:gd name="T24" fmla="*/ 0 w 22"/>
                  <a:gd name="T25" fmla="*/ 8 h 24"/>
                  <a:gd name="T26" fmla="*/ 0 w 22"/>
                  <a:gd name="T27" fmla="*/ 11 h 24"/>
                  <a:gd name="T28" fmla="*/ 2 w 22"/>
                  <a:gd name="T29" fmla="*/ 14 h 24"/>
                  <a:gd name="T30" fmla="*/ 4 w 22"/>
                  <a:gd name="T31" fmla="*/ 15 h 24"/>
                  <a:gd name="T32" fmla="*/ 8 w 22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5" name="Freeform 544"/>
              <p:cNvSpPr>
                <a:spLocks/>
              </p:cNvSpPr>
              <p:nvPr/>
            </p:nvSpPr>
            <p:spPr bwMode="auto">
              <a:xfrm>
                <a:off x="912" y="2100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8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7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8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6" name="Freeform 545"/>
              <p:cNvSpPr>
                <a:spLocks/>
              </p:cNvSpPr>
              <p:nvPr/>
            </p:nvSpPr>
            <p:spPr bwMode="auto">
              <a:xfrm>
                <a:off x="895" y="2121"/>
                <a:ext cx="20" cy="20"/>
              </a:xfrm>
              <a:custGeom>
                <a:avLst/>
                <a:gdLst>
                  <a:gd name="T0" fmla="*/ 7 w 24"/>
                  <a:gd name="T1" fmla="*/ 17 h 24"/>
                  <a:gd name="T2" fmla="*/ 11 w 24"/>
                  <a:gd name="T3" fmla="*/ 17 h 24"/>
                  <a:gd name="T4" fmla="*/ 14 w 24"/>
                  <a:gd name="T5" fmla="*/ 14 h 24"/>
                  <a:gd name="T6" fmla="*/ 15 w 24"/>
                  <a:gd name="T7" fmla="*/ 11 h 24"/>
                  <a:gd name="T8" fmla="*/ 17 w 24"/>
                  <a:gd name="T9" fmla="*/ 8 h 24"/>
                  <a:gd name="T10" fmla="*/ 17 w 24"/>
                  <a:gd name="T11" fmla="*/ 6 h 24"/>
                  <a:gd name="T12" fmla="*/ 15 w 24"/>
                  <a:gd name="T13" fmla="*/ 3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7 h 24"/>
                  <a:gd name="T32" fmla="*/ 7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7" name="Freeform 546"/>
              <p:cNvSpPr>
                <a:spLocks/>
              </p:cNvSpPr>
              <p:nvPr/>
            </p:nvSpPr>
            <p:spPr bwMode="auto">
              <a:xfrm>
                <a:off x="874" y="2079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" name="Freeform 547"/>
              <p:cNvSpPr>
                <a:spLocks/>
              </p:cNvSpPr>
              <p:nvPr/>
            </p:nvSpPr>
            <p:spPr bwMode="auto">
              <a:xfrm>
                <a:off x="933" y="2179"/>
                <a:ext cx="20" cy="20"/>
              </a:xfrm>
              <a:custGeom>
                <a:avLst/>
                <a:gdLst>
                  <a:gd name="T0" fmla="*/ 7 w 24"/>
                  <a:gd name="T1" fmla="*/ 17 h 23"/>
                  <a:gd name="T2" fmla="*/ 11 w 24"/>
                  <a:gd name="T3" fmla="*/ 16 h 23"/>
                  <a:gd name="T4" fmla="*/ 14 w 24"/>
                  <a:gd name="T5" fmla="*/ 15 h 23"/>
                  <a:gd name="T6" fmla="*/ 15 w 24"/>
                  <a:gd name="T7" fmla="*/ 11 h 23"/>
                  <a:gd name="T8" fmla="*/ 17 w 24"/>
                  <a:gd name="T9" fmla="*/ 9 h 23"/>
                  <a:gd name="T10" fmla="*/ 15 w 24"/>
                  <a:gd name="T11" fmla="*/ 5 h 23"/>
                  <a:gd name="T12" fmla="*/ 15 w 24"/>
                  <a:gd name="T13" fmla="*/ 3 h 23"/>
                  <a:gd name="T14" fmla="*/ 13 w 24"/>
                  <a:gd name="T15" fmla="*/ 1 h 23"/>
                  <a:gd name="T16" fmla="*/ 8 w 24"/>
                  <a:gd name="T17" fmla="*/ 0 h 23"/>
                  <a:gd name="T18" fmla="*/ 6 w 24"/>
                  <a:gd name="T19" fmla="*/ 1 h 23"/>
                  <a:gd name="T20" fmla="*/ 3 w 24"/>
                  <a:gd name="T21" fmla="*/ 3 h 23"/>
                  <a:gd name="T22" fmla="*/ 2 w 24"/>
                  <a:gd name="T23" fmla="*/ 5 h 23"/>
                  <a:gd name="T24" fmla="*/ 0 w 24"/>
                  <a:gd name="T25" fmla="*/ 9 h 23"/>
                  <a:gd name="T26" fmla="*/ 0 w 24"/>
                  <a:gd name="T27" fmla="*/ 11 h 23"/>
                  <a:gd name="T28" fmla="*/ 2 w 24"/>
                  <a:gd name="T29" fmla="*/ 15 h 23"/>
                  <a:gd name="T30" fmla="*/ 4 w 24"/>
                  <a:gd name="T31" fmla="*/ 16 h 23"/>
                  <a:gd name="T32" fmla="*/ 7 w 24"/>
                  <a:gd name="T33" fmla="*/ 17 h 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3">
                    <a:moveTo>
                      <a:pt x="10" y="23"/>
                    </a:moveTo>
                    <a:lnTo>
                      <a:pt x="16" y="21"/>
                    </a:lnTo>
                    <a:lnTo>
                      <a:pt x="20" y="19"/>
                    </a:lnTo>
                    <a:lnTo>
                      <a:pt x="22" y="15"/>
                    </a:lnTo>
                    <a:lnTo>
                      <a:pt x="24" y="11"/>
                    </a:lnTo>
                    <a:lnTo>
                      <a:pt x="22" y="7"/>
                    </a:lnTo>
                    <a:lnTo>
                      <a:pt x="22" y="3"/>
                    </a:lnTo>
                    <a:lnTo>
                      <a:pt x="18" y="1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2" y="7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2" y="19"/>
                    </a:lnTo>
                    <a:lnTo>
                      <a:pt x="6" y="21"/>
                    </a:lnTo>
                    <a:lnTo>
                      <a:pt x="10" y="2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" name="Freeform 548"/>
              <p:cNvSpPr>
                <a:spLocks/>
              </p:cNvSpPr>
              <p:nvPr/>
            </p:nvSpPr>
            <p:spPr bwMode="auto">
              <a:xfrm>
                <a:off x="938" y="2147"/>
                <a:ext cx="21" cy="20"/>
              </a:xfrm>
              <a:custGeom>
                <a:avLst/>
                <a:gdLst>
                  <a:gd name="T0" fmla="*/ 10 w 24"/>
                  <a:gd name="T1" fmla="*/ 17 h 24"/>
                  <a:gd name="T2" fmla="*/ 12 w 24"/>
                  <a:gd name="T3" fmla="*/ 17 h 24"/>
                  <a:gd name="T4" fmla="*/ 16 w 24"/>
                  <a:gd name="T5" fmla="*/ 15 h 24"/>
                  <a:gd name="T6" fmla="*/ 17 w 24"/>
                  <a:gd name="T7" fmla="*/ 13 h 24"/>
                  <a:gd name="T8" fmla="*/ 18 w 24"/>
                  <a:gd name="T9" fmla="*/ 8 h 24"/>
                  <a:gd name="T10" fmla="*/ 18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2 w 24"/>
                  <a:gd name="T27" fmla="*/ 13 h 24"/>
                  <a:gd name="T28" fmla="*/ 2 w 24"/>
                  <a:gd name="T29" fmla="*/ 15 h 24"/>
                  <a:gd name="T30" fmla="*/ 4 w 24"/>
                  <a:gd name="T31" fmla="*/ 17 h 24"/>
                  <a:gd name="T32" fmla="*/ 10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2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8"/>
                    </a:lnTo>
                    <a:lnTo>
                      <a:pt x="2" y="22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" name="Freeform 549"/>
              <p:cNvSpPr>
                <a:spLocks/>
              </p:cNvSpPr>
              <p:nvPr/>
            </p:nvSpPr>
            <p:spPr bwMode="auto">
              <a:xfrm>
                <a:off x="977" y="2147"/>
                <a:ext cx="21" cy="20"/>
              </a:xfrm>
              <a:custGeom>
                <a:avLst/>
                <a:gdLst>
                  <a:gd name="T0" fmla="*/ 10 w 24"/>
                  <a:gd name="T1" fmla="*/ 17 h 24"/>
                  <a:gd name="T2" fmla="*/ 12 w 24"/>
                  <a:gd name="T3" fmla="*/ 17 h 24"/>
                  <a:gd name="T4" fmla="*/ 16 w 24"/>
                  <a:gd name="T5" fmla="*/ 15 h 24"/>
                  <a:gd name="T6" fmla="*/ 17 w 24"/>
                  <a:gd name="T7" fmla="*/ 13 h 24"/>
                  <a:gd name="T8" fmla="*/ 18 w 24"/>
                  <a:gd name="T9" fmla="*/ 8 h 24"/>
                  <a:gd name="T10" fmla="*/ 18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2 w 24"/>
                  <a:gd name="T27" fmla="*/ 13 h 24"/>
                  <a:gd name="T28" fmla="*/ 2 w 24"/>
                  <a:gd name="T29" fmla="*/ 15 h 24"/>
                  <a:gd name="T30" fmla="*/ 4 w 24"/>
                  <a:gd name="T31" fmla="*/ 17 h 24"/>
                  <a:gd name="T32" fmla="*/ 10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2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8"/>
                    </a:lnTo>
                    <a:lnTo>
                      <a:pt x="2" y="22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" name="Freeform 550"/>
              <p:cNvSpPr>
                <a:spLocks/>
              </p:cNvSpPr>
              <p:nvPr/>
            </p:nvSpPr>
            <p:spPr bwMode="auto">
              <a:xfrm>
                <a:off x="955" y="2178"/>
                <a:ext cx="21" cy="19"/>
              </a:xfrm>
              <a:custGeom>
                <a:avLst/>
                <a:gdLst>
                  <a:gd name="T0" fmla="*/ 8 w 24"/>
                  <a:gd name="T1" fmla="*/ 16 h 23"/>
                  <a:gd name="T2" fmla="*/ 12 w 24"/>
                  <a:gd name="T3" fmla="*/ 14 h 23"/>
                  <a:gd name="T4" fmla="*/ 16 w 24"/>
                  <a:gd name="T5" fmla="*/ 13 h 23"/>
                  <a:gd name="T6" fmla="*/ 17 w 24"/>
                  <a:gd name="T7" fmla="*/ 10 h 23"/>
                  <a:gd name="T8" fmla="*/ 18 w 24"/>
                  <a:gd name="T9" fmla="*/ 7 h 23"/>
                  <a:gd name="T10" fmla="*/ 18 w 24"/>
                  <a:gd name="T11" fmla="*/ 5 h 23"/>
                  <a:gd name="T12" fmla="*/ 17 w 24"/>
                  <a:gd name="T13" fmla="*/ 2 h 23"/>
                  <a:gd name="T14" fmla="*/ 14 w 24"/>
                  <a:gd name="T15" fmla="*/ 0 h 23"/>
                  <a:gd name="T16" fmla="*/ 11 w 24"/>
                  <a:gd name="T17" fmla="*/ 0 h 23"/>
                  <a:gd name="T18" fmla="*/ 6 w 24"/>
                  <a:gd name="T19" fmla="*/ 0 h 23"/>
                  <a:gd name="T20" fmla="*/ 4 w 24"/>
                  <a:gd name="T21" fmla="*/ 2 h 23"/>
                  <a:gd name="T22" fmla="*/ 2 w 24"/>
                  <a:gd name="T23" fmla="*/ 5 h 23"/>
                  <a:gd name="T24" fmla="*/ 0 w 24"/>
                  <a:gd name="T25" fmla="*/ 7 h 23"/>
                  <a:gd name="T26" fmla="*/ 0 w 24"/>
                  <a:gd name="T27" fmla="*/ 10 h 23"/>
                  <a:gd name="T28" fmla="*/ 2 w 24"/>
                  <a:gd name="T29" fmla="*/ 13 h 23"/>
                  <a:gd name="T30" fmla="*/ 4 w 24"/>
                  <a:gd name="T31" fmla="*/ 14 h 23"/>
                  <a:gd name="T32" fmla="*/ 8 w 24"/>
                  <a:gd name="T33" fmla="*/ 16 h 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3">
                    <a:moveTo>
                      <a:pt x="10" y="23"/>
                    </a:moveTo>
                    <a:lnTo>
                      <a:pt x="16" y="21"/>
                    </a:lnTo>
                    <a:lnTo>
                      <a:pt x="20" y="19"/>
                    </a:lnTo>
                    <a:lnTo>
                      <a:pt x="22" y="15"/>
                    </a:lnTo>
                    <a:lnTo>
                      <a:pt x="24" y="11"/>
                    </a:lnTo>
                    <a:lnTo>
                      <a:pt x="24" y="7"/>
                    </a:lnTo>
                    <a:lnTo>
                      <a:pt x="22" y="3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3"/>
                    </a:lnTo>
                    <a:lnTo>
                      <a:pt x="2" y="7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2" y="19"/>
                    </a:lnTo>
                    <a:lnTo>
                      <a:pt x="6" y="21"/>
                    </a:lnTo>
                    <a:lnTo>
                      <a:pt x="10" y="2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2" name="Freeform 551"/>
              <p:cNvSpPr>
                <a:spLocks/>
              </p:cNvSpPr>
              <p:nvPr/>
            </p:nvSpPr>
            <p:spPr bwMode="auto">
              <a:xfrm>
                <a:off x="902" y="2153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0 w 22"/>
                  <a:gd name="T3" fmla="*/ 17 h 24"/>
                  <a:gd name="T4" fmla="*/ 14 w 22"/>
                  <a:gd name="T5" fmla="*/ 16 h 24"/>
                  <a:gd name="T6" fmla="*/ 15 w 22"/>
                  <a:gd name="T7" fmla="*/ 12 h 24"/>
                  <a:gd name="T8" fmla="*/ 16 w 22"/>
                  <a:gd name="T9" fmla="*/ 10 h 24"/>
                  <a:gd name="T10" fmla="*/ 16 w 22"/>
                  <a:gd name="T11" fmla="*/ 6 h 24"/>
                  <a:gd name="T12" fmla="*/ 15 w 22"/>
                  <a:gd name="T13" fmla="*/ 4 h 24"/>
                  <a:gd name="T14" fmla="*/ 12 w 22"/>
                  <a:gd name="T15" fmla="*/ 0 h 24"/>
                  <a:gd name="T16" fmla="*/ 9 w 22"/>
                  <a:gd name="T17" fmla="*/ 0 h 24"/>
                  <a:gd name="T18" fmla="*/ 4 w 22"/>
                  <a:gd name="T19" fmla="*/ 0 h 24"/>
                  <a:gd name="T20" fmla="*/ 2 w 22"/>
                  <a:gd name="T21" fmla="*/ 4 h 24"/>
                  <a:gd name="T22" fmla="*/ 0 w 22"/>
                  <a:gd name="T23" fmla="*/ 6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3 w 22"/>
                  <a:gd name="T31" fmla="*/ 17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4" y="22"/>
                    </a:lnTo>
                    <a:lnTo>
                      <a:pt x="18" y="20"/>
                    </a:lnTo>
                    <a:lnTo>
                      <a:pt x="20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3" name="Freeform 552"/>
              <p:cNvSpPr>
                <a:spLocks/>
              </p:cNvSpPr>
              <p:nvPr/>
            </p:nvSpPr>
            <p:spPr bwMode="auto">
              <a:xfrm>
                <a:off x="950" y="2251"/>
                <a:ext cx="21" cy="22"/>
              </a:xfrm>
              <a:custGeom>
                <a:avLst/>
                <a:gdLst>
                  <a:gd name="T0" fmla="*/ 18 w 24"/>
                  <a:gd name="T1" fmla="*/ 12 h 26"/>
                  <a:gd name="T2" fmla="*/ 18 w 24"/>
                  <a:gd name="T3" fmla="*/ 10 h 26"/>
                  <a:gd name="T4" fmla="*/ 18 w 24"/>
                  <a:gd name="T5" fmla="*/ 6 h 26"/>
                  <a:gd name="T6" fmla="*/ 17 w 24"/>
                  <a:gd name="T7" fmla="*/ 3 h 26"/>
                  <a:gd name="T8" fmla="*/ 14 w 24"/>
                  <a:gd name="T9" fmla="*/ 2 h 26"/>
                  <a:gd name="T10" fmla="*/ 11 w 24"/>
                  <a:gd name="T11" fmla="*/ 0 h 26"/>
                  <a:gd name="T12" fmla="*/ 6 w 24"/>
                  <a:gd name="T13" fmla="*/ 2 h 26"/>
                  <a:gd name="T14" fmla="*/ 4 w 24"/>
                  <a:gd name="T15" fmla="*/ 3 h 26"/>
                  <a:gd name="T16" fmla="*/ 2 w 24"/>
                  <a:gd name="T17" fmla="*/ 4 h 26"/>
                  <a:gd name="T18" fmla="*/ 0 w 24"/>
                  <a:gd name="T19" fmla="*/ 8 h 26"/>
                  <a:gd name="T20" fmla="*/ 0 w 24"/>
                  <a:gd name="T21" fmla="*/ 10 h 26"/>
                  <a:gd name="T22" fmla="*/ 2 w 24"/>
                  <a:gd name="T23" fmla="*/ 13 h 26"/>
                  <a:gd name="T24" fmla="*/ 4 w 24"/>
                  <a:gd name="T25" fmla="*/ 16 h 26"/>
                  <a:gd name="T26" fmla="*/ 4 w 24"/>
                  <a:gd name="T27" fmla="*/ 19 h 26"/>
                  <a:gd name="T28" fmla="*/ 10 w 24"/>
                  <a:gd name="T29" fmla="*/ 19 h 26"/>
                  <a:gd name="T30" fmla="*/ 12 w 24"/>
                  <a:gd name="T31" fmla="*/ 19 h 26"/>
                  <a:gd name="T32" fmla="*/ 16 w 24"/>
                  <a:gd name="T33" fmla="*/ 17 h 26"/>
                  <a:gd name="T34" fmla="*/ 17 w 24"/>
                  <a:gd name="T35" fmla="*/ 14 h 26"/>
                  <a:gd name="T36" fmla="*/ 18 w 24"/>
                  <a:gd name="T37" fmla="*/ 12 h 2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4" h="26">
                    <a:moveTo>
                      <a:pt x="24" y="16"/>
                    </a:moveTo>
                    <a:lnTo>
                      <a:pt x="24" y="14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2" y="18"/>
                    </a:lnTo>
                    <a:lnTo>
                      <a:pt x="4" y="22"/>
                    </a:lnTo>
                    <a:lnTo>
                      <a:pt x="6" y="26"/>
                    </a:lnTo>
                    <a:lnTo>
                      <a:pt x="12" y="26"/>
                    </a:lnTo>
                    <a:lnTo>
                      <a:pt x="16" y="26"/>
                    </a:lnTo>
                    <a:lnTo>
                      <a:pt x="20" y="24"/>
                    </a:lnTo>
                    <a:lnTo>
                      <a:pt x="22" y="20"/>
                    </a:lnTo>
                    <a:lnTo>
                      <a:pt x="24" y="1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" name="Freeform 553"/>
              <p:cNvSpPr>
                <a:spLocks/>
              </p:cNvSpPr>
              <p:nvPr/>
            </p:nvSpPr>
            <p:spPr bwMode="auto">
              <a:xfrm>
                <a:off x="974" y="2290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8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2 w 24"/>
                  <a:gd name="T29" fmla="*/ 16 h 24"/>
                  <a:gd name="T30" fmla="*/ 4 w 24"/>
                  <a:gd name="T31" fmla="*/ 18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90" name="Freeform 554"/>
            <p:cNvSpPr>
              <a:spLocks/>
            </p:cNvSpPr>
            <p:nvPr/>
          </p:nvSpPr>
          <p:spPr bwMode="auto">
            <a:xfrm>
              <a:off x="905" y="1910"/>
              <a:ext cx="127" cy="230"/>
            </a:xfrm>
            <a:custGeom>
              <a:avLst/>
              <a:gdLst>
                <a:gd name="T0" fmla="*/ 106 w 152"/>
                <a:gd name="T1" fmla="*/ 190 h 278"/>
                <a:gd name="T2" fmla="*/ 106 w 152"/>
                <a:gd name="T3" fmla="*/ 190 h 278"/>
                <a:gd name="T4" fmla="*/ 77 w 152"/>
                <a:gd name="T5" fmla="*/ 153 h 278"/>
                <a:gd name="T6" fmla="*/ 53 w 152"/>
                <a:gd name="T7" fmla="*/ 122 h 278"/>
                <a:gd name="T8" fmla="*/ 43 w 152"/>
                <a:gd name="T9" fmla="*/ 107 h 278"/>
                <a:gd name="T10" fmla="*/ 35 w 152"/>
                <a:gd name="T11" fmla="*/ 93 h 278"/>
                <a:gd name="T12" fmla="*/ 35 w 152"/>
                <a:gd name="T13" fmla="*/ 93 h 278"/>
                <a:gd name="T14" fmla="*/ 25 w 152"/>
                <a:gd name="T15" fmla="*/ 71 h 278"/>
                <a:gd name="T16" fmla="*/ 17 w 152"/>
                <a:gd name="T17" fmla="*/ 52 h 278"/>
                <a:gd name="T18" fmla="*/ 10 w 152"/>
                <a:gd name="T19" fmla="*/ 34 h 278"/>
                <a:gd name="T20" fmla="*/ 6 w 152"/>
                <a:gd name="T21" fmla="*/ 19 h 278"/>
                <a:gd name="T22" fmla="*/ 6 w 152"/>
                <a:gd name="T23" fmla="*/ 19 h 278"/>
                <a:gd name="T24" fmla="*/ 0 w 152"/>
                <a:gd name="T25" fmla="*/ 0 h 2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2" h="278">
                  <a:moveTo>
                    <a:pt x="152" y="278"/>
                  </a:moveTo>
                  <a:lnTo>
                    <a:pt x="152" y="278"/>
                  </a:lnTo>
                  <a:lnTo>
                    <a:pt x="110" y="224"/>
                  </a:lnTo>
                  <a:lnTo>
                    <a:pt x="76" y="178"/>
                  </a:lnTo>
                  <a:lnTo>
                    <a:pt x="62" y="156"/>
                  </a:lnTo>
                  <a:lnTo>
                    <a:pt x="50" y="136"/>
                  </a:lnTo>
                  <a:lnTo>
                    <a:pt x="36" y="104"/>
                  </a:lnTo>
                  <a:lnTo>
                    <a:pt x="24" y="76"/>
                  </a:lnTo>
                  <a:lnTo>
                    <a:pt x="14" y="50"/>
                  </a:lnTo>
                  <a:lnTo>
                    <a:pt x="8" y="2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555"/>
            <p:cNvSpPr>
              <a:spLocks/>
            </p:cNvSpPr>
            <p:nvPr/>
          </p:nvSpPr>
          <p:spPr bwMode="auto">
            <a:xfrm>
              <a:off x="835" y="2155"/>
              <a:ext cx="180" cy="82"/>
            </a:xfrm>
            <a:custGeom>
              <a:avLst/>
              <a:gdLst>
                <a:gd name="T0" fmla="*/ 142 w 228"/>
                <a:gd name="T1" fmla="*/ 0 h 93"/>
                <a:gd name="T2" fmla="*/ 142 w 228"/>
                <a:gd name="T3" fmla="*/ 0 h 93"/>
                <a:gd name="T4" fmla="*/ 91 w 228"/>
                <a:gd name="T5" fmla="*/ 6 h 93"/>
                <a:gd name="T6" fmla="*/ 91 w 228"/>
                <a:gd name="T7" fmla="*/ 6 h 93"/>
                <a:gd name="T8" fmla="*/ 67 w 228"/>
                <a:gd name="T9" fmla="*/ 11 h 93"/>
                <a:gd name="T10" fmla="*/ 51 w 228"/>
                <a:gd name="T11" fmla="*/ 16 h 93"/>
                <a:gd name="T12" fmla="*/ 37 w 228"/>
                <a:gd name="T13" fmla="*/ 23 h 93"/>
                <a:gd name="T14" fmla="*/ 25 w 228"/>
                <a:gd name="T15" fmla="*/ 34 h 93"/>
                <a:gd name="T16" fmla="*/ 25 w 228"/>
                <a:gd name="T17" fmla="*/ 34 h 93"/>
                <a:gd name="T18" fmla="*/ 13 w 228"/>
                <a:gd name="T19" fmla="*/ 46 h 93"/>
                <a:gd name="T20" fmla="*/ 6 w 228"/>
                <a:gd name="T21" fmla="*/ 58 h 93"/>
                <a:gd name="T22" fmla="*/ 0 w 228"/>
                <a:gd name="T23" fmla="*/ 72 h 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28" h="93">
                  <a:moveTo>
                    <a:pt x="228" y="0"/>
                  </a:moveTo>
                  <a:lnTo>
                    <a:pt x="228" y="0"/>
                  </a:lnTo>
                  <a:lnTo>
                    <a:pt x="146" y="8"/>
                  </a:lnTo>
                  <a:lnTo>
                    <a:pt x="108" y="14"/>
                  </a:lnTo>
                  <a:lnTo>
                    <a:pt x="82" y="20"/>
                  </a:lnTo>
                  <a:lnTo>
                    <a:pt x="60" y="29"/>
                  </a:lnTo>
                  <a:lnTo>
                    <a:pt x="40" y="43"/>
                  </a:lnTo>
                  <a:lnTo>
                    <a:pt x="22" y="59"/>
                  </a:lnTo>
                  <a:lnTo>
                    <a:pt x="10" y="75"/>
                  </a:lnTo>
                  <a:lnTo>
                    <a:pt x="0" y="93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56"/>
            <p:cNvSpPr>
              <a:spLocks/>
            </p:cNvSpPr>
            <p:nvPr/>
          </p:nvSpPr>
          <p:spPr bwMode="auto">
            <a:xfrm>
              <a:off x="810" y="2098"/>
              <a:ext cx="217" cy="48"/>
            </a:xfrm>
            <a:custGeom>
              <a:avLst/>
              <a:gdLst>
                <a:gd name="T0" fmla="*/ 185 w 254"/>
                <a:gd name="T1" fmla="*/ 38 h 60"/>
                <a:gd name="T2" fmla="*/ 185 w 254"/>
                <a:gd name="T3" fmla="*/ 38 h 60"/>
                <a:gd name="T4" fmla="*/ 47 w 254"/>
                <a:gd name="T5" fmla="*/ 2 h 60"/>
                <a:gd name="T6" fmla="*/ 47 w 254"/>
                <a:gd name="T7" fmla="*/ 2 h 60"/>
                <a:gd name="T8" fmla="*/ 32 w 254"/>
                <a:gd name="T9" fmla="*/ 2 h 60"/>
                <a:gd name="T10" fmla="*/ 18 w 254"/>
                <a:gd name="T11" fmla="*/ 0 h 60"/>
                <a:gd name="T12" fmla="*/ 0 w 254"/>
                <a:gd name="T13" fmla="*/ 0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4" h="60">
                  <a:moveTo>
                    <a:pt x="254" y="60"/>
                  </a:moveTo>
                  <a:lnTo>
                    <a:pt x="254" y="60"/>
                  </a:lnTo>
                  <a:lnTo>
                    <a:pt x="64" y="4"/>
                  </a:lnTo>
                  <a:lnTo>
                    <a:pt x="44" y="2"/>
                  </a:lnTo>
                  <a:lnTo>
                    <a:pt x="24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557"/>
            <p:cNvSpPr>
              <a:spLocks/>
            </p:cNvSpPr>
            <p:nvPr/>
          </p:nvSpPr>
          <p:spPr bwMode="auto">
            <a:xfrm>
              <a:off x="816" y="1978"/>
              <a:ext cx="218" cy="167"/>
            </a:xfrm>
            <a:custGeom>
              <a:avLst/>
              <a:gdLst>
                <a:gd name="T0" fmla="*/ 187 w 254"/>
                <a:gd name="T1" fmla="*/ 138 h 202"/>
                <a:gd name="T2" fmla="*/ 187 w 254"/>
                <a:gd name="T3" fmla="*/ 138 h 202"/>
                <a:gd name="T4" fmla="*/ 127 w 254"/>
                <a:gd name="T5" fmla="*/ 86 h 202"/>
                <a:gd name="T6" fmla="*/ 93 w 254"/>
                <a:gd name="T7" fmla="*/ 57 h 202"/>
                <a:gd name="T8" fmla="*/ 70 w 254"/>
                <a:gd name="T9" fmla="*/ 41 h 202"/>
                <a:gd name="T10" fmla="*/ 45 w 254"/>
                <a:gd name="T11" fmla="*/ 25 h 202"/>
                <a:gd name="T12" fmla="*/ 45 w 254"/>
                <a:gd name="T13" fmla="*/ 25 h 202"/>
                <a:gd name="T14" fmla="*/ 19 w 254"/>
                <a:gd name="T15" fmla="*/ 8 h 202"/>
                <a:gd name="T16" fmla="*/ 6 w 254"/>
                <a:gd name="T17" fmla="*/ 2 h 202"/>
                <a:gd name="T18" fmla="*/ 2 w 254"/>
                <a:gd name="T19" fmla="*/ 0 h 202"/>
                <a:gd name="T20" fmla="*/ 0 w 254"/>
                <a:gd name="T21" fmla="*/ 0 h 2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4" h="202">
                  <a:moveTo>
                    <a:pt x="254" y="202"/>
                  </a:moveTo>
                  <a:lnTo>
                    <a:pt x="254" y="202"/>
                  </a:lnTo>
                  <a:lnTo>
                    <a:pt x="172" y="126"/>
                  </a:lnTo>
                  <a:lnTo>
                    <a:pt x="126" y="84"/>
                  </a:lnTo>
                  <a:lnTo>
                    <a:pt x="94" y="60"/>
                  </a:lnTo>
                  <a:lnTo>
                    <a:pt x="62" y="36"/>
                  </a:lnTo>
                  <a:lnTo>
                    <a:pt x="26" y="12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558"/>
            <p:cNvSpPr>
              <a:spLocks/>
            </p:cNvSpPr>
            <p:nvPr/>
          </p:nvSpPr>
          <p:spPr bwMode="auto">
            <a:xfrm>
              <a:off x="767" y="1964"/>
              <a:ext cx="49" cy="19"/>
            </a:xfrm>
            <a:custGeom>
              <a:avLst/>
              <a:gdLst>
                <a:gd name="T0" fmla="*/ 43 w 56"/>
                <a:gd name="T1" fmla="*/ 10 h 22"/>
                <a:gd name="T2" fmla="*/ 43 w 56"/>
                <a:gd name="T3" fmla="*/ 10 h 22"/>
                <a:gd name="T4" fmla="*/ 37 w 56"/>
                <a:gd name="T5" fmla="*/ 6 h 22"/>
                <a:gd name="T6" fmla="*/ 29 w 56"/>
                <a:gd name="T7" fmla="*/ 2 h 22"/>
                <a:gd name="T8" fmla="*/ 18 w 56"/>
                <a:gd name="T9" fmla="*/ 0 h 22"/>
                <a:gd name="T10" fmla="*/ 18 w 56"/>
                <a:gd name="T11" fmla="*/ 0 h 22"/>
                <a:gd name="T12" fmla="*/ 10 w 56"/>
                <a:gd name="T13" fmla="*/ 2 h 22"/>
                <a:gd name="T14" fmla="*/ 2 w 56"/>
                <a:gd name="T15" fmla="*/ 4 h 22"/>
                <a:gd name="T16" fmla="*/ 0 w 56"/>
                <a:gd name="T17" fmla="*/ 6 h 22"/>
                <a:gd name="T18" fmla="*/ 0 w 56"/>
                <a:gd name="T19" fmla="*/ 8 h 22"/>
                <a:gd name="T20" fmla="*/ 2 w 56"/>
                <a:gd name="T21" fmla="*/ 9 h 22"/>
                <a:gd name="T22" fmla="*/ 4 w 56"/>
                <a:gd name="T23" fmla="*/ 10 h 22"/>
                <a:gd name="T24" fmla="*/ 4 w 56"/>
                <a:gd name="T25" fmla="*/ 10 h 22"/>
                <a:gd name="T26" fmla="*/ 17 w 56"/>
                <a:gd name="T27" fmla="*/ 15 h 22"/>
                <a:gd name="T28" fmla="*/ 23 w 56"/>
                <a:gd name="T29" fmla="*/ 16 h 22"/>
                <a:gd name="T30" fmla="*/ 32 w 56"/>
                <a:gd name="T31" fmla="*/ 16 h 22"/>
                <a:gd name="T32" fmla="*/ 32 w 56"/>
                <a:gd name="T33" fmla="*/ 16 h 22"/>
                <a:gd name="T34" fmla="*/ 39 w 56"/>
                <a:gd name="T35" fmla="*/ 16 h 22"/>
                <a:gd name="T36" fmla="*/ 41 w 56"/>
                <a:gd name="T37" fmla="*/ 15 h 22"/>
                <a:gd name="T38" fmla="*/ 43 w 56"/>
                <a:gd name="T39" fmla="*/ 14 h 22"/>
                <a:gd name="T40" fmla="*/ 43 w 56"/>
                <a:gd name="T41" fmla="*/ 10 h 22"/>
                <a:gd name="T42" fmla="*/ 43 w 56"/>
                <a:gd name="T43" fmla="*/ 10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6" h="22">
                  <a:moveTo>
                    <a:pt x="56" y="14"/>
                  </a:moveTo>
                  <a:lnTo>
                    <a:pt x="56" y="14"/>
                  </a:lnTo>
                  <a:lnTo>
                    <a:pt x="48" y="8"/>
                  </a:lnTo>
                  <a:lnTo>
                    <a:pt x="38" y="2"/>
                  </a:lnTo>
                  <a:lnTo>
                    <a:pt x="24" y="0"/>
                  </a:lnTo>
                  <a:lnTo>
                    <a:pt x="12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22" y="20"/>
                  </a:lnTo>
                  <a:lnTo>
                    <a:pt x="30" y="22"/>
                  </a:lnTo>
                  <a:lnTo>
                    <a:pt x="42" y="22"/>
                  </a:lnTo>
                  <a:lnTo>
                    <a:pt x="50" y="22"/>
                  </a:lnTo>
                  <a:lnTo>
                    <a:pt x="54" y="20"/>
                  </a:lnTo>
                  <a:lnTo>
                    <a:pt x="56" y="18"/>
                  </a:lnTo>
                  <a:lnTo>
                    <a:pt x="56" y="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559"/>
            <p:cNvSpPr>
              <a:spLocks/>
            </p:cNvSpPr>
            <p:nvPr/>
          </p:nvSpPr>
          <p:spPr bwMode="auto">
            <a:xfrm>
              <a:off x="888" y="1872"/>
              <a:ext cx="22" cy="47"/>
            </a:xfrm>
            <a:custGeom>
              <a:avLst/>
              <a:gdLst>
                <a:gd name="T0" fmla="*/ 17 w 26"/>
                <a:gd name="T1" fmla="*/ 39 h 54"/>
                <a:gd name="T2" fmla="*/ 17 w 26"/>
                <a:gd name="T3" fmla="*/ 39 h 54"/>
                <a:gd name="T4" fmla="*/ 19 w 26"/>
                <a:gd name="T5" fmla="*/ 32 h 54"/>
                <a:gd name="T6" fmla="*/ 19 w 26"/>
                <a:gd name="T7" fmla="*/ 23 h 54"/>
                <a:gd name="T8" fmla="*/ 16 w 26"/>
                <a:gd name="T9" fmla="*/ 14 h 54"/>
                <a:gd name="T10" fmla="*/ 16 w 26"/>
                <a:gd name="T11" fmla="*/ 14 h 54"/>
                <a:gd name="T12" fmla="*/ 10 w 26"/>
                <a:gd name="T13" fmla="*/ 4 h 54"/>
                <a:gd name="T14" fmla="*/ 6 w 26"/>
                <a:gd name="T15" fmla="*/ 0 h 54"/>
                <a:gd name="T16" fmla="*/ 3 w 26"/>
                <a:gd name="T17" fmla="*/ 0 h 54"/>
                <a:gd name="T18" fmla="*/ 2 w 26"/>
                <a:gd name="T19" fmla="*/ 0 h 54"/>
                <a:gd name="T20" fmla="*/ 0 w 26"/>
                <a:gd name="T21" fmla="*/ 2 h 54"/>
                <a:gd name="T22" fmla="*/ 0 w 26"/>
                <a:gd name="T23" fmla="*/ 4 h 54"/>
                <a:gd name="T24" fmla="*/ 0 w 26"/>
                <a:gd name="T25" fmla="*/ 4 h 54"/>
                <a:gd name="T26" fmla="*/ 3 w 26"/>
                <a:gd name="T27" fmla="*/ 18 h 54"/>
                <a:gd name="T28" fmla="*/ 4 w 26"/>
                <a:gd name="T29" fmla="*/ 24 h 54"/>
                <a:gd name="T30" fmla="*/ 7 w 26"/>
                <a:gd name="T31" fmla="*/ 32 h 54"/>
                <a:gd name="T32" fmla="*/ 7 w 26"/>
                <a:gd name="T33" fmla="*/ 32 h 54"/>
                <a:gd name="T34" fmla="*/ 10 w 26"/>
                <a:gd name="T35" fmla="*/ 38 h 54"/>
                <a:gd name="T36" fmla="*/ 13 w 26"/>
                <a:gd name="T37" fmla="*/ 41 h 54"/>
                <a:gd name="T38" fmla="*/ 14 w 26"/>
                <a:gd name="T39" fmla="*/ 41 h 54"/>
                <a:gd name="T40" fmla="*/ 17 w 26"/>
                <a:gd name="T41" fmla="*/ 39 h 54"/>
                <a:gd name="T42" fmla="*/ 17 w 26"/>
                <a:gd name="T43" fmla="*/ 39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54">
                  <a:moveTo>
                    <a:pt x="24" y="52"/>
                  </a:moveTo>
                  <a:lnTo>
                    <a:pt x="24" y="52"/>
                  </a:lnTo>
                  <a:lnTo>
                    <a:pt x="26" y="42"/>
                  </a:lnTo>
                  <a:lnTo>
                    <a:pt x="26" y="30"/>
                  </a:lnTo>
                  <a:lnTo>
                    <a:pt x="22" y="18"/>
                  </a:lnTo>
                  <a:lnTo>
                    <a:pt x="14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24"/>
                  </a:lnTo>
                  <a:lnTo>
                    <a:pt x="6" y="32"/>
                  </a:lnTo>
                  <a:lnTo>
                    <a:pt x="10" y="42"/>
                  </a:lnTo>
                  <a:lnTo>
                    <a:pt x="14" y="50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560"/>
            <p:cNvSpPr>
              <a:spLocks/>
            </p:cNvSpPr>
            <p:nvPr/>
          </p:nvSpPr>
          <p:spPr bwMode="auto">
            <a:xfrm>
              <a:off x="771" y="2091"/>
              <a:ext cx="36" cy="33"/>
            </a:xfrm>
            <a:custGeom>
              <a:avLst/>
              <a:gdLst>
                <a:gd name="T0" fmla="*/ 31 w 42"/>
                <a:gd name="T1" fmla="*/ 10 h 38"/>
                <a:gd name="T2" fmla="*/ 31 w 42"/>
                <a:gd name="T3" fmla="*/ 10 h 38"/>
                <a:gd name="T4" fmla="*/ 31 w 42"/>
                <a:gd name="T5" fmla="*/ 6 h 38"/>
                <a:gd name="T6" fmla="*/ 28 w 42"/>
                <a:gd name="T7" fmla="*/ 3 h 38"/>
                <a:gd name="T8" fmla="*/ 22 w 42"/>
                <a:gd name="T9" fmla="*/ 2 h 38"/>
                <a:gd name="T10" fmla="*/ 22 w 42"/>
                <a:gd name="T11" fmla="*/ 2 h 38"/>
                <a:gd name="T12" fmla="*/ 16 w 42"/>
                <a:gd name="T13" fmla="*/ 0 h 38"/>
                <a:gd name="T14" fmla="*/ 10 w 42"/>
                <a:gd name="T15" fmla="*/ 3 h 38"/>
                <a:gd name="T16" fmla="*/ 6 w 42"/>
                <a:gd name="T17" fmla="*/ 6 h 38"/>
                <a:gd name="T18" fmla="*/ 2 w 42"/>
                <a:gd name="T19" fmla="*/ 12 h 38"/>
                <a:gd name="T20" fmla="*/ 2 w 42"/>
                <a:gd name="T21" fmla="*/ 12 h 38"/>
                <a:gd name="T22" fmla="*/ 0 w 42"/>
                <a:gd name="T23" fmla="*/ 20 h 38"/>
                <a:gd name="T24" fmla="*/ 0 w 42"/>
                <a:gd name="T25" fmla="*/ 27 h 38"/>
                <a:gd name="T26" fmla="*/ 2 w 42"/>
                <a:gd name="T27" fmla="*/ 29 h 38"/>
                <a:gd name="T28" fmla="*/ 3 w 42"/>
                <a:gd name="T29" fmla="*/ 29 h 38"/>
                <a:gd name="T30" fmla="*/ 6 w 42"/>
                <a:gd name="T31" fmla="*/ 27 h 38"/>
                <a:gd name="T32" fmla="*/ 10 w 42"/>
                <a:gd name="T33" fmla="*/ 24 h 38"/>
                <a:gd name="T34" fmla="*/ 10 w 42"/>
                <a:gd name="T35" fmla="*/ 24 h 38"/>
                <a:gd name="T36" fmla="*/ 18 w 42"/>
                <a:gd name="T37" fmla="*/ 17 h 38"/>
                <a:gd name="T38" fmla="*/ 23 w 42"/>
                <a:gd name="T39" fmla="*/ 12 h 38"/>
                <a:gd name="T40" fmla="*/ 28 w 42"/>
                <a:gd name="T41" fmla="*/ 10 h 38"/>
                <a:gd name="T42" fmla="*/ 31 w 42"/>
                <a:gd name="T43" fmla="*/ 10 h 38"/>
                <a:gd name="T44" fmla="*/ 31 w 42"/>
                <a:gd name="T45" fmla="*/ 10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2" h="38">
                  <a:moveTo>
                    <a:pt x="42" y="14"/>
                  </a:moveTo>
                  <a:lnTo>
                    <a:pt x="42" y="14"/>
                  </a:lnTo>
                  <a:lnTo>
                    <a:pt x="42" y="8"/>
                  </a:lnTo>
                  <a:lnTo>
                    <a:pt x="38" y="4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4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6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8" y="36"/>
                  </a:lnTo>
                  <a:lnTo>
                    <a:pt x="14" y="32"/>
                  </a:lnTo>
                  <a:lnTo>
                    <a:pt x="24" y="22"/>
                  </a:lnTo>
                  <a:lnTo>
                    <a:pt x="32" y="16"/>
                  </a:lnTo>
                  <a:lnTo>
                    <a:pt x="38" y="14"/>
                  </a:lnTo>
                  <a:lnTo>
                    <a:pt x="42" y="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561"/>
            <p:cNvSpPr>
              <a:spLocks/>
            </p:cNvSpPr>
            <p:nvPr/>
          </p:nvSpPr>
          <p:spPr bwMode="auto">
            <a:xfrm>
              <a:off x="805" y="2233"/>
              <a:ext cx="31" cy="42"/>
            </a:xfrm>
            <a:custGeom>
              <a:avLst/>
              <a:gdLst>
                <a:gd name="T0" fmla="*/ 28 w 34"/>
                <a:gd name="T1" fmla="*/ 4 h 48"/>
                <a:gd name="T2" fmla="*/ 28 w 34"/>
                <a:gd name="T3" fmla="*/ 4 h 48"/>
                <a:gd name="T4" fmla="*/ 25 w 34"/>
                <a:gd name="T5" fmla="*/ 2 h 48"/>
                <a:gd name="T6" fmla="*/ 20 w 34"/>
                <a:gd name="T7" fmla="*/ 0 h 48"/>
                <a:gd name="T8" fmla="*/ 14 w 34"/>
                <a:gd name="T9" fmla="*/ 0 h 48"/>
                <a:gd name="T10" fmla="*/ 14 w 34"/>
                <a:gd name="T11" fmla="*/ 0 h 48"/>
                <a:gd name="T12" fmla="*/ 8 w 34"/>
                <a:gd name="T13" fmla="*/ 4 h 48"/>
                <a:gd name="T14" fmla="*/ 4 w 34"/>
                <a:gd name="T15" fmla="*/ 8 h 48"/>
                <a:gd name="T16" fmla="*/ 0 w 34"/>
                <a:gd name="T17" fmla="*/ 14 h 48"/>
                <a:gd name="T18" fmla="*/ 0 w 34"/>
                <a:gd name="T19" fmla="*/ 22 h 48"/>
                <a:gd name="T20" fmla="*/ 0 w 34"/>
                <a:gd name="T21" fmla="*/ 22 h 48"/>
                <a:gd name="T22" fmla="*/ 2 w 34"/>
                <a:gd name="T23" fmla="*/ 31 h 48"/>
                <a:gd name="T24" fmla="*/ 6 w 34"/>
                <a:gd name="T25" fmla="*/ 35 h 48"/>
                <a:gd name="T26" fmla="*/ 8 w 34"/>
                <a:gd name="T27" fmla="*/ 37 h 48"/>
                <a:gd name="T28" fmla="*/ 10 w 34"/>
                <a:gd name="T29" fmla="*/ 35 h 48"/>
                <a:gd name="T30" fmla="*/ 14 w 34"/>
                <a:gd name="T31" fmla="*/ 32 h 48"/>
                <a:gd name="T32" fmla="*/ 15 w 34"/>
                <a:gd name="T33" fmla="*/ 28 h 48"/>
                <a:gd name="T34" fmla="*/ 15 w 34"/>
                <a:gd name="T35" fmla="*/ 28 h 48"/>
                <a:gd name="T36" fmla="*/ 18 w 34"/>
                <a:gd name="T37" fmla="*/ 17 h 48"/>
                <a:gd name="T38" fmla="*/ 22 w 34"/>
                <a:gd name="T39" fmla="*/ 11 h 48"/>
                <a:gd name="T40" fmla="*/ 25 w 34"/>
                <a:gd name="T41" fmla="*/ 6 h 48"/>
                <a:gd name="T42" fmla="*/ 28 w 34"/>
                <a:gd name="T43" fmla="*/ 4 h 48"/>
                <a:gd name="T44" fmla="*/ 28 w 34"/>
                <a:gd name="T45" fmla="*/ 4 h 4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48">
                  <a:moveTo>
                    <a:pt x="34" y="6"/>
                  </a:moveTo>
                  <a:lnTo>
                    <a:pt x="34" y="6"/>
                  </a:lnTo>
                  <a:lnTo>
                    <a:pt x="30" y="2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0" y="48"/>
                  </a:lnTo>
                  <a:lnTo>
                    <a:pt x="12" y="46"/>
                  </a:lnTo>
                  <a:lnTo>
                    <a:pt x="16" y="42"/>
                  </a:lnTo>
                  <a:lnTo>
                    <a:pt x="18" y="36"/>
                  </a:lnTo>
                  <a:lnTo>
                    <a:pt x="22" y="22"/>
                  </a:lnTo>
                  <a:lnTo>
                    <a:pt x="26" y="14"/>
                  </a:lnTo>
                  <a:lnTo>
                    <a:pt x="30" y="8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327"/>
          <p:cNvGrpSpPr>
            <a:grpSpLocks/>
          </p:cNvGrpSpPr>
          <p:nvPr/>
        </p:nvGrpSpPr>
        <p:grpSpPr bwMode="auto">
          <a:xfrm>
            <a:off x="1322388" y="1036638"/>
            <a:ext cx="1335087" cy="1712912"/>
            <a:chOff x="1132" y="920"/>
            <a:chExt cx="686" cy="880"/>
          </a:xfrm>
        </p:grpSpPr>
        <p:sp>
          <p:nvSpPr>
            <p:cNvPr id="5248" name="Freeform 1029"/>
            <p:cNvSpPr>
              <a:spLocks/>
            </p:cNvSpPr>
            <p:nvPr/>
          </p:nvSpPr>
          <p:spPr bwMode="auto">
            <a:xfrm>
              <a:off x="1480" y="1224"/>
              <a:ext cx="85" cy="576"/>
            </a:xfrm>
            <a:custGeom>
              <a:avLst/>
              <a:gdLst>
                <a:gd name="T0" fmla="*/ 34 w 85"/>
                <a:gd name="T1" fmla="*/ 52 h 576"/>
                <a:gd name="T2" fmla="*/ 82 w 85"/>
                <a:gd name="T3" fmla="*/ 150 h 576"/>
                <a:gd name="T4" fmla="*/ 52 w 85"/>
                <a:gd name="T5" fmla="*/ 541 h 576"/>
                <a:gd name="T6" fmla="*/ 2 w 85"/>
                <a:gd name="T7" fmla="*/ 558 h 576"/>
                <a:gd name="T8" fmla="*/ 38 w 85"/>
                <a:gd name="T9" fmla="*/ 365 h 576"/>
                <a:gd name="T10" fmla="*/ 34 w 85"/>
                <a:gd name="T11" fmla="*/ 52 h 576"/>
                <a:gd name="T12" fmla="*/ 34 w 85"/>
                <a:gd name="T13" fmla="*/ 52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5" h="576">
                  <a:moveTo>
                    <a:pt x="34" y="52"/>
                  </a:moveTo>
                  <a:cubicBezTo>
                    <a:pt x="42" y="68"/>
                    <a:pt x="58" y="58"/>
                    <a:pt x="82" y="150"/>
                  </a:cubicBezTo>
                  <a:cubicBezTo>
                    <a:pt x="85" y="231"/>
                    <a:pt x="66" y="476"/>
                    <a:pt x="52" y="541"/>
                  </a:cubicBezTo>
                  <a:cubicBezTo>
                    <a:pt x="46" y="576"/>
                    <a:pt x="32" y="568"/>
                    <a:pt x="2" y="558"/>
                  </a:cubicBezTo>
                  <a:cubicBezTo>
                    <a:pt x="0" y="529"/>
                    <a:pt x="24" y="470"/>
                    <a:pt x="38" y="365"/>
                  </a:cubicBezTo>
                  <a:cubicBezTo>
                    <a:pt x="52" y="260"/>
                    <a:pt x="35" y="104"/>
                    <a:pt x="34" y="52"/>
                  </a:cubicBezTo>
                  <a:cubicBezTo>
                    <a:pt x="33" y="0"/>
                    <a:pt x="26" y="33"/>
                    <a:pt x="34" y="5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9" name="Freeform 1030"/>
            <p:cNvSpPr>
              <a:spLocks/>
            </p:cNvSpPr>
            <p:nvPr/>
          </p:nvSpPr>
          <p:spPr bwMode="auto">
            <a:xfrm>
              <a:off x="1132" y="920"/>
              <a:ext cx="686" cy="682"/>
            </a:xfrm>
            <a:custGeom>
              <a:avLst/>
              <a:gdLst>
                <a:gd name="T0" fmla="*/ 602 w 686"/>
                <a:gd name="T1" fmla="*/ 476 h 682"/>
                <a:gd name="T2" fmla="*/ 602 w 686"/>
                <a:gd name="T3" fmla="*/ 476 h 682"/>
                <a:gd name="T4" fmla="*/ 676 w 686"/>
                <a:gd name="T5" fmla="*/ 438 h 682"/>
                <a:gd name="T6" fmla="*/ 592 w 686"/>
                <a:gd name="T7" fmla="*/ 346 h 682"/>
                <a:gd name="T8" fmla="*/ 424 w 686"/>
                <a:gd name="T9" fmla="*/ 328 h 682"/>
                <a:gd name="T10" fmla="*/ 424 w 686"/>
                <a:gd name="T11" fmla="*/ 328 h 682"/>
                <a:gd name="T12" fmla="*/ 562 w 686"/>
                <a:gd name="T13" fmla="*/ 262 h 682"/>
                <a:gd name="T14" fmla="*/ 618 w 686"/>
                <a:gd name="T15" fmla="*/ 136 h 682"/>
                <a:gd name="T16" fmla="*/ 556 w 686"/>
                <a:gd name="T17" fmla="*/ 138 h 682"/>
                <a:gd name="T18" fmla="*/ 556 w 686"/>
                <a:gd name="T19" fmla="*/ 138 h 682"/>
                <a:gd name="T20" fmla="*/ 538 w 686"/>
                <a:gd name="T21" fmla="*/ 58 h 682"/>
                <a:gd name="T22" fmla="*/ 428 w 686"/>
                <a:gd name="T23" fmla="*/ 114 h 682"/>
                <a:gd name="T24" fmla="*/ 376 w 686"/>
                <a:gd name="T25" fmla="*/ 218 h 682"/>
                <a:gd name="T26" fmla="*/ 368 w 686"/>
                <a:gd name="T27" fmla="*/ 104 h 682"/>
                <a:gd name="T28" fmla="*/ 302 w 686"/>
                <a:gd name="T29" fmla="*/ 4 h 682"/>
                <a:gd name="T30" fmla="*/ 262 w 686"/>
                <a:gd name="T31" fmla="*/ 68 h 682"/>
                <a:gd name="T32" fmla="*/ 178 w 686"/>
                <a:gd name="T33" fmla="*/ 46 h 682"/>
                <a:gd name="T34" fmla="*/ 178 w 686"/>
                <a:gd name="T35" fmla="*/ 170 h 682"/>
                <a:gd name="T36" fmla="*/ 282 w 686"/>
                <a:gd name="T37" fmla="*/ 296 h 682"/>
                <a:gd name="T38" fmla="*/ 302 w 686"/>
                <a:gd name="T39" fmla="*/ 308 h 682"/>
                <a:gd name="T40" fmla="*/ 302 w 686"/>
                <a:gd name="T41" fmla="*/ 308 h 682"/>
                <a:gd name="T42" fmla="*/ 136 w 686"/>
                <a:gd name="T43" fmla="*/ 282 h 682"/>
                <a:gd name="T44" fmla="*/ 14 w 686"/>
                <a:gd name="T45" fmla="*/ 338 h 682"/>
                <a:gd name="T46" fmla="*/ 74 w 686"/>
                <a:gd name="T47" fmla="*/ 388 h 682"/>
                <a:gd name="T48" fmla="*/ 74 w 686"/>
                <a:gd name="T49" fmla="*/ 388 h 682"/>
                <a:gd name="T50" fmla="*/ 44 w 686"/>
                <a:gd name="T51" fmla="*/ 471 h 682"/>
                <a:gd name="T52" fmla="*/ 166 w 686"/>
                <a:gd name="T53" fmla="*/ 480 h 682"/>
                <a:gd name="T54" fmla="*/ 278 w 686"/>
                <a:gd name="T55" fmla="*/ 414 h 682"/>
                <a:gd name="T56" fmla="*/ 278 w 686"/>
                <a:gd name="T57" fmla="*/ 414 h 682"/>
                <a:gd name="T58" fmla="*/ 210 w 686"/>
                <a:gd name="T59" fmla="*/ 520 h 682"/>
                <a:gd name="T60" fmla="*/ 212 w 686"/>
                <a:gd name="T61" fmla="*/ 649 h 682"/>
                <a:gd name="T62" fmla="*/ 284 w 686"/>
                <a:gd name="T63" fmla="*/ 617 h 682"/>
                <a:gd name="T64" fmla="*/ 284 w 686"/>
                <a:gd name="T65" fmla="*/ 617 h 682"/>
                <a:gd name="T66" fmla="*/ 338 w 686"/>
                <a:gd name="T67" fmla="*/ 679 h 682"/>
                <a:gd name="T68" fmla="*/ 402 w 686"/>
                <a:gd name="T69" fmla="*/ 574 h 682"/>
                <a:gd name="T70" fmla="*/ 370 w 686"/>
                <a:gd name="T71" fmla="*/ 382 h 682"/>
                <a:gd name="T72" fmla="*/ 370 w 686"/>
                <a:gd name="T73" fmla="*/ 382 h 682"/>
                <a:gd name="T74" fmla="*/ 486 w 686"/>
                <a:gd name="T75" fmla="*/ 515 h 682"/>
                <a:gd name="T76" fmla="*/ 620 w 686"/>
                <a:gd name="T77" fmla="*/ 535 h 682"/>
                <a:gd name="T78" fmla="*/ 602 w 686"/>
                <a:gd name="T79" fmla="*/ 476 h 682"/>
                <a:gd name="T80" fmla="*/ 602 w 686"/>
                <a:gd name="T81" fmla="*/ 476 h 68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86" h="682">
                  <a:moveTo>
                    <a:pt x="602" y="476"/>
                  </a:moveTo>
                  <a:lnTo>
                    <a:pt x="602" y="476"/>
                  </a:lnTo>
                  <a:cubicBezTo>
                    <a:pt x="614" y="470"/>
                    <a:pt x="666" y="472"/>
                    <a:pt x="676" y="438"/>
                  </a:cubicBezTo>
                  <a:cubicBezTo>
                    <a:pt x="686" y="404"/>
                    <a:pt x="634" y="364"/>
                    <a:pt x="592" y="346"/>
                  </a:cubicBezTo>
                  <a:cubicBezTo>
                    <a:pt x="550" y="328"/>
                    <a:pt x="452" y="331"/>
                    <a:pt x="424" y="328"/>
                  </a:cubicBezTo>
                  <a:cubicBezTo>
                    <a:pt x="424" y="328"/>
                    <a:pt x="530" y="294"/>
                    <a:pt x="562" y="262"/>
                  </a:cubicBezTo>
                  <a:cubicBezTo>
                    <a:pt x="594" y="230"/>
                    <a:pt x="642" y="166"/>
                    <a:pt x="618" y="136"/>
                  </a:cubicBezTo>
                  <a:cubicBezTo>
                    <a:pt x="594" y="106"/>
                    <a:pt x="566" y="138"/>
                    <a:pt x="556" y="138"/>
                  </a:cubicBezTo>
                  <a:cubicBezTo>
                    <a:pt x="556" y="138"/>
                    <a:pt x="570" y="78"/>
                    <a:pt x="538" y="58"/>
                  </a:cubicBezTo>
                  <a:cubicBezTo>
                    <a:pt x="506" y="38"/>
                    <a:pt x="455" y="87"/>
                    <a:pt x="428" y="114"/>
                  </a:cubicBezTo>
                  <a:cubicBezTo>
                    <a:pt x="401" y="141"/>
                    <a:pt x="386" y="220"/>
                    <a:pt x="376" y="218"/>
                  </a:cubicBezTo>
                  <a:cubicBezTo>
                    <a:pt x="376" y="218"/>
                    <a:pt x="380" y="140"/>
                    <a:pt x="368" y="104"/>
                  </a:cubicBezTo>
                  <a:cubicBezTo>
                    <a:pt x="356" y="68"/>
                    <a:pt x="342" y="0"/>
                    <a:pt x="302" y="4"/>
                  </a:cubicBezTo>
                  <a:cubicBezTo>
                    <a:pt x="262" y="8"/>
                    <a:pt x="264" y="46"/>
                    <a:pt x="262" y="68"/>
                  </a:cubicBezTo>
                  <a:cubicBezTo>
                    <a:pt x="244" y="54"/>
                    <a:pt x="192" y="29"/>
                    <a:pt x="178" y="46"/>
                  </a:cubicBezTo>
                  <a:cubicBezTo>
                    <a:pt x="144" y="66"/>
                    <a:pt x="162" y="128"/>
                    <a:pt x="178" y="170"/>
                  </a:cubicBezTo>
                  <a:cubicBezTo>
                    <a:pt x="194" y="212"/>
                    <a:pt x="261" y="273"/>
                    <a:pt x="282" y="296"/>
                  </a:cubicBezTo>
                  <a:lnTo>
                    <a:pt x="302" y="308"/>
                  </a:lnTo>
                  <a:cubicBezTo>
                    <a:pt x="302" y="308"/>
                    <a:pt x="184" y="277"/>
                    <a:pt x="136" y="282"/>
                  </a:cubicBezTo>
                  <a:cubicBezTo>
                    <a:pt x="88" y="287"/>
                    <a:pt x="28" y="298"/>
                    <a:pt x="14" y="338"/>
                  </a:cubicBezTo>
                  <a:cubicBezTo>
                    <a:pt x="0" y="378"/>
                    <a:pt x="64" y="380"/>
                    <a:pt x="74" y="388"/>
                  </a:cubicBezTo>
                  <a:cubicBezTo>
                    <a:pt x="74" y="388"/>
                    <a:pt x="30" y="434"/>
                    <a:pt x="44" y="471"/>
                  </a:cubicBezTo>
                  <a:cubicBezTo>
                    <a:pt x="58" y="508"/>
                    <a:pt x="126" y="494"/>
                    <a:pt x="166" y="480"/>
                  </a:cubicBezTo>
                  <a:cubicBezTo>
                    <a:pt x="206" y="466"/>
                    <a:pt x="259" y="425"/>
                    <a:pt x="278" y="414"/>
                  </a:cubicBezTo>
                  <a:cubicBezTo>
                    <a:pt x="267" y="432"/>
                    <a:pt x="221" y="481"/>
                    <a:pt x="210" y="520"/>
                  </a:cubicBezTo>
                  <a:cubicBezTo>
                    <a:pt x="199" y="559"/>
                    <a:pt x="178" y="634"/>
                    <a:pt x="212" y="649"/>
                  </a:cubicBezTo>
                  <a:cubicBezTo>
                    <a:pt x="246" y="664"/>
                    <a:pt x="272" y="622"/>
                    <a:pt x="284" y="617"/>
                  </a:cubicBezTo>
                  <a:cubicBezTo>
                    <a:pt x="293" y="627"/>
                    <a:pt x="306" y="676"/>
                    <a:pt x="338" y="679"/>
                  </a:cubicBezTo>
                  <a:cubicBezTo>
                    <a:pt x="370" y="682"/>
                    <a:pt x="397" y="623"/>
                    <a:pt x="402" y="574"/>
                  </a:cubicBezTo>
                  <a:cubicBezTo>
                    <a:pt x="407" y="525"/>
                    <a:pt x="376" y="414"/>
                    <a:pt x="370" y="382"/>
                  </a:cubicBezTo>
                  <a:cubicBezTo>
                    <a:pt x="389" y="404"/>
                    <a:pt x="444" y="490"/>
                    <a:pt x="486" y="515"/>
                  </a:cubicBezTo>
                  <a:cubicBezTo>
                    <a:pt x="528" y="540"/>
                    <a:pt x="596" y="558"/>
                    <a:pt x="620" y="535"/>
                  </a:cubicBezTo>
                  <a:cubicBezTo>
                    <a:pt x="644" y="512"/>
                    <a:pt x="605" y="486"/>
                    <a:pt x="602" y="47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50" name="Freeform 1033"/>
            <p:cNvSpPr>
              <a:spLocks/>
            </p:cNvSpPr>
            <p:nvPr/>
          </p:nvSpPr>
          <p:spPr bwMode="auto">
            <a:xfrm>
              <a:off x="1354" y="1115"/>
              <a:ext cx="261" cy="279"/>
            </a:xfrm>
            <a:custGeom>
              <a:avLst/>
              <a:gdLst>
                <a:gd name="T0" fmla="*/ 256 w 261"/>
                <a:gd name="T1" fmla="*/ 177 h 279"/>
                <a:gd name="T2" fmla="*/ 244 w 261"/>
                <a:gd name="T3" fmla="*/ 149 h 279"/>
                <a:gd name="T4" fmla="*/ 260 w 261"/>
                <a:gd name="T5" fmla="*/ 121 h 279"/>
                <a:gd name="T6" fmla="*/ 240 w 261"/>
                <a:gd name="T7" fmla="*/ 91 h 279"/>
                <a:gd name="T8" fmla="*/ 242 w 261"/>
                <a:gd name="T9" fmla="*/ 61 h 279"/>
                <a:gd name="T10" fmla="*/ 210 w 261"/>
                <a:gd name="T11" fmla="*/ 53 h 279"/>
                <a:gd name="T12" fmla="*/ 196 w 261"/>
                <a:gd name="T13" fmla="*/ 17 h 279"/>
                <a:gd name="T14" fmla="*/ 160 w 261"/>
                <a:gd name="T15" fmla="*/ 29 h 279"/>
                <a:gd name="T16" fmla="*/ 128 w 261"/>
                <a:gd name="T17" fmla="*/ 3 h 279"/>
                <a:gd name="T18" fmla="*/ 98 w 261"/>
                <a:gd name="T19" fmla="*/ 33 h 279"/>
                <a:gd name="T20" fmla="*/ 58 w 261"/>
                <a:gd name="T21" fmla="*/ 25 h 279"/>
                <a:gd name="T22" fmla="*/ 48 w 261"/>
                <a:gd name="T23" fmla="*/ 63 h 279"/>
                <a:gd name="T24" fmla="*/ 16 w 261"/>
                <a:gd name="T25" fmla="*/ 71 h 279"/>
                <a:gd name="T26" fmla="*/ 24 w 261"/>
                <a:gd name="T27" fmla="*/ 113 h 279"/>
                <a:gd name="T28" fmla="*/ 0 w 261"/>
                <a:gd name="T29" fmla="*/ 143 h 279"/>
                <a:gd name="T30" fmla="*/ 24 w 261"/>
                <a:gd name="T31" fmla="*/ 171 h 279"/>
                <a:gd name="T32" fmla="*/ 20 w 261"/>
                <a:gd name="T33" fmla="*/ 205 h 279"/>
                <a:gd name="T34" fmla="*/ 58 w 261"/>
                <a:gd name="T35" fmla="*/ 213 h 279"/>
                <a:gd name="T36" fmla="*/ 70 w 261"/>
                <a:gd name="T37" fmla="*/ 251 h 279"/>
                <a:gd name="T38" fmla="*/ 102 w 261"/>
                <a:gd name="T39" fmla="*/ 241 h 279"/>
                <a:gd name="T40" fmla="*/ 120 w 261"/>
                <a:gd name="T41" fmla="*/ 275 h 279"/>
                <a:gd name="T42" fmla="*/ 148 w 261"/>
                <a:gd name="T43" fmla="*/ 245 h 279"/>
                <a:gd name="T44" fmla="*/ 178 w 261"/>
                <a:gd name="T45" fmla="*/ 259 h 279"/>
                <a:gd name="T46" fmla="*/ 200 w 261"/>
                <a:gd name="T47" fmla="*/ 227 h 279"/>
                <a:gd name="T48" fmla="*/ 236 w 261"/>
                <a:gd name="T49" fmla="*/ 223 h 279"/>
                <a:gd name="T50" fmla="*/ 230 w 261"/>
                <a:gd name="T51" fmla="*/ 191 h 279"/>
                <a:gd name="T52" fmla="*/ 256 w 261"/>
                <a:gd name="T53" fmla="*/ 177 h 27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61" h="279">
                  <a:moveTo>
                    <a:pt x="256" y="177"/>
                  </a:moveTo>
                  <a:cubicBezTo>
                    <a:pt x="258" y="170"/>
                    <a:pt x="243" y="158"/>
                    <a:pt x="244" y="149"/>
                  </a:cubicBezTo>
                  <a:cubicBezTo>
                    <a:pt x="245" y="140"/>
                    <a:pt x="261" y="131"/>
                    <a:pt x="260" y="121"/>
                  </a:cubicBezTo>
                  <a:cubicBezTo>
                    <a:pt x="259" y="111"/>
                    <a:pt x="243" y="101"/>
                    <a:pt x="240" y="91"/>
                  </a:cubicBezTo>
                  <a:lnTo>
                    <a:pt x="242" y="61"/>
                  </a:lnTo>
                  <a:cubicBezTo>
                    <a:pt x="236" y="52"/>
                    <a:pt x="218" y="60"/>
                    <a:pt x="210" y="53"/>
                  </a:cubicBezTo>
                  <a:cubicBezTo>
                    <a:pt x="202" y="46"/>
                    <a:pt x="204" y="21"/>
                    <a:pt x="196" y="17"/>
                  </a:cubicBezTo>
                  <a:cubicBezTo>
                    <a:pt x="188" y="13"/>
                    <a:pt x="171" y="31"/>
                    <a:pt x="160" y="29"/>
                  </a:cubicBezTo>
                  <a:cubicBezTo>
                    <a:pt x="149" y="27"/>
                    <a:pt x="138" y="2"/>
                    <a:pt x="128" y="3"/>
                  </a:cubicBezTo>
                  <a:cubicBezTo>
                    <a:pt x="117" y="0"/>
                    <a:pt x="108" y="29"/>
                    <a:pt x="98" y="33"/>
                  </a:cubicBezTo>
                  <a:cubicBezTo>
                    <a:pt x="86" y="37"/>
                    <a:pt x="66" y="20"/>
                    <a:pt x="58" y="25"/>
                  </a:cubicBezTo>
                  <a:cubicBezTo>
                    <a:pt x="50" y="30"/>
                    <a:pt x="55" y="55"/>
                    <a:pt x="48" y="63"/>
                  </a:cubicBezTo>
                  <a:cubicBezTo>
                    <a:pt x="41" y="71"/>
                    <a:pt x="20" y="63"/>
                    <a:pt x="16" y="71"/>
                  </a:cubicBezTo>
                  <a:cubicBezTo>
                    <a:pt x="12" y="79"/>
                    <a:pt x="27" y="101"/>
                    <a:pt x="24" y="113"/>
                  </a:cubicBezTo>
                  <a:cubicBezTo>
                    <a:pt x="21" y="125"/>
                    <a:pt x="0" y="133"/>
                    <a:pt x="0" y="143"/>
                  </a:cubicBezTo>
                  <a:cubicBezTo>
                    <a:pt x="0" y="153"/>
                    <a:pt x="21" y="161"/>
                    <a:pt x="24" y="171"/>
                  </a:cubicBezTo>
                  <a:cubicBezTo>
                    <a:pt x="27" y="181"/>
                    <a:pt x="14" y="198"/>
                    <a:pt x="20" y="205"/>
                  </a:cubicBezTo>
                  <a:cubicBezTo>
                    <a:pt x="26" y="212"/>
                    <a:pt x="50" y="205"/>
                    <a:pt x="58" y="213"/>
                  </a:cubicBezTo>
                  <a:cubicBezTo>
                    <a:pt x="66" y="221"/>
                    <a:pt x="63" y="246"/>
                    <a:pt x="70" y="251"/>
                  </a:cubicBezTo>
                  <a:cubicBezTo>
                    <a:pt x="77" y="256"/>
                    <a:pt x="94" y="237"/>
                    <a:pt x="102" y="241"/>
                  </a:cubicBezTo>
                  <a:cubicBezTo>
                    <a:pt x="110" y="245"/>
                    <a:pt x="112" y="274"/>
                    <a:pt x="120" y="275"/>
                  </a:cubicBezTo>
                  <a:cubicBezTo>
                    <a:pt x="136" y="279"/>
                    <a:pt x="138" y="248"/>
                    <a:pt x="148" y="245"/>
                  </a:cubicBezTo>
                  <a:cubicBezTo>
                    <a:pt x="158" y="242"/>
                    <a:pt x="169" y="262"/>
                    <a:pt x="178" y="259"/>
                  </a:cubicBezTo>
                  <a:cubicBezTo>
                    <a:pt x="187" y="256"/>
                    <a:pt x="191" y="233"/>
                    <a:pt x="200" y="227"/>
                  </a:cubicBezTo>
                  <a:lnTo>
                    <a:pt x="236" y="223"/>
                  </a:lnTo>
                  <a:cubicBezTo>
                    <a:pt x="241" y="217"/>
                    <a:pt x="227" y="198"/>
                    <a:pt x="230" y="191"/>
                  </a:cubicBezTo>
                  <a:cubicBezTo>
                    <a:pt x="233" y="183"/>
                    <a:pt x="254" y="184"/>
                    <a:pt x="256" y="17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51" name="Freeform 1034"/>
            <p:cNvSpPr>
              <a:spLocks/>
            </p:cNvSpPr>
            <p:nvPr/>
          </p:nvSpPr>
          <p:spPr bwMode="auto">
            <a:xfrm>
              <a:off x="1428" y="1192"/>
              <a:ext cx="110" cy="108"/>
            </a:xfrm>
            <a:custGeom>
              <a:avLst/>
              <a:gdLst>
                <a:gd name="T0" fmla="*/ 60 w 110"/>
                <a:gd name="T1" fmla="*/ 108 h 108"/>
                <a:gd name="T2" fmla="*/ 2 w 110"/>
                <a:gd name="T3" fmla="*/ 52 h 108"/>
                <a:gd name="T4" fmla="*/ 58 w 110"/>
                <a:gd name="T5" fmla="*/ 2 h 108"/>
                <a:gd name="T6" fmla="*/ 110 w 110"/>
                <a:gd name="T7" fmla="*/ 52 h 108"/>
                <a:gd name="T8" fmla="*/ 60 w 110"/>
                <a:gd name="T9" fmla="*/ 108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" h="108">
                  <a:moveTo>
                    <a:pt x="60" y="108"/>
                  </a:moveTo>
                  <a:cubicBezTo>
                    <a:pt x="22" y="108"/>
                    <a:pt x="4" y="92"/>
                    <a:pt x="2" y="52"/>
                  </a:cubicBezTo>
                  <a:cubicBezTo>
                    <a:pt x="0" y="12"/>
                    <a:pt x="28" y="0"/>
                    <a:pt x="58" y="2"/>
                  </a:cubicBezTo>
                  <a:cubicBezTo>
                    <a:pt x="88" y="4"/>
                    <a:pt x="110" y="20"/>
                    <a:pt x="110" y="52"/>
                  </a:cubicBezTo>
                  <a:cubicBezTo>
                    <a:pt x="110" y="84"/>
                    <a:pt x="98" y="108"/>
                    <a:pt x="60" y="10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3" name="Group 1344"/>
          <p:cNvGrpSpPr>
            <a:grpSpLocks/>
          </p:cNvGrpSpPr>
          <p:nvPr/>
        </p:nvGrpSpPr>
        <p:grpSpPr bwMode="auto">
          <a:xfrm>
            <a:off x="6280150" y="836613"/>
            <a:ext cx="1811338" cy="2003425"/>
            <a:chOff x="3769" y="826"/>
            <a:chExt cx="931" cy="1030"/>
          </a:xfrm>
        </p:grpSpPr>
        <p:sp>
          <p:nvSpPr>
            <p:cNvPr id="5242" name="Freeform 1341"/>
            <p:cNvSpPr>
              <a:spLocks/>
            </p:cNvSpPr>
            <p:nvPr/>
          </p:nvSpPr>
          <p:spPr bwMode="auto">
            <a:xfrm rot="-1759427">
              <a:off x="4216" y="892"/>
              <a:ext cx="194" cy="190"/>
            </a:xfrm>
            <a:custGeom>
              <a:avLst/>
              <a:gdLst>
                <a:gd name="T0" fmla="*/ 135 w 255"/>
                <a:gd name="T1" fmla="*/ 24 h 249"/>
                <a:gd name="T2" fmla="*/ 129 w 255"/>
                <a:gd name="T3" fmla="*/ 107 h 249"/>
                <a:gd name="T4" fmla="*/ 142 w 255"/>
                <a:gd name="T5" fmla="*/ 145 h 249"/>
                <a:gd name="T6" fmla="*/ 142 w 255"/>
                <a:gd name="T7" fmla="*/ 145 h 249"/>
                <a:gd name="T8" fmla="*/ 113 w 255"/>
                <a:gd name="T9" fmla="*/ 134 h 249"/>
                <a:gd name="T10" fmla="*/ 75 w 255"/>
                <a:gd name="T11" fmla="*/ 143 h 249"/>
                <a:gd name="T12" fmla="*/ 28 w 255"/>
                <a:gd name="T13" fmla="*/ 130 h 249"/>
                <a:gd name="T14" fmla="*/ 0 w 255"/>
                <a:gd name="T15" fmla="*/ 137 h 249"/>
                <a:gd name="T16" fmla="*/ 28 w 255"/>
                <a:gd name="T17" fmla="*/ 100 h 249"/>
                <a:gd name="T18" fmla="*/ 24 w 255"/>
                <a:gd name="T19" fmla="*/ 18 h 249"/>
                <a:gd name="T20" fmla="*/ 76 w 255"/>
                <a:gd name="T21" fmla="*/ 1 h 249"/>
                <a:gd name="T22" fmla="*/ 135 w 255"/>
                <a:gd name="T23" fmla="*/ 24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43" name="Freeform 1340"/>
            <p:cNvSpPr>
              <a:spLocks/>
            </p:cNvSpPr>
            <p:nvPr/>
          </p:nvSpPr>
          <p:spPr bwMode="auto">
            <a:xfrm rot="-656689">
              <a:off x="4367" y="1459"/>
              <a:ext cx="226" cy="221"/>
            </a:xfrm>
            <a:custGeom>
              <a:avLst/>
              <a:gdLst>
                <a:gd name="T0" fmla="*/ 183 w 255"/>
                <a:gd name="T1" fmla="*/ 32 h 249"/>
                <a:gd name="T2" fmla="*/ 176 w 255"/>
                <a:gd name="T3" fmla="*/ 145 h 249"/>
                <a:gd name="T4" fmla="*/ 193 w 255"/>
                <a:gd name="T5" fmla="*/ 196 h 249"/>
                <a:gd name="T6" fmla="*/ 193 w 255"/>
                <a:gd name="T7" fmla="*/ 196 h 249"/>
                <a:gd name="T8" fmla="*/ 154 w 255"/>
                <a:gd name="T9" fmla="*/ 182 h 249"/>
                <a:gd name="T10" fmla="*/ 102 w 255"/>
                <a:gd name="T11" fmla="*/ 193 h 249"/>
                <a:gd name="T12" fmla="*/ 38 w 255"/>
                <a:gd name="T13" fmla="*/ 176 h 249"/>
                <a:gd name="T14" fmla="*/ 0 w 255"/>
                <a:gd name="T15" fmla="*/ 185 h 249"/>
                <a:gd name="T16" fmla="*/ 38 w 255"/>
                <a:gd name="T17" fmla="*/ 136 h 249"/>
                <a:gd name="T18" fmla="*/ 32 w 255"/>
                <a:gd name="T19" fmla="*/ 25 h 249"/>
                <a:gd name="T20" fmla="*/ 103 w 255"/>
                <a:gd name="T21" fmla="*/ 1 h 249"/>
                <a:gd name="T22" fmla="*/ 183 w 255"/>
                <a:gd name="T23" fmla="*/ 32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44" name="Freeform 1339"/>
            <p:cNvSpPr>
              <a:spLocks/>
            </p:cNvSpPr>
            <p:nvPr/>
          </p:nvSpPr>
          <p:spPr bwMode="auto">
            <a:xfrm rot="170263">
              <a:off x="3877" y="1427"/>
              <a:ext cx="226" cy="221"/>
            </a:xfrm>
            <a:custGeom>
              <a:avLst/>
              <a:gdLst>
                <a:gd name="T0" fmla="*/ 183 w 255"/>
                <a:gd name="T1" fmla="*/ 32 h 249"/>
                <a:gd name="T2" fmla="*/ 176 w 255"/>
                <a:gd name="T3" fmla="*/ 145 h 249"/>
                <a:gd name="T4" fmla="*/ 193 w 255"/>
                <a:gd name="T5" fmla="*/ 196 h 249"/>
                <a:gd name="T6" fmla="*/ 193 w 255"/>
                <a:gd name="T7" fmla="*/ 196 h 249"/>
                <a:gd name="T8" fmla="*/ 154 w 255"/>
                <a:gd name="T9" fmla="*/ 182 h 249"/>
                <a:gd name="T10" fmla="*/ 102 w 255"/>
                <a:gd name="T11" fmla="*/ 193 h 249"/>
                <a:gd name="T12" fmla="*/ 38 w 255"/>
                <a:gd name="T13" fmla="*/ 176 h 249"/>
                <a:gd name="T14" fmla="*/ 0 w 255"/>
                <a:gd name="T15" fmla="*/ 185 h 249"/>
                <a:gd name="T16" fmla="*/ 38 w 255"/>
                <a:gd name="T17" fmla="*/ 136 h 249"/>
                <a:gd name="T18" fmla="*/ 32 w 255"/>
                <a:gd name="T19" fmla="*/ 25 h 249"/>
                <a:gd name="T20" fmla="*/ 103 w 255"/>
                <a:gd name="T21" fmla="*/ 1 h 249"/>
                <a:gd name="T22" fmla="*/ 183 w 255"/>
                <a:gd name="T23" fmla="*/ 32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45" name="Freeform 1338"/>
            <p:cNvSpPr>
              <a:spLocks/>
            </p:cNvSpPr>
            <p:nvPr/>
          </p:nvSpPr>
          <p:spPr bwMode="auto">
            <a:xfrm rot="-427298">
              <a:off x="3769" y="1083"/>
              <a:ext cx="255" cy="249"/>
            </a:xfrm>
            <a:custGeom>
              <a:avLst/>
              <a:gdLst>
                <a:gd name="T0" fmla="*/ 232 w 255"/>
                <a:gd name="T1" fmla="*/ 40 h 249"/>
                <a:gd name="T2" fmla="*/ 224 w 255"/>
                <a:gd name="T3" fmla="*/ 184 h 249"/>
                <a:gd name="T4" fmla="*/ 246 w 255"/>
                <a:gd name="T5" fmla="*/ 249 h 249"/>
                <a:gd name="T6" fmla="*/ 246 w 255"/>
                <a:gd name="T7" fmla="*/ 249 h 249"/>
                <a:gd name="T8" fmla="*/ 196 w 255"/>
                <a:gd name="T9" fmla="*/ 231 h 249"/>
                <a:gd name="T10" fmla="*/ 130 w 255"/>
                <a:gd name="T11" fmla="*/ 245 h 249"/>
                <a:gd name="T12" fmla="*/ 48 w 255"/>
                <a:gd name="T13" fmla="*/ 223 h 249"/>
                <a:gd name="T14" fmla="*/ 0 w 255"/>
                <a:gd name="T15" fmla="*/ 235 h 249"/>
                <a:gd name="T16" fmla="*/ 48 w 255"/>
                <a:gd name="T17" fmla="*/ 172 h 249"/>
                <a:gd name="T18" fmla="*/ 41 w 255"/>
                <a:gd name="T19" fmla="*/ 31 h 249"/>
                <a:gd name="T20" fmla="*/ 131 w 255"/>
                <a:gd name="T21" fmla="*/ 1 h 249"/>
                <a:gd name="T22" fmla="*/ 232 w 255"/>
                <a:gd name="T23" fmla="*/ 40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46" name="Freeform 1081"/>
            <p:cNvSpPr>
              <a:spLocks/>
            </p:cNvSpPr>
            <p:nvPr/>
          </p:nvSpPr>
          <p:spPr bwMode="auto">
            <a:xfrm>
              <a:off x="4445" y="1091"/>
              <a:ext cx="255" cy="249"/>
            </a:xfrm>
            <a:custGeom>
              <a:avLst/>
              <a:gdLst>
                <a:gd name="T0" fmla="*/ 232 w 255"/>
                <a:gd name="T1" fmla="*/ 40 h 249"/>
                <a:gd name="T2" fmla="*/ 224 w 255"/>
                <a:gd name="T3" fmla="*/ 184 h 249"/>
                <a:gd name="T4" fmla="*/ 246 w 255"/>
                <a:gd name="T5" fmla="*/ 249 h 249"/>
                <a:gd name="T6" fmla="*/ 246 w 255"/>
                <a:gd name="T7" fmla="*/ 249 h 249"/>
                <a:gd name="T8" fmla="*/ 196 w 255"/>
                <a:gd name="T9" fmla="*/ 231 h 249"/>
                <a:gd name="T10" fmla="*/ 130 w 255"/>
                <a:gd name="T11" fmla="*/ 245 h 249"/>
                <a:gd name="T12" fmla="*/ 48 w 255"/>
                <a:gd name="T13" fmla="*/ 223 h 249"/>
                <a:gd name="T14" fmla="*/ 0 w 255"/>
                <a:gd name="T15" fmla="*/ 235 h 249"/>
                <a:gd name="T16" fmla="*/ 48 w 255"/>
                <a:gd name="T17" fmla="*/ 172 h 249"/>
                <a:gd name="T18" fmla="*/ 41 w 255"/>
                <a:gd name="T19" fmla="*/ 31 h 249"/>
                <a:gd name="T20" fmla="*/ 131 w 255"/>
                <a:gd name="T21" fmla="*/ 1 h 249"/>
                <a:gd name="T22" fmla="*/ 232 w 255"/>
                <a:gd name="T23" fmla="*/ 40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47" name="Freeform 1082"/>
            <p:cNvSpPr>
              <a:spLocks/>
            </p:cNvSpPr>
            <p:nvPr/>
          </p:nvSpPr>
          <p:spPr bwMode="auto">
            <a:xfrm>
              <a:off x="3832" y="826"/>
              <a:ext cx="818" cy="1030"/>
            </a:xfrm>
            <a:custGeom>
              <a:avLst/>
              <a:gdLst>
                <a:gd name="T0" fmla="*/ 355 w 818"/>
                <a:gd name="T1" fmla="*/ 131 h 1030"/>
                <a:gd name="T2" fmla="*/ 439 w 818"/>
                <a:gd name="T3" fmla="*/ 69 h 1030"/>
                <a:gd name="T4" fmla="*/ 406 w 818"/>
                <a:gd name="T5" fmla="*/ 102 h 1030"/>
                <a:gd name="T6" fmla="*/ 455 w 818"/>
                <a:gd name="T7" fmla="*/ 97 h 1030"/>
                <a:gd name="T8" fmla="*/ 496 w 818"/>
                <a:gd name="T9" fmla="*/ 64 h 1030"/>
                <a:gd name="T10" fmla="*/ 473 w 818"/>
                <a:gd name="T11" fmla="*/ 65 h 1030"/>
                <a:gd name="T12" fmla="*/ 400 w 818"/>
                <a:gd name="T13" fmla="*/ 24 h 1030"/>
                <a:gd name="T14" fmla="*/ 333 w 818"/>
                <a:gd name="T15" fmla="*/ 107 h 1030"/>
                <a:gd name="T16" fmla="*/ 403 w 818"/>
                <a:gd name="T17" fmla="*/ 670 h 1030"/>
                <a:gd name="T18" fmla="*/ 403 w 818"/>
                <a:gd name="T19" fmla="*/ 670 h 1030"/>
                <a:gd name="T20" fmla="*/ 220 w 818"/>
                <a:gd name="T21" fmla="*/ 246 h 1030"/>
                <a:gd name="T22" fmla="*/ 134 w 818"/>
                <a:gd name="T23" fmla="*/ 172 h 1030"/>
                <a:gd name="T24" fmla="*/ 43 w 818"/>
                <a:gd name="T25" fmla="*/ 247 h 1030"/>
                <a:gd name="T26" fmla="*/ 43 w 818"/>
                <a:gd name="T27" fmla="*/ 247 h 1030"/>
                <a:gd name="T28" fmla="*/ 0 w 818"/>
                <a:gd name="T29" fmla="*/ 270 h 1030"/>
                <a:gd name="T30" fmla="*/ 49 w 818"/>
                <a:gd name="T31" fmla="*/ 287 h 1030"/>
                <a:gd name="T32" fmla="*/ 111 w 818"/>
                <a:gd name="T33" fmla="*/ 265 h 1030"/>
                <a:gd name="T34" fmla="*/ 111 w 818"/>
                <a:gd name="T35" fmla="*/ 265 h 1030"/>
                <a:gd name="T36" fmla="*/ 69 w 818"/>
                <a:gd name="T37" fmla="*/ 245 h 1030"/>
                <a:gd name="T38" fmla="*/ 187 w 818"/>
                <a:gd name="T39" fmla="*/ 241 h 1030"/>
                <a:gd name="T40" fmla="*/ 397 w 818"/>
                <a:gd name="T41" fmla="*/ 708 h 1030"/>
                <a:gd name="T42" fmla="*/ 409 w 818"/>
                <a:gd name="T43" fmla="*/ 928 h 1030"/>
                <a:gd name="T44" fmla="*/ 409 w 818"/>
                <a:gd name="T45" fmla="*/ 928 h 1030"/>
                <a:gd name="T46" fmla="*/ 309 w 818"/>
                <a:gd name="T47" fmla="*/ 582 h 1030"/>
                <a:gd name="T48" fmla="*/ 206 w 818"/>
                <a:gd name="T49" fmla="*/ 514 h 1030"/>
                <a:gd name="T50" fmla="*/ 149 w 818"/>
                <a:gd name="T51" fmla="*/ 588 h 1030"/>
                <a:gd name="T52" fmla="*/ 149 w 818"/>
                <a:gd name="T53" fmla="*/ 588 h 1030"/>
                <a:gd name="T54" fmla="*/ 108 w 818"/>
                <a:gd name="T55" fmla="*/ 608 h 1030"/>
                <a:gd name="T56" fmla="*/ 169 w 818"/>
                <a:gd name="T57" fmla="*/ 626 h 1030"/>
                <a:gd name="T58" fmla="*/ 218 w 818"/>
                <a:gd name="T59" fmla="*/ 620 h 1030"/>
                <a:gd name="T60" fmla="*/ 213 w 818"/>
                <a:gd name="T61" fmla="*/ 608 h 1030"/>
                <a:gd name="T62" fmla="*/ 173 w 818"/>
                <a:gd name="T63" fmla="*/ 584 h 1030"/>
                <a:gd name="T64" fmla="*/ 296 w 818"/>
                <a:gd name="T65" fmla="*/ 600 h 1030"/>
                <a:gd name="T66" fmla="*/ 409 w 818"/>
                <a:gd name="T67" fmla="*/ 1030 h 1030"/>
                <a:gd name="T68" fmla="*/ 449 w 818"/>
                <a:gd name="T69" fmla="*/ 1030 h 1030"/>
                <a:gd name="T70" fmla="*/ 449 w 818"/>
                <a:gd name="T71" fmla="*/ 1030 h 1030"/>
                <a:gd name="T72" fmla="*/ 454 w 818"/>
                <a:gd name="T73" fmla="*/ 968 h 1030"/>
                <a:gd name="T74" fmla="*/ 525 w 818"/>
                <a:gd name="T75" fmla="*/ 622 h 1030"/>
                <a:gd name="T76" fmla="*/ 594 w 818"/>
                <a:gd name="T77" fmla="*/ 576 h 1030"/>
                <a:gd name="T78" fmla="*/ 626 w 818"/>
                <a:gd name="T79" fmla="*/ 624 h 1030"/>
                <a:gd name="T80" fmla="*/ 591 w 818"/>
                <a:gd name="T81" fmla="*/ 650 h 1030"/>
                <a:gd name="T82" fmla="*/ 639 w 818"/>
                <a:gd name="T83" fmla="*/ 660 h 1030"/>
                <a:gd name="T84" fmla="*/ 681 w 818"/>
                <a:gd name="T85" fmla="*/ 636 h 1030"/>
                <a:gd name="T86" fmla="*/ 655 w 818"/>
                <a:gd name="T87" fmla="*/ 620 h 1030"/>
                <a:gd name="T88" fmla="*/ 655 w 818"/>
                <a:gd name="T89" fmla="*/ 620 h 1030"/>
                <a:gd name="T90" fmla="*/ 627 w 818"/>
                <a:gd name="T91" fmla="*/ 572 h 1030"/>
                <a:gd name="T92" fmla="*/ 570 w 818"/>
                <a:gd name="T93" fmla="*/ 552 h 1030"/>
                <a:gd name="T94" fmla="*/ 502 w 818"/>
                <a:gd name="T95" fmla="*/ 628 h 1030"/>
                <a:gd name="T96" fmla="*/ 433 w 818"/>
                <a:gd name="T97" fmla="*/ 978 h 1030"/>
                <a:gd name="T98" fmla="*/ 427 w 818"/>
                <a:gd name="T99" fmla="*/ 666 h 1030"/>
                <a:gd name="T100" fmla="*/ 427 w 818"/>
                <a:gd name="T101" fmla="*/ 666 h 1030"/>
                <a:gd name="T102" fmla="*/ 657 w 818"/>
                <a:gd name="T103" fmla="*/ 223 h 1030"/>
                <a:gd name="T104" fmla="*/ 759 w 818"/>
                <a:gd name="T105" fmla="*/ 253 h 1030"/>
                <a:gd name="T106" fmla="*/ 759 w 818"/>
                <a:gd name="T107" fmla="*/ 253 h 1030"/>
                <a:gd name="T108" fmla="*/ 702 w 818"/>
                <a:gd name="T109" fmla="*/ 268 h 1030"/>
                <a:gd name="T110" fmla="*/ 763 w 818"/>
                <a:gd name="T111" fmla="*/ 295 h 1030"/>
                <a:gd name="T112" fmla="*/ 818 w 818"/>
                <a:gd name="T113" fmla="*/ 286 h 1030"/>
                <a:gd name="T114" fmla="*/ 785 w 818"/>
                <a:gd name="T115" fmla="*/ 255 h 1030"/>
                <a:gd name="T116" fmla="*/ 785 w 818"/>
                <a:gd name="T117" fmla="*/ 255 h 1030"/>
                <a:gd name="T118" fmla="*/ 763 w 818"/>
                <a:gd name="T119" fmla="*/ 199 h 1030"/>
                <a:gd name="T120" fmla="*/ 636 w 818"/>
                <a:gd name="T121" fmla="*/ 214 h 1030"/>
                <a:gd name="T122" fmla="*/ 423 w 818"/>
                <a:gd name="T123" fmla="*/ 638 h 1030"/>
                <a:gd name="T124" fmla="*/ 355 w 818"/>
                <a:gd name="T125" fmla="*/ 131 h 103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18" h="1030">
                  <a:moveTo>
                    <a:pt x="355" y="131"/>
                  </a:moveTo>
                  <a:cubicBezTo>
                    <a:pt x="332" y="4"/>
                    <a:pt x="404" y="48"/>
                    <a:pt x="439" y="69"/>
                  </a:cubicBezTo>
                  <a:cubicBezTo>
                    <a:pt x="400" y="102"/>
                    <a:pt x="403" y="97"/>
                    <a:pt x="406" y="102"/>
                  </a:cubicBezTo>
                  <a:cubicBezTo>
                    <a:pt x="409" y="107"/>
                    <a:pt x="432" y="104"/>
                    <a:pt x="455" y="97"/>
                  </a:cubicBezTo>
                  <a:cubicBezTo>
                    <a:pt x="478" y="90"/>
                    <a:pt x="493" y="69"/>
                    <a:pt x="496" y="64"/>
                  </a:cubicBezTo>
                  <a:lnTo>
                    <a:pt x="473" y="65"/>
                  </a:lnTo>
                  <a:cubicBezTo>
                    <a:pt x="457" y="58"/>
                    <a:pt x="405" y="23"/>
                    <a:pt x="400" y="24"/>
                  </a:cubicBezTo>
                  <a:cubicBezTo>
                    <a:pt x="395" y="25"/>
                    <a:pt x="330" y="0"/>
                    <a:pt x="333" y="107"/>
                  </a:cubicBezTo>
                  <a:lnTo>
                    <a:pt x="403" y="670"/>
                  </a:lnTo>
                  <a:cubicBezTo>
                    <a:pt x="373" y="599"/>
                    <a:pt x="266" y="340"/>
                    <a:pt x="220" y="246"/>
                  </a:cubicBezTo>
                  <a:cubicBezTo>
                    <a:pt x="192" y="192"/>
                    <a:pt x="184" y="170"/>
                    <a:pt x="134" y="172"/>
                  </a:cubicBezTo>
                  <a:cubicBezTo>
                    <a:pt x="84" y="174"/>
                    <a:pt x="56" y="234"/>
                    <a:pt x="43" y="247"/>
                  </a:cubicBezTo>
                  <a:cubicBezTo>
                    <a:pt x="43" y="247"/>
                    <a:pt x="43" y="247"/>
                    <a:pt x="43" y="247"/>
                  </a:cubicBezTo>
                  <a:lnTo>
                    <a:pt x="0" y="270"/>
                  </a:lnTo>
                  <a:cubicBezTo>
                    <a:pt x="1" y="277"/>
                    <a:pt x="31" y="288"/>
                    <a:pt x="49" y="287"/>
                  </a:cubicBezTo>
                  <a:cubicBezTo>
                    <a:pt x="65" y="285"/>
                    <a:pt x="101" y="269"/>
                    <a:pt x="111" y="265"/>
                  </a:cubicBezTo>
                  <a:cubicBezTo>
                    <a:pt x="111" y="265"/>
                    <a:pt x="90" y="255"/>
                    <a:pt x="69" y="245"/>
                  </a:cubicBezTo>
                  <a:cubicBezTo>
                    <a:pt x="156" y="138"/>
                    <a:pt x="187" y="241"/>
                    <a:pt x="187" y="241"/>
                  </a:cubicBezTo>
                  <a:lnTo>
                    <a:pt x="397" y="708"/>
                  </a:lnTo>
                  <a:lnTo>
                    <a:pt x="409" y="928"/>
                  </a:lnTo>
                  <a:lnTo>
                    <a:pt x="309" y="582"/>
                  </a:lnTo>
                  <a:cubicBezTo>
                    <a:pt x="275" y="513"/>
                    <a:pt x="240" y="514"/>
                    <a:pt x="206" y="514"/>
                  </a:cubicBezTo>
                  <a:cubicBezTo>
                    <a:pt x="154" y="530"/>
                    <a:pt x="164" y="575"/>
                    <a:pt x="149" y="588"/>
                  </a:cubicBezTo>
                  <a:lnTo>
                    <a:pt x="108" y="608"/>
                  </a:lnTo>
                  <a:cubicBezTo>
                    <a:pt x="111" y="614"/>
                    <a:pt x="151" y="624"/>
                    <a:pt x="169" y="626"/>
                  </a:cubicBezTo>
                  <a:cubicBezTo>
                    <a:pt x="187" y="628"/>
                    <a:pt x="211" y="623"/>
                    <a:pt x="218" y="620"/>
                  </a:cubicBezTo>
                  <a:lnTo>
                    <a:pt x="213" y="608"/>
                  </a:lnTo>
                  <a:cubicBezTo>
                    <a:pt x="213" y="608"/>
                    <a:pt x="193" y="596"/>
                    <a:pt x="173" y="584"/>
                  </a:cubicBezTo>
                  <a:cubicBezTo>
                    <a:pt x="190" y="504"/>
                    <a:pt x="268" y="514"/>
                    <a:pt x="296" y="600"/>
                  </a:cubicBezTo>
                  <a:cubicBezTo>
                    <a:pt x="352" y="815"/>
                    <a:pt x="409" y="1030"/>
                    <a:pt x="409" y="1030"/>
                  </a:cubicBezTo>
                  <a:lnTo>
                    <a:pt x="449" y="1030"/>
                  </a:lnTo>
                  <a:lnTo>
                    <a:pt x="454" y="968"/>
                  </a:lnTo>
                  <a:cubicBezTo>
                    <a:pt x="467" y="900"/>
                    <a:pt x="502" y="687"/>
                    <a:pt x="525" y="622"/>
                  </a:cubicBezTo>
                  <a:cubicBezTo>
                    <a:pt x="545" y="560"/>
                    <a:pt x="574" y="572"/>
                    <a:pt x="594" y="576"/>
                  </a:cubicBezTo>
                  <a:cubicBezTo>
                    <a:pt x="614" y="580"/>
                    <a:pt x="626" y="612"/>
                    <a:pt x="626" y="624"/>
                  </a:cubicBezTo>
                  <a:cubicBezTo>
                    <a:pt x="626" y="636"/>
                    <a:pt x="589" y="644"/>
                    <a:pt x="591" y="650"/>
                  </a:cubicBezTo>
                  <a:cubicBezTo>
                    <a:pt x="593" y="656"/>
                    <a:pt x="610" y="662"/>
                    <a:pt x="639" y="660"/>
                  </a:cubicBezTo>
                  <a:cubicBezTo>
                    <a:pt x="668" y="658"/>
                    <a:pt x="678" y="643"/>
                    <a:pt x="681" y="636"/>
                  </a:cubicBezTo>
                  <a:lnTo>
                    <a:pt x="655" y="620"/>
                  </a:lnTo>
                  <a:cubicBezTo>
                    <a:pt x="655" y="620"/>
                    <a:pt x="641" y="583"/>
                    <a:pt x="627" y="572"/>
                  </a:cubicBezTo>
                  <a:cubicBezTo>
                    <a:pt x="627" y="572"/>
                    <a:pt x="600" y="546"/>
                    <a:pt x="570" y="552"/>
                  </a:cubicBezTo>
                  <a:cubicBezTo>
                    <a:pt x="552" y="556"/>
                    <a:pt x="530" y="556"/>
                    <a:pt x="502" y="628"/>
                  </a:cubicBezTo>
                  <a:cubicBezTo>
                    <a:pt x="474" y="700"/>
                    <a:pt x="444" y="972"/>
                    <a:pt x="433" y="978"/>
                  </a:cubicBezTo>
                  <a:lnTo>
                    <a:pt x="427" y="666"/>
                  </a:lnTo>
                  <a:cubicBezTo>
                    <a:pt x="465" y="592"/>
                    <a:pt x="622" y="272"/>
                    <a:pt x="657" y="223"/>
                  </a:cubicBezTo>
                  <a:cubicBezTo>
                    <a:pt x="712" y="154"/>
                    <a:pt x="756" y="212"/>
                    <a:pt x="759" y="253"/>
                  </a:cubicBezTo>
                  <a:cubicBezTo>
                    <a:pt x="759" y="253"/>
                    <a:pt x="759" y="253"/>
                    <a:pt x="759" y="253"/>
                  </a:cubicBezTo>
                  <a:lnTo>
                    <a:pt x="702" y="268"/>
                  </a:lnTo>
                  <a:cubicBezTo>
                    <a:pt x="703" y="275"/>
                    <a:pt x="744" y="292"/>
                    <a:pt x="763" y="295"/>
                  </a:cubicBezTo>
                  <a:cubicBezTo>
                    <a:pt x="782" y="298"/>
                    <a:pt x="814" y="293"/>
                    <a:pt x="818" y="286"/>
                  </a:cubicBezTo>
                  <a:lnTo>
                    <a:pt x="785" y="255"/>
                  </a:lnTo>
                  <a:cubicBezTo>
                    <a:pt x="781" y="246"/>
                    <a:pt x="776" y="228"/>
                    <a:pt x="763" y="199"/>
                  </a:cubicBezTo>
                  <a:cubicBezTo>
                    <a:pt x="752" y="184"/>
                    <a:pt x="693" y="141"/>
                    <a:pt x="636" y="214"/>
                  </a:cubicBezTo>
                  <a:cubicBezTo>
                    <a:pt x="580" y="304"/>
                    <a:pt x="450" y="580"/>
                    <a:pt x="423" y="638"/>
                  </a:cubicBezTo>
                  <a:cubicBezTo>
                    <a:pt x="406" y="574"/>
                    <a:pt x="389" y="384"/>
                    <a:pt x="355" y="13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4" name="Group 1346"/>
          <p:cNvGrpSpPr>
            <a:grpSpLocks/>
          </p:cNvGrpSpPr>
          <p:nvPr/>
        </p:nvGrpSpPr>
        <p:grpSpPr bwMode="auto">
          <a:xfrm>
            <a:off x="4241800" y="3773488"/>
            <a:ext cx="1116013" cy="1827212"/>
            <a:chOff x="2695" y="2327"/>
            <a:chExt cx="574" cy="940"/>
          </a:xfrm>
        </p:grpSpPr>
        <p:sp>
          <p:nvSpPr>
            <p:cNvPr id="5238" name="Freeform 1086"/>
            <p:cNvSpPr>
              <a:spLocks/>
            </p:cNvSpPr>
            <p:nvPr/>
          </p:nvSpPr>
          <p:spPr bwMode="auto">
            <a:xfrm>
              <a:off x="2903" y="2332"/>
              <a:ext cx="114" cy="521"/>
            </a:xfrm>
            <a:custGeom>
              <a:avLst/>
              <a:gdLst>
                <a:gd name="T0" fmla="*/ 114 w 114"/>
                <a:gd name="T1" fmla="*/ 88 h 521"/>
                <a:gd name="T2" fmla="*/ 90 w 114"/>
                <a:gd name="T3" fmla="*/ 298 h 521"/>
                <a:gd name="T4" fmla="*/ 60 w 114"/>
                <a:gd name="T5" fmla="*/ 521 h 521"/>
                <a:gd name="T6" fmla="*/ 60 w 114"/>
                <a:gd name="T7" fmla="*/ 521 h 521"/>
                <a:gd name="T8" fmla="*/ 28 w 114"/>
                <a:gd name="T9" fmla="*/ 300 h 521"/>
                <a:gd name="T10" fmla="*/ 6 w 114"/>
                <a:gd name="T11" fmla="*/ 136 h 521"/>
                <a:gd name="T12" fmla="*/ 0 w 114"/>
                <a:gd name="T13" fmla="*/ 90 h 521"/>
                <a:gd name="T14" fmla="*/ 58 w 114"/>
                <a:gd name="T15" fmla="*/ 0 h 521"/>
                <a:gd name="T16" fmla="*/ 114 w 114"/>
                <a:gd name="T17" fmla="*/ 88 h 5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" h="521">
                  <a:moveTo>
                    <a:pt x="114" y="88"/>
                  </a:moveTo>
                  <a:lnTo>
                    <a:pt x="90" y="298"/>
                  </a:lnTo>
                  <a:lnTo>
                    <a:pt x="60" y="521"/>
                  </a:lnTo>
                  <a:lnTo>
                    <a:pt x="28" y="300"/>
                  </a:lnTo>
                  <a:lnTo>
                    <a:pt x="6" y="136"/>
                  </a:lnTo>
                  <a:lnTo>
                    <a:pt x="0" y="90"/>
                  </a:lnTo>
                  <a:cubicBezTo>
                    <a:pt x="9" y="67"/>
                    <a:pt x="19" y="0"/>
                    <a:pt x="58" y="0"/>
                  </a:cubicBezTo>
                  <a:cubicBezTo>
                    <a:pt x="97" y="0"/>
                    <a:pt x="109" y="38"/>
                    <a:pt x="114" y="8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9" name="Freeform 1089"/>
            <p:cNvSpPr>
              <a:spLocks/>
            </p:cNvSpPr>
            <p:nvPr/>
          </p:nvSpPr>
          <p:spPr bwMode="auto">
            <a:xfrm>
              <a:off x="2793" y="2351"/>
              <a:ext cx="170" cy="502"/>
            </a:xfrm>
            <a:custGeom>
              <a:avLst/>
              <a:gdLst>
                <a:gd name="T0" fmla="*/ 168 w 170"/>
                <a:gd name="T1" fmla="*/ 502 h 502"/>
                <a:gd name="T2" fmla="*/ 168 w 170"/>
                <a:gd name="T3" fmla="*/ 502 h 502"/>
                <a:gd name="T4" fmla="*/ 90 w 170"/>
                <a:gd name="T5" fmla="*/ 436 h 502"/>
                <a:gd name="T6" fmla="*/ 7 w 170"/>
                <a:gd name="T7" fmla="*/ 149 h 502"/>
                <a:gd name="T8" fmla="*/ 50 w 170"/>
                <a:gd name="T9" fmla="*/ 1 h 502"/>
                <a:gd name="T10" fmla="*/ 150 w 170"/>
                <a:gd name="T11" fmla="*/ 149 h 502"/>
                <a:gd name="T12" fmla="*/ 168 w 170"/>
                <a:gd name="T13" fmla="*/ 502 h 502"/>
                <a:gd name="T14" fmla="*/ 168 w 170"/>
                <a:gd name="T15" fmla="*/ 502 h 5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502">
                  <a:moveTo>
                    <a:pt x="168" y="502"/>
                  </a:moveTo>
                  <a:lnTo>
                    <a:pt x="168" y="502"/>
                  </a:lnTo>
                  <a:lnTo>
                    <a:pt x="90" y="436"/>
                  </a:lnTo>
                  <a:cubicBezTo>
                    <a:pt x="63" y="377"/>
                    <a:pt x="13" y="351"/>
                    <a:pt x="7" y="149"/>
                  </a:cubicBezTo>
                  <a:cubicBezTo>
                    <a:pt x="0" y="77"/>
                    <a:pt x="28" y="2"/>
                    <a:pt x="50" y="1"/>
                  </a:cubicBezTo>
                  <a:cubicBezTo>
                    <a:pt x="72" y="0"/>
                    <a:pt x="130" y="66"/>
                    <a:pt x="150" y="149"/>
                  </a:cubicBezTo>
                  <a:cubicBezTo>
                    <a:pt x="170" y="232"/>
                    <a:pt x="165" y="443"/>
                    <a:pt x="168" y="50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40" name="Freeform 1090"/>
            <p:cNvSpPr>
              <a:spLocks/>
            </p:cNvSpPr>
            <p:nvPr/>
          </p:nvSpPr>
          <p:spPr bwMode="auto">
            <a:xfrm>
              <a:off x="2961" y="2327"/>
              <a:ext cx="169" cy="526"/>
            </a:xfrm>
            <a:custGeom>
              <a:avLst/>
              <a:gdLst>
                <a:gd name="T0" fmla="*/ 2 w 169"/>
                <a:gd name="T1" fmla="*/ 526 h 526"/>
                <a:gd name="T2" fmla="*/ 2 w 169"/>
                <a:gd name="T3" fmla="*/ 526 h 526"/>
                <a:gd name="T4" fmla="*/ 167 w 169"/>
                <a:gd name="T5" fmla="*/ 213 h 526"/>
                <a:gd name="T6" fmla="*/ 133 w 169"/>
                <a:gd name="T7" fmla="*/ 27 h 526"/>
                <a:gd name="T8" fmla="*/ 74 w 169"/>
                <a:gd name="T9" fmla="*/ 51 h 526"/>
                <a:gd name="T10" fmla="*/ 12 w 169"/>
                <a:gd name="T11" fmla="*/ 201 h 526"/>
                <a:gd name="T12" fmla="*/ 2 w 169"/>
                <a:gd name="T13" fmla="*/ 526 h 526"/>
                <a:gd name="T14" fmla="*/ 2 w 169"/>
                <a:gd name="T15" fmla="*/ 526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9" h="526">
                  <a:moveTo>
                    <a:pt x="2" y="526"/>
                  </a:moveTo>
                  <a:lnTo>
                    <a:pt x="2" y="526"/>
                  </a:lnTo>
                  <a:cubicBezTo>
                    <a:pt x="29" y="474"/>
                    <a:pt x="165" y="439"/>
                    <a:pt x="167" y="213"/>
                  </a:cubicBezTo>
                  <a:cubicBezTo>
                    <a:pt x="169" y="159"/>
                    <a:pt x="149" y="54"/>
                    <a:pt x="133" y="27"/>
                  </a:cubicBezTo>
                  <a:cubicBezTo>
                    <a:pt x="117" y="0"/>
                    <a:pt x="94" y="22"/>
                    <a:pt x="74" y="51"/>
                  </a:cubicBezTo>
                  <a:cubicBezTo>
                    <a:pt x="56" y="80"/>
                    <a:pt x="24" y="122"/>
                    <a:pt x="12" y="201"/>
                  </a:cubicBezTo>
                  <a:cubicBezTo>
                    <a:pt x="0" y="280"/>
                    <a:pt x="4" y="472"/>
                    <a:pt x="2" y="52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41" name="Freeform 1093"/>
            <p:cNvSpPr>
              <a:spLocks/>
            </p:cNvSpPr>
            <p:nvPr/>
          </p:nvSpPr>
          <p:spPr bwMode="auto">
            <a:xfrm>
              <a:off x="2695" y="2542"/>
              <a:ext cx="574" cy="725"/>
            </a:xfrm>
            <a:custGeom>
              <a:avLst/>
              <a:gdLst>
                <a:gd name="T0" fmla="*/ 574 w 574"/>
                <a:gd name="T1" fmla="*/ 0 h 725"/>
                <a:gd name="T2" fmla="*/ 494 w 574"/>
                <a:gd name="T3" fmla="*/ 106 h 725"/>
                <a:gd name="T4" fmla="*/ 470 w 574"/>
                <a:gd name="T5" fmla="*/ 148 h 725"/>
                <a:gd name="T6" fmla="*/ 408 w 574"/>
                <a:gd name="T7" fmla="*/ 279 h 725"/>
                <a:gd name="T8" fmla="*/ 344 w 574"/>
                <a:gd name="T9" fmla="*/ 441 h 725"/>
                <a:gd name="T10" fmla="*/ 270 w 574"/>
                <a:gd name="T11" fmla="*/ 651 h 725"/>
                <a:gd name="T12" fmla="*/ 264 w 574"/>
                <a:gd name="T13" fmla="*/ 587 h 725"/>
                <a:gd name="T14" fmla="*/ 258 w 574"/>
                <a:gd name="T15" fmla="*/ 453 h 725"/>
                <a:gd name="T16" fmla="*/ 260 w 574"/>
                <a:gd name="T17" fmla="*/ 407 h 725"/>
                <a:gd name="T18" fmla="*/ 270 w 574"/>
                <a:gd name="T19" fmla="*/ 337 h 725"/>
                <a:gd name="T20" fmla="*/ 272 w 574"/>
                <a:gd name="T21" fmla="*/ 313 h 725"/>
                <a:gd name="T22" fmla="*/ 306 w 574"/>
                <a:gd name="T23" fmla="*/ 291 h 725"/>
                <a:gd name="T24" fmla="*/ 330 w 574"/>
                <a:gd name="T25" fmla="*/ 277 h 725"/>
                <a:gd name="T26" fmla="*/ 384 w 574"/>
                <a:gd name="T27" fmla="*/ 245 h 725"/>
                <a:gd name="T28" fmla="*/ 398 w 574"/>
                <a:gd name="T29" fmla="*/ 239 h 725"/>
                <a:gd name="T30" fmla="*/ 398 w 574"/>
                <a:gd name="T31" fmla="*/ 237 h 725"/>
                <a:gd name="T32" fmla="*/ 352 w 574"/>
                <a:gd name="T33" fmla="*/ 247 h 725"/>
                <a:gd name="T34" fmla="*/ 324 w 574"/>
                <a:gd name="T35" fmla="*/ 259 h 725"/>
                <a:gd name="T36" fmla="*/ 284 w 574"/>
                <a:gd name="T37" fmla="*/ 281 h 725"/>
                <a:gd name="T38" fmla="*/ 270 w 574"/>
                <a:gd name="T39" fmla="*/ 289 h 725"/>
                <a:gd name="T40" fmla="*/ 258 w 574"/>
                <a:gd name="T41" fmla="*/ 275 h 725"/>
                <a:gd name="T42" fmla="*/ 230 w 574"/>
                <a:gd name="T43" fmla="*/ 257 h 725"/>
                <a:gd name="T44" fmla="*/ 178 w 574"/>
                <a:gd name="T45" fmla="*/ 237 h 725"/>
                <a:gd name="T46" fmla="*/ 142 w 574"/>
                <a:gd name="T47" fmla="*/ 229 h 725"/>
                <a:gd name="T48" fmla="*/ 144 w 574"/>
                <a:gd name="T49" fmla="*/ 231 h 725"/>
                <a:gd name="T50" fmla="*/ 198 w 574"/>
                <a:gd name="T51" fmla="*/ 259 h 725"/>
                <a:gd name="T52" fmla="*/ 240 w 574"/>
                <a:gd name="T53" fmla="*/ 289 h 725"/>
                <a:gd name="T54" fmla="*/ 254 w 574"/>
                <a:gd name="T55" fmla="*/ 307 h 725"/>
                <a:gd name="T56" fmla="*/ 256 w 574"/>
                <a:gd name="T57" fmla="*/ 315 h 725"/>
                <a:gd name="T58" fmla="*/ 252 w 574"/>
                <a:gd name="T59" fmla="*/ 359 h 725"/>
                <a:gd name="T60" fmla="*/ 244 w 574"/>
                <a:gd name="T61" fmla="*/ 445 h 725"/>
                <a:gd name="T62" fmla="*/ 242 w 574"/>
                <a:gd name="T63" fmla="*/ 483 h 725"/>
                <a:gd name="T64" fmla="*/ 246 w 574"/>
                <a:gd name="T65" fmla="*/ 631 h 725"/>
                <a:gd name="T66" fmla="*/ 206 w 574"/>
                <a:gd name="T67" fmla="*/ 519 h 725"/>
                <a:gd name="T68" fmla="*/ 132 w 574"/>
                <a:gd name="T69" fmla="*/ 333 h 725"/>
                <a:gd name="T70" fmla="*/ 86 w 574"/>
                <a:gd name="T71" fmla="*/ 233 h 725"/>
                <a:gd name="T72" fmla="*/ 66 w 574"/>
                <a:gd name="T73" fmla="*/ 201 h 725"/>
                <a:gd name="T74" fmla="*/ 0 w 574"/>
                <a:gd name="T75" fmla="*/ 112 h 725"/>
                <a:gd name="T76" fmla="*/ 6 w 574"/>
                <a:gd name="T77" fmla="*/ 134 h 725"/>
                <a:gd name="T78" fmla="*/ 58 w 574"/>
                <a:gd name="T79" fmla="*/ 269 h 725"/>
                <a:gd name="T80" fmla="*/ 98 w 574"/>
                <a:gd name="T81" fmla="*/ 351 h 725"/>
                <a:gd name="T82" fmla="*/ 116 w 574"/>
                <a:gd name="T83" fmla="*/ 389 h 725"/>
                <a:gd name="T84" fmla="*/ 182 w 574"/>
                <a:gd name="T85" fmla="*/ 537 h 725"/>
                <a:gd name="T86" fmla="*/ 248 w 574"/>
                <a:gd name="T87" fmla="*/ 695 h 725"/>
                <a:gd name="T88" fmla="*/ 250 w 574"/>
                <a:gd name="T89" fmla="*/ 709 h 725"/>
                <a:gd name="T90" fmla="*/ 262 w 574"/>
                <a:gd name="T91" fmla="*/ 723 h 725"/>
                <a:gd name="T92" fmla="*/ 272 w 574"/>
                <a:gd name="T93" fmla="*/ 725 h 725"/>
                <a:gd name="T94" fmla="*/ 274 w 574"/>
                <a:gd name="T95" fmla="*/ 713 h 725"/>
                <a:gd name="T96" fmla="*/ 274 w 574"/>
                <a:gd name="T97" fmla="*/ 711 h 725"/>
                <a:gd name="T98" fmla="*/ 304 w 574"/>
                <a:gd name="T99" fmla="*/ 635 h 725"/>
                <a:gd name="T100" fmla="*/ 408 w 574"/>
                <a:gd name="T101" fmla="*/ 389 h 725"/>
                <a:gd name="T102" fmla="*/ 458 w 574"/>
                <a:gd name="T103" fmla="*/ 283 h 725"/>
                <a:gd name="T104" fmla="*/ 482 w 574"/>
                <a:gd name="T105" fmla="*/ 235 h 725"/>
                <a:gd name="T106" fmla="*/ 522 w 574"/>
                <a:gd name="T107" fmla="*/ 140 h 725"/>
                <a:gd name="T108" fmla="*/ 564 w 574"/>
                <a:gd name="T109" fmla="*/ 26 h 725"/>
                <a:gd name="T110" fmla="*/ 574 w 574"/>
                <a:gd name="T111" fmla="*/ 0 h 72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74" h="725">
                  <a:moveTo>
                    <a:pt x="574" y="0"/>
                  </a:moveTo>
                  <a:lnTo>
                    <a:pt x="574" y="0"/>
                  </a:lnTo>
                  <a:lnTo>
                    <a:pt x="494" y="106"/>
                  </a:lnTo>
                  <a:lnTo>
                    <a:pt x="482" y="126"/>
                  </a:lnTo>
                  <a:lnTo>
                    <a:pt x="470" y="148"/>
                  </a:lnTo>
                  <a:lnTo>
                    <a:pt x="440" y="207"/>
                  </a:lnTo>
                  <a:lnTo>
                    <a:pt x="408" y="279"/>
                  </a:lnTo>
                  <a:lnTo>
                    <a:pt x="376" y="359"/>
                  </a:lnTo>
                  <a:lnTo>
                    <a:pt x="344" y="441"/>
                  </a:lnTo>
                  <a:lnTo>
                    <a:pt x="316" y="521"/>
                  </a:lnTo>
                  <a:lnTo>
                    <a:pt x="270" y="651"/>
                  </a:lnTo>
                  <a:lnTo>
                    <a:pt x="264" y="587"/>
                  </a:lnTo>
                  <a:lnTo>
                    <a:pt x="260" y="517"/>
                  </a:lnTo>
                  <a:lnTo>
                    <a:pt x="258" y="453"/>
                  </a:lnTo>
                  <a:lnTo>
                    <a:pt x="258" y="427"/>
                  </a:lnTo>
                  <a:lnTo>
                    <a:pt x="260" y="407"/>
                  </a:lnTo>
                  <a:lnTo>
                    <a:pt x="270" y="337"/>
                  </a:lnTo>
                  <a:lnTo>
                    <a:pt x="272" y="313"/>
                  </a:lnTo>
                  <a:lnTo>
                    <a:pt x="288" y="303"/>
                  </a:lnTo>
                  <a:lnTo>
                    <a:pt x="306" y="291"/>
                  </a:lnTo>
                  <a:lnTo>
                    <a:pt x="330" y="277"/>
                  </a:lnTo>
                  <a:lnTo>
                    <a:pt x="370" y="253"/>
                  </a:lnTo>
                  <a:lnTo>
                    <a:pt x="384" y="245"/>
                  </a:lnTo>
                  <a:lnTo>
                    <a:pt x="398" y="239"/>
                  </a:lnTo>
                  <a:lnTo>
                    <a:pt x="400" y="239"/>
                  </a:lnTo>
                  <a:lnTo>
                    <a:pt x="398" y="237"/>
                  </a:lnTo>
                  <a:lnTo>
                    <a:pt x="380" y="239"/>
                  </a:lnTo>
                  <a:lnTo>
                    <a:pt x="352" y="247"/>
                  </a:lnTo>
                  <a:lnTo>
                    <a:pt x="338" y="251"/>
                  </a:lnTo>
                  <a:lnTo>
                    <a:pt x="324" y="259"/>
                  </a:lnTo>
                  <a:lnTo>
                    <a:pt x="284" y="281"/>
                  </a:lnTo>
                  <a:lnTo>
                    <a:pt x="270" y="289"/>
                  </a:lnTo>
                  <a:lnTo>
                    <a:pt x="266" y="283"/>
                  </a:lnTo>
                  <a:lnTo>
                    <a:pt x="258" y="275"/>
                  </a:lnTo>
                  <a:lnTo>
                    <a:pt x="246" y="267"/>
                  </a:lnTo>
                  <a:lnTo>
                    <a:pt x="230" y="257"/>
                  </a:lnTo>
                  <a:lnTo>
                    <a:pt x="208" y="247"/>
                  </a:lnTo>
                  <a:lnTo>
                    <a:pt x="178" y="237"/>
                  </a:lnTo>
                  <a:lnTo>
                    <a:pt x="142" y="229"/>
                  </a:lnTo>
                  <a:lnTo>
                    <a:pt x="138" y="227"/>
                  </a:lnTo>
                  <a:lnTo>
                    <a:pt x="144" y="231"/>
                  </a:lnTo>
                  <a:lnTo>
                    <a:pt x="176" y="247"/>
                  </a:lnTo>
                  <a:lnTo>
                    <a:pt x="198" y="259"/>
                  </a:lnTo>
                  <a:lnTo>
                    <a:pt x="220" y="273"/>
                  </a:lnTo>
                  <a:lnTo>
                    <a:pt x="240" y="289"/>
                  </a:lnTo>
                  <a:lnTo>
                    <a:pt x="248" y="297"/>
                  </a:lnTo>
                  <a:lnTo>
                    <a:pt x="254" y="307"/>
                  </a:lnTo>
                  <a:lnTo>
                    <a:pt x="256" y="315"/>
                  </a:lnTo>
                  <a:lnTo>
                    <a:pt x="256" y="325"/>
                  </a:lnTo>
                  <a:lnTo>
                    <a:pt x="252" y="359"/>
                  </a:lnTo>
                  <a:lnTo>
                    <a:pt x="246" y="411"/>
                  </a:lnTo>
                  <a:lnTo>
                    <a:pt x="244" y="445"/>
                  </a:lnTo>
                  <a:lnTo>
                    <a:pt x="242" y="483"/>
                  </a:lnTo>
                  <a:lnTo>
                    <a:pt x="244" y="561"/>
                  </a:lnTo>
                  <a:lnTo>
                    <a:pt x="246" y="631"/>
                  </a:lnTo>
                  <a:lnTo>
                    <a:pt x="206" y="519"/>
                  </a:lnTo>
                  <a:lnTo>
                    <a:pt x="158" y="393"/>
                  </a:lnTo>
                  <a:lnTo>
                    <a:pt x="132" y="333"/>
                  </a:lnTo>
                  <a:lnTo>
                    <a:pt x="108" y="277"/>
                  </a:lnTo>
                  <a:lnTo>
                    <a:pt x="86" y="233"/>
                  </a:lnTo>
                  <a:lnTo>
                    <a:pt x="76" y="215"/>
                  </a:lnTo>
                  <a:lnTo>
                    <a:pt x="66" y="201"/>
                  </a:lnTo>
                  <a:lnTo>
                    <a:pt x="0" y="112"/>
                  </a:lnTo>
                  <a:lnTo>
                    <a:pt x="6" y="134"/>
                  </a:lnTo>
                  <a:lnTo>
                    <a:pt x="28" y="191"/>
                  </a:lnTo>
                  <a:lnTo>
                    <a:pt x="58" y="269"/>
                  </a:lnTo>
                  <a:lnTo>
                    <a:pt x="78" y="311"/>
                  </a:lnTo>
                  <a:lnTo>
                    <a:pt x="98" y="351"/>
                  </a:lnTo>
                  <a:lnTo>
                    <a:pt x="116" y="389"/>
                  </a:lnTo>
                  <a:lnTo>
                    <a:pt x="138" y="435"/>
                  </a:lnTo>
                  <a:lnTo>
                    <a:pt x="182" y="537"/>
                  </a:lnTo>
                  <a:lnTo>
                    <a:pt x="248" y="695"/>
                  </a:lnTo>
                  <a:lnTo>
                    <a:pt x="250" y="709"/>
                  </a:lnTo>
                  <a:lnTo>
                    <a:pt x="254" y="715"/>
                  </a:lnTo>
                  <a:lnTo>
                    <a:pt x="262" y="723"/>
                  </a:lnTo>
                  <a:lnTo>
                    <a:pt x="268" y="725"/>
                  </a:lnTo>
                  <a:lnTo>
                    <a:pt x="272" y="725"/>
                  </a:lnTo>
                  <a:lnTo>
                    <a:pt x="274" y="721"/>
                  </a:lnTo>
                  <a:lnTo>
                    <a:pt x="274" y="713"/>
                  </a:lnTo>
                  <a:lnTo>
                    <a:pt x="274" y="711"/>
                  </a:lnTo>
                  <a:lnTo>
                    <a:pt x="304" y="635"/>
                  </a:lnTo>
                  <a:lnTo>
                    <a:pt x="352" y="517"/>
                  </a:lnTo>
                  <a:lnTo>
                    <a:pt x="408" y="389"/>
                  </a:lnTo>
                  <a:lnTo>
                    <a:pt x="434" y="331"/>
                  </a:lnTo>
                  <a:lnTo>
                    <a:pt x="458" y="283"/>
                  </a:lnTo>
                  <a:lnTo>
                    <a:pt x="482" y="235"/>
                  </a:lnTo>
                  <a:lnTo>
                    <a:pt x="504" y="187"/>
                  </a:lnTo>
                  <a:lnTo>
                    <a:pt x="522" y="140"/>
                  </a:lnTo>
                  <a:lnTo>
                    <a:pt x="540" y="96"/>
                  </a:lnTo>
                  <a:lnTo>
                    <a:pt x="564" y="26"/>
                  </a:lnTo>
                  <a:lnTo>
                    <a:pt x="57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5" name="Group 1342"/>
          <p:cNvGrpSpPr>
            <a:grpSpLocks/>
          </p:cNvGrpSpPr>
          <p:nvPr/>
        </p:nvGrpSpPr>
        <p:grpSpPr bwMode="auto">
          <a:xfrm>
            <a:off x="1233488" y="3725863"/>
            <a:ext cx="2089150" cy="2117725"/>
            <a:chOff x="964" y="2323"/>
            <a:chExt cx="1074" cy="1089"/>
          </a:xfrm>
        </p:grpSpPr>
        <p:sp>
          <p:nvSpPr>
            <p:cNvPr id="5205" name="Freeform 1218"/>
            <p:cNvSpPr>
              <a:spLocks/>
            </p:cNvSpPr>
            <p:nvPr/>
          </p:nvSpPr>
          <p:spPr bwMode="auto">
            <a:xfrm>
              <a:off x="1300" y="2849"/>
              <a:ext cx="738" cy="563"/>
            </a:xfrm>
            <a:custGeom>
              <a:avLst/>
              <a:gdLst>
                <a:gd name="T0" fmla="*/ 738 w 738"/>
                <a:gd name="T1" fmla="*/ 291 h 563"/>
                <a:gd name="T2" fmla="*/ 502 w 738"/>
                <a:gd name="T3" fmla="*/ 163 h 563"/>
                <a:gd name="T4" fmla="*/ 298 w 738"/>
                <a:gd name="T5" fmla="*/ 181 h 563"/>
                <a:gd name="T6" fmla="*/ 186 w 738"/>
                <a:gd name="T7" fmla="*/ 263 h 563"/>
                <a:gd name="T8" fmla="*/ 192 w 738"/>
                <a:gd name="T9" fmla="*/ 311 h 563"/>
                <a:gd name="T10" fmla="*/ 192 w 738"/>
                <a:gd name="T11" fmla="*/ 311 h 563"/>
                <a:gd name="T12" fmla="*/ 190 w 738"/>
                <a:gd name="T13" fmla="*/ 309 h 563"/>
                <a:gd name="T14" fmla="*/ 190 w 738"/>
                <a:gd name="T15" fmla="*/ 309 h 563"/>
                <a:gd name="T16" fmla="*/ 144 w 738"/>
                <a:gd name="T17" fmla="*/ 317 h 563"/>
                <a:gd name="T18" fmla="*/ 100 w 738"/>
                <a:gd name="T19" fmla="*/ 343 h 563"/>
                <a:gd name="T20" fmla="*/ 100 w 738"/>
                <a:gd name="T21" fmla="*/ 343 h 563"/>
                <a:gd name="T22" fmla="*/ 72 w 738"/>
                <a:gd name="T23" fmla="*/ 8 h 563"/>
                <a:gd name="T24" fmla="*/ 72 w 738"/>
                <a:gd name="T25" fmla="*/ 8 h 563"/>
                <a:gd name="T26" fmla="*/ 70 w 738"/>
                <a:gd name="T27" fmla="*/ 6 h 563"/>
                <a:gd name="T28" fmla="*/ 68 w 738"/>
                <a:gd name="T29" fmla="*/ 4 h 563"/>
                <a:gd name="T30" fmla="*/ 58 w 738"/>
                <a:gd name="T31" fmla="*/ 2 h 563"/>
                <a:gd name="T32" fmla="*/ 48 w 738"/>
                <a:gd name="T33" fmla="*/ 0 h 563"/>
                <a:gd name="T34" fmla="*/ 34 w 738"/>
                <a:gd name="T35" fmla="*/ 0 h 563"/>
                <a:gd name="T36" fmla="*/ 10 w 738"/>
                <a:gd name="T37" fmla="*/ 0 h 563"/>
                <a:gd name="T38" fmla="*/ 0 w 738"/>
                <a:gd name="T39" fmla="*/ 2 h 563"/>
                <a:gd name="T40" fmla="*/ 0 w 738"/>
                <a:gd name="T41" fmla="*/ 2 h 563"/>
                <a:gd name="T42" fmla="*/ 30 w 738"/>
                <a:gd name="T43" fmla="*/ 529 h 563"/>
                <a:gd name="T44" fmla="*/ 94 w 738"/>
                <a:gd name="T45" fmla="*/ 527 h 563"/>
                <a:gd name="T46" fmla="*/ 100 w 738"/>
                <a:gd name="T47" fmla="*/ 363 h 563"/>
                <a:gd name="T48" fmla="*/ 100 w 738"/>
                <a:gd name="T49" fmla="*/ 363 h 563"/>
                <a:gd name="T50" fmla="*/ 148 w 738"/>
                <a:gd name="T51" fmla="*/ 333 h 563"/>
                <a:gd name="T52" fmla="*/ 190 w 738"/>
                <a:gd name="T53" fmla="*/ 325 h 563"/>
                <a:gd name="T54" fmla="*/ 190 w 738"/>
                <a:gd name="T55" fmla="*/ 325 h 563"/>
                <a:gd name="T56" fmla="*/ 120 w 738"/>
                <a:gd name="T57" fmla="*/ 425 h 563"/>
                <a:gd name="T58" fmla="*/ 160 w 738"/>
                <a:gd name="T59" fmla="*/ 481 h 563"/>
                <a:gd name="T60" fmla="*/ 260 w 738"/>
                <a:gd name="T61" fmla="*/ 479 h 563"/>
                <a:gd name="T62" fmla="*/ 496 w 738"/>
                <a:gd name="T63" fmla="*/ 375 h 563"/>
                <a:gd name="T64" fmla="*/ 560 w 738"/>
                <a:gd name="T65" fmla="*/ 311 h 563"/>
                <a:gd name="T66" fmla="*/ 686 w 738"/>
                <a:gd name="T67" fmla="*/ 281 h 563"/>
                <a:gd name="T68" fmla="*/ 738 w 738"/>
                <a:gd name="T69" fmla="*/ 291 h 56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38" h="563">
                  <a:moveTo>
                    <a:pt x="738" y="291"/>
                  </a:moveTo>
                  <a:cubicBezTo>
                    <a:pt x="707" y="271"/>
                    <a:pt x="608" y="183"/>
                    <a:pt x="502" y="163"/>
                  </a:cubicBezTo>
                  <a:cubicBezTo>
                    <a:pt x="396" y="143"/>
                    <a:pt x="352" y="159"/>
                    <a:pt x="298" y="181"/>
                  </a:cubicBezTo>
                  <a:cubicBezTo>
                    <a:pt x="244" y="203"/>
                    <a:pt x="204" y="241"/>
                    <a:pt x="186" y="263"/>
                  </a:cubicBezTo>
                  <a:cubicBezTo>
                    <a:pt x="168" y="285"/>
                    <a:pt x="191" y="303"/>
                    <a:pt x="192" y="311"/>
                  </a:cubicBezTo>
                  <a:lnTo>
                    <a:pt x="190" y="309"/>
                  </a:lnTo>
                  <a:cubicBezTo>
                    <a:pt x="182" y="310"/>
                    <a:pt x="159" y="311"/>
                    <a:pt x="144" y="317"/>
                  </a:cubicBezTo>
                  <a:cubicBezTo>
                    <a:pt x="129" y="323"/>
                    <a:pt x="107" y="339"/>
                    <a:pt x="100" y="343"/>
                  </a:cubicBezTo>
                  <a:lnTo>
                    <a:pt x="72" y="8"/>
                  </a:lnTo>
                  <a:lnTo>
                    <a:pt x="70" y="6"/>
                  </a:lnTo>
                  <a:lnTo>
                    <a:pt x="68" y="4"/>
                  </a:lnTo>
                  <a:lnTo>
                    <a:pt x="58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10" y="0"/>
                  </a:lnTo>
                  <a:lnTo>
                    <a:pt x="0" y="2"/>
                  </a:lnTo>
                  <a:cubicBezTo>
                    <a:pt x="5" y="90"/>
                    <a:pt x="14" y="442"/>
                    <a:pt x="30" y="529"/>
                  </a:cubicBezTo>
                  <a:cubicBezTo>
                    <a:pt x="52" y="563"/>
                    <a:pt x="82" y="555"/>
                    <a:pt x="94" y="527"/>
                  </a:cubicBezTo>
                  <a:lnTo>
                    <a:pt x="100" y="363"/>
                  </a:lnTo>
                  <a:cubicBezTo>
                    <a:pt x="108" y="358"/>
                    <a:pt x="133" y="339"/>
                    <a:pt x="148" y="333"/>
                  </a:cubicBezTo>
                  <a:cubicBezTo>
                    <a:pt x="163" y="327"/>
                    <a:pt x="183" y="326"/>
                    <a:pt x="190" y="325"/>
                  </a:cubicBezTo>
                  <a:cubicBezTo>
                    <a:pt x="178" y="342"/>
                    <a:pt x="125" y="399"/>
                    <a:pt x="120" y="425"/>
                  </a:cubicBezTo>
                  <a:cubicBezTo>
                    <a:pt x="115" y="451"/>
                    <a:pt x="137" y="472"/>
                    <a:pt x="160" y="481"/>
                  </a:cubicBezTo>
                  <a:cubicBezTo>
                    <a:pt x="183" y="490"/>
                    <a:pt x="204" y="497"/>
                    <a:pt x="260" y="479"/>
                  </a:cubicBezTo>
                  <a:cubicBezTo>
                    <a:pt x="316" y="461"/>
                    <a:pt x="446" y="403"/>
                    <a:pt x="496" y="375"/>
                  </a:cubicBezTo>
                  <a:cubicBezTo>
                    <a:pt x="546" y="347"/>
                    <a:pt x="514" y="337"/>
                    <a:pt x="560" y="311"/>
                  </a:cubicBezTo>
                  <a:cubicBezTo>
                    <a:pt x="606" y="285"/>
                    <a:pt x="656" y="284"/>
                    <a:pt x="686" y="281"/>
                  </a:cubicBezTo>
                  <a:lnTo>
                    <a:pt x="738" y="29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Freeform 1219"/>
            <p:cNvSpPr>
              <a:spLocks/>
            </p:cNvSpPr>
            <p:nvPr/>
          </p:nvSpPr>
          <p:spPr bwMode="auto">
            <a:xfrm>
              <a:off x="1212" y="2765"/>
              <a:ext cx="124" cy="283"/>
            </a:xfrm>
            <a:custGeom>
              <a:avLst/>
              <a:gdLst>
                <a:gd name="T0" fmla="*/ 124 w 124"/>
                <a:gd name="T1" fmla="*/ 12 h 283"/>
                <a:gd name="T2" fmla="*/ 120 w 124"/>
                <a:gd name="T3" fmla="*/ 32 h 283"/>
                <a:gd name="T4" fmla="*/ 108 w 124"/>
                <a:gd name="T5" fmla="*/ 82 h 283"/>
                <a:gd name="T6" fmla="*/ 92 w 124"/>
                <a:gd name="T7" fmla="*/ 140 h 283"/>
                <a:gd name="T8" fmla="*/ 84 w 124"/>
                <a:gd name="T9" fmla="*/ 165 h 283"/>
                <a:gd name="T10" fmla="*/ 74 w 124"/>
                <a:gd name="T11" fmla="*/ 187 h 283"/>
                <a:gd name="T12" fmla="*/ 66 w 124"/>
                <a:gd name="T13" fmla="*/ 203 h 283"/>
                <a:gd name="T14" fmla="*/ 56 w 124"/>
                <a:gd name="T15" fmla="*/ 217 h 283"/>
                <a:gd name="T16" fmla="*/ 38 w 124"/>
                <a:gd name="T17" fmla="*/ 243 h 283"/>
                <a:gd name="T18" fmla="*/ 22 w 124"/>
                <a:gd name="T19" fmla="*/ 259 h 283"/>
                <a:gd name="T20" fmla="*/ 16 w 124"/>
                <a:gd name="T21" fmla="*/ 271 h 283"/>
                <a:gd name="T22" fmla="*/ 12 w 124"/>
                <a:gd name="T23" fmla="*/ 279 h 283"/>
                <a:gd name="T24" fmla="*/ 8 w 124"/>
                <a:gd name="T25" fmla="*/ 283 h 283"/>
                <a:gd name="T26" fmla="*/ 6 w 124"/>
                <a:gd name="T27" fmla="*/ 283 h 283"/>
                <a:gd name="T28" fmla="*/ 4 w 124"/>
                <a:gd name="T29" fmla="*/ 281 h 283"/>
                <a:gd name="T30" fmla="*/ 2 w 124"/>
                <a:gd name="T31" fmla="*/ 275 h 283"/>
                <a:gd name="T32" fmla="*/ 0 w 124"/>
                <a:gd name="T33" fmla="*/ 269 h 283"/>
                <a:gd name="T34" fmla="*/ 2 w 124"/>
                <a:gd name="T35" fmla="*/ 263 h 283"/>
                <a:gd name="T36" fmla="*/ 6 w 124"/>
                <a:gd name="T37" fmla="*/ 243 h 283"/>
                <a:gd name="T38" fmla="*/ 44 w 124"/>
                <a:gd name="T39" fmla="*/ 130 h 283"/>
                <a:gd name="T40" fmla="*/ 58 w 124"/>
                <a:gd name="T41" fmla="*/ 88 h 283"/>
                <a:gd name="T42" fmla="*/ 70 w 124"/>
                <a:gd name="T43" fmla="*/ 56 h 283"/>
                <a:gd name="T44" fmla="*/ 80 w 124"/>
                <a:gd name="T45" fmla="*/ 32 h 283"/>
                <a:gd name="T46" fmla="*/ 90 w 124"/>
                <a:gd name="T47" fmla="*/ 18 h 283"/>
                <a:gd name="T48" fmla="*/ 96 w 124"/>
                <a:gd name="T49" fmla="*/ 8 h 283"/>
                <a:gd name="T50" fmla="*/ 102 w 124"/>
                <a:gd name="T51" fmla="*/ 2 h 283"/>
                <a:gd name="T52" fmla="*/ 106 w 124"/>
                <a:gd name="T53" fmla="*/ 0 h 283"/>
                <a:gd name="T54" fmla="*/ 124 w 124"/>
                <a:gd name="T55" fmla="*/ 12 h 28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24" h="283">
                  <a:moveTo>
                    <a:pt x="124" y="12"/>
                  </a:moveTo>
                  <a:lnTo>
                    <a:pt x="120" y="32"/>
                  </a:lnTo>
                  <a:lnTo>
                    <a:pt x="108" y="82"/>
                  </a:lnTo>
                  <a:lnTo>
                    <a:pt x="92" y="140"/>
                  </a:lnTo>
                  <a:lnTo>
                    <a:pt x="84" y="165"/>
                  </a:lnTo>
                  <a:lnTo>
                    <a:pt x="74" y="187"/>
                  </a:lnTo>
                  <a:lnTo>
                    <a:pt x="66" y="203"/>
                  </a:lnTo>
                  <a:lnTo>
                    <a:pt x="56" y="217"/>
                  </a:lnTo>
                  <a:lnTo>
                    <a:pt x="38" y="243"/>
                  </a:lnTo>
                  <a:lnTo>
                    <a:pt x="22" y="259"/>
                  </a:lnTo>
                  <a:lnTo>
                    <a:pt x="16" y="271"/>
                  </a:lnTo>
                  <a:lnTo>
                    <a:pt x="12" y="279"/>
                  </a:lnTo>
                  <a:lnTo>
                    <a:pt x="8" y="283"/>
                  </a:lnTo>
                  <a:lnTo>
                    <a:pt x="6" y="283"/>
                  </a:lnTo>
                  <a:lnTo>
                    <a:pt x="4" y="281"/>
                  </a:lnTo>
                  <a:lnTo>
                    <a:pt x="2" y="275"/>
                  </a:lnTo>
                  <a:lnTo>
                    <a:pt x="0" y="269"/>
                  </a:lnTo>
                  <a:lnTo>
                    <a:pt x="2" y="263"/>
                  </a:lnTo>
                  <a:lnTo>
                    <a:pt x="6" y="243"/>
                  </a:lnTo>
                  <a:lnTo>
                    <a:pt x="44" y="130"/>
                  </a:lnTo>
                  <a:lnTo>
                    <a:pt x="58" y="88"/>
                  </a:lnTo>
                  <a:lnTo>
                    <a:pt x="70" y="56"/>
                  </a:lnTo>
                  <a:lnTo>
                    <a:pt x="80" y="32"/>
                  </a:lnTo>
                  <a:lnTo>
                    <a:pt x="90" y="18"/>
                  </a:lnTo>
                  <a:lnTo>
                    <a:pt x="96" y="8"/>
                  </a:lnTo>
                  <a:lnTo>
                    <a:pt x="102" y="2"/>
                  </a:lnTo>
                  <a:lnTo>
                    <a:pt x="106" y="0"/>
                  </a:lnTo>
                  <a:lnTo>
                    <a:pt x="124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7" name="Freeform 1221"/>
            <p:cNvSpPr>
              <a:spLocks/>
            </p:cNvSpPr>
            <p:nvPr/>
          </p:nvSpPr>
          <p:spPr bwMode="auto">
            <a:xfrm>
              <a:off x="1208" y="2761"/>
              <a:ext cx="124" cy="283"/>
            </a:xfrm>
            <a:custGeom>
              <a:avLst/>
              <a:gdLst>
                <a:gd name="T0" fmla="*/ 124 w 124"/>
                <a:gd name="T1" fmla="*/ 12 h 283"/>
                <a:gd name="T2" fmla="*/ 124 w 124"/>
                <a:gd name="T3" fmla="*/ 12 h 283"/>
                <a:gd name="T4" fmla="*/ 120 w 124"/>
                <a:gd name="T5" fmla="*/ 32 h 283"/>
                <a:gd name="T6" fmla="*/ 108 w 124"/>
                <a:gd name="T7" fmla="*/ 82 h 283"/>
                <a:gd name="T8" fmla="*/ 92 w 124"/>
                <a:gd name="T9" fmla="*/ 140 h 283"/>
                <a:gd name="T10" fmla="*/ 84 w 124"/>
                <a:gd name="T11" fmla="*/ 165 h 283"/>
                <a:gd name="T12" fmla="*/ 74 w 124"/>
                <a:gd name="T13" fmla="*/ 187 h 283"/>
                <a:gd name="T14" fmla="*/ 74 w 124"/>
                <a:gd name="T15" fmla="*/ 187 h 283"/>
                <a:gd name="T16" fmla="*/ 66 w 124"/>
                <a:gd name="T17" fmla="*/ 203 h 283"/>
                <a:gd name="T18" fmla="*/ 56 w 124"/>
                <a:gd name="T19" fmla="*/ 217 h 283"/>
                <a:gd name="T20" fmla="*/ 38 w 124"/>
                <a:gd name="T21" fmla="*/ 243 h 283"/>
                <a:gd name="T22" fmla="*/ 22 w 124"/>
                <a:gd name="T23" fmla="*/ 259 h 283"/>
                <a:gd name="T24" fmla="*/ 16 w 124"/>
                <a:gd name="T25" fmla="*/ 271 h 283"/>
                <a:gd name="T26" fmla="*/ 16 w 124"/>
                <a:gd name="T27" fmla="*/ 271 h 283"/>
                <a:gd name="T28" fmla="*/ 12 w 124"/>
                <a:gd name="T29" fmla="*/ 279 h 283"/>
                <a:gd name="T30" fmla="*/ 8 w 124"/>
                <a:gd name="T31" fmla="*/ 283 h 283"/>
                <a:gd name="T32" fmla="*/ 6 w 124"/>
                <a:gd name="T33" fmla="*/ 283 h 283"/>
                <a:gd name="T34" fmla="*/ 4 w 124"/>
                <a:gd name="T35" fmla="*/ 281 h 283"/>
                <a:gd name="T36" fmla="*/ 2 w 124"/>
                <a:gd name="T37" fmla="*/ 275 h 283"/>
                <a:gd name="T38" fmla="*/ 2 w 124"/>
                <a:gd name="T39" fmla="*/ 275 h 283"/>
                <a:gd name="T40" fmla="*/ 0 w 124"/>
                <a:gd name="T41" fmla="*/ 269 h 283"/>
                <a:gd name="T42" fmla="*/ 2 w 124"/>
                <a:gd name="T43" fmla="*/ 263 h 283"/>
                <a:gd name="T44" fmla="*/ 6 w 124"/>
                <a:gd name="T45" fmla="*/ 243 h 283"/>
                <a:gd name="T46" fmla="*/ 44 w 124"/>
                <a:gd name="T47" fmla="*/ 130 h 283"/>
                <a:gd name="T48" fmla="*/ 44 w 124"/>
                <a:gd name="T49" fmla="*/ 130 h 283"/>
                <a:gd name="T50" fmla="*/ 58 w 124"/>
                <a:gd name="T51" fmla="*/ 88 h 283"/>
                <a:gd name="T52" fmla="*/ 70 w 124"/>
                <a:gd name="T53" fmla="*/ 56 h 283"/>
                <a:gd name="T54" fmla="*/ 80 w 124"/>
                <a:gd name="T55" fmla="*/ 32 h 283"/>
                <a:gd name="T56" fmla="*/ 90 w 124"/>
                <a:gd name="T57" fmla="*/ 18 h 283"/>
                <a:gd name="T58" fmla="*/ 96 w 124"/>
                <a:gd name="T59" fmla="*/ 8 h 283"/>
                <a:gd name="T60" fmla="*/ 102 w 124"/>
                <a:gd name="T61" fmla="*/ 2 h 283"/>
                <a:gd name="T62" fmla="*/ 106 w 124"/>
                <a:gd name="T63" fmla="*/ 0 h 283"/>
                <a:gd name="T64" fmla="*/ 124 w 124"/>
                <a:gd name="T65" fmla="*/ 12 h 2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4" h="283">
                  <a:moveTo>
                    <a:pt x="124" y="12"/>
                  </a:moveTo>
                  <a:lnTo>
                    <a:pt x="124" y="12"/>
                  </a:lnTo>
                  <a:lnTo>
                    <a:pt x="120" y="32"/>
                  </a:lnTo>
                  <a:lnTo>
                    <a:pt x="108" y="82"/>
                  </a:lnTo>
                  <a:lnTo>
                    <a:pt x="92" y="140"/>
                  </a:lnTo>
                  <a:lnTo>
                    <a:pt x="84" y="165"/>
                  </a:lnTo>
                  <a:lnTo>
                    <a:pt x="74" y="187"/>
                  </a:lnTo>
                  <a:lnTo>
                    <a:pt x="66" y="203"/>
                  </a:lnTo>
                  <a:lnTo>
                    <a:pt x="56" y="217"/>
                  </a:lnTo>
                  <a:lnTo>
                    <a:pt x="38" y="243"/>
                  </a:lnTo>
                  <a:lnTo>
                    <a:pt x="22" y="259"/>
                  </a:lnTo>
                  <a:lnTo>
                    <a:pt x="16" y="271"/>
                  </a:lnTo>
                  <a:lnTo>
                    <a:pt x="12" y="279"/>
                  </a:lnTo>
                  <a:lnTo>
                    <a:pt x="8" y="283"/>
                  </a:lnTo>
                  <a:lnTo>
                    <a:pt x="6" y="283"/>
                  </a:lnTo>
                  <a:lnTo>
                    <a:pt x="4" y="281"/>
                  </a:lnTo>
                  <a:lnTo>
                    <a:pt x="2" y="275"/>
                  </a:lnTo>
                  <a:lnTo>
                    <a:pt x="0" y="269"/>
                  </a:lnTo>
                  <a:lnTo>
                    <a:pt x="2" y="263"/>
                  </a:lnTo>
                  <a:lnTo>
                    <a:pt x="6" y="243"/>
                  </a:lnTo>
                  <a:lnTo>
                    <a:pt x="44" y="130"/>
                  </a:lnTo>
                  <a:lnTo>
                    <a:pt x="58" y="88"/>
                  </a:lnTo>
                  <a:lnTo>
                    <a:pt x="70" y="56"/>
                  </a:lnTo>
                  <a:lnTo>
                    <a:pt x="80" y="32"/>
                  </a:lnTo>
                  <a:lnTo>
                    <a:pt x="90" y="18"/>
                  </a:lnTo>
                  <a:lnTo>
                    <a:pt x="96" y="8"/>
                  </a:lnTo>
                  <a:lnTo>
                    <a:pt x="102" y="2"/>
                  </a:lnTo>
                  <a:lnTo>
                    <a:pt x="106" y="0"/>
                  </a:lnTo>
                  <a:lnTo>
                    <a:pt x="124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Freeform 1222"/>
            <p:cNvSpPr>
              <a:spLocks/>
            </p:cNvSpPr>
            <p:nvPr/>
          </p:nvSpPr>
          <p:spPr bwMode="auto">
            <a:xfrm>
              <a:off x="1270" y="2323"/>
              <a:ext cx="44" cy="278"/>
            </a:xfrm>
            <a:custGeom>
              <a:avLst/>
              <a:gdLst>
                <a:gd name="T0" fmla="*/ 10 w 44"/>
                <a:gd name="T1" fmla="*/ 276 h 278"/>
                <a:gd name="T2" fmla="*/ 10 w 44"/>
                <a:gd name="T3" fmla="*/ 276 h 278"/>
                <a:gd name="T4" fmla="*/ 10 w 44"/>
                <a:gd name="T5" fmla="*/ 272 h 278"/>
                <a:gd name="T6" fmla="*/ 6 w 44"/>
                <a:gd name="T7" fmla="*/ 234 h 278"/>
                <a:gd name="T8" fmla="*/ 6 w 44"/>
                <a:gd name="T9" fmla="*/ 234 h 278"/>
                <a:gd name="T10" fmla="*/ 2 w 44"/>
                <a:gd name="T11" fmla="*/ 192 h 278"/>
                <a:gd name="T12" fmla="*/ 0 w 44"/>
                <a:gd name="T13" fmla="*/ 144 h 278"/>
                <a:gd name="T14" fmla="*/ 0 w 44"/>
                <a:gd name="T15" fmla="*/ 94 h 278"/>
                <a:gd name="T16" fmla="*/ 2 w 44"/>
                <a:gd name="T17" fmla="*/ 72 h 278"/>
                <a:gd name="T18" fmla="*/ 6 w 44"/>
                <a:gd name="T19" fmla="*/ 54 h 278"/>
                <a:gd name="T20" fmla="*/ 6 w 44"/>
                <a:gd name="T21" fmla="*/ 54 h 278"/>
                <a:gd name="T22" fmla="*/ 16 w 44"/>
                <a:gd name="T23" fmla="*/ 6 h 278"/>
                <a:gd name="T24" fmla="*/ 18 w 44"/>
                <a:gd name="T25" fmla="*/ 2 h 278"/>
                <a:gd name="T26" fmla="*/ 20 w 44"/>
                <a:gd name="T27" fmla="*/ 0 h 278"/>
                <a:gd name="T28" fmla="*/ 22 w 44"/>
                <a:gd name="T29" fmla="*/ 0 h 278"/>
                <a:gd name="T30" fmla="*/ 26 w 44"/>
                <a:gd name="T31" fmla="*/ 4 h 278"/>
                <a:gd name="T32" fmla="*/ 26 w 44"/>
                <a:gd name="T33" fmla="*/ 4 h 278"/>
                <a:gd name="T34" fmla="*/ 30 w 44"/>
                <a:gd name="T35" fmla="*/ 12 h 278"/>
                <a:gd name="T36" fmla="*/ 34 w 44"/>
                <a:gd name="T37" fmla="*/ 24 h 278"/>
                <a:gd name="T38" fmla="*/ 38 w 44"/>
                <a:gd name="T39" fmla="*/ 38 h 278"/>
                <a:gd name="T40" fmla="*/ 40 w 44"/>
                <a:gd name="T41" fmla="*/ 56 h 278"/>
                <a:gd name="T42" fmla="*/ 42 w 44"/>
                <a:gd name="T43" fmla="*/ 80 h 278"/>
                <a:gd name="T44" fmla="*/ 44 w 44"/>
                <a:gd name="T45" fmla="*/ 106 h 278"/>
                <a:gd name="T46" fmla="*/ 44 w 44"/>
                <a:gd name="T47" fmla="*/ 138 h 278"/>
                <a:gd name="T48" fmla="*/ 42 w 44"/>
                <a:gd name="T49" fmla="*/ 174 h 278"/>
                <a:gd name="T50" fmla="*/ 42 w 44"/>
                <a:gd name="T51" fmla="*/ 174 h 278"/>
                <a:gd name="T52" fmla="*/ 36 w 44"/>
                <a:gd name="T53" fmla="*/ 278 h 278"/>
                <a:gd name="T54" fmla="*/ 10 w 44"/>
                <a:gd name="T55" fmla="*/ 276 h 2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4" h="278">
                  <a:moveTo>
                    <a:pt x="10" y="276"/>
                  </a:moveTo>
                  <a:lnTo>
                    <a:pt x="10" y="276"/>
                  </a:lnTo>
                  <a:lnTo>
                    <a:pt x="10" y="272"/>
                  </a:lnTo>
                  <a:lnTo>
                    <a:pt x="6" y="234"/>
                  </a:lnTo>
                  <a:lnTo>
                    <a:pt x="2" y="192"/>
                  </a:lnTo>
                  <a:lnTo>
                    <a:pt x="0" y="144"/>
                  </a:lnTo>
                  <a:lnTo>
                    <a:pt x="0" y="94"/>
                  </a:lnTo>
                  <a:lnTo>
                    <a:pt x="2" y="72"/>
                  </a:lnTo>
                  <a:lnTo>
                    <a:pt x="6" y="54"/>
                  </a:lnTo>
                  <a:lnTo>
                    <a:pt x="16" y="6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30" y="12"/>
                  </a:lnTo>
                  <a:lnTo>
                    <a:pt x="34" y="24"/>
                  </a:lnTo>
                  <a:lnTo>
                    <a:pt x="38" y="38"/>
                  </a:lnTo>
                  <a:lnTo>
                    <a:pt x="40" y="56"/>
                  </a:lnTo>
                  <a:lnTo>
                    <a:pt x="42" y="80"/>
                  </a:lnTo>
                  <a:lnTo>
                    <a:pt x="44" y="106"/>
                  </a:lnTo>
                  <a:lnTo>
                    <a:pt x="44" y="138"/>
                  </a:lnTo>
                  <a:lnTo>
                    <a:pt x="42" y="174"/>
                  </a:lnTo>
                  <a:lnTo>
                    <a:pt x="36" y="278"/>
                  </a:lnTo>
                  <a:lnTo>
                    <a:pt x="10" y="27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Freeform 1225"/>
            <p:cNvSpPr>
              <a:spLocks/>
            </p:cNvSpPr>
            <p:nvPr/>
          </p:nvSpPr>
          <p:spPr bwMode="auto">
            <a:xfrm>
              <a:off x="1310" y="2331"/>
              <a:ext cx="68" cy="270"/>
            </a:xfrm>
            <a:custGeom>
              <a:avLst/>
              <a:gdLst>
                <a:gd name="T0" fmla="*/ 0 w 68"/>
                <a:gd name="T1" fmla="*/ 270 h 270"/>
                <a:gd name="T2" fmla="*/ 0 w 68"/>
                <a:gd name="T3" fmla="*/ 270 h 270"/>
                <a:gd name="T4" fmla="*/ 2 w 68"/>
                <a:gd name="T5" fmla="*/ 196 h 270"/>
                <a:gd name="T6" fmla="*/ 4 w 68"/>
                <a:gd name="T7" fmla="*/ 138 h 270"/>
                <a:gd name="T8" fmla="*/ 8 w 68"/>
                <a:gd name="T9" fmla="*/ 96 h 270"/>
                <a:gd name="T10" fmla="*/ 8 w 68"/>
                <a:gd name="T11" fmla="*/ 96 h 270"/>
                <a:gd name="T12" fmla="*/ 14 w 68"/>
                <a:gd name="T13" fmla="*/ 66 h 270"/>
                <a:gd name="T14" fmla="*/ 24 w 68"/>
                <a:gd name="T15" fmla="*/ 40 h 270"/>
                <a:gd name="T16" fmla="*/ 32 w 68"/>
                <a:gd name="T17" fmla="*/ 20 h 270"/>
                <a:gd name="T18" fmla="*/ 38 w 68"/>
                <a:gd name="T19" fmla="*/ 12 h 270"/>
                <a:gd name="T20" fmla="*/ 44 w 68"/>
                <a:gd name="T21" fmla="*/ 8 h 270"/>
                <a:gd name="T22" fmla="*/ 44 w 68"/>
                <a:gd name="T23" fmla="*/ 8 h 270"/>
                <a:gd name="T24" fmla="*/ 56 w 68"/>
                <a:gd name="T25" fmla="*/ 2 h 270"/>
                <a:gd name="T26" fmla="*/ 64 w 68"/>
                <a:gd name="T27" fmla="*/ 0 h 270"/>
                <a:gd name="T28" fmla="*/ 66 w 68"/>
                <a:gd name="T29" fmla="*/ 0 h 270"/>
                <a:gd name="T30" fmla="*/ 68 w 68"/>
                <a:gd name="T31" fmla="*/ 4 h 270"/>
                <a:gd name="T32" fmla="*/ 68 w 68"/>
                <a:gd name="T33" fmla="*/ 8 h 270"/>
                <a:gd name="T34" fmla="*/ 66 w 68"/>
                <a:gd name="T35" fmla="*/ 18 h 270"/>
                <a:gd name="T36" fmla="*/ 66 w 68"/>
                <a:gd name="T37" fmla="*/ 18 h 270"/>
                <a:gd name="T38" fmla="*/ 62 w 68"/>
                <a:gd name="T39" fmla="*/ 32 h 270"/>
                <a:gd name="T40" fmla="*/ 64 w 68"/>
                <a:gd name="T41" fmla="*/ 38 h 270"/>
                <a:gd name="T42" fmla="*/ 64 w 68"/>
                <a:gd name="T43" fmla="*/ 46 h 270"/>
                <a:gd name="T44" fmla="*/ 62 w 68"/>
                <a:gd name="T45" fmla="*/ 70 h 270"/>
                <a:gd name="T46" fmla="*/ 62 w 68"/>
                <a:gd name="T47" fmla="*/ 70 h 270"/>
                <a:gd name="T48" fmla="*/ 40 w 68"/>
                <a:gd name="T49" fmla="*/ 188 h 270"/>
                <a:gd name="T50" fmla="*/ 22 w 68"/>
                <a:gd name="T51" fmla="*/ 270 h 270"/>
                <a:gd name="T52" fmla="*/ 0 w 68"/>
                <a:gd name="T53" fmla="*/ 270 h 27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8" h="270">
                  <a:moveTo>
                    <a:pt x="0" y="270"/>
                  </a:moveTo>
                  <a:lnTo>
                    <a:pt x="0" y="270"/>
                  </a:lnTo>
                  <a:lnTo>
                    <a:pt x="2" y="196"/>
                  </a:lnTo>
                  <a:lnTo>
                    <a:pt x="4" y="138"/>
                  </a:lnTo>
                  <a:lnTo>
                    <a:pt x="8" y="96"/>
                  </a:lnTo>
                  <a:lnTo>
                    <a:pt x="14" y="66"/>
                  </a:lnTo>
                  <a:lnTo>
                    <a:pt x="24" y="40"/>
                  </a:lnTo>
                  <a:lnTo>
                    <a:pt x="32" y="20"/>
                  </a:lnTo>
                  <a:lnTo>
                    <a:pt x="38" y="12"/>
                  </a:lnTo>
                  <a:lnTo>
                    <a:pt x="44" y="8"/>
                  </a:lnTo>
                  <a:lnTo>
                    <a:pt x="56" y="2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68" y="4"/>
                  </a:lnTo>
                  <a:lnTo>
                    <a:pt x="68" y="8"/>
                  </a:lnTo>
                  <a:lnTo>
                    <a:pt x="66" y="18"/>
                  </a:lnTo>
                  <a:lnTo>
                    <a:pt x="62" y="32"/>
                  </a:lnTo>
                  <a:lnTo>
                    <a:pt x="64" y="38"/>
                  </a:lnTo>
                  <a:lnTo>
                    <a:pt x="64" y="46"/>
                  </a:lnTo>
                  <a:lnTo>
                    <a:pt x="62" y="70"/>
                  </a:lnTo>
                  <a:lnTo>
                    <a:pt x="40" y="188"/>
                  </a:lnTo>
                  <a:lnTo>
                    <a:pt x="22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Freeform 1226"/>
            <p:cNvSpPr>
              <a:spLocks/>
            </p:cNvSpPr>
            <p:nvPr/>
          </p:nvSpPr>
          <p:spPr bwMode="auto">
            <a:xfrm>
              <a:off x="1330" y="2329"/>
              <a:ext cx="122" cy="284"/>
            </a:xfrm>
            <a:custGeom>
              <a:avLst/>
              <a:gdLst>
                <a:gd name="T0" fmla="*/ 0 w 122"/>
                <a:gd name="T1" fmla="*/ 272 h 284"/>
                <a:gd name="T2" fmla="*/ 0 w 122"/>
                <a:gd name="T3" fmla="*/ 272 h 284"/>
                <a:gd name="T4" fmla="*/ 4 w 122"/>
                <a:gd name="T5" fmla="*/ 250 h 284"/>
                <a:gd name="T6" fmla="*/ 16 w 122"/>
                <a:gd name="T7" fmla="*/ 202 h 284"/>
                <a:gd name="T8" fmla="*/ 30 w 122"/>
                <a:gd name="T9" fmla="*/ 142 h 284"/>
                <a:gd name="T10" fmla="*/ 40 w 122"/>
                <a:gd name="T11" fmla="*/ 116 h 284"/>
                <a:gd name="T12" fmla="*/ 48 w 122"/>
                <a:gd name="T13" fmla="*/ 96 h 284"/>
                <a:gd name="T14" fmla="*/ 48 w 122"/>
                <a:gd name="T15" fmla="*/ 96 h 284"/>
                <a:gd name="T16" fmla="*/ 58 w 122"/>
                <a:gd name="T17" fmla="*/ 80 h 284"/>
                <a:gd name="T18" fmla="*/ 68 w 122"/>
                <a:gd name="T19" fmla="*/ 66 h 284"/>
                <a:gd name="T20" fmla="*/ 86 w 122"/>
                <a:gd name="T21" fmla="*/ 40 h 284"/>
                <a:gd name="T22" fmla="*/ 100 w 122"/>
                <a:gd name="T23" fmla="*/ 22 h 284"/>
                <a:gd name="T24" fmla="*/ 108 w 122"/>
                <a:gd name="T25" fmla="*/ 12 h 284"/>
                <a:gd name="T26" fmla="*/ 108 w 122"/>
                <a:gd name="T27" fmla="*/ 12 h 284"/>
                <a:gd name="T28" fmla="*/ 110 w 122"/>
                <a:gd name="T29" fmla="*/ 4 h 284"/>
                <a:gd name="T30" fmla="*/ 114 w 122"/>
                <a:gd name="T31" fmla="*/ 0 h 284"/>
                <a:gd name="T32" fmla="*/ 116 w 122"/>
                <a:gd name="T33" fmla="*/ 0 h 284"/>
                <a:gd name="T34" fmla="*/ 118 w 122"/>
                <a:gd name="T35" fmla="*/ 2 h 284"/>
                <a:gd name="T36" fmla="*/ 122 w 122"/>
                <a:gd name="T37" fmla="*/ 8 h 284"/>
                <a:gd name="T38" fmla="*/ 122 w 122"/>
                <a:gd name="T39" fmla="*/ 8 h 284"/>
                <a:gd name="T40" fmla="*/ 122 w 122"/>
                <a:gd name="T41" fmla="*/ 14 h 284"/>
                <a:gd name="T42" fmla="*/ 122 w 122"/>
                <a:gd name="T43" fmla="*/ 20 h 284"/>
                <a:gd name="T44" fmla="*/ 116 w 122"/>
                <a:gd name="T45" fmla="*/ 40 h 284"/>
                <a:gd name="T46" fmla="*/ 80 w 122"/>
                <a:gd name="T47" fmla="*/ 154 h 284"/>
                <a:gd name="T48" fmla="*/ 80 w 122"/>
                <a:gd name="T49" fmla="*/ 154 h 284"/>
                <a:gd name="T50" fmla="*/ 66 w 122"/>
                <a:gd name="T51" fmla="*/ 196 h 284"/>
                <a:gd name="T52" fmla="*/ 54 w 122"/>
                <a:gd name="T53" fmla="*/ 228 h 284"/>
                <a:gd name="T54" fmla="*/ 42 w 122"/>
                <a:gd name="T55" fmla="*/ 250 h 284"/>
                <a:gd name="T56" fmla="*/ 34 w 122"/>
                <a:gd name="T57" fmla="*/ 266 h 284"/>
                <a:gd name="T58" fmla="*/ 26 w 122"/>
                <a:gd name="T59" fmla="*/ 276 h 284"/>
                <a:gd name="T60" fmla="*/ 22 w 122"/>
                <a:gd name="T61" fmla="*/ 282 h 284"/>
                <a:gd name="T62" fmla="*/ 18 w 122"/>
                <a:gd name="T63" fmla="*/ 284 h 284"/>
                <a:gd name="T64" fmla="*/ 0 w 122"/>
                <a:gd name="T65" fmla="*/ 272 h 2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2" h="284">
                  <a:moveTo>
                    <a:pt x="0" y="272"/>
                  </a:moveTo>
                  <a:lnTo>
                    <a:pt x="0" y="272"/>
                  </a:lnTo>
                  <a:lnTo>
                    <a:pt x="4" y="250"/>
                  </a:lnTo>
                  <a:lnTo>
                    <a:pt x="16" y="202"/>
                  </a:lnTo>
                  <a:lnTo>
                    <a:pt x="30" y="142"/>
                  </a:lnTo>
                  <a:lnTo>
                    <a:pt x="40" y="116"/>
                  </a:lnTo>
                  <a:lnTo>
                    <a:pt x="48" y="96"/>
                  </a:lnTo>
                  <a:lnTo>
                    <a:pt x="58" y="80"/>
                  </a:lnTo>
                  <a:lnTo>
                    <a:pt x="68" y="66"/>
                  </a:lnTo>
                  <a:lnTo>
                    <a:pt x="86" y="40"/>
                  </a:lnTo>
                  <a:lnTo>
                    <a:pt x="100" y="22"/>
                  </a:lnTo>
                  <a:lnTo>
                    <a:pt x="108" y="12"/>
                  </a:lnTo>
                  <a:lnTo>
                    <a:pt x="110" y="4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18" y="2"/>
                  </a:lnTo>
                  <a:lnTo>
                    <a:pt x="122" y="8"/>
                  </a:lnTo>
                  <a:lnTo>
                    <a:pt x="122" y="14"/>
                  </a:lnTo>
                  <a:lnTo>
                    <a:pt x="122" y="20"/>
                  </a:lnTo>
                  <a:lnTo>
                    <a:pt x="116" y="40"/>
                  </a:lnTo>
                  <a:lnTo>
                    <a:pt x="80" y="154"/>
                  </a:lnTo>
                  <a:lnTo>
                    <a:pt x="66" y="196"/>
                  </a:lnTo>
                  <a:lnTo>
                    <a:pt x="54" y="228"/>
                  </a:lnTo>
                  <a:lnTo>
                    <a:pt x="42" y="250"/>
                  </a:lnTo>
                  <a:lnTo>
                    <a:pt x="34" y="266"/>
                  </a:lnTo>
                  <a:lnTo>
                    <a:pt x="26" y="276"/>
                  </a:lnTo>
                  <a:lnTo>
                    <a:pt x="22" y="282"/>
                  </a:lnTo>
                  <a:lnTo>
                    <a:pt x="18" y="284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Freeform 1229"/>
            <p:cNvSpPr>
              <a:spLocks/>
            </p:cNvSpPr>
            <p:nvPr/>
          </p:nvSpPr>
          <p:spPr bwMode="auto">
            <a:xfrm>
              <a:off x="1210" y="2341"/>
              <a:ext cx="74" cy="282"/>
            </a:xfrm>
            <a:custGeom>
              <a:avLst/>
              <a:gdLst>
                <a:gd name="T0" fmla="*/ 74 w 74"/>
                <a:gd name="T1" fmla="*/ 264 h 282"/>
                <a:gd name="T2" fmla="*/ 74 w 74"/>
                <a:gd name="T3" fmla="*/ 264 h 282"/>
                <a:gd name="T4" fmla="*/ 68 w 74"/>
                <a:gd name="T5" fmla="*/ 176 h 282"/>
                <a:gd name="T6" fmla="*/ 60 w 74"/>
                <a:gd name="T7" fmla="*/ 108 h 282"/>
                <a:gd name="T8" fmla="*/ 56 w 74"/>
                <a:gd name="T9" fmla="*/ 80 h 282"/>
                <a:gd name="T10" fmla="*/ 52 w 74"/>
                <a:gd name="T11" fmla="*/ 62 h 282"/>
                <a:gd name="T12" fmla="*/ 52 w 74"/>
                <a:gd name="T13" fmla="*/ 62 h 282"/>
                <a:gd name="T14" fmla="*/ 38 w 74"/>
                <a:gd name="T15" fmla="*/ 38 h 282"/>
                <a:gd name="T16" fmla="*/ 24 w 74"/>
                <a:gd name="T17" fmla="*/ 14 h 282"/>
                <a:gd name="T18" fmla="*/ 16 w 74"/>
                <a:gd name="T19" fmla="*/ 6 h 282"/>
                <a:gd name="T20" fmla="*/ 12 w 74"/>
                <a:gd name="T21" fmla="*/ 0 h 282"/>
                <a:gd name="T22" fmla="*/ 8 w 74"/>
                <a:gd name="T23" fmla="*/ 0 h 282"/>
                <a:gd name="T24" fmla="*/ 6 w 74"/>
                <a:gd name="T25" fmla="*/ 4 h 282"/>
                <a:gd name="T26" fmla="*/ 6 w 74"/>
                <a:gd name="T27" fmla="*/ 4 h 282"/>
                <a:gd name="T28" fmla="*/ 4 w 74"/>
                <a:gd name="T29" fmla="*/ 18 h 282"/>
                <a:gd name="T30" fmla="*/ 2 w 74"/>
                <a:gd name="T31" fmla="*/ 34 h 282"/>
                <a:gd name="T32" fmla="*/ 0 w 74"/>
                <a:gd name="T33" fmla="*/ 56 h 282"/>
                <a:gd name="T34" fmla="*/ 2 w 74"/>
                <a:gd name="T35" fmla="*/ 68 h 282"/>
                <a:gd name="T36" fmla="*/ 4 w 74"/>
                <a:gd name="T37" fmla="*/ 80 h 282"/>
                <a:gd name="T38" fmla="*/ 4 w 74"/>
                <a:gd name="T39" fmla="*/ 80 h 282"/>
                <a:gd name="T40" fmla="*/ 16 w 74"/>
                <a:gd name="T41" fmla="*/ 114 h 282"/>
                <a:gd name="T42" fmla="*/ 30 w 74"/>
                <a:gd name="T43" fmla="*/ 154 h 282"/>
                <a:gd name="T44" fmla="*/ 42 w 74"/>
                <a:gd name="T45" fmla="*/ 194 h 282"/>
                <a:gd name="T46" fmla="*/ 46 w 74"/>
                <a:gd name="T47" fmla="*/ 212 h 282"/>
                <a:gd name="T48" fmla="*/ 50 w 74"/>
                <a:gd name="T49" fmla="*/ 228 h 282"/>
                <a:gd name="T50" fmla="*/ 50 w 74"/>
                <a:gd name="T51" fmla="*/ 228 h 282"/>
                <a:gd name="T52" fmla="*/ 52 w 74"/>
                <a:gd name="T53" fmla="*/ 282 h 282"/>
                <a:gd name="T54" fmla="*/ 74 w 74"/>
                <a:gd name="T55" fmla="*/ 264 h 28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74" h="282">
                  <a:moveTo>
                    <a:pt x="74" y="264"/>
                  </a:moveTo>
                  <a:lnTo>
                    <a:pt x="74" y="264"/>
                  </a:lnTo>
                  <a:lnTo>
                    <a:pt x="68" y="176"/>
                  </a:lnTo>
                  <a:lnTo>
                    <a:pt x="60" y="108"/>
                  </a:lnTo>
                  <a:lnTo>
                    <a:pt x="56" y="80"/>
                  </a:lnTo>
                  <a:lnTo>
                    <a:pt x="52" y="62"/>
                  </a:lnTo>
                  <a:lnTo>
                    <a:pt x="38" y="38"/>
                  </a:lnTo>
                  <a:lnTo>
                    <a:pt x="24" y="14"/>
                  </a:lnTo>
                  <a:lnTo>
                    <a:pt x="16" y="6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4"/>
                  </a:lnTo>
                  <a:lnTo>
                    <a:pt x="4" y="18"/>
                  </a:lnTo>
                  <a:lnTo>
                    <a:pt x="2" y="34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4" y="80"/>
                  </a:lnTo>
                  <a:lnTo>
                    <a:pt x="16" y="114"/>
                  </a:lnTo>
                  <a:lnTo>
                    <a:pt x="30" y="154"/>
                  </a:lnTo>
                  <a:lnTo>
                    <a:pt x="42" y="194"/>
                  </a:lnTo>
                  <a:lnTo>
                    <a:pt x="46" y="212"/>
                  </a:lnTo>
                  <a:lnTo>
                    <a:pt x="50" y="228"/>
                  </a:lnTo>
                  <a:lnTo>
                    <a:pt x="52" y="282"/>
                  </a:lnTo>
                  <a:lnTo>
                    <a:pt x="74" y="26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Freeform 1230"/>
            <p:cNvSpPr>
              <a:spLocks/>
            </p:cNvSpPr>
            <p:nvPr/>
          </p:nvSpPr>
          <p:spPr bwMode="auto">
            <a:xfrm>
              <a:off x="1396" y="2463"/>
              <a:ext cx="212" cy="200"/>
            </a:xfrm>
            <a:custGeom>
              <a:avLst/>
              <a:gdLst>
                <a:gd name="T0" fmla="*/ 20 w 212"/>
                <a:gd name="T1" fmla="*/ 200 h 200"/>
                <a:gd name="T2" fmla="*/ 20 w 212"/>
                <a:gd name="T3" fmla="*/ 200 h 200"/>
                <a:gd name="T4" fmla="*/ 22 w 212"/>
                <a:gd name="T5" fmla="*/ 198 h 200"/>
                <a:gd name="T6" fmla="*/ 54 w 212"/>
                <a:gd name="T7" fmla="*/ 174 h 200"/>
                <a:gd name="T8" fmla="*/ 54 w 212"/>
                <a:gd name="T9" fmla="*/ 174 h 200"/>
                <a:gd name="T10" fmla="*/ 86 w 212"/>
                <a:gd name="T11" fmla="*/ 148 h 200"/>
                <a:gd name="T12" fmla="*/ 122 w 212"/>
                <a:gd name="T13" fmla="*/ 116 h 200"/>
                <a:gd name="T14" fmla="*/ 158 w 212"/>
                <a:gd name="T15" fmla="*/ 80 h 200"/>
                <a:gd name="T16" fmla="*/ 172 w 212"/>
                <a:gd name="T17" fmla="*/ 64 h 200"/>
                <a:gd name="T18" fmla="*/ 182 w 212"/>
                <a:gd name="T19" fmla="*/ 48 h 200"/>
                <a:gd name="T20" fmla="*/ 182 w 212"/>
                <a:gd name="T21" fmla="*/ 48 h 200"/>
                <a:gd name="T22" fmla="*/ 210 w 212"/>
                <a:gd name="T23" fmla="*/ 8 h 200"/>
                <a:gd name="T24" fmla="*/ 212 w 212"/>
                <a:gd name="T25" fmla="*/ 4 h 200"/>
                <a:gd name="T26" fmla="*/ 212 w 212"/>
                <a:gd name="T27" fmla="*/ 0 h 200"/>
                <a:gd name="T28" fmla="*/ 210 w 212"/>
                <a:gd name="T29" fmla="*/ 0 h 200"/>
                <a:gd name="T30" fmla="*/ 204 w 212"/>
                <a:gd name="T31" fmla="*/ 0 h 200"/>
                <a:gd name="T32" fmla="*/ 204 w 212"/>
                <a:gd name="T33" fmla="*/ 0 h 200"/>
                <a:gd name="T34" fmla="*/ 196 w 212"/>
                <a:gd name="T35" fmla="*/ 2 h 200"/>
                <a:gd name="T36" fmla="*/ 184 w 212"/>
                <a:gd name="T37" fmla="*/ 8 h 200"/>
                <a:gd name="T38" fmla="*/ 172 w 212"/>
                <a:gd name="T39" fmla="*/ 14 h 200"/>
                <a:gd name="T40" fmla="*/ 156 w 212"/>
                <a:gd name="T41" fmla="*/ 26 h 200"/>
                <a:gd name="T42" fmla="*/ 138 w 212"/>
                <a:gd name="T43" fmla="*/ 40 h 200"/>
                <a:gd name="T44" fmla="*/ 118 w 212"/>
                <a:gd name="T45" fmla="*/ 58 h 200"/>
                <a:gd name="T46" fmla="*/ 96 w 212"/>
                <a:gd name="T47" fmla="*/ 80 h 200"/>
                <a:gd name="T48" fmla="*/ 70 w 212"/>
                <a:gd name="T49" fmla="*/ 106 h 200"/>
                <a:gd name="T50" fmla="*/ 70 w 212"/>
                <a:gd name="T51" fmla="*/ 106 h 200"/>
                <a:gd name="T52" fmla="*/ 0 w 212"/>
                <a:gd name="T53" fmla="*/ 182 h 200"/>
                <a:gd name="T54" fmla="*/ 20 w 212"/>
                <a:gd name="T55" fmla="*/ 200 h 2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2" h="200">
                  <a:moveTo>
                    <a:pt x="20" y="200"/>
                  </a:moveTo>
                  <a:lnTo>
                    <a:pt x="20" y="200"/>
                  </a:lnTo>
                  <a:lnTo>
                    <a:pt x="22" y="198"/>
                  </a:lnTo>
                  <a:lnTo>
                    <a:pt x="54" y="174"/>
                  </a:lnTo>
                  <a:lnTo>
                    <a:pt x="86" y="148"/>
                  </a:lnTo>
                  <a:lnTo>
                    <a:pt x="122" y="116"/>
                  </a:lnTo>
                  <a:lnTo>
                    <a:pt x="158" y="80"/>
                  </a:lnTo>
                  <a:lnTo>
                    <a:pt x="172" y="64"/>
                  </a:lnTo>
                  <a:lnTo>
                    <a:pt x="182" y="48"/>
                  </a:lnTo>
                  <a:lnTo>
                    <a:pt x="210" y="8"/>
                  </a:lnTo>
                  <a:lnTo>
                    <a:pt x="212" y="4"/>
                  </a:lnTo>
                  <a:lnTo>
                    <a:pt x="212" y="0"/>
                  </a:lnTo>
                  <a:lnTo>
                    <a:pt x="210" y="0"/>
                  </a:lnTo>
                  <a:lnTo>
                    <a:pt x="204" y="0"/>
                  </a:lnTo>
                  <a:lnTo>
                    <a:pt x="196" y="2"/>
                  </a:lnTo>
                  <a:lnTo>
                    <a:pt x="184" y="8"/>
                  </a:lnTo>
                  <a:lnTo>
                    <a:pt x="172" y="14"/>
                  </a:lnTo>
                  <a:lnTo>
                    <a:pt x="156" y="26"/>
                  </a:lnTo>
                  <a:lnTo>
                    <a:pt x="138" y="40"/>
                  </a:lnTo>
                  <a:lnTo>
                    <a:pt x="118" y="58"/>
                  </a:lnTo>
                  <a:lnTo>
                    <a:pt x="96" y="80"/>
                  </a:lnTo>
                  <a:lnTo>
                    <a:pt x="70" y="106"/>
                  </a:lnTo>
                  <a:lnTo>
                    <a:pt x="0" y="182"/>
                  </a:lnTo>
                  <a:lnTo>
                    <a:pt x="20" y="2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Freeform 1233"/>
            <p:cNvSpPr>
              <a:spLocks/>
            </p:cNvSpPr>
            <p:nvPr/>
          </p:nvSpPr>
          <p:spPr bwMode="auto">
            <a:xfrm>
              <a:off x="1378" y="2407"/>
              <a:ext cx="174" cy="236"/>
            </a:xfrm>
            <a:custGeom>
              <a:avLst/>
              <a:gdLst>
                <a:gd name="T0" fmla="*/ 16 w 174"/>
                <a:gd name="T1" fmla="*/ 236 h 236"/>
                <a:gd name="T2" fmla="*/ 16 w 174"/>
                <a:gd name="T3" fmla="*/ 236 h 236"/>
                <a:gd name="T4" fmla="*/ 66 w 174"/>
                <a:gd name="T5" fmla="*/ 184 h 236"/>
                <a:gd name="T6" fmla="*/ 108 w 174"/>
                <a:gd name="T7" fmla="*/ 140 h 236"/>
                <a:gd name="T8" fmla="*/ 136 w 174"/>
                <a:gd name="T9" fmla="*/ 108 h 236"/>
                <a:gd name="T10" fmla="*/ 136 w 174"/>
                <a:gd name="T11" fmla="*/ 108 h 236"/>
                <a:gd name="T12" fmla="*/ 152 w 174"/>
                <a:gd name="T13" fmla="*/ 84 h 236"/>
                <a:gd name="T14" fmla="*/ 164 w 174"/>
                <a:gd name="T15" fmla="*/ 60 h 236"/>
                <a:gd name="T16" fmla="*/ 172 w 174"/>
                <a:gd name="T17" fmla="*/ 38 h 236"/>
                <a:gd name="T18" fmla="*/ 174 w 174"/>
                <a:gd name="T19" fmla="*/ 28 h 236"/>
                <a:gd name="T20" fmla="*/ 174 w 174"/>
                <a:gd name="T21" fmla="*/ 22 h 236"/>
                <a:gd name="T22" fmla="*/ 174 w 174"/>
                <a:gd name="T23" fmla="*/ 22 h 236"/>
                <a:gd name="T24" fmla="*/ 170 w 174"/>
                <a:gd name="T25" fmla="*/ 10 h 236"/>
                <a:gd name="T26" fmla="*/ 166 w 174"/>
                <a:gd name="T27" fmla="*/ 2 h 236"/>
                <a:gd name="T28" fmla="*/ 164 w 174"/>
                <a:gd name="T29" fmla="*/ 0 h 236"/>
                <a:gd name="T30" fmla="*/ 160 w 174"/>
                <a:gd name="T31" fmla="*/ 2 h 236"/>
                <a:gd name="T32" fmla="*/ 156 w 174"/>
                <a:gd name="T33" fmla="*/ 6 h 236"/>
                <a:gd name="T34" fmla="*/ 152 w 174"/>
                <a:gd name="T35" fmla="*/ 14 h 236"/>
                <a:gd name="T36" fmla="*/ 152 w 174"/>
                <a:gd name="T37" fmla="*/ 14 h 236"/>
                <a:gd name="T38" fmla="*/ 144 w 174"/>
                <a:gd name="T39" fmla="*/ 24 h 236"/>
                <a:gd name="T40" fmla="*/ 138 w 174"/>
                <a:gd name="T41" fmla="*/ 28 h 236"/>
                <a:gd name="T42" fmla="*/ 132 w 174"/>
                <a:gd name="T43" fmla="*/ 32 h 236"/>
                <a:gd name="T44" fmla="*/ 116 w 174"/>
                <a:gd name="T45" fmla="*/ 52 h 236"/>
                <a:gd name="T46" fmla="*/ 116 w 174"/>
                <a:gd name="T47" fmla="*/ 52 h 236"/>
                <a:gd name="T48" fmla="*/ 48 w 174"/>
                <a:gd name="T49" fmla="*/ 150 h 236"/>
                <a:gd name="T50" fmla="*/ 0 w 174"/>
                <a:gd name="T51" fmla="*/ 220 h 236"/>
                <a:gd name="T52" fmla="*/ 16 w 174"/>
                <a:gd name="T53" fmla="*/ 236 h 2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4" h="236">
                  <a:moveTo>
                    <a:pt x="16" y="236"/>
                  </a:moveTo>
                  <a:lnTo>
                    <a:pt x="16" y="236"/>
                  </a:lnTo>
                  <a:lnTo>
                    <a:pt x="66" y="184"/>
                  </a:lnTo>
                  <a:lnTo>
                    <a:pt x="108" y="140"/>
                  </a:lnTo>
                  <a:lnTo>
                    <a:pt x="136" y="108"/>
                  </a:lnTo>
                  <a:lnTo>
                    <a:pt x="152" y="84"/>
                  </a:lnTo>
                  <a:lnTo>
                    <a:pt x="164" y="60"/>
                  </a:lnTo>
                  <a:lnTo>
                    <a:pt x="172" y="38"/>
                  </a:lnTo>
                  <a:lnTo>
                    <a:pt x="174" y="28"/>
                  </a:lnTo>
                  <a:lnTo>
                    <a:pt x="174" y="22"/>
                  </a:lnTo>
                  <a:lnTo>
                    <a:pt x="170" y="10"/>
                  </a:lnTo>
                  <a:lnTo>
                    <a:pt x="166" y="2"/>
                  </a:lnTo>
                  <a:lnTo>
                    <a:pt x="164" y="0"/>
                  </a:lnTo>
                  <a:lnTo>
                    <a:pt x="160" y="2"/>
                  </a:lnTo>
                  <a:lnTo>
                    <a:pt x="156" y="6"/>
                  </a:lnTo>
                  <a:lnTo>
                    <a:pt x="152" y="14"/>
                  </a:lnTo>
                  <a:lnTo>
                    <a:pt x="144" y="24"/>
                  </a:lnTo>
                  <a:lnTo>
                    <a:pt x="138" y="28"/>
                  </a:lnTo>
                  <a:lnTo>
                    <a:pt x="132" y="32"/>
                  </a:lnTo>
                  <a:lnTo>
                    <a:pt x="116" y="52"/>
                  </a:lnTo>
                  <a:lnTo>
                    <a:pt x="48" y="150"/>
                  </a:lnTo>
                  <a:lnTo>
                    <a:pt x="0" y="220"/>
                  </a:lnTo>
                  <a:lnTo>
                    <a:pt x="16" y="23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Freeform 1234"/>
            <p:cNvSpPr>
              <a:spLocks/>
            </p:cNvSpPr>
            <p:nvPr/>
          </p:nvSpPr>
          <p:spPr bwMode="auto">
            <a:xfrm>
              <a:off x="1358" y="2355"/>
              <a:ext cx="138" cy="274"/>
            </a:xfrm>
            <a:custGeom>
              <a:avLst/>
              <a:gdLst>
                <a:gd name="T0" fmla="*/ 22 w 138"/>
                <a:gd name="T1" fmla="*/ 274 h 274"/>
                <a:gd name="T2" fmla="*/ 22 w 138"/>
                <a:gd name="T3" fmla="*/ 274 h 274"/>
                <a:gd name="T4" fmla="*/ 34 w 138"/>
                <a:gd name="T5" fmla="*/ 256 h 274"/>
                <a:gd name="T6" fmla="*/ 62 w 138"/>
                <a:gd name="T7" fmla="*/ 212 h 274"/>
                <a:gd name="T8" fmla="*/ 92 w 138"/>
                <a:gd name="T9" fmla="*/ 160 h 274"/>
                <a:gd name="T10" fmla="*/ 106 w 138"/>
                <a:gd name="T11" fmla="*/ 136 h 274"/>
                <a:gd name="T12" fmla="*/ 114 w 138"/>
                <a:gd name="T13" fmla="*/ 116 h 274"/>
                <a:gd name="T14" fmla="*/ 114 w 138"/>
                <a:gd name="T15" fmla="*/ 116 h 274"/>
                <a:gd name="T16" fmla="*/ 120 w 138"/>
                <a:gd name="T17" fmla="*/ 98 h 274"/>
                <a:gd name="T18" fmla="*/ 124 w 138"/>
                <a:gd name="T19" fmla="*/ 80 h 274"/>
                <a:gd name="T20" fmla="*/ 128 w 138"/>
                <a:gd name="T21" fmla="*/ 50 h 274"/>
                <a:gd name="T22" fmla="*/ 132 w 138"/>
                <a:gd name="T23" fmla="*/ 28 h 274"/>
                <a:gd name="T24" fmla="*/ 134 w 138"/>
                <a:gd name="T25" fmla="*/ 14 h 274"/>
                <a:gd name="T26" fmla="*/ 134 w 138"/>
                <a:gd name="T27" fmla="*/ 14 h 274"/>
                <a:gd name="T28" fmla="*/ 138 w 138"/>
                <a:gd name="T29" fmla="*/ 8 h 274"/>
                <a:gd name="T30" fmla="*/ 138 w 138"/>
                <a:gd name="T31" fmla="*/ 2 h 274"/>
                <a:gd name="T32" fmla="*/ 136 w 138"/>
                <a:gd name="T33" fmla="*/ 0 h 274"/>
                <a:gd name="T34" fmla="*/ 134 w 138"/>
                <a:gd name="T35" fmla="*/ 0 h 274"/>
                <a:gd name="T36" fmla="*/ 128 w 138"/>
                <a:gd name="T37" fmla="*/ 2 h 274"/>
                <a:gd name="T38" fmla="*/ 128 w 138"/>
                <a:gd name="T39" fmla="*/ 2 h 274"/>
                <a:gd name="T40" fmla="*/ 122 w 138"/>
                <a:gd name="T41" fmla="*/ 6 h 274"/>
                <a:gd name="T42" fmla="*/ 118 w 138"/>
                <a:gd name="T43" fmla="*/ 10 h 274"/>
                <a:gd name="T44" fmla="*/ 108 w 138"/>
                <a:gd name="T45" fmla="*/ 28 h 274"/>
                <a:gd name="T46" fmla="*/ 50 w 138"/>
                <a:gd name="T47" fmla="*/ 134 h 274"/>
                <a:gd name="T48" fmla="*/ 50 w 138"/>
                <a:gd name="T49" fmla="*/ 134 h 274"/>
                <a:gd name="T50" fmla="*/ 30 w 138"/>
                <a:gd name="T51" fmla="*/ 174 h 274"/>
                <a:gd name="T52" fmla="*/ 16 w 138"/>
                <a:gd name="T53" fmla="*/ 204 h 274"/>
                <a:gd name="T54" fmla="*/ 8 w 138"/>
                <a:gd name="T55" fmla="*/ 228 h 274"/>
                <a:gd name="T56" fmla="*/ 2 w 138"/>
                <a:gd name="T57" fmla="*/ 244 h 274"/>
                <a:gd name="T58" fmla="*/ 0 w 138"/>
                <a:gd name="T59" fmla="*/ 256 h 274"/>
                <a:gd name="T60" fmla="*/ 0 w 138"/>
                <a:gd name="T61" fmla="*/ 264 h 274"/>
                <a:gd name="T62" fmla="*/ 0 w 138"/>
                <a:gd name="T63" fmla="*/ 268 h 274"/>
                <a:gd name="T64" fmla="*/ 22 w 138"/>
                <a:gd name="T65" fmla="*/ 274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8" h="274">
                  <a:moveTo>
                    <a:pt x="22" y="274"/>
                  </a:moveTo>
                  <a:lnTo>
                    <a:pt x="22" y="274"/>
                  </a:lnTo>
                  <a:lnTo>
                    <a:pt x="34" y="256"/>
                  </a:lnTo>
                  <a:lnTo>
                    <a:pt x="62" y="212"/>
                  </a:lnTo>
                  <a:lnTo>
                    <a:pt x="92" y="160"/>
                  </a:lnTo>
                  <a:lnTo>
                    <a:pt x="106" y="136"/>
                  </a:lnTo>
                  <a:lnTo>
                    <a:pt x="114" y="116"/>
                  </a:lnTo>
                  <a:lnTo>
                    <a:pt x="120" y="98"/>
                  </a:lnTo>
                  <a:lnTo>
                    <a:pt x="124" y="80"/>
                  </a:lnTo>
                  <a:lnTo>
                    <a:pt x="128" y="50"/>
                  </a:lnTo>
                  <a:lnTo>
                    <a:pt x="132" y="28"/>
                  </a:lnTo>
                  <a:lnTo>
                    <a:pt x="134" y="14"/>
                  </a:lnTo>
                  <a:lnTo>
                    <a:pt x="138" y="8"/>
                  </a:lnTo>
                  <a:lnTo>
                    <a:pt x="138" y="2"/>
                  </a:lnTo>
                  <a:lnTo>
                    <a:pt x="136" y="0"/>
                  </a:lnTo>
                  <a:lnTo>
                    <a:pt x="134" y="0"/>
                  </a:lnTo>
                  <a:lnTo>
                    <a:pt x="128" y="2"/>
                  </a:lnTo>
                  <a:lnTo>
                    <a:pt x="122" y="6"/>
                  </a:lnTo>
                  <a:lnTo>
                    <a:pt x="118" y="10"/>
                  </a:lnTo>
                  <a:lnTo>
                    <a:pt x="108" y="28"/>
                  </a:lnTo>
                  <a:lnTo>
                    <a:pt x="50" y="134"/>
                  </a:lnTo>
                  <a:lnTo>
                    <a:pt x="30" y="174"/>
                  </a:lnTo>
                  <a:lnTo>
                    <a:pt x="16" y="204"/>
                  </a:lnTo>
                  <a:lnTo>
                    <a:pt x="8" y="228"/>
                  </a:lnTo>
                  <a:lnTo>
                    <a:pt x="2" y="244"/>
                  </a:lnTo>
                  <a:lnTo>
                    <a:pt x="0" y="256"/>
                  </a:lnTo>
                  <a:lnTo>
                    <a:pt x="0" y="264"/>
                  </a:lnTo>
                  <a:lnTo>
                    <a:pt x="0" y="268"/>
                  </a:lnTo>
                  <a:lnTo>
                    <a:pt x="22" y="27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1237"/>
            <p:cNvSpPr>
              <a:spLocks/>
            </p:cNvSpPr>
            <p:nvPr/>
          </p:nvSpPr>
          <p:spPr bwMode="auto">
            <a:xfrm>
              <a:off x="1408" y="2525"/>
              <a:ext cx="238" cy="168"/>
            </a:xfrm>
            <a:custGeom>
              <a:avLst/>
              <a:gdLst>
                <a:gd name="T0" fmla="*/ 0 w 238"/>
                <a:gd name="T1" fmla="*/ 140 h 168"/>
                <a:gd name="T2" fmla="*/ 0 w 238"/>
                <a:gd name="T3" fmla="*/ 140 h 168"/>
                <a:gd name="T4" fmla="*/ 68 w 238"/>
                <a:gd name="T5" fmla="*/ 82 h 168"/>
                <a:gd name="T6" fmla="*/ 122 w 238"/>
                <a:gd name="T7" fmla="*/ 40 h 168"/>
                <a:gd name="T8" fmla="*/ 146 w 238"/>
                <a:gd name="T9" fmla="*/ 24 h 168"/>
                <a:gd name="T10" fmla="*/ 162 w 238"/>
                <a:gd name="T11" fmla="*/ 16 h 168"/>
                <a:gd name="T12" fmla="*/ 162 w 238"/>
                <a:gd name="T13" fmla="*/ 16 h 168"/>
                <a:gd name="T14" fmla="*/ 188 w 238"/>
                <a:gd name="T15" fmla="*/ 8 h 168"/>
                <a:gd name="T16" fmla="*/ 216 w 238"/>
                <a:gd name="T17" fmla="*/ 2 h 168"/>
                <a:gd name="T18" fmla="*/ 226 w 238"/>
                <a:gd name="T19" fmla="*/ 0 h 168"/>
                <a:gd name="T20" fmla="*/ 234 w 238"/>
                <a:gd name="T21" fmla="*/ 2 h 168"/>
                <a:gd name="T22" fmla="*/ 238 w 238"/>
                <a:gd name="T23" fmla="*/ 2 h 168"/>
                <a:gd name="T24" fmla="*/ 236 w 238"/>
                <a:gd name="T25" fmla="*/ 6 h 168"/>
                <a:gd name="T26" fmla="*/ 236 w 238"/>
                <a:gd name="T27" fmla="*/ 6 h 168"/>
                <a:gd name="T28" fmla="*/ 226 w 238"/>
                <a:gd name="T29" fmla="*/ 18 h 168"/>
                <a:gd name="T30" fmla="*/ 216 w 238"/>
                <a:gd name="T31" fmla="*/ 32 h 168"/>
                <a:gd name="T32" fmla="*/ 202 w 238"/>
                <a:gd name="T33" fmla="*/ 46 h 168"/>
                <a:gd name="T34" fmla="*/ 192 w 238"/>
                <a:gd name="T35" fmla="*/ 54 h 168"/>
                <a:gd name="T36" fmla="*/ 180 w 238"/>
                <a:gd name="T37" fmla="*/ 62 h 168"/>
                <a:gd name="T38" fmla="*/ 180 w 238"/>
                <a:gd name="T39" fmla="*/ 62 h 168"/>
                <a:gd name="T40" fmla="*/ 148 w 238"/>
                <a:gd name="T41" fmla="*/ 78 h 168"/>
                <a:gd name="T42" fmla="*/ 110 w 238"/>
                <a:gd name="T43" fmla="*/ 94 h 168"/>
                <a:gd name="T44" fmla="*/ 72 w 238"/>
                <a:gd name="T45" fmla="*/ 112 h 168"/>
                <a:gd name="T46" fmla="*/ 56 w 238"/>
                <a:gd name="T47" fmla="*/ 122 h 168"/>
                <a:gd name="T48" fmla="*/ 44 w 238"/>
                <a:gd name="T49" fmla="*/ 132 h 168"/>
                <a:gd name="T50" fmla="*/ 44 w 238"/>
                <a:gd name="T51" fmla="*/ 132 h 168"/>
                <a:gd name="T52" fmla="*/ 4 w 238"/>
                <a:gd name="T53" fmla="*/ 168 h 168"/>
                <a:gd name="T54" fmla="*/ 0 w 238"/>
                <a:gd name="T55" fmla="*/ 140 h 16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38" h="168">
                  <a:moveTo>
                    <a:pt x="0" y="140"/>
                  </a:moveTo>
                  <a:lnTo>
                    <a:pt x="0" y="140"/>
                  </a:lnTo>
                  <a:lnTo>
                    <a:pt x="68" y="82"/>
                  </a:lnTo>
                  <a:lnTo>
                    <a:pt x="122" y="40"/>
                  </a:lnTo>
                  <a:lnTo>
                    <a:pt x="146" y="24"/>
                  </a:lnTo>
                  <a:lnTo>
                    <a:pt x="162" y="16"/>
                  </a:lnTo>
                  <a:lnTo>
                    <a:pt x="188" y="8"/>
                  </a:lnTo>
                  <a:lnTo>
                    <a:pt x="216" y="2"/>
                  </a:lnTo>
                  <a:lnTo>
                    <a:pt x="226" y="0"/>
                  </a:lnTo>
                  <a:lnTo>
                    <a:pt x="234" y="2"/>
                  </a:lnTo>
                  <a:lnTo>
                    <a:pt x="238" y="2"/>
                  </a:lnTo>
                  <a:lnTo>
                    <a:pt x="236" y="6"/>
                  </a:lnTo>
                  <a:lnTo>
                    <a:pt x="226" y="18"/>
                  </a:lnTo>
                  <a:lnTo>
                    <a:pt x="216" y="32"/>
                  </a:lnTo>
                  <a:lnTo>
                    <a:pt x="202" y="46"/>
                  </a:lnTo>
                  <a:lnTo>
                    <a:pt x="192" y="54"/>
                  </a:lnTo>
                  <a:lnTo>
                    <a:pt x="180" y="62"/>
                  </a:lnTo>
                  <a:lnTo>
                    <a:pt x="148" y="78"/>
                  </a:lnTo>
                  <a:lnTo>
                    <a:pt x="110" y="94"/>
                  </a:lnTo>
                  <a:lnTo>
                    <a:pt x="72" y="112"/>
                  </a:lnTo>
                  <a:lnTo>
                    <a:pt x="56" y="122"/>
                  </a:lnTo>
                  <a:lnTo>
                    <a:pt x="44" y="132"/>
                  </a:lnTo>
                  <a:lnTo>
                    <a:pt x="4" y="168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Freeform 1238"/>
            <p:cNvSpPr>
              <a:spLocks/>
            </p:cNvSpPr>
            <p:nvPr/>
          </p:nvSpPr>
          <p:spPr bwMode="auto">
            <a:xfrm>
              <a:off x="1406" y="2697"/>
              <a:ext cx="256" cy="136"/>
            </a:xfrm>
            <a:custGeom>
              <a:avLst/>
              <a:gdLst>
                <a:gd name="T0" fmla="*/ 14 w 256"/>
                <a:gd name="T1" fmla="*/ 0 h 136"/>
                <a:gd name="T2" fmla="*/ 14 w 256"/>
                <a:gd name="T3" fmla="*/ 0 h 136"/>
                <a:gd name="T4" fmla="*/ 16 w 256"/>
                <a:gd name="T5" fmla="*/ 2 h 136"/>
                <a:gd name="T6" fmla="*/ 54 w 256"/>
                <a:gd name="T7" fmla="*/ 16 h 136"/>
                <a:gd name="T8" fmla="*/ 54 w 256"/>
                <a:gd name="T9" fmla="*/ 16 h 136"/>
                <a:gd name="T10" fmla="*/ 92 w 256"/>
                <a:gd name="T11" fmla="*/ 30 h 136"/>
                <a:gd name="T12" fmla="*/ 138 w 256"/>
                <a:gd name="T13" fmla="*/ 50 h 136"/>
                <a:gd name="T14" fmla="*/ 180 w 256"/>
                <a:gd name="T15" fmla="*/ 74 h 136"/>
                <a:gd name="T16" fmla="*/ 198 w 256"/>
                <a:gd name="T17" fmla="*/ 84 h 136"/>
                <a:gd name="T18" fmla="*/ 214 w 256"/>
                <a:gd name="T19" fmla="*/ 96 h 136"/>
                <a:gd name="T20" fmla="*/ 214 w 256"/>
                <a:gd name="T21" fmla="*/ 96 h 136"/>
                <a:gd name="T22" fmla="*/ 252 w 256"/>
                <a:gd name="T23" fmla="*/ 126 h 136"/>
                <a:gd name="T24" fmla="*/ 256 w 256"/>
                <a:gd name="T25" fmla="*/ 130 h 136"/>
                <a:gd name="T26" fmla="*/ 256 w 256"/>
                <a:gd name="T27" fmla="*/ 134 h 136"/>
                <a:gd name="T28" fmla="*/ 254 w 256"/>
                <a:gd name="T29" fmla="*/ 136 h 136"/>
                <a:gd name="T30" fmla="*/ 248 w 256"/>
                <a:gd name="T31" fmla="*/ 136 h 136"/>
                <a:gd name="T32" fmla="*/ 248 w 256"/>
                <a:gd name="T33" fmla="*/ 136 h 136"/>
                <a:gd name="T34" fmla="*/ 240 w 256"/>
                <a:gd name="T35" fmla="*/ 136 h 136"/>
                <a:gd name="T36" fmla="*/ 228 w 256"/>
                <a:gd name="T37" fmla="*/ 134 h 136"/>
                <a:gd name="T38" fmla="*/ 214 w 256"/>
                <a:gd name="T39" fmla="*/ 132 h 136"/>
                <a:gd name="T40" fmla="*/ 196 w 256"/>
                <a:gd name="T41" fmla="*/ 126 h 136"/>
                <a:gd name="T42" fmla="*/ 174 w 256"/>
                <a:gd name="T43" fmla="*/ 118 h 136"/>
                <a:gd name="T44" fmla="*/ 150 w 256"/>
                <a:gd name="T45" fmla="*/ 106 h 136"/>
                <a:gd name="T46" fmla="*/ 122 w 256"/>
                <a:gd name="T47" fmla="*/ 92 h 136"/>
                <a:gd name="T48" fmla="*/ 90 w 256"/>
                <a:gd name="T49" fmla="*/ 74 h 136"/>
                <a:gd name="T50" fmla="*/ 90 w 256"/>
                <a:gd name="T51" fmla="*/ 74 h 136"/>
                <a:gd name="T52" fmla="*/ 0 w 256"/>
                <a:gd name="T53" fmla="*/ 22 h 136"/>
                <a:gd name="T54" fmla="*/ 14 w 256"/>
                <a:gd name="T55" fmla="*/ 0 h 1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6" h="136">
                  <a:moveTo>
                    <a:pt x="14" y="0"/>
                  </a:moveTo>
                  <a:lnTo>
                    <a:pt x="14" y="0"/>
                  </a:lnTo>
                  <a:lnTo>
                    <a:pt x="16" y="2"/>
                  </a:lnTo>
                  <a:lnTo>
                    <a:pt x="54" y="16"/>
                  </a:lnTo>
                  <a:lnTo>
                    <a:pt x="92" y="30"/>
                  </a:lnTo>
                  <a:lnTo>
                    <a:pt x="138" y="50"/>
                  </a:lnTo>
                  <a:lnTo>
                    <a:pt x="180" y="74"/>
                  </a:lnTo>
                  <a:lnTo>
                    <a:pt x="198" y="84"/>
                  </a:lnTo>
                  <a:lnTo>
                    <a:pt x="214" y="96"/>
                  </a:lnTo>
                  <a:lnTo>
                    <a:pt x="252" y="126"/>
                  </a:lnTo>
                  <a:lnTo>
                    <a:pt x="256" y="130"/>
                  </a:lnTo>
                  <a:lnTo>
                    <a:pt x="256" y="134"/>
                  </a:lnTo>
                  <a:lnTo>
                    <a:pt x="254" y="136"/>
                  </a:lnTo>
                  <a:lnTo>
                    <a:pt x="248" y="136"/>
                  </a:lnTo>
                  <a:lnTo>
                    <a:pt x="240" y="136"/>
                  </a:lnTo>
                  <a:lnTo>
                    <a:pt x="228" y="134"/>
                  </a:lnTo>
                  <a:lnTo>
                    <a:pt x="214" y="132"/>
                  </a:lnTo>
                  <a:lnTo>
                    <a:pt x="196" y="126"/>
                  </a:lnTo>
                  <a:lnTo>
                    <a:pt x="174" y="118"/>
                  </a:lnTo>
                  <a:lnTo>
                    <a:pt x="150" y="106"/>
                  </a:lnTo>
                  <a:lnTo>
                    <a:pt x="122" y="92"/>
                  </a:lnTo>
                  <a:lnTo>
                    <a:pt x="90" y="74"/>
                  </a:lnTo>
                  <a:lnTo>
                    <a:pt x="0" y="2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7" name="Freeform 1241"/>
            <p:cNvSpPr>
              <a:spLocks/>
            </p:cNvSpPr>
            <p:nvPr/>
          </p:nvSpPr>
          <p:spPr bwMode="auto">
            <a:xfrm>
              <a:off x="1394" y="2723"/>
              <a:ext cx="226" cy="180"/>
            </a:xfrm>
            <a:custGeom>
              <a:avLst/>
              <a:gdLst>
                <a:gd name="T0" fmla="*/ 10 w 226"/>
                <a:gd name="T1" fmla="*/ 0 h 180"/>
                <a:gd name="T2" fmla="*/ 10 w 226"/>
                <a:gd name="T3" fmla="*/ 0 h 180"/>
                <a:gd name="T4" fmla="*/ 76 w 226"/>
                <a:gd name="T5" fmla="*/ 34 h 180"/>
                <a:gd name="T6" fmla="*/ 126 w 226"/>
                <a:gd name="T7" fmla="*/ 64 h 180"/>
                <a:gd name="T8" fmla="*/ 162 w 226"/>
                <a:gd name="T9" fmla="*/ 86 h 180"/>
                <a:gd name="T10" fmla="*/ 162 w 226"/>
                <a:gd name="T11" fmla="*/ 86 h 180"/>
                <a:gd name="T12" fmla="*/ 186 w 226"/>
                <a:gd name="T13" fmla="*/ 104 h 180"/>
                <a:gd name="T14" fmla="*/ 206 w 226"/>
                <a:gd name="T15" fmla="*/ 124 h 180"/>
                <a:gd name="T16" fmla="*/ 220 w 226"/>
                <a:gd name="T17" fmla="*/ 142 h 180"/>
                <a:gd name="T18" fmla="*/ 224 w 226"/>
                <a:gd name="T19" fmla="*/ 150 h 180"/>
                <a:gd name="T20" fmla="*/ 224 w 226"/>
                <a:gd name="T21" fmla="*/ 158 h 180"/>
                <a:gd name="T22" fmla="*/ 224 w 226"/>
                <a:gd name="T23" fmla="*/ 158 h 180"/>
                <a:gd name="T24" fmla="*/ 226 w 226"/>
                <a:gd name="T25" fmla="*/ 170 h 180"/>
                <a:gd name="T26" fmla="*/ 224 w 226"/>
                <a:gd name="T27" fmla="*/ 178 h 180"/>
                <a:gd name="T28" fmla="*/ 222 w 226"/>
                <a:gd name="T29" fmla="*/ 180 h 180"/>
                <a:gd name="T30" fmla="*/ 218 w 226"/>
                <a:gd name="T31" fmla="*/ 180 h 180"/>
                <a:gd name="T32" fmla="*/ 214 w 226"/>
                <a:gd name="T33" fmla="*/ 178 h 180"/>
                <a:gd name="T34" fmla="*/ 206 w 226"/>
                <a:gd name="T35" fmla="*/ 172 h 180"/>
                <a:gd name="T36" fmla="*/ 206 w 226"/>
                <a:gd name="T37" fmla="*/ 172 h 180"/>
                <a:gd name="T38" fmla="*/ 194 w 226"/>
                <a:gd name="T39" fmla="*/ 164 h 180"/>
                <a:gd name="T40" fmla="*/ 190 w 226"/>
                <a:gd name="T41" fmla="*/ 162 h 180"/>
                <a:gd name="T42" fmla="*/ 182 w 226"/>
                <a:gd name="T43" fmla="*/ 158 h 180"/>
                <a:gd name="T44" fmla="*/ 162 w 226"/>
                <a:gd name="T45" fmla="*/ 146 h 180"/>
                <a:gd name="T46" fmla="*/ 162 w 226"/>
                <a:gd name="T47" fmla="*/ 146 h 180"/>
                <a:gd name="T48" fmla="*/ 66 w 226"/>
                <a:gd name="T49" fmla="*/ 72 h 180"/>
                <a:gd name="T50" fmla="*/ 0 w 226"/>
                <a:gd name="T51" fmla="*/ 20 h 180"/>
                <a:gd name="T52" fmla="*/ 10 w 226"/>
                <a:gd name="T53" fmla="*/ 0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6" h="180">
                  <a:moveTo>
                    <a:pt x="10" y="0"/>
                  </a:moveTo>
                  <a:lnTo>
                    <a:pt x="10" y="0"/>
                  </a:lnTo>
                  <a:lnTo>
                    <a:pt x="76" y="34"/>
                  </a:lnTo>
                  <a:lnTo>
                    <a:pt x="126" y="64"/>
                  </a:lnTo>
                  <a:lnTo>
                    <a:pt x="162" y="86"/>
                  </a:lnTo>
                  <a:lnTo>
                    <a:pt x="186" y="104"/>
                  </a:lnTo>
                  <a:lnTo>
                    <a:pt x="206" y="124"/>
                  </a:lnTo>
                  <a:lnTo>
                    <a:pt x="220" y="142"/>
                  </a:lnTo>
                  <a:lnTo>
                    <a:pt x="224" y="150"/>
                  </a:lnTo>
                  <a:lnTo>
                    <a:pt x="224" y="158"/>
                  </a:lnTo>
                  <a:lnTo>
                    <a:pt x="226" y="170"/>
                  </a:lnTo>
                  <a:lnTo>
                    <a:pt x="224" y="178"/>
                  </a:lnTo>
                  <a:lnTo>
                    <a:pt x="222" y="180"/>
                  </a:lnTo>
                  <a:lnTo>
                    <a:pt x="218" y="180"/>
                  </a:lnTo>
                  <a:lnTo>
                    <a:pt x="214" y="178"/>
                  </a:lnTo>
                  <a:lnTo>
                    <a:pt x="206" y="172"/>
                  </a:lnTo>
                  <a:lnTo>
                    <a:pt x="194" y="164"/>
                  </a:lnTo>
                  <a:lnTo>
                    <a:pt x="190" y="162"/>
                  </a:lnTo>
                  <a:lnTo>
                    <a:pt x="182" y="158"/>
                  </a:lnTo>
                  <a:lnTo>
                    <a:pt x="162" y="146"/>
                  </a:lnTo>
                  <a:lnTo>
                    <a:pt x="66" y="72"/>
                  </a:lnTo>
                  <a:lnTo>
                    <a:pt x="0" y="2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8" name="Freeform 1242"/>
            <p:cNvSpPr>
              <a:spLocks/>
            </p:cNvSpPr>
            <p:nvPr/>
          </p:nvSpPr>
          <p:spPr bwMode="auto">
            <a:xfrm>
              <a:off x="1376" y="2741"/>
              <a:ext cx="210" cy="227"/>
            </a:xfrm>
            <a:custGeom>
              <a:avLst/>
              <a:gdLst>
                <a:gd name="T0" fmla="*/ 20 w 210"/>
                <a:gd name="T1" fmla="*/ 0 h 227"/>
                <a:gd name="T2" fmla="*/ 20 w 210"/>
                <a:gd name="T3" fmla="*/ 0 h 227"/>
                <a:gd name="T4" fmla="*/ 36 w 210"/>
                <a:gd name="T5" fmla="*/ 14 h 227"/>
                <a:gd name="T6" fmla="*/ 76 w 210"/>
                <a:gd name="T7" fmla="*/ 46 h 227"/>
                <a:gd name="T8" fmla="*/ 120 w 210"/>
                <a:gd name="T9" fmla="*/ 86 h 227"/>
                <a:gd name="T10" fmla="*/ 140 w 210"/>
                <a:gd name="T11" fmla="*/ 106 h 227"/>
                <a:gd name="T12" fmla="*/ 154 w 210"/>
                <a:gd name="T13" fmla="*/ 122 h 227"/>
                <a:gd name="T14" fmla="*/ 154 w 210"/>
                <a:gd name="T15" fmla="*/ 122 h 227"/>
                <a:gd name="T16" fmla="*/ 166 w 210"/>
                <a:gd name="T17" fmla="*/ 138 h 227"/>
                <a:gd name="T18" fmla="*/ 174 w 210"/>
                <a:gd name="T19" fmla="*/ 154 h 227"/>
                <a:gd name="T20" fmla="*/ 188 w 210"/>
                <a:gd name="T21" fmla="*/ 180 h 227"/>
                <a:gd name="T22" fmla="*/ 196 w 210"/>
                <a:gd name="T23" fmla="*/ 201 h 227"/>
                <a:gd name="T24" fmla="*/ 204 w 210"/>
                <a:gd name="T25" fmla="*/ 213 h 227"/>
                <a:gd name="T26" fmla="*/ 204 w 210"/>
                <a:gd name="T27" fmla="*/ 213 h 227"/>
                <a:gd name="T28" fmla="*/ 208 w 210"/>
                <a:gd name="T29" fmla="*/ 217 h 227"/>
                <a:gd name="T30" fmla="*/ 210 w 210"/>
                <a:gd name="T31" fmla="*/ 223 h 227"/>
                <a:gd name="T32" fmla="*/ 210 w 210"/>
                <a:gd name="T33" fmla="*/ 225 h 227"/>
                <a:gd name="T34" fmla="*/ 208 w 210"/>
                <a:gd name="T35" fmla="*/ 227 h 227"/>
                <a:gd name="T36" fmla="*/ 200 w 210"/>
                <a:gd name="T37" fmla="*/ 227 h 227"/>
                <a:gd name="T38" fmla="*/ 200 w 210"/>
                <a:gd name="T39" fmla="*/ 227 h 227"/>
                <a:gd name="T40" fmla="*/ 196 w 210"/>
                <a:gd name="T41" fmla="*/ 225 h 227"/>
                <a:gd name="T42" fmla="*/ 190 w 210"/>
                <a:gd name="T43" fmla="*/ 221 h 227"/>
                <a:gd name="T44" fmla="*/ 174 w 210"/>
                <a:gd name="T45" fmla="*/ 207 h 227"/>
                <a:gd name="T46" fmla="*/ 88 w 210"/>
                <a:gd name="T47" fmla="*/ 124 h 227"/>
                <a:gd name="T48" fmla="*/ 88 w 210"/>
                <a:gd name="T49" fmla="*/ 124 h 227"/>
                <a:gd name="T50" fmla="*/ 58 w 210"/>
                <a:gd name="T51" fmla="*/ 92 h 227"/>
                <a:gd name="T52" fmla="*/ 36 w 210"/>
                <a:gd name="T53" fmla="*/ 68 h 227"/>
                <a:gd name="T54" fmla="*/ 20 w 210"/>
                <a:gd name="T55" fmla="*/ 48 h 227"/>
                <a:gd name="T56" fmla="*/ 10 w 210"/>
                <a:gd name="T57" fmla="*/ 32 h 227"/>
                <a:gd name="T58" fmla="*/ 4 w 210"/>
                <a:gd name="T59" fmla="*/ 22 h 227"/>
                <a:gd name="T60" fmla="*/ 2 w 210"/>
                <a:gd name="T61" fmla="*/ 14 h 227"/>
                <a:gd name="T62" fmla="*/ 0 w 210"/>
                <a:gd name="T63" fmla="*/ 10 h 227"/>
                <a:gd name="T64" fmla="*/ 20 w 210"/>
                <a:gd name="T65" fmla="*/ 0 h 2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0" h="227">
                  <a:moveTo>
                    <a:pt x="20" y="0"/>
                  </a:moveTo>
                  <a:lnTo>
                    <a:pt x="20" y="0"/>
                  </a:lnTo>
                  <a:lnTo>
                    <a:pt x="36" y="14"/>
                  </a:lnTo>
                  <a:lnTo>
                    <a:pt x="76" y="46"/>
                  </a:lnTo>
                  <a:lnTo>
                    <a:pt x="120" y="86"/>
                  </a:lnTo>
                  <a:lnTo>
                    <a:pt x="140" y="106"/>
                  </a:lnTo>
                  <a:lnTo>
                    <a:pt x="154" y="122"/>
                  </a:lnTo>
                  <a:lnTo>
                    <a:pt x="166" y="138"/>
                  </a:lnTo>
                  <a:lnTo>
                    <a:pt x="174" y="154"/>
                  </a:lnTo>
                  <a:lnTo>
                    <a:pt x="188" y="180"/>
                  </a:lnTo>
                  <a:lnTo>
                    <a:pt x="196" y="201"/>
                  </a:lnTo>
                  <a:lnTo>
                    <a:pt x="204" y="213"/>
                  </a:lnTo>
                  <a:lnTo>
                    <a:pt x="208" y="217"/>
                  </a:lnTo>
                  <a:lnTo>
                    <a:pt x="210" y="223"/>
                  </a:lnTo>
                  <a:lnTo>
                    <a:pt x="210" y="225"/>
                  </a:lnTo>
                  <a:lnTo>
                    <a:pt x="208" y="227"/>
                  </a:lnTo>
                  <a:lnTo>
                    <a:pt x="200" y="227"/>
                  </a:lnTo>
                  <a:lnTo>
                    <a:pt x="196" y="225"/>
                  </a:lnTo>
                  <a:lnTo>
                    <a:pt x="190" y="221"/>
                  </a:lnTo>
                  <a:lnTo>
                    <a:pt x="174" y="207"/>
                  </a:lnTo>
                  <a:lnTo>
                    <a:pt x="88" y="124"/>
                  </a:lnTo>
                  <a:lnTo>
                    <a:pt x="58" y="92"/>
                  </a:lnTo>
                  <a:lnTo>
                    <a:pt x="36" y="68"/>
                  </a:lnTo>
                  <a:lnTo>
                    <a:pt x="20" y="48"/>
                  </a:lnTo>
                  <a:lnTo>
                    <a:pt x="10" y="32"/>
                  </a:lnTo>
                  <a:lnTo>
                    <a:pt x="4" y="22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Freeform 1245"/>
            <p:cNvSpPr>
              <a:spLocks/>
            </p:cNvSpPr>
            <p:nvPr/>
          </p:nvSpPr>
          <p:spPr bwMode="auto">
            <a:xfrm>
              <a:off x="1412" y="2595"/>
              <a:ext cx="270" cy="90"/>
            </a:xfrm>
            <a:custGeom>
              <a:avLst/>
              <a:gdLst>
                <a:gd name="T0" fmla="*/ 0 w 270"/>
                <a:gd name="T1" fmla="*/ 64 h 90"/>
                <a:gd name="T2" fmla="*/ 0 w 270"/>
                <a:gd name="T3" fmla="*/ 64 h 90"/>
                <a:gd name="T4" fmla="*/ 4 w 270"/>
                <a:gd name="T5" fmla="*/ 64 h 90"/>
                <a:gd name="T6" fmla="*/ 40 w 270"/>
                <a:gd name="T7" fmla="*/ 48 h 90"/>
                <a:gd name="T8" fmla="*/ 40 w 270"/>
                <a:gd name="T9" fmla="*/ 48 h 90"/>
                <a:gd name="T10" fmla="*/ 78 w 270"/>
                <a:gd name="T11" fmla="*/ 34 h 90"/>
                <a:gd name="T12" fmla="*/ 126 w 270"/>
                <a:gd name="T13" fmla="*/ 20 h 90"/>
                <a:gd name="T14" fmla="*/ 172 w 270"/>
                <a:gd name="T15" fmla="*/ 8 h 90"/>
                <a:gd name="T16" fmla="*/ 194 w 270"/>
                <a:gd name="T17" fmla="*/ 4 h 90"/>
                <a:gd name="T18" fmla="*/ 214 w 270"/>
                <a:gd name="T19" fmla="*/ 2 h 90"/>
                <a:gd name="T20" fmla="*/ 214 w 270"/>
                <a:gd name="T21" fmla="*/ 2 h 90"/>
                <a:gd name="T22" fmla="*/ 262 w 270"/>
                <a:gd name="T23" fmla="*/ 0 h 90"/>
                <a:gd name="T24" fmla="*/ 268 w 270"/>
                <a:gd name="T25" fmla="*/ 0 h 90"/>
                <a:gd name="T26" fmla="*/ 270 w 270"/>
                <a:gd name="T27" fmla="*/ 2 h 90"/>
                <a:gd name="T28" fmla="*/ 270 w 270"/>
                <a:gd name="T29" fmla="*/ 4 h 90"/>
                <a:gd name="T30" fmla="*/ 266 w 270"/>
                <a:gd name="T31" fmla="*/ 8 h 90"/>
                <a:gd name="T32" fmla="*/ 266 w 270"/>
                <a:gd name="T33" fmla="*/ 8 h 90"/>
                <a:gd name="T34" fmla="*/ 260 w 270"/>
                <a:gd name="T35" fmla="*/ 14 h 90"/>
                <a:gd name="T36" fmla="*/ 250 w 270"/>
                <a:gd name="T37" fmla="*/ 20 h 90"/>
                <a:gd name="T38" fmla="*/ 236 w 270"/>
                <a:gd name="T39" fmla="*/ 28 h 90"/>
                <a:gd name="T40" fmla="*/ 220 w 270"/>
                <a:gd name="T41" fmla="*/ 36 h 90"/>
                <a:gd name="T42" fmla="*/ 198 w 270"/>
                <a:gd name="T43" fmla="*/ 44 h 90"/>
                <a:gd name="T44" fmla="*/ 172 w 270"/>
                <a:gd name="T45" fmla="*/ 52 h 90"/>
                <a:gd name="T46" fmla="*/ 142 w 270"/>
                <a:gd name="T47" fmla="*/ 60 h 90"/>
                <a:gd name="T48" fmla="*/ 106 w 270"/>
                <a:gd name="T49" fmla="*/ 68 h 90"/>
                <a:gd name="T50" fmla="*/ 106 w 270"/>
                <a:gd name="T51" fmla="*/ 68 h 90"/>
                <a:gd name="T52" fmla="*/ 4 w 270"/>
                <a:gd name="T53" fmla="*/ 90 h 90"/>
                <a:gd name="T54" fmla="*/ 0 w 270"/>
                <a:gd name="T55" fmla="*/ 64 h 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0" h="90">
                  <a:moveTo>
                    <a:pt x="0" y="64"/>
                  </a:moveTo>
                  <a:lnTo>
                    <a:pt x="0" y="64"/>
                  </a:lnTo>
                  <a:lnTo>
                    <a:pt x="4" y="64"/>
                  </a:lnTo>
                  <a:lnTo>
                    <a:pt x="40" y="48"/>
                  </a:lnTo>
                  <a:lnTo>
                    <a:pt x="78" y="34"/>
                  </a:lnTo>
                  <a:lnTo>
                    <a:pt x="126" y="20"/>
                  </a:lnTo>
                  <a:lnTo>
                    <a:pt x="172" y="8"/>
                  </a:lnTo>
                  <a:lnTo>
                    <a:pt x="194" y="4"/>
                  </a:lnTo>
                  <a:lnTo>
                    <a:pt x="214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0" y="2"/>
                  </a:lnTo>
                  <a:lnTo>
                    <a:pt x="270" y="4"/>
                  </a:lnTo>
                  <a:lnTo>
                    <a:pt x="266" y="8"/>
                  </a:lnTo>
                  <a:lnTo>
                    <a:pt x="260" y="14"/>
                  </a:lnTo>
                  <a:lnTo>
                    <a:pt x="250" y="20"/>
                  </a:lnTo>
                  <a:lnTo>
                    <a:pt x="236" y="28"/>
                  </a:lnTo>
                  <a:lnTo>
                    <a:pt x="220" y="36"/>
                  </a:lnTo>
                  <a:lnTo>
                    <a:pt x="198" y="44"/>
                  </a:lnTo>
                  <a:lnTo>
                    <a:pt x="172" y="52"/>
                  </a:lnTo>
                  <a:lnTo>
                    <a:pt x="142" y="60"/>
                  </a:lnTo>
                  <a:lnTo>
                    <a:pt x="106" y="68"/>
                  </a:lnTo>
                  <a:lnTo>
                    <a:pt x="4" y="9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Freeform 1246"/>
            <p:cNvSpPr>
              <a:spLocks/>
            </p:cNvSpPr>
            <p:nvPr/>
          </p:nvSpPr>
          <p:spPr bwMode="auto">
            <a:xfrm>
              <a:off x="1418" y="2649"/>
              <a:ext cx="278" cy="62"/>
            </a:xfrm>
            <a:custGeom>
              <a:avLst/>
              <a:gdLst>
                <a:gd name="T0" fmla="*/ 0 w 278"/>
                <a:gd name="T1" fmla="*/ 40 h 62"/>
                <a:gd name="T2" fmla="*/ 0 w 278"/>
                <a:gd name="T3" fmla="*/ 40 h 62"/>
                <a:gd name="T4" fmla="*/ 72 w 278"/>
                <a:gd name="T5" fmla="*/ 22 h 62"/>
                <a:gd name="T6" fmla="*/ 128 w 278"/>
                <a:gd name="T7" fmla="*/ 10 h 62"/>
                <a:gd name="T8" fmla="*/ 172 w 278"/>
                <a:gd name="T9" fmla="*/ 2 h 62"/>
                <a:gd name="T10" fmla="*/ 172 w 278"/>
                <a:gd name="T11" fmla="*/ 2 h 62"/>
                <a:gd name="T12" fmla="*/ 200 w 278"/>
                <a:gd name="T13" fmla="*/ 0 h 62"/>
                <a:gd name="T14" fmla="*/ 228 w 278"/>
                <a:gd name="T15" fmla="*/ 2 h 62"/>
                <a:gd name="T16" fmla="*/ 250 w 278"/>
                <a:gd name="T17" fmla="*/ 6 h 62"/>
                <a:gd name="T18" fmla="*/ 260 w 278"/>
                <a:gd name="T19" fmla="*/ 10 h 62"/>
                <a:gd name="T20" fmla="*/ 264 w 278"/>
                <a:gd name="T21" fmla="*/ 14 h 62"/>
                <a:gd name="T22" fmla="*/ 264 w 278"/>
                <a:gd name="T23" fmla="*/ 14 h 62"/>
                <a:gd name="T24" fmla="*/ 274 w 278"/>
                <a:gd name="T25" fmla="*/ 22 h 62"/>
                <a:gd name="T26" fmla="*/ 278 w 278"/>
                <a:gd name="T27" fmla="*/ 30 h 62"/>
                <a:gd name="T28" fmla="*/ 278 w 278"/>
                <a:gd name="T29" fmla="*/ 32 h 62"/>
                <a:gd name="T30" fmla="*/ 276 w 278"/>
                <a:gd name="T31" fmla="*/ 34 h 62"/>
                <a:gd name="T32" fmla="*/ 270 w 278"/>
                <a:gd name="T33" fmla="*/ 36 h 62"/>
                <a:gd name="T34" fmla="*/ 260 w 278"/>
                <a:gd name="T35" fmla="*/ 36 h 62"/>
                <a:gd name="T36" fmla="*/ 260 w 278"/>
                <a:gd name="T37" fmla="*/ 36 h 62"/>
                <a:gd name="T38" fmla="*/ 246 w 278"/>
                <a:gd name="T39" fmla="*/ 38 h 62"/>
                <a:gd name="T40" fmla="*/ 242 w 278"/>
                <a:gd name="T41" fmla="*/ 40 h 62"/>
                <a:gd name="T42" fmla="*/ 234 w 278"/>
                <a:gd name="T43" fmla="*/ 44 h 62"/>
                <a:gd name="T44" fmla="*/ 210 w 278"/>
                <a:gd name="T45" fmla="*/ 46 h 62"/>
                <a:gd name="T46" fmla="*/ 210 w 278"/>
                <a:gd name="T47" fmla="*/ 46 h 62"/>
                <a:gd name="T48" fmla="*/ 90 w 278"/>
                <a:gd name="T49" fmla="*/ 56 h 62"/>
                <a:gd name="T50" fmla="*/ 6 w 278"/>
                <a:gd name="T51" fmla="*/ 62 h 62"/>
                <a:gd name="T52" fmla="*/ 0 w 278"/>
                <a:gd name="T53" fmla="*/ 40 h 6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78" h="62">
                  <a:moveTo>
                    <a:pt x="0" y="40"/>
                  </a:moveTo>
                  <a:lnTo>
                    <a:pt x="0" y="40"/>
                  </a:lnTo>
                  <a:lnTo>
                    <a:pt x="72" y="22"/>
                  </a:lnTo>
                  <a:lnTo>
                    <a:pt x="128" y="10"/>
                  </a:lnTo>
                  <a:lnTo>
                    <a:pt x="172" y="2"/>
                  </a:lnTo>
                  <a:lnTo>
                    <a:pt x="200" y="0"/>
                  </a:lnTo>
                  <a:lnTo>
                    <a:pt x="228" y="2"/>
                  </a:lnTo>
                  <a:lnTo>
                    <a:pt x="250" y="6"/>
                  </a:lnTo>
                  <a:lnTo>
                    <a:pt x="260" y="10"/>
                  </a:lnTo>
                  <a:lnTo>
                    <a:pt x="264" y="14"/>
                  </a:lnTo>
                  <a:lnTo>
                    <a:pt x="274" y="22"/>
                  </a:lnTo>
                  <a:lnTo>
                    <a:pt x="278" y="30"/>
                  </a:lnTo>
                  <a:lnTo>
                    <a:pt x="278" y="32"/>
                  </a:lnTo>
                  <a:lnTo>
                    <a:pt x="276" y="34"/>
                  </a:lnTo>
                  <a:lnTo>
                    <a:pt x="270" y="36"/>
                  </a:lnTo>
                  <a:lnTo>
                    <a:pt x="260" y="36"/>
                  </a:lnTo>
                  <a:lnTo>
                    <a:pt x="246" y="38"/>
                  </a:lnTo>
                  <a:lnTo>
                    <a:pt x="242" y="40"/>
                  </a:lnTo>
                  <a:lnTo>
                    <a:pt x="234" y="44"/>
                  </a:lnTo>
                  <a:lnTo>
                    <a:pt x="210" y="46"/>
                  </a:lnTo>
                  <a:lnTo>
                    <a:pt x="90" y="56"/>
                  </a:lnTo>
                  <a:lnTo>
                    <a:pt x="6" y="6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Freeform 1249"/>
            <p:cNvSpPr>
              <a:spLocks/>
            </p:cNvSpPr>
            <p:nvPr/>
          </p:nvSpPr>
          <p:spPr bwMode="auto">
            <a:xfrm>
              <a:off x="1410" y="2681"/>
              <a:ext cx="272" cy="98"/>
            </a:xfrm>
            <a:custGeom>
              <a:avLst/>
              <a:gdLst>
                <a:gd name="T0" fmla="*/ 4 w 272"/>
                <a:gd name="T1" fmla="*/ 26 h 98"/>
                <a:gd name="T2" fmla="*/ 4 w 272"/>
                <a:gd name="T3" fmla="*/ 26 h 98"/>
                <a:gd name="T4" fmla="*/ 86 w 272"/>
                <a:gd name="T5" fmla="*/ 62 h 98"/>
                <a:gd name="T6" fmla="*/ 150 w 272"/>
                <a:gd name="T7" fmla="*/ 86 h 98"/>
                <a:gd name="T8" fmla="*/ 176 w 272"/>
                <a:gd name="T9" fmla="*/ 94 h 98"/>
                <a:gd name="T10" fmla="*/ 194 w 272"/>
                <a:gd name="T11" fmla="*/ 98 h 98"/>
                <a:gd name="T12" fmla="*/ 194 w 272"/>
                <a:gd name="T13" fmla="*/ 98 h 98"/>
                <a:gd name="T14" fmla="*/ 222 w 272"/>
                <a:gd name="T15" fmla="*/ 96 h 98"/>
                <a:gd name="T16" fmla="*/ 250 w 272"/>
                <a:gd name="T17" fmla="*/ 94 h 98"/>
                <a:gd name="T18" fmla="*/ 262 w 272"/>
                <a:gd name="T19" fmla="*/ 92 h 98"/>
                <a:gd name="T20" fmla="*/ 268 w 272"/>
                <a:gd name="T21" fmla="*/ 90 h 98"/>
                <a:gd name="T22" fmla="*/ 272 w 272"/>
                <a:gd name="T23" fmla="*/ 86 h 98"/>
                <a:gd name="T24" fmla="*/ 268 w 272"/>
                <a:gd name="T25" fmla="*/ 84 h 98"/>
                <a:gd name="T26" fmla="*/ 268 w 272"/>
                <a:gd name="T27" fmla="*/ 84 h 98"/>
                <a:gd name="T28" fmla="*/ 256 w 272"/>
                <a:gd name="T29" fmla="*/ 76 h 98"/>
                <a:gd name="T30" fmla="*/ 242 w 272"/>
                <a:gd name="T31" fmla="*/ 66 h 98"/>
                <a:gd name="T32" fmla="*/ 224 w 272"/>
                <a:gd name="T33" fmla="*/ 56 h 98"/>
                <a:gd name="T34" fmla="*/ 214 w 272"/>
                <a:gd name="T35" fmla="*/ 50 h 98"/>
                <a:gd name="T36" fmla="*/ 200 w 272"/>
                <a:gd name="T37" fmla="*/ 48 h 98"/>
                <a:gd name="T38" fmla="*/ 200 w 272"/>
                <a:gd name="T39" fmla="*/ 48 h 98"/>
                <a:gd name="T40" fmla="*/ 164 w 272"/>
                <a:gd name="T41" fmla="*/ 42 h 98"/>
                <a:gd name="T42" fmla="*/ 122 w 272"/>
                <a:gd name="T43" fmla="*/ 36 h 98"/>
                <a:gd name="T44" fmla="*/ 82 w 272"/>
                <a:gd name="T45" fmla="*/ 30 h 98"/>
                <a:gd name="T46" fmla="*/ 64 w 272"/>
                <a:gd name="T47" fmla="*/ 26 h 98"/>
                <a:gd name="T48" fmla="*/ 48 w 272"/>
                <a:gd name="T49" fmla="*/ 22 h 98"/>
                <a:gd name="T50" fmla="*/ 48 w 272"/>
                <a:gd name="T51" fmla="*/ 22 h 98"/>
                <a:gd name="T52" fmla="*/ 0 w 272"/>
                <a:gd name="T53" fmla="*/ 0 h 98"/>
                <a:gd name="T54" fmla="*/ 4 w 272"/>
                <a:gd name="T55" fmla="*/ 26 h 9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2" h="98">
                  <a:moveTo>
                    <a:pt x="4" y="26"/>
                  </a:moveTo>
                  <a:lnTo>
                    <a:pt x="4" y="26"/>
                  </a:lnTo>
                  <a:lnTo>
                    <a:pt x="86" y="62"/>
                  </a:lnTo>
                  <a:lnTo>
                    <a:pt x="150" y="86"/>
                  </a:lnTo>
                  <a:lnTo>
                    <a:pt x="176" y="94"/>
                  </a:lnTo>
                  <a:lnTo>
                    <a:pt x="194" y="98"/>
                  </a:lnTo>
                  <a:lnTo>
                    <a:pt x="222" y="96"/>
                  </a:lnTo>
                  <a:lnTo>
                    <a:pt x="250" y="94"/>
                  </a:lnTo>
                  <a:lnTo>
                    <a:pt x="262" y="92"/>
                  </a:lnTo>
                  <a:lnTo>
                    <a:pt x="268" y="90"/>
                  </a:lnTo>
                  <a:lnTo>
                    <a:pt x="272" y="86"/>
                  </a:lnTo>
                  <a:lnTo>
                    <a:pt x="268" y="84"/>
                  </a:lnTo>
                  <a:lnTo>
                    <a:pt x="256" y="76"/>
                  </a:lnTo>
                  <a:lnTo>
                    <a:pt x="242" y="66"/>
                  </a:lnTo>
                  <a:lnTo>
                    <a:pt x="224" y="56"/>
                  </a:lnTo>
                  <a:lnTo>
                    <a:pt x="214" y="50"/>
                  </a:lnTo>
                  <a:lnTo>
                    <a:pt x="200" y="48"/>
                  </a:lnTo>
                  <a:lnTo>
                    <a:pt x="164" y="42"/>
                  </a:lnTo>
                  <a:lnTo>
                    <a:pt x="122" y="36"/>
                  </a:lnTo>
                  <a:lnTo>
                    <a:pt x="82" y="30"/>
                  </a:lnTo>
                  <a:lnTo>
                    <a:pt x="64" y="26"/>
                  </a:lnTo>
                  <a:lnTo>
                    <a:pt x="48" y="22"/>
                  </a:lnTo>
                  <a:lnTo>
                    <a:pt x="0" y="0"/>
                  </a:lnTo>
                  <a:lnTo>
                    <a:pt x="4" y="2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Freeform 1250"/>
            <p:cNvSpPr>
              <a:spLocks/>
            </p:cNvSpPr>
            <p:nvPr/>
          </p:nvSpPr>
          <p:spPr bwMode="auto">
            <a:xfrm>
              <a:off x="1302" y="2779"/>
              <a:ext cx="98" cy="271"/>
            </a:xfrm>
            <a:custGeom>
              <a:avLst/>
              <a:gdLst>
                <a:gd name="T0" fmla="*/ 0 w 98"/>
                <a:gd name="T1" fmla="*/ 10 h 271"/>
                <a:gd name="T2" fmla="*/ 0 w 98"/>
                <a:gd name="T3" fmla="*/ 10 h 271"/>
                <a:gd name="T4" fmla="*/ 0 w 98"/>
                <a:gd name="T5" fmla="*/ 14 h 271"/>
                <a:gd name="T6" fmla="*/ 8 w 98"/>
                <a:gd name="T7" fmla="*/ 52 h 271"/>
                <a:gd name="T8" fmla="*/ 8 w 98"/>
                <a:gd name="T9" fmla="*/ 52 h 271"/>
                <a:gd name="T10" fmla="*/ 16 w 98"/>
                <a:gd name="T11" fmla="*/ 94 h 271"/>
                <a:gd name="T12" fmla="*/ 30 w 98"/>
                <a:gd name="T13" fmla="*/ 140 h 271"/>
                <a:gd name="T14" fmla="*/ 44 w 98"/>
                <a:gd name="T15" fmla="*/ 187 h 271"/>
                <a:gd name="T16" fmla="*/ 52 w 98"/>
                <a:gd name="T17" fmla="*/ 207 h 271"/>
                <a:gd name="T18" fmla="*/ 62 w 98"/>
                <a:gd name="T19" fmla="*/ 223 h 271"/>
                <a:gd name="T20" fmla="*/ 62 w 98"/>
                <a:gd name="T21" fmla="*/ 223 h 271"/>
                <a:gd name="T22" fmla="*/ 86 w 98"/>
                <a:gd name="T23" fmla="*/ 265 h 271"/>
                <a:gd name="T24" fmla="*/ 88 w 98"/>
                <a:gd name="T25" fmla="*/ 269 h 271"/>
                <a:gd name="T26" fmla="*/ 92 w 98"/>
                <a:gd name="T27" fmla="*/ 271 h 271"/>
                <a:gd name="T28" fmla="*/ 94 w 98"/>
                <a:gd name="T29" fmla="*/ 269 h 271"/>
                <a:gd name="T30" fmla="*/ 96 w 98"/>
                <a:gd name="T31" fmla="*/ 265 h 271"/>
                <a:gd name="T32" fmla="*/ 96 w 98"/>
                <a:gd name="T33" fmla="*/ 265 h 271"/>
                <a:gd name="T34" fmla="*/ 98 w 98"/>
                <a:gd name="T35" fmla="*/ 255 h 271"/>
                <a:gd name="T36" fmla="*/ 98 w 98"/>
                <a:gd name="T37" fmla="*/ 243 h 271"/>
                <a:gd name="T38" fmla="*/ 96 w 98"/>
                <a:gd name="T39" fmla="*/ 229 h 271"/>
                <a:gd name="T40" fmla="*/ 94 w 98"/>
                <a:gd name="T41" fmla="*/ 211 h 271"/>
                <a:gd name="T42" fmla="*/ 90 w 98"/>
                <a:gd name="T43" fmla="*/ 187 h 271"/>
                <a:gd name="T44" fmla="*/ 82 w 98"/>
                <a:gd name="T45" fmla="*/ 161 h 271"/>
                <a:gd name="T46" fmla="*/ 74 w 98"/>
                <a:gd name="T47" fmla="*/ 132 h 271"/>
                <a:gd name="T48" fmla="*/ 60 w 98"/>
                <a:gd name="T49" fmla="*/ 98 h 271"/>
                <a:gd name="T50" fmla="*/ 60 w 98"/>
                <a:gd name="T51" fmla="*/ 98 h 271"/>
                <a:gd name="T52" fmla="*/ 24 w 98"/>
                <a:gd name="T53" fmla="*/ 0 h 271"/>
                <a:gd name="T54" fmla="*/ 0 w 98"/>
                <a:gd name="T55" fmla="*/ 10 h 27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8" h="271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8" y="52"/>
                  </a:lnTo>
                  <a:lnTo>
                    <a:pt x="16" y="94"/>
                  </a:lnTo>
                  <a:lnTo>
                    <a:pt x="30" y="140"/>
                  </a:lnTo>
                  <a:lnTo>
                    <a:pt x="44" y="187"/>
                  </a:lnTo>
                  <a:lnTo>
                    <a:pt x="52" y="207"/>
                  </a:lnTo>
                  <a:lnTo>
                    <a:pt x="62" y="223"/>
                  </a:lnTo>
                  <a:lnTo>
                    <a:pt x="86" y="265"/>
                  </a:lnTo>
                  <a:lnTo>
                    <a:pt x="88" y="269"/>
                  </a:lnTo>
                  <a:lnTo>
                    <a:pt x="92" y="271"/>
                  </a:lnTo>
                  <a:lnTo>
                    <a:pt x="94" y="269"/>
                  </a:lnTo>
                  <a:lnTo>
                    <a:pt x="96" y="265"/>
                  </a:lnTo>
                  <a:lnTo>
                    <a:pt x="98" y="255"/>
                  </a:lnTo>
                  <a:lnTo>
                    <a:pt x="98" y="243"/>
                  </a:lnTo>
                  <a:lnTo>
                    <a:pt x="96" y="229"/>
                  </a:lnTo>
                  <a:lnTo>
                    <a:pt x="94" y="211"/>
                  </a:lnTo>
                  <a:lnTo>
                    <a:pt x="90" y="187"/>
                  </a:lnTo>
                  <a:lnTo>
                    <a:pt x="82" y="161"/>
                  </a:lnTo>
                  <a:lnTo>
                    <a:pt x="74" y="132"/>
                  </a:lnTo>
                  <a:lnTo>
                    <a:pt x="60" y="98"/>
                  </a:lnTo>
                  <a:lnTo>
                    <a:pt x="24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Freeform 1253"/>
            <p:cNvSpPr>
              <a:spLocks/>
            </p:cNvSpPr>
            <p:nvPr/>
          </p:nvSpPr>
          <p:spPr bwMode="auto">
            <a:xfrm>
              <a:off x="1330" y="2773"/>
              <a:ext cx="144" cy="245"/>
            </a:xfrm>
            <a:custGeom>
              <a:avLst/>
              <a:gdLst>
                <a:gd name="T0" fmla="*/ 0 w 144"/>
                <a:gd name="T1" fmla="*/ 6 h 245"/>
                <a:gd name="T2" fmla="*/ 0 w 144"/>
                <a:gd name="T3" fmla="*/ 6 h 245"/>
                <a:gd name="T4" fmla="*/ 24 w 144"/>
                <a:gd name="T5" fmla="*/ 76 h 245"/>
                <a:gd name="T6" fmla="*/ 44 w 144"/>
                <a:gd name="T7" fmla="*/ 130 h 245"/>
                <a:gd name="T8" fmla="*/ 60 w 144"/>
                <a:gd name="T9" fmla="*/ 169 h 245"/>
                <a:gd name="T10" fmla="*/ 60 w 144"/>
                <a:gd name="T11" fmla="*/ 169 h 245"/>
                <a:gd name="T12" fmla="*/ 74 w 144"/>
                <a:gd name="T13" fmla="*/ 195 h 245"/>
                <a:gd name="T14" fmla="*/ 90 w 144"/>
                <a:gd name="T15" fmla="*/ 217 h 245"/>
                <a:gd name="T16" fmla="*/ 106 w 144"/>
                <a:gd name="T17" fmla="*/ 235 h 245"/>
                <a:gd name="T18" fmla="*/ 114 w 144"/>
                <a:gd name="T19" fmla="*/ 239 h 245"/>
                <a:gd name="T20" fmla="*/ 120 w 144"/>
                <a:gd name="T21" fmla="*/ 243 h 245"/>
                <a:gd name="T22" fmla="*/ 120 w 144"/>
                <a:gd name="T23" fmla="*/ 243 h 245"/>
                <a:gd name="T24" fmla="*/ 132 w 144"/>
                <a:gd name="T25" fmla="*/ 245 h 245"/>
                <a:gd name="T26" fmla="*/ 142 w 144"/>
                <a:gd name="T27" fmla="*/ 245 h 245"/>
                <a:gd name="T28" fmla="*/ 144 w 144"/>
                <a:gd name="T29" fmla="*/ 243 h 245"/>
                <a:gd name="T30" fmla="*/ 144 w 144"/>
                <a:gd name="T31" fmla="*/ 239 h 245"/>
                <a:gd name="T32" fmla="*/ 142 w 144"/>
                <a:gd name="T33" fmla="*/ 235 h 245"/>
                <a:gd name="T34" fmla="*/ 138 w 144"/>
                <a:gd name="T35" fmla="*/ 227 h 245"/>
                <a:gd name="T36" fmla="*/ 138 w 144"/>
                <a:gd name="T37" fmla="*/ 227 h 245"/>
                <a:gd name="T38" fmla="*/ 130 w 144"/>
                <a:gd name="T39" fmla="*/ 213 h 245"/>
                <a:gd name="T40" fmla="*/ 130 w 144"/>
                <a:gd name="T41" fmla="*/ 209 h 245"/>
                <a:gd name="T42" fmla="*/ 128 w 144"/>
                <a:gd name="T43" fmla="*/ 201 h 245"/>
                <a:gd name="T44" fmla="*/ 118 w 144"/>
                <a:gd name="T45" fmla="*/ 177 h 245"/>
                <a:gd name="T46" fmla="*/ 118 w 144"/>
                <a:gd name="T47" fmla="*/ 177 h 245"/>
                <a:gd name="T48" fmla="*/ 62 w 144"/>
                <a:gd name="T49" fmla="*/ 72 h 245"/>
                <a:gd name="T50" fmla="*/ 22 w 144"/>
                <a:gd name="T51" fmla="*/ 0 h 245"/>
                <a:gd name="T52" fmla="*/ 0 w 144"/>
                <a:gd name="T53" fmla="*/ 6 h 2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44" h="245">
                  <a:moveTo>
                    <a:pt x="0" y="6"/>
                  </a:moveTo>
                  <a:lnTo>
                    <a:pt x="0" y="6"/>
                  </a:lnTo>
                  <a:lnTo>
                    <a:pt x="24" y="76"/>
                  </a:lnTo>
                  <a:lnTo>
                    <a:pt x="44" y="130"/>
                  </a:lnTo>
                  <a:lnTo>
                    <a:pt x="60" y="169"/>
                  </a:lnTo>
                  <a:lnTo>
                    <a:pt x="74" y="195"/>
                  </a:lnTo>
                  <a:lnTo>
                    <a:pt x="90" y="217"/>
                  </a:lnTo>
                  <a:lnTo>
                    <a:pt x="106" y="235"/>
                  </a:lnTo>
                  <a:lnTo>
                    <a:pt x="114" y="239"/>
                  </a:lnTo>
                  <a:lnTo>
                    <a:pt x="120" y="243"/>
                  </a:lnTo>
                  <a:lnTo>
                    <a:pt x="132" y="245"/>
                  </a:lnTo>
                  <a:lnTo>
                    <a:pt x="142" y="245"/>
                  </a:lnTo>
                  <a:lnTo>
                    <a:pt x="144" y="243"/>
                  </a:lnTo>
                  <a:lnTo>
                    <a:pt x="144" y="239"/>
                  </a:lnTo>
                  <a:lnTo>
                    <a:pt x="142" y="235"/>
                  </a:lnTo>
                  <a:lnTo>
                    <a:pt x="138" y="227"/>
                  </a:lnTo>
                  <a:lnTo>
                    <a:pt x="130" y="213"/>
                  </a:lnTo>
                  <a:lnTo>
                    <a:pt x="130" y="209"/>
                  </a:lnTo>
                  <a:lnTo>
                    <a:pt x="128" y="201"/>
                  </a:lnTo>
                  <a:lnTo>
                    <a:pt x="118" y="177"/>
                  </a:lnTo>
                  <a:lnTo>
                    <a:pt x="62" y="72"/>
                  </a:lnTo>
                  <a:lnTo>
                    <a:pt x="2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1254"/>
            <p:cNvSpPr>
              <a:spLocks/>
            </p:cNvSpPr>
            <p:nvPr/>
          </p:nvSpPr>
          <p:spPr bwMode="auto">
            <a:xfrm>
              <a:off x="1350" y="2757"/>
              <a:ext cx="194" cy="241"/>
            </a:xfrm>
            <a:custGeom>
              <a:avLst/>
              <a:gdLst>
                <a:gd name="T0" fmla="*/ 0 w 194"/>
                <a:gd name="T1" fmla="*/ 16 h 241"/>
                <a:gd name="T2" fmla="*/ 0 w 194"/>
                <a:gd name="T3" fmla="*/ 16 h 241"/>
                <a:gd name="T4" fmla="*/ 10 w 194"/>
                <a:gd name="T5" fmla="*/ 36 h 241"/>
                <a:gd name="T6" fmla="*/ 34 w 194"/>
                <a:gd name="T7" fmla="*/ 80 h 241"/>
                <a:gd name="T8" fmla="*/ 68 w 194"/>
                <a:gd name="T9" fmla="*/ 130 h 241"/>
                <a:gd name="T10" fmla="*/ 84 w 194"/>
                <a:gd name="T11" fmla="*/ 152 h 241"/>
                <a:gd name="T12" fmla="*/ 98 w 194"/>
                <a:gd name="T13" fmla="*/ 169 h 241"/>
                <a:gd name="T14" fmla="*/ 98 w 194"/>
                <a:gd name="T15" fmla="*/ 169 h 241"/>
                <a:gd name="T16" fmla="*/ 112 w 194"/>
                <a:gd name="T17" fmla="*/ 181 h 241"/>
                <a:gd name="T18" fmla="*/ 126 w 194"/>
                <a:gd name="T19" fmla="*/ 193 h 241"/>
                <a:gd name="T20" fmla="*/ 150 w 194"/>
                <a:gd name="T21" fmla="*/ 211 h 241"/>
                <a:gd name="T22" fmla="*/ 170 w 194"/>
                <a:gd name="T23" fmla="*/ 223 h 241"/>
                <a:gd name="T24" fmla="*/ 180 w 194"/>
                <a:gd name="T25" fmla="*/ 231 h 241"/>
                <a:gd name="T26" fmla="*/ 180 w 194"/>
                <a:gd name="T27" fmla="*/ 231 h 241"/>
                <a:gd name="T28" fmla="*/ 184 w 194"/>
                <a:gd name="T29" fmla="*/ 237 h 241"/>
                <a:gd name="T30" fmla="*/ 188 w 194"/>
                <a:gd name="T31" fmla="*/ 241 h 241"/>
                <a:gd name="T32" fmla="*/ 190 w 194"/>
                <a:gd name="T33" fmla="*/ 241 h 241"/>
                <a:gd name="T34" fmla="*/ 192 w 194"/>
                <a:gd name="T35" fmla="*/ 239 h 241"/>
                <a:gd name="T36" fmla="*/ 194 w 194"/>
                <a:gd name="T37" fmla="*/ 231 h 241"/>
                <a:gd name="T38" fmla="*/ 194 w 194"/>
                <a:gd name="T39" fmla="*/ 231 h 241"/>
                <a:gd name="T40" fmla="*/ 192 w 194"/>
                <a:gd name="T41" fmla="*/ 225 h 241"/>
                <a:gd name="T42" fmla="*/ 190 w 194"/>
                <a:gd name="T43" fmla="*/ 221 h 241"/>
                <a:gd name="T44" fmla="*/ 180 w 194"/>
                <a:gd name="T45" fmla="*/ 203 h 241"/>
                <a:gd name="T46" fmla="*/ 110 w 194"/>
                <a:gd name="T47" fmla="*/ 104 h 241"/>
                <a:gd name="T48" fmla="*/ 110 w 194"/>
                <a:gd name="T49" fmla="*/ 104 h 241"/>
                <a:gd name="T50" fmla="*/ 84 w 194"/>
                <a:gd name="T51" fmla="*/ 70 h 241"/>
                <a:gd name="T52" fmla="*/ 64 w 194"/>
                <a:gd name="T53" fmla="*/ 42 h 241"/>
                <a:gd name="T54" fmla="*/ 46 w 194"/>
                <a:gd name="T55" fmla="*/ 24 h 241"/>
                <a:gd name="T56" fmla="*/ 32 w 194"/>
                <a:gd name="T57" fmla="*/ 12 h 241"/>
                <a:gd name="T58" fmla="*/ 24 w 194"/>
                <a:gd name="T59" fmla="*/ 4 h 241"/>
                <a:gd name="T60" fmla="*/ 16 w 194"/>
                <a:gd name="T61" fmla="*/ 0 h 241"/>
                <a:gd name="T62" fmla="*/ 12 w 194"/>
                <a:gd name="T63" fmla="*/ 0 h 241"/>
                <a:gd name="T64" fmla="*/ 0 w 194"/>
                <a:gd name="T65" fmla="*/ 16 h 2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241">
                  <a:moveTo>
                    <a:pt x="0" y="16"/>
                  </a:moveTo>
                  <a:lnTo>
                    <a:pt x="0" y="16"/>
                  </a:lnTo>
                  <a:lnTo>
                    <a:pt x="10" y="36"/>
                  </a:lnTo>
                  <a:lnTo>
                    <a:pt x="34" y="80"/>
                  </a:lnTo>
                  <a:lnTo>
                    <a:pt x="68" y="130"/>
                  </a:lnTo>
                  <a:lnTo>
                    <a:pt x="84" y="152"/>
                  </a:lnTo>
                  <a:lnTo>
                    <a:pt x="98" y="169"/>
                  </a:lnTo>
                  <a:lnTo>
                    <a:pt x="112" y="181"/>
                  </a:lnTo>
                  <a:lnTo>
                    <a:pt x="126" y="193"/>
                  </a:lnTo>
                  <a:lnTo>
                    <a:pt x="150" y="211"/>
                  </a:lnTo>
                  <a:lnTo>
                    <a:pt x="170" y="223"/>
                  </a:lnTo>
                  <a:lnTo>
                    <a:pt x="180" y="231"/>
                  </a:lnTo>
                  <a:lnTo>
                    <a:pt x="184" y="237"/>
                  </a:lnTo>
                  <a:lnTo>
                    <a:pt x="188" y="241"/>
                  </a:lnTo>
                  <a:lnTo>
                    <a:pt x="190" y="241"/>
                  </a:lnTo>
                  <a:lnTo>
                    <a:pt x="192" y="239"/>
                  </a:lnTo>
                  <a:lnTo>
                    <a:pt x="194" y="231"/>
                  </a:lnTo>
                  <a:lnTo>
                    <a:pt x="192" y="225"/>
                  </a:lnTo>
                  <a:lnTo>
                    <a:pt x="190" y="221"/>
                  </a:lnTo>
                  <a:lnTo>
                    <a:pt x="180" y="203"/>
                  </a:lnTo>
                  <a:lnTo>
                    <a:pt x="110" y="104"/>
                  </a:lnTo>
                  <a:lnTo>
                    <a:pt x="84" y="70"/>
                  </a:lnTo>
                  <a:lnTo>
                    <a:pt x="64" y="42"/>
                  </a:lnTo>
                  <a:lnTo>
                    <a:pt x="46" y="24"/>
                  </a:lnTo>
                  <a:lnTo>
                    <a:pt x="32" y="12"/>
                  </a:lnTo>
                  <a:lnTo>
                    <a:pt x="24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Freeform 1257"/>
            <p:cNvSpPr>
              <a:spLocks/>
            </p:cNvSpPr>
            <p:nvPr/>
          </p:nvSpPr>
          <p:spPr bwMode="auto">
            <a:xfrm>
              <a:off x="1278" y="2773"/>
              <a:ext cx="64" cy="281"/>
            </a:xfrm>
            <a:custGeom>
              <a:avLst/>
              <a:gdLst>
                <a:gd name="T0" fmla="*/ 26 w 64"/>
                <a:gd name="T1" fmla="*/ 10 h 281"/>
                <a:gd name="T2" fmla="*/ 26 w 64"/>
                <a:gd name="T3" fmla="*/ 10 h 281"/>
                <a:gd name="T4" fmla="*/ 46 w 64"/>
                <a:gd name="T5" fmla="*/ 96 h 281"/>
                <a:gd name="T6" fmla="*/ 60 w 64"/>
                <a:gd name="T7" fmla="*/ 163 h 281"/>
                <a:gd name="T8" fmla="*/ 64 w 64"/>
                <a:gd name="T9" fmla="*/ 189 h 281"/>
                <a:gd name="T10" fmla="*/ 64 w 64"/>
                <a:gd name="T11" fmla="*/ 209 h 281"/>
                <a:gd name="T12" fmla="*/ 64 w 64"/>
                <a:gd name="T13" fmla="*/ 209 h 281"/>
                <a:gd name="T14" fmla="*/ 58 w 64"/>
                <a:gd name="T15" fmla="*/ 235 h 281"/>
                <a:gd name="T16" fmla="*/ 52 w 64"/>
                <a:gd name="T17" fmla="*/ 263 h 281"/>
                <a:gd name="T18" fmla="*/ 48 w 64"/>
                <a:gd name="T19" fmla="*/ 273 h 281"/>
                <a:gd name="T20" fmla="*/ 44 w 64"/>
                <a:gd name="T21" fmla="*/ 279 h 281"/>
                <a:gd name="T22" fmla="*/ 42 w 64"/>
                <a:gd name="T23" fmla="*/ 281 h 281"/>
                <a:gd name="T24" fmla="*/ 38 w 64"/>
                <a:gd name="T25" fmla="*/ 279 h 281"/>
                <a:gd name="T26" fmla="*/ 38 w 64"/>
                <a:gd name="T27" fmla="*/ 279 h 281"/>
                <a:gd name="T28" fmla="*/ 32 w 64"/>
                <a:gd name="T29" fmla="*/ 265 h 281"/>
                <a:gd name="T30" fmla="*/ 24 w 64"/>
                <a:gd name="T31" fmla="*/ 249 h 281"/>
                <a:gd name="T32" fmla="*/ 18 w 64"/>
                <a:gd name="T33" fmla="*/ 231 h 281"/>
                <a:gd name="T34" fmla="*/ 16 w 64"/>
                <a:gd name="T35" fmla="*/ 219 h 281"/>
                <a:gd name="T36" fmla="*/ 14 w 64"/>
                <a:gd name="T37" fmla="*/ 205 h 281"/>
                <a:gd name="T38" fmla="*/ 14 w 64"/>
                <a:gd name="T39" fmla="*/ 205 h 281"/>
                <a:gd name="T40" fmla="*/ 14 w 64"/>
                <a:gd name="T41" fmla="*/ 169 h 281"/>
                <a:gd name="T42" fmla="*/ 16 w 64"/>
                <a:gd name="T43" fmla="*/ 128 h 281"/>
                <a:gd name="T44" fmla="*/ 16 w 64"/>
                <a:gd name="T45" fmla="*/ 86 h 281"/>
                <a:gd name="T46" fmla="*/ 16 w 64"/>
                <a:gd name="T47" fmla="*/ 68 h 281"/>
                <a:gd name="T48" fmla="*/ 12 w 64"/>
                <a:gd name="T49" fmla="*/ 52 h 281"/>
                <a:gd name="T50" fmla="*/ 12 w 64"/>
                <a:gd name="T51" fmla="*/ 52 h 281"/>
                <a:gd name="T52" fmla="*/ 0 w 64"/>
                <a:gd name="T53" fmla="*/ 0 h 281"/>
                <a:gd name="T54" fmla="*/ 26 w 64"/>
                <a:gd name="T55" fmla="*/ 10 h 28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4" h="281">
                  <a:moveTo>
                    <a:pt x="26" y="10"/>
                  </a:moveTo>
                  <a:lnTo>
                    <a:pt x="26" y="10"/>
                  </a:lnTo>
                  <a:lnTo>
                    <a:pt x="46" y="96"/>
                  </a:lnTo>
                  <a:lnTo>
                    <a:pt x="60" y="163"/>
                  </a:lnTo>
                  <a:lnTo>
                    <a:pt x="64" y="189"/>
                  </a:lnTo>
                  <a:lnTo>
                    <a:pt x="64" y="209"/>
                  </a:lnTo>
                  <a:lnTo>
                    <a:pt x="58" y="235"/>
                  </a:lnTo>
                  <a:lnTo>
                    <a:pt x="52" y="263"/>
                  </a:lnTo>
                  <a:lnTo>
                    <a:pt x="48" y="273"/>
                  </a:lnTo>
                  <a:lnTo>
                    <a:pt x="44" y="279"/>
                  </a:lnTo>
                  <a:lnTo>
                    <a:pt x="42" y="281"/>
                  </a:lnTo>
                  <a:lnTo>
                    <a:pt x="38" y="279"/>
                  </a:lnTo>
                  <a:lnTo>
                    <a:pt x="32" y="265"/>
                  </a:lnTo>
                  <a:lnTo>
                    <a:pt x="24" y="249"/>
                  </a:lnTo>
                  <a:lnTo>
                    <a:pt x="18" y="231"/>
                  </a:lnTo>
                  <a:lnTo>
                    <a:pt x="16" y="219"/>
                  </a:lnTo>
                  <a:lnTo>
                    <a:pt x="14" y="205"/>
                  </a:lnTo>
                  <a:lnTo>
                    <a:pt x="14" y="169"/>
                  </a:lnTo>
                  <a:lnTo>
                    <a:pt x="16" y="128"/>
                  </a:lnTo>
                  <a:lnTo>
                    <a:pt x="16" y="86"/>
                  </a:lnTo>
                  <a:lnTo>
                    <a:pt x="16" y="68"/>
                  </a:lnTo>
                  <a:lnTo>
                    <a:pt x="12" y="52"/>
                  </a:lnTo>
                  <a:lnTo>
                    <a:pt x="0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1258"/>
            <p:cNvSpPr>
              <a:spLocks/>
            </p:cNvSpPr>
            <p:nvPr/>
          </p:nvSpPr>
          <p:spPr bwMode="auto">
            <a:xfrm>
              <a:off x="1054" y="2711"/>
              <a:ext cx="212" cy="200"/>
            </a:xfrm>
            <a:custGeom>
              <a:avLst/>
              <a:gdLst>
                <a:gd name="T0" fmla="*/ 192 w 212"/>
                <a:gd name="T1" fmla="*/ 0 h 200"/>
                <a:gd name="T2" fmla="*/ 192 w 212"/>
                <a:gd name="T3" fmla="*/ 0 h 200"/>
                <a:gd name="T4" fmla="*/ 190 w 212"/>
                <a:gd name="T5" fmla="*/ 2 h 200"/>
                <a:gd name="T6" fmla="*/ 158 w 212"/>
                <a:gd name="T7" fmla="*/ 26 h 200"/>
                <a:gd name="T8" fmla="*/ 158 w 212"/>
                <a:gd name="T9" fmla="*/ 26 h 200"/>
                <a:gd name="T10" fmla="*/ 126 w 212"/>
                <a:gd name="T11" fmla="*/ 52 h 200"/>
                <a:gd name="T12" fmla="*/ 88 w 212"/>
                <a:gd name="T13" fmla="*/ 84 h 200"/>
                <a:gd name="T14" fmla="*/ 54 w 212"/>
                <a:gd name="T15" fmla="*/ 120 h 200"/>
                <a:gd name="T16" fmla="*/ 40 w 212"/>
                <a:gd name="T17" fmla="*/ 136 h 200"/>
                <a:gd name="T18" fmla="*/ 28 w 212"/>
                <a:gd name="T19" fmla="*/ 152 h 200"/>
                <a:gd name="T20" fmla="*/ 28 w 212"/>
                <a:gd name="T21" fmla="*/ 152 h 200"/>
                <a:gd name="T22" fmla="*/ 2 w 212"/>
                <a:gd name="T23" fmla="*/ 192 h 200"/>
                <a:gd name="T24" fmla="*/ 0 w 212"/>
                <a:gd name="T25" fmla="*/ 196 h 200"/>
                <a:gd name="T26" fmla="*/ 0 w 212"/>
                <a:gd name="T27" fmla="*/ 200 h 200"/>
                <a:gd name="T28" fmla="*/ 2 w 212"/>
                <a:gd name="T29" fmla="*/ 200 h 200"/>
                <a:gd name="T30" fmla="*/ 8 w 212"/>
                <a:gd name="T31" fmla="*/ 200 h 200"/>
                <a:gd name="T32" fmla="*/ 8 w 212"/>
                <a:gd name="T33" fmla="*/ 200 h 200"/>
                <a:gd name="T34" fmla="*/ 16 w 212"/>
                <a:gd name="T35" fmla="*/ 198 h 200"/>
                <a:gd name="T36" fmla="*/ 26 w 212"/>
                <a:gd name="T37" fmla="*/ 192 h 200"/>
                <a:gd name="T38" fmla="*/ 40 w 212"/>
                <a:gd name="T39" fmla="*/ 184 h 200"/>
                <a:gd name="T40" fmla="*/ 54 w 212"/>
                <a:gd name="T41" fmla="*/ 174 h 200"/>
                <a:gd name="T42" fmla="*/ 72 w 212"/>
                <a:gd name="T43" fmla="*/ 160 h 200"/>
                <a:gd name="T44" fmla="*/ 92 w 212"/>
                <a:gd name="T45" fmla="*/ 142 h 200"/>
                <a:gd name="T46" fmla="*/ 116 w 212"/>
                <a:gd name="T47" fmla="*/ 120 h 200"/>
                <a:gd name="T48" fmla="*/ 142 w 212"/>
                <a:gd name="T49" fmla="*/ 94 h 200"/>
                <a:gd name="T50" fmla="*/ 142 w 212"/>
                <a:gd name="T51" fmla="*/ 94 h 200"/>
                <a:gd name="T52" fmla="*/ 212 w 212"/>
                <a:gd name="T53" fmla="*/ 18 h 200"/>
                <a:gd name="T54" fmla="*/ 192 w 212"/>
                <a:gd name="T55" fmla="*/ 0 h 2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2" h="200">
                  <a:moveTo>
                    <a:pt x="192" y="0"/>
                  </a:moveTo>
                  <a:lnTo>
                    <a:pt x="192" y="0"/>
                  </a:lnTo>
                  <a:lnTo>
                    <a:pt x="190" y="2"/>
                  </a:lnTo>
                  <a:lnTo>
                    <a:pt x="158" y="26"/>
                  </a:lnTo>
                  <a:lnTo>
                    <a:pt x="126" y="52"/>
                  </a:lnTo>
                  <a:lnTo>
                    <a:pt x="88" y="84"/>
                  </a:lnTo>
                  <a:lnTo>
                    <a:pt x="54" y="120"/>
                  </a:lnTo>
                  <a:lnTo>
                    <a:pt x="40" y="136"/>
                  </a:lnTo>
                  <a:lnTo>
                    <a:pt x="28" y="152"/>
                  </a:lnTo>
                  <a:lnTo>
                    <a:pt x="2" y="192"/>
                  </a:lnTo>
                  <a:lnTo>
                    <a:pt x="0" y="196"/>
                  </a:lnTo>
                  <a:lnTo>
                    <a:pt x="0" y="200"/>
                  </a:lnTo>
                  <a:lnTo>
                    <a:pt x="2" y="200"/>
                  </a:lnTo>
                  <a:lnTo>
                    <a:pt x="8" y="200"/>
                  </a:lnTo>
                  <a:lnTo>
                    <a:pt x="16" y="198"/>
                  </a:lnTo>
                  <a:lnTo>
                    <a:pt x="26" y="192"/>
                  </a:lnTo>
                  <a:lnTo>
                    <a:pt x="40" y="184"/>
                  </a:lnTo>
                  <a:lnTo>
                    <a:pt x="54" y="174"/>
                  </a:lnTo>
                  <a:lnTo>
                    <a:pt x="72" y="160"/>
                  </a:lnTo>
                  <a:lnTo>
                    <a:pt x="92" y="142"/>
                  </a:lnTo>
                  <a:lnTo>
                    <a:pt x="116" y="120"/>
                  </a:lnTo>
                  <a:lnTo>
                    <a:pt x="142" y="94"/>
                  </a:lnTo>
                  <a:lnTo>
                    <a:pt x="212" y="1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1261"/>
            <p:cNvSpPr>
              <a:spLocks/>
            </p:cNvSpPr>
            <p:nvPr/>
          </p:nvSpPr>
          <p:spPr bwMode="auto">
            <a:xfrm>
              <a:off x="1108" y="2731"/>
              <a:ext cx="176" cy="235"/>
            </a:xfrm>
            <a:custGeom>
              <a:avLst/>
              <a:gdLst>
                <a:gd name="T0" fmla="*/ 160 w 176"/>
                <a:gd name="T1" fmla="*/ 0 h 235"/>
                <a:gd name="T2" fmla="*/ 160 w 176"/>
                <a:gd name="T3" fmla="*/ 0 h 235"/>
                <a:gd name="T4" fmla="*/ 108 w 176"/>
                <a:gd name="T5" fmla="*/ 52 h 235"/>
                <a:gd name="T6" fmla="*/ 68 w 176"/>
                <a:gd name="T7" fmla="*/ 96 h 235"/>
                <a:gd name="T8" fmla="*/ 40 w 176"/>
                <a:gd name="T9" fmla="*/ 128 h 235"/>
                <a:gd name="T10" fmla="*/ 40 w 176"/>
                <a:gd name="T11" fmla="*/ 128 h 235"/>
                <a:gd name="T12" fmla="*/ 24 w 176"/>
                <a:gd name="T13" fmla="*/ 152 h 235"/>
                <a:gd name="T14" fmla="*/ 10 w 176"/>
                <a:gd name="T15" fmla="*/ 176 h 235"/>
                <a:gd name="T16" fmla="*/ 2 w 176"/>
                <a:gd name="T17" fmla="*/ 197 h 235"/>
                <a:gd name="T18" fmla="*/ 0 w 176"/>
                <a:gd name="T19" fmla="*/ 207 h 235"/>
                <a:gd name="T20" fmla="*/ 2 w 176"/>
                <a:gd name="T21" fmla="*/ 213 h 235"/>
                <a:gd name="T22" fmla="*/ 2 w 176"/>
                <a:gd name="T23" fmla="*/ 213 h 235"/>
                <a:gd name="T24" fmla="*/ 6 w 176"/>
                <a:gd name="T25" fmla="*/ 225 h 235"/>
                <a:gd name="T26" fmla="*/ 10 w 176"/>
                <a:gd name="T27" fmla="*/ 233 h 235"/>
                <a:gd name="T28" fmla="*/ 12 w 176"/>
                <a:gd name="T29" fmla="*/ 235 h 235"/>
                <a:gd name="T30" fmla="*/ 14 w 176"/>
                <a:gd name="T31" fmla="*/ 233 h 235"/>
                <a:gd name="T32" fmla="*/ 18 w 176"/>
                <a:gd name="T33" fmla="*/ 229 h 235"/>
                <a:gd name="T34" fmla="*/ 24 w 176"/>
                <a:gd name="T35" fmla="*/ 221 h 235"/>
                <a:gd name="T36" fmla="*/ 24 w 176"/>
                <a:gd name="T37" fmla="*/ 221 h 235"/>
                <a:gd name="T38" fmla="*/ 32 w 176"/>
                <a:gd name="T39" fmla="*/ 209 h 235"/>
                <a:gd name="T40" fmla="*/ 36 w 176"/>
                <a:gd name="T41" fmla="*/ 207 h 235"/>
                <a:gd name="T42" fmla="*/ 44 w 176"/>
                <a:gd name="T43" fmla="*/ 201 h 235"/>
                <a:gd name="T44" fmla="*/ 58 w 176"/>
                <a:gd name="T45" fmla="*/ 184 h 235"/>
                <a:gd name="T46" fmla="*/ 58 w 176"/>
                <a:gd name="T47" fmla="*/ 184 h 235"/>
                <a:gd name="T48" fmla="*/ 128 w 176"/>
                <a:gd name="T49" fmla="*/ 86 h 235"/>
                <a:gd name="T50" fmla="*/ 176 w 176"/>
                <a:gd name="T51" fmla="*/ 16 h 235"/>
                <a:gd name="T52" fmla="*/ 160 w 176"/>
                <a:gd name="T53" fmla="*/ 0 h 23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6" h="235">
                  <a:moveTo>
                    <a:pt x="160" y="0"/>
                  </a:moveTo>
                  <a:lnTo>
                    <a:pt x="160" y="0"/>
                  </a:lnTo>
                  <a:lnTo>
                    <a:pt x="108" y="52"/>
                  </a:lnTo>
                  <a:lnTo>
                    <a:pt x="68" y="96"/>
                  </a:lnTo>
                  <a:lnTo>
                    <a:pt x="40" y="128"/>
                  </a:lnTo>
                  <a:lnTo>
                    <a:pt x="24" y="152"/>
                  </a:lnTo>
                  <a:lnTo>
                    <a:pt x="10" y="176"/>
                  </a:lnTo>
                  <a:lnTo>
                    <a:pt x="2" y="197"/>
                  </a:lnTo>
                  <a:lnTo>
                    <a:pt x="0" y="207"/>
                  </a:lnTo>
                  <a:lnTo>
                    <a:pt x="2" y="213"/>
                  </a:lnTo>
                  <a:lnTo>
                    <a:pt x="6" y="225"/>
                  </a:lnTo>
                  <a:lnTo>
                    <a:pt x="10" y="233"/>
                  </a:lnTo>
                  <a:lnTo>
                    <a:pt x="12" y="235"/>
                  </a:lnTo>
                  <a:lnTo>
                    <a:pt x="14" y="233"/>
                  </a:lnTo>
                  <a:lnTo>
                    <a:pt x="18" y="229"/>
                  </a:lnTo>
                  <a:lnTo>
                    <a:pt x="24" y="221"/>
                  </a:lnTo>
                  <a:lnTo>
                    <a:pt x="32" y="209"/>
                  </a:lnTo>
                  <a:lnTo>
                    <a:pt x="36" y="207"/>
                  </a:lnTo>
                  <a:lnTo>
                    <a:pt x="44" y="201"/>
                  </a:lnTo>
                  <a:lnTo>
                    <a:pt x="58" y="184"/>
                  </a:lnTo>
                  <a:lnTo>
                    <a:pt x="128" y="86"/>
                  </a:lnTo>
                  <a:lnTo>
                    <a:pt x="176" y="16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1262"/>
            <p:cNvSpPr>
              <a:spLocks/>
            </p:cNvSpPr>
            <p:nvPr/>
          </p:nvSpPr>
          <p:spPr bwMode="auto">
            <a:xfrm>
              <a:off x="1166" y="2745"/>
              <a:ext cx="138" cy="273"/>
            </a:xfrm>
            <a:custGeom>
              <a:avLst/>
              <a:gdLst>
                <a:gd name="T0" fmla="*/ 116 w 138"/>
                <a:gd name="T1" fmla="*/ 0 h 273"/>
                <a:gd name="T2" fmla="*/ 116 w 138"/>
                <a:gd name="T3" fmla="*/ 0 h 273"/>
                <a:gd name="T4" fmla="*/ 104 w 138"/>
                <a:gd name="T5" fmla="*/ 18 h 273"/>
                <a:gd name="T6" fmla="*/ 76 w 138"/>
                <a:gd name="T7" fmla="*/ 60 h 273"/>
                <a:gd name="T8" fmla="*/ 44 w 138"/>
                <a:gd name="T9" fmla="*/ 112 h 273"/>
                <a:gd name="T10" fmla="*/ 32 w 138"/>
                <a:gd name="T11" fmla="*/ 138 h 273"/>
                <a:gd name="T12" fmla="*/ 22 w 138"/>
                <a:gd name="T13" fmla="*/ 158 h 273"/>
                <a:gd name="T14" fmla="*/ 22 w 138"/>
                <a:gd name="T15" fmla="*/ 158 h 273"/>
                <a:gd name="T16" fmla="*/ 18 w 138"/>
                <a:gd name="T17" fmla="*/ 176 h 273"/>
                <a:gd name="T18" fmla="*/ 14 w 138"/>
                <a:gd name="T19" fmla="*/ 193 h 273"/>
                <a:gd name="T20" fmla="*/ 8 w 138"/>
                <a:gd name="T21" fmla="*/ 223 h 273"/>
                <a:gd name="T22" fmla="*/ 6 w 138"/>
                <a:gd name="T23" fmla="*/ 245 h 273"/>
                <a:gd name="T24" fmla="*/ 2 w 138"/>
                <a:gd name="T25" fmla="*/ 257 h 273"/>
                <a:gd name="T26" fmla="*/ 2 w 138"/>
                <a:gd name="T27" fmla="*/ 257 h 273"/>
                <a:gd name="T28" fmla="*/ 0 w 138"/>
                <a:gd name="T29" fmla="*/ 265 h 273"/>
                <a:gd name="T30" fmla="*/ 0 w 138"/>
                <a:gd name="T31" fmla="*/ 271 h 273"/>
                <a:gd name="T32" fmla="*/ 0 w 138"/>
                <a:gd name="T33" fmla="*/ 273 h 273"/>
                <a:gd name="T34" fmla="*/ 2 w 138"/>
                <a:gd name="T35" fmla="*/ 273 h 273"/>
                <a:gd name="T36" fmla="*/ 10 w 138"/>
                <a:gd name="T37" fmla="*/ 271 h 273"/>
                <a:gd name="T38" fmla="*/ 10 w 138"/>
                <a:gd name="T39" fmla="*/ 271 h 273"/>
                <a:gd name="T40" fmla="*/ 14 w 138"/>
                <a:gd name="T41" fmla="*/ 267 h 273"/>
                <a:gd name="T42" fmla="*/ 18 w 138"/>
                <a:gd name="T43" fmla="*/ 263 h 273"/>
                <a:gd name="T44" fmla="*/ 30 w 138"/>
                <a:gd name="T45" fmla="*/ 245 h 273"/>
                <a:gd name="T46" fmla="*/ 86 w 138"/>
                <a:gd name="T47" fmla="*/ 140 h 273"/>
                <a:gd name="T48" fmla="*/ 86 w 138"/>
                <a:gd name="T49" fmla="*/ 140 h 273"/>
                <a:gd name="T50" fmla="*/ 106 w 138"/>
                <a:gd name="T51" fmla="*/ 100 h 273"/>
                <a:gd name="T52" fmla="*/ 120 w 138"/>
                <a:gd name="T53" fmla="*/ 70 h 273"/>
                <a:gd name="T54" fmla="*/ 130 w 138"/>
                <a:gd name="T55" fmla="*/ 46 h 273"/>
                <a:gd name="T56" fmla="*/ 136 w 138"/>
                <a:gd name="T57" fmla="*/ 28 h 273"/>
                <a:gd name="T58" fmla="*/ 138 w 138"/>
                <a:gd name="T59" fmla="*/ 16 h 273"/>
                <a:gd name="T60" fmla="*/ 138 w 138"/>
                <a:gd name="T61" fmla="*/ 10 h 273"/>
                <a:gd name="T62" fmla="*/ 136 w 138"/>
                <a:gd name="T63" fmla="*/ 4 h 273"/>
                <a:gd name="T64" fmla="*/ 116 w 138"/>
                <a:gd name="T65" fmla="*/ 0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8" h="273">
                  <a:moveTo>
                    <a:pt x="116" y="0"/>
                  </a:moveTo>
                  <a:lnTo>
                    <a:pt x="116" y="0"/>
                  </a:lnTo>
                  <a:lnTo>
                    <a:pt x="104" y="18"/>
                  </a:lnTo>
                  <a:lnTo>
                    <a:pt x="76" y="60"/>
                  </a:lnTo>
                  <a:lnTo>
                    <a:pt x="44" y="112"/>
                  </a:lnTo>
                  <a:lnTo>
                    <a:pt x="32" y="138"/>
                  </a:lnTo>
                  <a:lnTo>
                    <a:pt x="22" y="158"/>
                  </a:lnTo>
                  <a:lnTo>
                    <a:pt x="18" y="176"/>
                  </a:lnTo>
                  <a:lnTo>
                    <a:pt x="14" y="193"/>
                  </a:lnTo>
                  <a:lnTo>
                    <a:pt x="8" y="223"/>
                  </a:lnTo>
                  <a:lnTo>
                    <a:pt x="6" y="245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0" y="271"/>
                  </a:lnTo>
                  <a:lnTo>
                    <a:pt x="0" y="273"/>
                  </a:lnTo>
                  <a:lnTo>
                    <a:pt x="2" y="273"/>
                  </a:lnTo>
                  <a:lnTo>
                    <a:pt x="10" y="271"/>
                  </a:lnTo>
                  <a:lnTo>
                    <a:pt x="14" y="267"/>
                  </a:lnTo>
                  <a:lnTo>
                    <a:pt x="18" y="263"/>
                  </a:lnTo>
                  <a:lnTo>
                    <a:pt x="30" y="245"/>
                  </a:lnTo>
                  <a:lnTo>
                    <a:pt x="86" y="140"/>
                  </a:lnTo>
                  <a:lnTo>
                    <a:pt x="106" y="100"/>
                  </a:lnTo>
                  <a:lnTo>
                    <a:pt x="120" y="70"/>
                  </a:lnTo>
                  <a:lnTo>
                    <a:pt x="130" y="46"/>
                  </a:lnTo>
                  <a:lnTo>
                    <a:pt x="136" y="28"/>
                  </a:lnTo>
                  <a:lnTo>
                    <a:pt x="138" y="16"/>
                  </a:lnTo>
                  <a:lnTo>
                    <a:pt x="138" y="10"/>
                  </a:lnTo>
                  <a:lnTo>
                    <a:pt x="136" y="4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Freeform 1265"/>
            <p:cNvSpPr>
              <a:spLocks/>
            </p:cNvSpPr>
            <p:nvPr/>
          </p:nvSpPr>
          <p:spPr bwMode="auto">
            <a:xfrm>
              <a:off x="1016" y="2681"/>
              <a:ext cx="238" cy="166"/>
            </a:xfrm>
            <a:custGeom>
              <a:avLst/>
              <a:gdLst>
                <a:gd name="T0" fmla="*/ 238 w 238"/>
                <a:gd name="T1" fmla="*/ 28 h 166"/>
                <a:gd name="T2" fmla="*/ 238 w 238"/>
                <a:gd name="T3" fmla="*/ 28 h 166"/>
                <a:gd name="T4" fmla="*/ 168 w 238"/>
                <a:gd name="T5" fmla="*/ 86 h 166"/>
                <a:gd name="T6" fmla="*/ 114 w 238"/>
                <a:gd name="T7" fmla="*/ 128 h 166"/>
                <a:gd name="T8" fmla="*/ 92 w 238"/>
                <a:gd name="T9" fmla="*/ 144 h 166"/>
                <a:gd name="T10" fmla="*/ 76 w 238"/>
                <a:gd name="T11" fmla="*/ 152 h 166"/>
                <a:gd name="T12" fmla="*/ 76 w 238"/>
                <a:gd name="T13" fmla="*/ 152 h 166"/>
                <a:gd name="T14" fmla="*/ 48 w 238"/>
                <a:gd name="T15" fmla="*/ 160 h 166"/>
                <a:gd name="T16" fmla="*/ 22 w 238"/>
                <a:gd name="T17" fmla="*/ 166 h 166"/>
                <a:gd name="T18" fmla="*/ 12 w 238"/>
                <a:gd name="T19" fmla="*/ 166 h 166"/>
                <a:gd name="T20" fmla="*/ 4 w 238"/>
                <a:gd name="T21" fmla="*/ 166 h 166"/>
                <a:gd name="T22" fmla="*/ 0 w 238"/>
                <a:gd name="T23" fmla="*/ 164 h 166"/>
                <a:gd name="T24" fmla="*/ 2 w 238"/>
                <a:gd name="T25" fmla="*/ 162 h 166"/>
                <a:gd name="T26" fmla="*/ 2 w 238"/>
                <a:gd name="T27" fmla="*/ 162 h 166"/>
                <a:gd name="T28" fmla="*/ 12 w 238"/>
                <a:gd name="T29" fmla="*/ 150 h 166"/>
                <a:gd name="T30" fmla="*/ 22 w 238"/>
                <a:gd name="T31" fmla="*/ 136 h 166"/>
                <a:gd name="T32" fmla="*/ 34 w 238"/>
                <a:gd name="T33" fmla="*/ 120 h 166"/>
                <a:gd name="T34" fmla="*/ 44 w 238"/>
                <a:gd name="T35" fmla="*/ 114 h 166"/>
                <a:gd name="T36" fmla="*/ 56 w 238"/>
                <a:gd name="T37" fmla="*/ 106 h 166"/>
                <a:gd name="T38" fmla="*/ 56 w 238"/>
                <a:gd name="T39" fmla="*/ 106 h 166"/>
                <a:gd name="T40" fmla="*/ 88 w 238"/>
                <a:gd name="T41" fmla="*/ 90 h 166"/>
                <a:gd name="T42" fmla="*/ 128 w 238"/>
                <a:gd name="T43" fmla="*/ 72 h 166"/>
                <a:gd name="T44" fmla="*/ 164 w 238"/>
                <a:gd name="T45" fmla="*/ 54 h 166"/>
                <a:gd name="T46" fmla="*/ 180 w 238"/>
                <a:gd name="T47" fmla="*/ 46 h 166"/>
                <a:gd name="T48" fmla="*/ 194 w 238"/>
                <a:gd name="T49" fmla="*/ 36 h 166"/>
                <a:gd name="T50" fmla="*/ 194 w 238"/>
                <a:gd name="T51" fmla="*/ 36 h 166"/>
                <a:gd name="T52" fmla="*/ 234 w 238"/>
                <a:gd name="T53" fmla="*/ 0 h 166"/>
                <a:gd name="T54" fmla="*/ 238 w 238"/>
                <a:gd name="T55" fmla="*/ 28 h 16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38" h="166">
                  <a:moveTo>
                    <a:pt x="238" y="28"/>
                  </a:moveTo>
                  <a:lnTo>
                    <a:pt x="238" y="28"/>
                  </a:lnTo>
                  <a:lnTo>
                    <a:pt x="168" y="86"/>
                  </a:lnTo>
                  <a:lnTo>
                    <a:pt x="114" y="128"/>
                  </a:lnTo>
                  <a:lnTo>
                    <a:pt x="92" y="144"/>
                  </a:lnTo>
                  <a:lnTo>
                    <a:pt x="76" y="152"/>
                  </a:lnTo>
                  <a:lnTo>
                    <a:pt x="48" y="160"/>
                  </a:lnTo>
                  <a:lnTo>
                    <a:pt x="22" y="166"/>
                  </a:lnTo>
                  <a:lnTo>
                    <a:pt x="12" y="166"/>
                  </a:lnTo>
                  <a:lnTo>
                    <a:pt x="4" y="166"/>
                  </a:lnTo>
                  <a:lnTo>
                    <a:pt x="0" y="164"/>
                  </a:lnTo>
                  <a:lnTo>
                    <a:pt x="2" y="162"/>
                  </a:lnTo>
                  <a:lnTo>
                    <a:pt x="12" y="150"/>
                  </a:lnTo>
                  <a:lnTo>
                    <a:pt x="22" y="136"/>
                  </a:lnTo>
                  <a:lnTo>
                    <a:pt x="34" y="120"/>
                  </a:lnTo>
                  <a:lnTo>
                    <a:pt x="44" y="114"/>
                  </a:lnTo>
                  <a:lnTo>
                    <a:pt x="56" y="106"/>
                  </a:lnTo>
                  <a:lnTo>
                    <a:pt x="88" y="90"/>
                  </a:lnTo>
                  <a:lnTo>
                    <a:pt x="128" y="72"/>
                  </a:lnTo>
                  <a:lnTo>
                    <a:pt x="164" y="54"/>
                  </a:lnTo>
                  <a:lnTo>
                    <a:pt x="180" y="46"/>
                  </a:lnTo>
                  <a:lnTo>
                    <a:pt x="194" y="36"/>
                  </a:lnTo>
                  <a:lnTo>
                    <a:pt x="234" y="0"/>
                  </a:lnTo>
                  <a:lnTo>
                    <a:pt x="238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1266"/>
            <p:cNvSpPr>
              <a:spLocks/>
            </p:cNvSpPr>
            <p:nvPr/>
          </p:nvSpPr>
          <p:spPr bwMode="auto">
            <a:xfrm>
              <a:off x="998" y="2541"/>
              <a:ext cx="258" cy="136"/>
            </a:xfrm>
            <a:custGeom>
              <a:avLst/>
              <a:gdLst>
                <a:gd name="T0" fmla="*/ 244 w 258"/>
                <a:gd name="T1" fmla="*/ 136 h 136"/>
                <a:gd name="T2" fmla="*/ 244 w 258"/>
                <a:gd name="T3" fmla="*/ 136 h 136"/>
                <a:gd name="T4" fmla="*/ 240 w 258"/>
                <a:gd name="T5" fmla="*/ 134 h 136"/>
                <a:gd name="T6" fmla="*/ 204 w 258"/>
                <a:gd name="T7" fmla="*/ 120 h 136"/>
                <a:gd name="T8" fmla="*/ 204 w 258"/>
                <a:gd name="T9" fmla="*/ 120 h 136"/>
                <a:gd name="T10" fmla="*/ 164 w 258"/>
                <a:gd name="T11" fmla="*/ 106 h 136"/>
                <a:gd name="T12" fmla="*/ 120 w 258"/>
                <a:gd name="T13" fmla="*/ 86 h 136"/>
                <a:gd name="T14" fmla="*/ 76 w 258"/>
                <a:gd name="T15" fmla="*/ 62 h 136"/>
                <a:gd name="T16" fmla="*/ 58 w 258"/>
                <a:gd name="T17" fmla="*/ 52 h 136"/>
                <a:gd name="T18" fmla="*/ 44 w 258"/>
                <a:gd name="T19" fmla="*/ 40 h 136"/>
                <a:gd name="T20" fmla="*/ 44 w 258"/>
                <a:gd name="T21" fmla="*/ 40 h 136"/>
                <a:gd name="T22" fmla="*/ 6 w 258"/>
                <a:gd name="T23" fmla="*/ 10 h 136"/>
                <a:gd name="T24" fmla="*/ 2 w 258"/>
                <a:gd name="T25" fmla="*/ 6 h 136"/>
                <a:gd name="T26" fmla="*/ 0 w 258"/>
                <a:gd name="T27" fmla="*/ 2 h 136"/>
                <a:gd name="T28" fmla="*/ 2 w 258"/>
                <a:gd name="T29" fmla="*/ 0 h 136"/>
                <a:gd name="T30" fmla="*/ 8 w 258"/>
                <a:gd name="T31" fmla="*/ 0 h 136"/>
                <a:gd name="T32" fmla="*/ 8 w 258"/>
                <a:gd name="T33" fmla="*/ 0 h 136"/>
                <a:gd name="T34" fmla="*/ 18 w 258"/>
                <a:gd name="T35" fmla="*/ 0 h 136"/>
                <a:gd name="T36" fmla="*/ 28 w 258"/>
                <a:gd name="T37" fmla="*/ 0 h 136"/>
                <a:gd name="T38" fmla="*/ 44 w 258"/>
                <a:gd name="T39" fmla="*/ 4 h 136"/>
                <a:gd name="T40" fmla="*/ 62 w 258"/>
                <a:gd name="T41" fmla="*/ 10 h 136"/>
                <a:gd name="T42" fmla="*/ 82 w 258"/>
                <a:gd name="T43" fmla="*/ 18 h 136"/>
                <a:gd name="T44" fmla="*/ 108 w 258"/>
                <a:gd name="T45" fmla="*/ 30 h 136"/>
                <a:gd name="T46" fmla="*/ 136 w 258"/>
                <a:gd name="T47" fmla="*/ 44 h 136"/>
                <a:gd name="T48" fmla="*/ 168 w 258"/>
                <a:gd name="T49" fmla="*/ 62 h 136"/>
                <a:gd name="T50" fmla="*/ 168 w 258"/>
                <a:gd name="T51" fmla="*/ 62 h 136"/>
                <a:gd name="T52" fmla="*/ 258 w 258"/>
                <a:gd name="T53" fmla="*/ 114 h 136"/>
                <a:gd name="T54" fmla="*/ 244 w 258"/>
                <a:gd name="T55" fmla="*/ 136 h 1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8" h="136">
                  <a:moveTo>
                    <a:pt x="244" y="136"/>
                  </a:moveTo>
                  <a:lnTo>
                    <a:pt x="244" y="136"/>
                  </a:lnTo>
                  <a:lnTo>
                    <a:pt x="240" y="134"/>
                  </a:lnTo>
                  <a:lnTo>
                    <a:pt x="204" y="120"/>
                  </a:lnTo>
                  <a:lnTo>
                    <a:pt x="164" y="106"/>
                  </a:lnTo>
                  <a:lnTo>
                    <a:pt x="120" y="86"/>
                  </a:lnTo>
                  <a:lnTo>
                    <a:pt x="76" y="62"/>
                  </a:lnTo>
                  <a:lnTo>
                    <a:pt x="58" y="52"/>
                  </a:lnTo>
                  <a:lnTo>
                    <a:pt x="44" y="40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44" y="4"/>
                  </a:lnTo>
                  <a:lnTo>
                    <a:pt x="62" y="10"/>
                  </a:lnTo>
                  <a:lnTo>
                    <a:pt x="82" y="18"/>
                  </a:lnTo>
                  <a:lnTo>
                    <a:pt x="108" y="30"/>
                  </a:lnTo>
                  <a:lnTo>
                    <a:pt x="136" y="44"/>
                  </a:lnTo>
                  <a:lnTo>
                    <a:pt x="168" y="62"/>
                  </a:lnTo>
                  <a:lnTo>
                    <a:pt x="258" y="114"/>
                  </a:lnTo>
                  <a:lnTo>
                    <a:pt x="244" y="13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1269"/>
            <p:cNvSpPr>
              <a:spLocks/>
            </p:cNvSpPr>
            <p:nvPr/>
          </p:nvSpPr>
          <p:spPr bwMode="auto">
            <a:xfrm>
              <a:off x="1042" y="2471"/>
              <a:ext cx="226" cy="180"/>
            </a:xfrm>
            <a:custGeom>
              <a:avLst/>
              <a:gdLst>
                <a:gd name="T0" fmla="*/ 214 w 226"/>
                <a:gd name="T1" fmla="*/ 180 h 180"/>
                <a:gd name="T2" fmla="*/ 214 w 226"/>
                <a:gd name="T3" fmla="*/ 180 h 180"/>
                <a:gd name="T4" fmla="*/ 150 w 226"/>
                <a:gd name="T5" fmla="*/ 146 h 180"/>
                <a:gd name="T6" fmla="*/ 100 w 226"/>
                <a:gd name="T7" fmla="*/ 116 h 180"/>
                <a:gd name="T8" fmla="*/ 62 w 226"/>
                <a:gd name="T9" fmla="*/ 94 h 180"/>
                <a:gd name="T10" fmla="*/ 62 w 226"/>
                <a:gd name="T11" fmla="*/ 94 h 180"/>
                <a:gd name="T12" fmla="*/ 40 w 226"/>
                <a:gd name="T13" fmla="*/ 74 h 180"/>
                <a:gd name="T14" fmla="*/ 20 w 226"/>
                <a:gd name="T15" fmla="*/ 56 h 180"/>
                <a:gd name="T16" fmla="*/ 6 w 226"/>
                <a:gd name="T17" fmla="*/ 38 h 180"/>
                <a:gd name="T18" fmla="*/ 2 w 226"/>
                <a:gd name="T19" fmla="*/ 30 h 180"/>
                <a:gd name="T20" fmla="*/ 0 w 226"/>
                <a:gd name="T21" fmla="*/ 22 h 180"/>
                <a:gd name="T22" fmla="*/ 0 w 226"/>
                <a:gd name="T23" fmla="*/ 22 h 180"/>
                <a:gd name="T24" fmla="*/ 0 w 226"/>
                <a:gd name="T25" fmla="*/ 10 h 180"/>
                <a:gd name="T26" fmla="*/ 2 w 226"/>
                <a:gd name="T27" fmla="*/ 2 h 180"/>
                <a:gd name="T28" fmla="*/ 4 w 226"/>
                <a:gd name="T29" fmla="*/ 0 h 180"/>
                <a:gd name="T30" fmla="*/ 6 w 226"/>
                <a:gd name="T31" fmla="*/ 0 h 180"/>
                <a:gd name="T32" fmla="*/ 12 w 226"/>
                <a:gd name="T33" fmla="*/ 2 h 180"/>
                <a:gd name="T34" fmla="*/ 20 w 226"/>
                <a:gd name="T35" fmla="*/ 8 h 180"/>
                <a:gd name="T36" fmla="*/ 20 w 226"/>
                <a:gd name="T37" fmla="*/ 8 h 180"/>
                <a:gd name="T38" fmla="*/ 30 w 226"/>
                <a:gd name="T39" fmla="*/ 16 h 180"/>
                <a:gd name="T40" fmla="*/ 36 w 226"/>
                <a:gd name="T41" fmla="*/ 18 h 180"/>
                <a:gd name="T42" fmla="*/ 44 w 226"/>
                <a:gd name="T43" fmla="*/ 20 h 180"/>
                <a:gd name="T44" fmla="*/ 64 w 226"/>
                <a:gd name="T45" fmla="*/ 34 h 180"/>
                <a:gd name="T46" fmla="*/ 64 w 226"/>
                <a:gd name="T47" fmla="*/ 34 h 180"/>
                <a:gd name="T48" fmla="*/ 160 w 226"/>
                <a:gd name="T49" fmla="*/ 108 h 180"/>
                <a:gd name="T50" fmla="*/ 226 w 226"/>
                <a:gd name="T51" fmla="*/ 160 h 180"/>
                <a:gd name="T52" fmla="*/ 214 w 226"/>
                <a:gd name="T53" fmla="*/ 180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6" h="180">
                  <a:moveTo>
                    <a:pt x="214" y="180"/>
                  </a:moveTo>
                  <a:lnTo>
                    <a:pt x="214" y="180"/>
                  </a:lnTo>
                  <a:lnTo>
                    <a:pt x="150" y="146"/>
                  </a:lnTo>
                  <a:lnTo>
                    <a:pt x="100" y="116"/>
                  </a:lnTo>
                  <a:lnTo>
                    <a:pt x="62" y="94"/>
                  </a:lnTo>
                  <a:lnTo>
                    <a:pt x="40" y="74"/>
                  </a:lnTo>
                  <a:lnTo>
                    <a:pt x="20" y="56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0" y="10"/>
                  </a:lnTo>
                  <a:lnTo>
                    <a:pt x="2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0" y="8"/>
                  </a:lnTo>
                  <a:lnTo>
                    <a:pt x="30" y="16"/>
                  </a:lnTo>
                  <a:lnTo>
                    <a:pt x="36" y="18"/>
                  </a:lnTo>
                  <a:lnTo>
                    <a:pt x="44" y="20"/>
                  </a:lnTo>
                  <a:lnTo>
                    <a:pt x="64" y="34"/>
                  </a:lnTo>
                  <a:lnTo>
                    <a:pt x="160" y="108"/>
                  </a:lnTo>
                  <a:lnTo>
                    <a:pt x="226" y="160"/>
                  </a:lnTo>
                  <a:lnTo>
                    <a:pt x="214" y="18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1270"/>
            <p:cNvSpPr>
              <a:spLocks/>
            </p:cNvSpPr>
            <p:nvPr/>
          </p:nvSpPr>
          <p:spPr bwMode="auto">
            <a:xfrm>
              <a:off x="1074" y="2405"/>
              <a:ext cx="210" cy="228"/>
            </a:xfrm>
            <a:custGeom>
              <a:avLst/>
              <a:gdLst>
                <a:gd name="T0" fmla="*/ 192 w 210"/>
                <a:gd name="T1" fmla="*/ 228 h 228"/>
                <a:gd name="T2" fmla="*/ 192 w 210"/>
                <a:gd name="T3" fmla="*/ 228 h 228"/>
                <a:gd name="T4" fmla="*/ 174 w 210"/>
                <a:gd name="T5" fmla="*/ 214 h 228"/>
                <a:gd name="T6" fmla="*/ 136 w 210"/>
                <a:gd name="T7" fmla="*/ 182 h 228"/>
                <a:gd name="T8" fmla="*/ 90 w 210"/>
                <a:gd name="T9" fmla="*/ 142 h 228"/>
                <a:gd name="T10" fmla="*/ 70 w 210"/>
                <a:gd name="T11" fmla="*/ 122 h 228"/>
                <a:gd name="T12" fmla="*/ 56 w 210"/>
                <a:gd name="T13" fmla="*/ 106 h 228"/>
                <a:gd name="T14" fmla="*/ 56 w 210"/>
                <a:gd name="T15" fmla="*/ 106 h 228"/>
                <a:gd name="T16" fmla="*/ 46 w 210"/>
                <a:gd name="T17" fmla="*/ 90 h 228"/>
                <a:gd name="T18" fmla="*/ 38 w 210"/>
                <a:gd name="T19" fmla="*/ 74 h 228"/>
                <a:gd name="T20" fmla="*/ 24 w 210"/>
                <a:gd name="T21" fmla="*/ 46 h 228"/>
                <a:gd name="T22" fmla="*/ 14 w 210"/>
                <a:gd name="T23" fmla="*/ 26 h 228"/>
                <a:gd name="T24" fmla="*/ 8 w 210"/>
                <a:gd name="T25" fmla="*/ 14 h 228"/>
                <a:gd name="T26" fmla="*/ 8 w 210"/>
                <a:gd name="T27" fmla="*/ 14 h 228"/>
                <a:gd name="T28" fmla="*/ 2 w 210"/>
                <a:gd name="T29" fmla="*/ 8 h 228"/>
                <a:gd name="T30" fmla="*/ 0 w 210"/>
                <a:gd name="T31" fmla="*/ 4 h 228"/>
                <a:gd name="T32" fmla="*/ 2 w 210"/>
                <a:gd name="T33" fmla="*/ 2 h 228"/>
                <a:gd name="T34" fmla="*/ 2 w 210"/>
                <a:gd name="T35" fmla="*/ 0 h 228"/>
                <a:gd name="T36" fmla="*/ 10 w 210"/>
                <a:gd name="T37" fmla="*/ 0 h 228"/>
                <a:gd name="T38" fmla="*/ 10 w 210"/>
                <a:gd name="T39" fmla="*/ 0 h 228"/>
                <a:gd name="T40" fmla="*/ 16 w 210"/>
                <a:gd name="T41" fmla="*/ 2 h 228"/>
                <a:gd name="T42" fmla="*/ 20 w 210"/>
                <a:gd name="T43" fmla="*/ 6 h 228"/>
                <a:gd name="T44" fmla="*/ 36 w 210"/>
                <a:gd name="T45" fmla="*/ 18 h 228"/>
                <a:gd name="T46" fmla="*/ 122 w 210"/>
                <a:gd name="T47" fmla="*/ 104 h 228"/>
                <a:gd name="T48" fmla="*/ 122 w 210"/>
                <a:gd name="T49" fmla="*/ 104 h 228"/>
                <a:gd name="T50" fmla="*/ 154 w 210"/>
                <a:gd name="T51" fmla="*/ 136 h 228"/>
                <a:gd name="T52" fmla="*/ 176 w 210"/>
                <a:gd name="T53" fmla="*/ 160 h 228"/>
                <a:gd name="T54" fmla="*/ 192 w 210"/>
                <a:gd name="T55" fmla="*/ 180 h 228"/>
                <a:gd name="T56" fmla="*/ 202 w 210"/>
                <a:gd name="T57" fmla="*/ 196 h 228"/>
                <a:gd name="T58" fmla="*/ 208 w 210"/>
                <a:gd name="T59" fmla="*/ 206 h 228"/>
                <a:gd name="T60" fmla="*/ 210 w 210"/>
                <a:gd name="T61" fmla="*/ 212 h 228"/>
                <a:gd name="T62" fmla="*/ 210 w 210"/>
                <a:gd name="T63" fmla="*/ 218 h 228"/>
                <a:gd name="T64" fmla="*/ 192 w 210"/>
                <a:gd name="T65" fmla="*/ 228 h 2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0" h="228">
                  <a:moveTo>
                    <a:pt x="192" y="228"/>
                  </a:moveTo>
                  <a:lnTo>
                    <a:pt x="192" y="228"/>
                  </a:lnTo>
                  <a:lnTo>
                    <a:pt x="174" y="214"/>
                  </a:lnTo>
                  <a:lnTo>
                    <a:pt x="136" y="182"/>
                  </a:lnTo>
                  <a:lnTo>
                    <a:pt x="90" y="142"/>
                  </a:lnTo>
                  <a:lnTo>
                    <a:pt x="70" y="122"/>
                  </a:lnTo>
                  <a:lnTo>
                    <a:pt x="56" y="106"/>
                  </a:lnTo>
                  <a:lnTo>
                    <a:pt x="46" y="90"/>
                  </a:lnTo>
                  <a:lnTo>
                    <a:pt x="38" y="74"/>
                  </a:lnTo>
                  <a:lnTo>
                    <a:pt x="24" y="46"/>
                  </a:lnTo>
                  <a:lnTo>
                    <a:pt x="14" y="26"/>
                  </a:lnTo>
                  <a:lnTo>
                    <a:pt x="8" y="14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10" y="0"/>
                  </a:lnTo>
                  <a:lnTo>
                    <a:pt x="16" y="2"/>
                  </a:lnTo>
                  <a:lnTo>
                    <a:pt x="20" y="6"/>
                  </a:lnTo>
                  <a:lnTo>
                    <a:pt x="36" y="18"/>
                  </a:lnTo>
                  <a:lnTo>
                    <a:pt x="122" y="104"/>
                  </a:lnTo>
                  <a:lnTo>
                    <a:pt x="154" y="136"/>
                  </a:lnTo>
                  <a:lnTo>
                    <a:pt x="176" y="160"/>
                  </a:lnTo>
                  <a:lnTo>
                    <a:pt x="192" y="180"/>
                  </a:lnTo>
                  <a:lnTo>
                    <a:pt x="202" y="196"/>
                  </a:lnTo>
                  <a:lnTo>
                    <a:pt x="208" y="206"/>
                  </a:lnTo>
                  <a:lnTo>
                    <a:pt x="210" y="212"/>
                  </a:lnTo>
                  <a:lnTo>
                    <a:pt x="210" y="218"/>
                  </a:lnTo>
                  <a:lnTo>
                    <a:pt x="192" y="2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Freeform 1273"/>
            <p:cNvSpPr>
              <a:spLocks/>
            </p:cNvSpPr>
            <p:nvPr/>
          </p:nvSpPr>
          <p:spPr bwMode="auto">
            <a:xfrm>
              <a:off x="980" y="2689"/>
              <a:ext cx="270" cy="90"/>
            </a:xfrm>
            <a:custGeom>
              <a:avLst/>
              <a:gdLst>
                <a:gd name="T0" fmla="*/ 270 w 270"/>
                <a:gd name="T1" fmla="*/ 26 h 90"/>
                <a:gd name="T2" fmla="*/ 270 w 270"/>
                <a:gd name="T3" fmla="*/ 26 h 90"/>
                <a:gd name="T4" fmla="*/ 266 w 270"/>
                <a:gd name="T5" fmla="*/ 26 h 90"/>
                <a:gd name="T6" fmla="*/ 230 w 270"/>
                <a:gd name="T7" fmla="*/ 40 h 90"/>
                <a:gd name="T8" fmla="*/ 230 w 270"/>
                <a:gd name="T9" fmla="*/ 40 h 90"/>
                <a:gd name="T10" fmla="*/ 190 w 270"/>
                <a:gd name="T11" fmla="*/ 56 h 90"/>
                <a:gd name="T12" fmla="*/ 144 w 270"/>
                <a:gd name="T13" fmla="*/ 70 h 90"/>
                <a:gd name="T14" fmla="*/ 96 w 270"/>
                <a:gd name="T15" fmla="*/ 82 h 90"/>
                <a:gd name="T16" fmla="*/ 74 w 270"/>
                <a:gd name="T17" fmla="*/ 86 h 90"/>
                <a:gd name="T18" fmla="*/ 56 w 270"/>
                <a:gd name="T19" fmla="*/ 88 h 90"/>
                <a:gd name="T20" fmla="*/ 56 w 270"/>
                <a:gd name="T21" fmla="*/ 88 h 90"/>
                <a:gd name="T22" fmla="*/ 8 w 270"/>
                <a:gd name="T23" fmla="*/ 90 h 90"/>
                <a:gd name="T24" fmla="*/ 2 w 270"/>
                <a:gd name="T25" fmla="*/ 90 h 90"/>
                <a:gd name="T26" fmla="*/ 0 w 270"/>
                <a:gd name="T27" fmla="*/ 88 h 90"/>
                <a:gd name="T28" fmla="*/ 0 w 270"/>
                <a:gd name="T29" fmla="*/ 86 h 90"/>
                <a:gd name="T30" fmla="*/ 4 w 270"/>
                <a:gd name="T31" fmla="*/ 82 h 90"/>
                <a:gd name="T32" fmla="*/ 4 w 270"/>
                <a:gd name="T33" fmla="*/ 82 h 90"/>
                <a:gd name="T34" fmla="*/ 10 w 270"/>
                <a:gd name="T35" fmla="*/ 76 h 90"/>
                <a:gd name="T36" fmla="*/ 20 w 270"/>
                <a:gd name="T37" fmla="*/ 68 h 90"/>
                <a:gd name="T38" fmla="*/ 32 w 270"/>
                <a:gd name="T39" fmla="*/ 62 h 90"/>
                <a:gd name="T40" fmla="*/ 50 w 270"/>
                <a:gd name="T41" fmla="*/ 54 h 90"/>
                <a:gd name="T42" fmla="*/ 70 w 270"/>
                <a:gd name="T43" fmla="*/ 46 h 90"/>
                <a:gd name="T44" fmla="*/ 96 w 270"/>
                <a:gd name="T45" fmla="*/ 38 h 90"/>
                <a:gd name="T46" fmla="*/ 126 w 270"/>
                <a:gd name="T47" fmla="*/ 30 h 90"/>
                <a:gd name="T48" fmla="*/ 162 w 270"/>
                <a:gd name="T49" fmla="*/ 20 h 90"/>
                <a:gd name="T50" fmla="*/ 162 w 270"/>
                <a:gd name="T51" fmla="*/ 20 h 90"/>
                <a:gd name="T52" fmla="*/ 264 w 270"/>
                <a:gd name="T53" fmla="*/ 0 h 90"/>
                <a:gd name="T54" fmla="*/ 270 w 270"/>
                <a:gd name="T55" fmla="*/ 26 h 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0" h="90">
                  <a:moveTo>
                    <a:pt x="270" y="26"/>
                  </a:moveTo>
                  <a:lnTo>
                    <a:pt x="270" y="26"/>
                  </a:lnTo>
                  <a:lnTo>
                    <a:pt x="266" y="26"/>
                  </a:lnTo>
                  <a:lnTo>
                    <a:pt x="230" y="40"/>
                  </a:lnTo>
                  <a:lnTo>
                    <a:pt x="190" y="56"/>
                  </a:lnTo>
                  <a:lnTo>
                    <a:pt x="144" y="70"/>
                  </a:lnTo>
                  <a:lnTo>
                    <a:pt x="96" y="82"/>
                  </a:lnTo>
                  <a:lnTo>
                    <a:pt x="74" y="86"/>
                  </a:lnTo>
                  <a:lnTo>
                    <a:pt x="56" y="88"/>
                  </a:lnTo>
                  <a:lnTo>
                    <a:pt x="8" y="90"/>
                  </a:lnTo>
                  <a:lnTo>
                    <a:pt x="2" y="90"/>
                  </a:lnTo>
                  <a:lnTo>
                    <a:pt x="0" y="88"/>
                  </a:lnTo>
                  <a:lnTo>
                    <a:pt x="0" y="86"/>
                  </a:lnTo>
                  <a:lnTo>
                    <a:pt x="4" y="82"/>
                  </a:lnTo>
                  <a:lnTo>
                    <a:pt x="10" y="76"/>
                  </a:lnTo>
                  <a:lnTo>
                    <a:pt x="20" y="68"/>
                  </a:lnTo>
                  <a:lnTo>
                    <a:pt x="32" y="62"/>
                  </a:lnTo>
                  <a:lnTo>
                    <a:pt x="50" y="54"/>
                  </a:lnTo>
                  <a:lnTo>
                    <a:pt x="70" y="46"/>
                  </a:lnTo>
                  <a:lnTo>
                    <a:pt x="96" y="38"/>
                  </a:lnTo>
                  <a:lnTo>
                    <a:pt x="126" y="30"/>
                  </a:lnTo>
                  <a:lnTo>
                    <a:pt x="162" y="20"/>
                  </a:lnTo>
                  <a:lnTo>
                    <a:pt x="264" y="0"/>
                  </a:lnTo>
                  <a:lnTo>
                    <a:pt x="270" y="2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Freeform 1274"/>
            <p:cNvSpPr>
              <a:spLocks/>
            </p:cNvSpPr>
            <p:nvPr/>
          </p:nvSpPr>
          <p:spPr bwMode="auto">
            <a:xfrm>
              <a:off x="964" y="2663"/>
              <a:ext cx="280" cy="60"/>
            </a:xfrm>
            <a:custGeom>
              <a:avLst/>
              <a:gdLst>
                <a:gd name="T0" fmla="*/ 280 w 280"/>
                <a:gd name="T1" fmla="*/ 22 h 60"/>
                <a:gd name="T2" fmla="*/ 280 w 280"/>
                <a:gd name="T3" fmla="*/ 22 h 60"/>
                <a:gd name="T4" fmla="*/ 208 w 280"/>
                <a:gd name="T5" fmla="*/ 40 h 60"/>
                <a:gd name="T6" fmla="*/ 150 w 280"/>
                <a:gd name="T7" fmla="*/ 52 h 60"/>
                <a:gd name="T8" fmla="*/ 108 w 280"/>
                <a:gd name="T9" fmla="*/ 60 h 60"/>
                <a:gd name="T10" fmla="*/ 108 w 280"/>
                <a:gd name="T11" fmla="*/ 60 h 60"/>
                <a:gd name="T12" fmla="*/ 78 w 280"/>
                <a:gd name="T13" fmla="*/ 60 h 60"/>
                <a:gd name="T14" fmla="*/ 52 w 280"/>
                <a:gd name="T15" fmla="*/ 60 h 60"/>
                <a:gd name="T16" fmla="*/ 28 w 280"/>
                <a:gd name="T17" fmla="*/ 56 h 60"/>
                <a:gd name="T18" fmla="*/ 20 w 280"/>
                <a:gd name="T19" fmla="*/ 52 h 60"/>
                <a:gd name="T20" fmla="*/ 14 w 280"/>
                <a:gd name="T21" fmla="*/ 48 h 60"/>
                <a:gd name="T22" fmla="*/ 14 w 280"/>
                <a:gd name="T23" fmla="*/ 48 h 60"/>
                <a:gd name="T24" fmla="*/ 6 w 280"/>
                <a:gd name="T25" fmla="*/ 40 h 60"/>
                <a:gd name="T26" fmla="*/ 0 w 280"/>
                <a:gd name="T27" fmla="*/ 32 h 60"/>
                <a:gd name="T28" fmla="*/ 2 w 280"/>
                <a:gd name="T29" fmla="*/ 28 h 60"/>
                <a:gd name="T30" fmla="*/ 4 w 280"/>
                <a:gd name="T31" fmla="*/ 26 h 60"/>
                <a:gd name="T32" fmla="*/ 10 w 280"/>
                <a:gd name="T33" fmla="*/ 26 h 60"/>
                <a:gd name="T34" fmla="*/ 18 w 280"/>
                <a:gd name="T35" fmla="*/ 24 h 60"/>
                <a:gd name="T36" fmla="*/ 18 w 280"/>
                <a:gd name="T37" fmla="*/ 24 h 60"/>
                <a:gd name="T38" fmla="*/ 32 w 280"/>
                <a:gd name="T39" fmla="*/ 24 h 60"/>
                <a:gd name="T40" fmla="*/ 38 w 280"/>
                <a:gd name="T41" fmla="*/ 22 h 60"/>
                <a:gd name="T42" fmla="*/ 46 w 280"/>
                <a:gd name="T43" fmla="*/ 18 h 60"/>
                <a:gd name="T44" fmla="*/ 70 w 280"/>
                <a:gd name="T45" fmla="*/ 14 h 60"/>
                <a:gd name="T46" fmla="*/ 70 w 280"/>
                <a:gd name="T47" fmla="*/ 14 h 60"/>
                <a:gd name="T48" fmla="*/ 190 w 280"/>
                <a:gd name="T49" fmla="*/ 6 h 60"/>
                <a:gd name="T50" fmla="*/ 274 w 280"/>
                <a:gd name="T51" fmla="*/ 0 h 60"/>
                <a:gd name="T52" fmla="*/ 280 w 280"/>
                <a:gd name="T53" fmla="*/ 22 h 6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80" h="60">
                  <a:moveTo>
                    <a:pt x="280" y="22"/>
                  </a:moveTo>
                  <a:lnTo>
                    <a:pt x="280" y="22"/>
                  </a:lnTo>
                  <a:lnTo>
                    <a:pt x="208" y="40"/>
                  </a:lnTo>
                  <a:lnTo>
                    <a:pt x="150" y="52"/>
                  </a:lnTo>
                  <a:lnTo>
                    <a:pt x="108" y="60"/>
                  </a:lnTo>
                  <a:lnTo>
                    <a:pt x="78" y="60"/>
                  </a:lnTo>
                  <a:lnTo>
                    <a:pt x="52" y="60"/>
                  </a:lnTo>
                  <a:lnTo>
                    <a:pt x="28" y="56"/>
                  </a:lnTo>
                  <a:lnTo>
                    <a:pt x="20" y="52"/>
                  </a:lnTo>
                  <a:lnTo>
                    <a:pt x="14" y="48"/>
                  </a:lnTo>
                  <a:lnTo>
                    <a:pt x="6" y="40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4" y="26"/>
                  </a:lnTo>
                  <a:lnTo>
                    <a:pt x="10" y="26"/>
                  </a:lnTo>
                  <a:lnTo>
                    <a:pt x="18" y="24"/>
                  </a:lnTo>
                  <a:lnTo>
                    <a:pt x="32" y="24"/>
                  </a:lnTo>
                  <a:lnTo>
                    <a:pt x="38" y="22"/>
                  </a:lnTo>
                  <a:lnTo>
                    <a:pt x="46" y="18"/>
                  </a:lnTo>
                  <a:lnTo>
                    <a:pt x="70" y="14"/>
                  </a:lnTo>
                  <a:lnTo>
                    <a:pt x="190" y="6"/>
                  </a:lnTo>
                  <a:lnTo>
                    <a:pt x="274" y="0"/>
                  </a:lnTo>
                  <a:lnTo>
                    <a:pt x="280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Freeform 1277"/>
            <p:cNvSpPr>
              <a:spLocks/>
            </p:cNvSpPr>
            <p:nvPr/>
          </p:nvSpPr>
          <p:spPr bwMode="auto">
            <a:xfrm>
              <a:off x="980" y="2595"/>
              <a:ext cx="272" cy="98"/>
            </a:xfrm>
            <a:custGeom>
              <a:avLst/>
              <a:gdLst>
                <a:gd name="T0" fmla="*/ 268 w 272"/>
                <a:gd name="T1" fmla="*/ 72 h 98"/>
                <a:gd name="T2" fmla="*/ 268 w 272"/>
                <a:gd name="T3" fmla="*/ 72 h 98"/>
                <a:gd name="T4" fmla="*/ 184 w 272"/>
                <a:gd name="T5" fmla="*/ 36 h 98"/>
                <a:gd name="T6" fmla="*/ 120 w 272"/>
                <a:gd name="T7" fmla="*/ 12 h 98"/>
                <a:gd name="T8" fmla="*/ 94 w 272"/>
                <a:gd name="T9" fmla="*/ 4 h 98"/>
                <a:gd name="T10" fmla="*/ 76 w 272"/>
                <a:gd name="T11" fmla="*/ 0 h 98"/>
                <a:gd name="T12" fmla="*/ 76 w 272"/>
                <a:gd name="T13" fmla="*/ 0 h 98"/>
                <a:gd name="T14" fmla="*/ 48 w 272"/>
                <a:gd name="T15" fmla="*/ 0 h 98"/>
                <a:gd name="T16" fmla="*/ 20 w 272"/>
                <a:gd name="T17" fmla="*/ 4 h 98"/>
                <a:gd name="T18" fmla="*/ 10 w 272"/>
                <a:gd name="T19" fmla="*/ 6 h 98"/>
                <a:gd name="T20" fmla="*/ 2 w 272"/>
                <a:gd name="T21" fmla="*/ 8 h 98"/>
                <a:gd name="T22" fmla="*/ 0 w 272"/>
                <a:gd name="T23" fmla="*/ 10 h 98"/>
                <a:gd name="T24" fmla="*/ 4 w 272"/>
                <a:gd name="T25" fmla="*/ 14 h 98"/>
                <a:gd name="T26" fmla="*/ 4 w 272"/>
                <a:gd name="T27" fmla="*/ 14 h 98"/>
                <a:gd name="T28" fmla="*/ 16 w 272"/>
                <a:gd name="T29" fmla="*/ 22 h 98"/>
                <a:gd name="T30" fmla="*/ 28 w 272"/>
                <a:gd name="T31" fmla="*/ 32 h 98"/>
                <a:gd name="T32" fmla="*/ 46 w 272"/>
                <a:gd name="T33" fmla="*/ 42 h 98"/>
                <a:gd name="T34" fmla="*/ 58 w 272"/>
                <a:gd name="T35" fmla="*/ 46 h 98"/>
                <a:gd name="T36" fmla="*/ 72 w 272"/>
                <a:gd name="T37" fmla="*/ 50 h 98"/>
                <a:gd name="T38" fmla="*/ 72 w 272"/>
                <a:gd name="T39" fmla="*/ 50 h 98"/>
                <a:gd name="T40" fmla="*/ 106 w 272"/>
                <a:gd name="T41" fmla="*/ 56 h 98"/>
                <a:gd name="T42" fmla="*/ 148 w 272"/>
                <a:gd name="T43" fmla="*/ 60 h 98"/>
                <a:gd name="T44" fmla="*/ 190 w 272"/>
                <a:gd name="T45" fmla="*/ 68 h 98"/>
                <a:gd name="T46" fmla="*/ 208 w 272"/>
                <a:gd name="T47" fmla="*/ 72 h 98"/>
                <a:gd name="T48" fmla="*/ 224 w 272"/>
                <a:gd name="T49" fmla="*/ 76 h 98"/>
                <a:gd name="T50" fmla="*/ 224 w 272"/>
                <a:gd name="T51" fmla="*/ 76 h 98"/>
                <a:gd name="T52" fmla="*/ 272 w 272"/>
                <a:gd name="T53" fmla="*/ 98 h 98"/>
                <a:gd name="T54" fmla="*/ 268 w 272"/>
                <a:gd name="T55" fmla="*/ 72 h 9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2" h="98">
                  <a:moveTo>
                    <a:pt x="268" y="72"/>
                  </a:moveTo>
                  <a:lnTo>
                    <a:pt x="268" y="72"/>
                  </a:lnTo>
                  <a:lnTo>
                    <a:pt x="184" y="36"/>
                  </a:lnTo>
                  <a:lnTo>
                    <a:pt x="120" y="12"/>
                  </a:lnTo>
                  <a:lnTo>
                    <a:pt x="94" y="4"/>
                  </a:lnTo>
                  <a:lnTo>
                    <a:pt x="76" y="0"/>
                  </a:lnTo>
                  <a:lnTo>
                    <a:pt x="48" y="0"/>
                  </a:lnTo>
                  <a:lnTo>
                    <a:pt x="20" y="4"/>
                  </a:lnTo>
                  <a:lnTo>
                    <a:pt x="10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4" y="14"/>
                  </a:lnTo>
                  <a:lnTo>
                    <a:pt x="16" y="22"/>
                  </a:lnTo>
                  <a:lnTo>
                    <a:pt x="28" y="32"/>
                  </a:lnTo>
                  <a:lnTo>
                    <a:pt x="46" y="42"/>
                  </a:lnTo>
                  <a:lnTo>
                    <a:pt x="58" y="46"/>
                  </a:lnTo>
                  <a:lnTo>
                    <a:pt x="72" y="50"/>
                  </a:lnTo>
                  <a:lnTo>
                    <a:pt x="106" y="56"/>
                  </a:lnTo>
                  <a:lnTo>
                    <a:pt x="148" y="60"/>
                  </a:lnTo>
                  <a:lnTo>
                    <a:pt x="190" y="68"/>
                  </a:lnTo>
                  <a:lnTo>
                    <a:pt x="208" y="72"/>
                  </a:lnTo>
                  <a:lnTo>
                    <a:pt x="224" y="76"/>
                  </a:lnTo>
                  <a:lnTo>
                    <a:pt x="272" y="98"/>
                  </a:lnTo>
                  <a:lnTo>
                    <a:pt x="268" y="7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6" name="Freeform 1278"/>
            <p:cNvSpPr>
              <a:spLocks/>
            </p:cNvSpPr>
            <p:nvPr/>
          </p:nvSpPr>
          <p:spPr bwMode="auto">
            <a:xfrm>
              <a:off x="1118" y="2375"/>
              <a:ext cx="194" cy="242"/>
            </a:xfrm>
            <a:custGeom>
              <a:avLst/>
              <a:gdLst>
                <a:gd name="T0" fmla="*/ 194 w 194"/>
                <a:gd name="T1" fmla="*/ 226 h 242"/>
                <a:gd name="T2" fmla="*/ 194 w 194"/>
                <a:gd name="T3" fmla="*/ 226 h 242"/>
                <a:gd name="T4" fmla="*/ 184 w 194"/>
                <a:gd name="T5" fmla="*/ 206 h 242"/>
                <a:gd name="T6" fmla="*/ 158 w 194"/>
                <a:gd name="T7" fmla="*/ 162 h 242"/>
                <a:gd name="T8" fmla="*/ 126 w 194"/>
                <a:gd name="T9" fmla="*/ 112 h 242"/>
                <a:gd name="T10" fmla="*/ 110 w 194"/>
                <a:gd name="T11" fmla="*/ 90 h 242"/>
                <a:gd name="T12" fmla="*/ 96 w 194"/>
                <a:gd name="T13" fmla="*/ 72 h 242"/>
                <a:gd name="T14" fmla="*/ 96 w 194"/>
                <a:gd name="T15" fmla="*/ 72 h 242"/>
                <a:gd name="T16" fmla="*/ 82 w 194"/>
                <a:gd name="T17" fmla="*/ 60 h 242"/>
                <a:gd name="T18" fmla="*/ 68 w 194"/>
                <a:gd name="T19" fmla="*/ 48 h 242"/>
                <a:gd name="T20" fmla="*/ 44 w 194"/>
                <a:gd name="T21" fmla="*/ 30 h 242"/>
                <a:gd name="T22" fmla="*/ 24 w 194"/>
                <a:gd name="T23" fmla="*/ 18 h 242"/>
                <a:gd name="T24" fmla="*/ 14 w 194"/>
                <a:gd name="T25" fmla="*/ 8 h 242"/>
                <a:gd name="T26" fmla="*/ 14 w 194"/>
                <a:gd name="T27" fmla="*/ 8 h 242"/>
                <a:gd name="T28" fmla="*/ 10 w 194"/>
                <a:gd name="T29" fmla="*/ 4 h 242"/>
                <a:gd name="T30" fmla="*/ 4 w 194"/>
                <a:gd name="T31" fmla="*/ 0 h 242"/>
                <a:gd name="T32" fmla="*/ 2 w 194"/>
                <a:gd name="T33" fmla="*/ 0 h 242"/>
                <a:gd name="T34" fmla="*/ 0 w 194"/>
                <a:gd name="T35" fmla="*/ 2 h 242"/>
                <a:gd name="T36" fmla="*/ 0 w 194"/>
                <a:gd name="T37" fmla="*/ 10 h 242"/>
                <a:gd name="T38" fmla="*/ 0 w 194"/>
                <a:gd name="T39" fmla="*/ 10 h 242"/>
                <a:gd name="T40" fmla="*/ 0 w 194"/>
                <a:gd name="T41" fmla="*/ 14 h 242"/>
                <a:gd name="T42" fmla="*/ 2 w 194"/>
                <a:gd name="T43" fmla="*/ 20 h 242"/>
                <a:gd name="T44" fmla="*/ 14 w 194"/>
                <a:gd name="T45" fmla="*/ 38 h 242"/>
                <a:gd name="T46" fmla="*/ 84 w 194"/>
                <a:gd name="T47" fmla="*/ 136 h 242"/>
                <a:gd name="T48" fmla="*/ 84 w 194"/>
                <a:gd name="T49" fmla="*/ 136 h 242"/>
                <a:gd name="T50" fmla="*/ 108 w 194"/>
                <a:gd name="T51" fmla="*/ 172 h 242"/>
                <a:gd name="T52" fmla="*/ 130 w 194"/>
                <a:gd name="T53" fmla="*/ 200 h 242"/>
                <a:gd name="T54" fmla="*/ 148 w 194"/>
                <a:gd name="T55" fmla="*/ 218 h 242"/>
                <a:gd name="T56" fmla="*/ 160 w 194"/>
                <a:gd name="T57" fmla="*/ 230 h 242"/>
                <a:gd name="T58" fmla="*/ 170 w 194"/>
                <a:gd name="T59" fmla="*/ 238 h 242"/>
                <a:gd name="T60" fmla="*/ 176 w 194"/>
                <a:gd name="T61" fmla="*/ 242 h 242"/>
                <a:gd name="T62" fmla="*/ 180 w 194"/>
                <a:gd name="T63" fmla="*/ 242 h 242"/>
                <a:gd name="T64" fmla="*/ 194 w 194"/>
                <a:gd name="T65" fmla="*/ 226 h 2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242">
                  <a:moveTo>
                    <a:pt x="194" y="226"/>
                  </a:moveTo>
                  <a:lnTo>
                    <a:pt x="194" y="226"/>
                  </a:lnTo>
                  <a:lnTo>
                    <a:pt x="184" y="206"/>
                  </a:lnTo>
                  <a:lnTo>
                    <a:pt x="158" y="162"/>
                  </a:lnTo>
                  <a:lnTo>
                    <a:pt x="126" y="112"/>
                  </a:lnTo>
                  <a:lnTo>
                    <a:pt x="110" y="90"/>
                  </a:lnTo>
                  <a:lnTo>
                    <a:pt x="96" y="72"/>
                  </a:lnTo>
                  <a:lnTo>
                    <a:pt x="82" y="60"/>
                  </a:lnTo>
                  <a:lnTo>
                    <a:pt x="68" y="48"/>
                  </a:lnTo>
                  <a:lnTo>
                    <a:pt x="44" y="30"/>
                  </a:lnTo>
                  <a:lnTo>
                    <a:pt x="24" y="18"/>
                  </a:lnTo>
                  <a:lnTo>
                    <a:pt x="14" y="8"/>
                  </a:lnTo>
                  <a:lnTo>
                    <a:pt x="10" y="4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14" y="38"/>
                  </a:lnTo>
                  <a:lnTo>
                    <a:pt x="84" y="136"/>
                  </a:lnTo>
                  <a:lnTo>
                    <a:pt x="108" y="172"/>
                  </a:lnTo>
                  <a:lnTo>
                    <a:pt x="130" y="200"/>
                  </a:lnTo>
                  <a:lnTo>
                    <a:pt x="148" y="218"/>
                  </a:lnTo>
                  <a:lnTo>
                    <a:pt x="160" y="230"/>
                  </a:lnTo>
                  <a:lnTo>
                    <a:pt x="170" y="238"/>
                  </a:lnTo>
                  <a:lnTo>
                    <a:pt x="176" y="242"/>
                  </a:lnTo>
                  <a:lnTo>
                    <a:pt x="180" y="242"/>
                  </a:lnTo>
                  <a:lnTo>
                    <a:pt x="194" y="22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37" name="Freeform 1281"/>
            <p:cNvSpPr>
              <a:spLocks/>
            </p:cNvSpPr>
            <p:nvPr/>
          </p:nvSpPr>
          <p:spPr bwMode="auto">
            <a:xfrm>
              <a:off x="1132" y="2491"/>
              <a:ext cx="384" cy="396"/>
            </a:xfrm>
            <a:custGeom>
              <a:avLst/>
              <a:gdLst>
                <a:gd name="T0" fmla="*/ 384 w 384"/>
                <a:gd name="T1" fmla="*/ 198 h 396"/>
                <a:gd name="T2" fmla="*/ 380 w 384"/>
                <a:gd name="T3" fmla="*/ 238 h 396"/>
                <a:gd name="T4" fmla="*/ 368 w 384"/>
                <a:gd name="T5" fmla="*/ 276 h 396"/>
                <a:gd name="T6" fmla="*/ 350 w 384"/>
                <a:gd name="T7" fmla="*/ 310 h 396"/>
                <a:gd name="T8" fmla="*/ 328 w 384"/>
                <a:gd name="T9" fmla="*/ 338 h 396"/>
                <a:gd name="T10" fmla="*/ 298 w 384"/>
                <a:gd name="T11" fmla="*/ 362 h 396"/>
                <a:gd name="T12" fmla="*/ 266 w 384"/>
                <a:gd name="T13" fmla="*/ 382 h 396"/>
                <a:gd name="T14" fmla="*/ 230 w 384"/>
                <a:gd name="T15" fmla="*/ 392 h 396"/>
                <a:gd name="T16" fmla="*/ 192 w 384"/>
                <a:gd name="T17" fmla="*/ 396 h 396"/>
                <a:gd name="T18" fmla="*/ 172 w 384"/>
                <a:gd name="T19" fmla="*/ 396 h 396"/>
                <a:gd name="T20" fmla="*/ 136 w 384"/>
                <a:gd name="T21" fmla="*/ 388 h 396"/>
                <a:gd name="T22" fmla="*/ 100 w 384"/>
                <a:gd name="T23" fmla="*/ 372 h 396"/>
                <a:gd name="T24" fmla="*/ 70 w 384"/>
                <a:gd name="T25" fmla="*/ 352 h 396"/>
                <a:gd name="T26" fmla="*/ 44 w 384"/>
                <a:gd name="T27" fmla="*/ 324 h 396"/>
                <a:gd name="T28" fmla="*/ 24 w 384"/>
                <a:gd name="T29" fmla="*/ 292 h 396"/>
                <a:gd name="T30" fmla="*/ 10 w 384"/>
                <a:gd name="T31" fmla="*/ 258 h 396"/>
                <a:gd name="T32" fmla="*/ 2 w 384"/>
                <a:gd name="T33" fmla="*/ 218 h 396"/>
                <a:gd name="T34" fmla="*/ 0 w 384"/>
                <a:gd name="T35" fmla="*/ 198 h 396"/>
                <a:gd name="T36" fmla="*/ 4 w 384"/>
                <a:gd name="T37" fmla="*/ 158 h 396"/>
                <a:gd name="T38" fmla="*/ 16 w 384"/>
                <a:gd name="T39" fmla="*/ 120 h 396"/>
                <a:gd name="T40" fmla="*/ 34 w 384"/>
                <a:gd name="T41" fmla="*/ 86 h 396"/>
                <a:gd name="T42" fmla="*/ 56 w 384"/>
                <a:gd name="T43" fmla="*/ 58 h 396"/>
                <a:gd name="T44" fmla="*/ 84 w 384"/>
                <a:gd name="T45" fmla="*/ 32 h 396"/>
                <a:gd name="T46" fmla="*/ 118 w 384"/>
                <a:gd name="T47" fmla="*/ 14 h 396"/>
                <a:gd name="T48" fmla="*/ 154 w 384"/>
                <a:gd name="T49" fmla="*/ 4 h 396"/>
                <a:gd name="T50" fmla="*/ 192 w 384"/>
                <a:gd name="T51" fmla="*/ 0 h 396"/>
                <a:gd name="T52" fmla="*/ 212 w 384"/>
                <a:gd name="T53" fmla="*/ 0 h 396"/>
                <a:gd name="T54" fmla="*/ 248 w 384"/>
                <a:gd name="T55" fmla="*/ 8 h 396"/>
                <a:gd name="T56" fmla="*/ 284 w 384"/>
                <a:gd name="T57" fmla="*/ 24 h 396"/>
                <a:gd name="T58" fmla="*/ 314 w 384"/>
                <a:gd name="T59" fmla="*/ 44 h 396"/>
                <a:gd name="T60" fmla="*/ 340 w 384"/>
                <a:gd name="T61" fmla="*/ 72 h 396"/>
                <a:gd name="T62" fmla="*/ 360 w 384"/>
                <a:gd name="T63" fmla="*/ 104 h 396"/>
                <a:gd name="T64" fmla="*/ 374 w 384"/>
                <a:gd name="T65" fmla="*/ 138 h 396"/>
                <a:gd name="T66" fmla="*/ 382 w 384"/>
                <a:gd name="T67" fmla="*/ 178 h 396"/>
                <a:gd name="T68" fmla="*/ 384 w 384"/>
                <a:gd name="T69" fmla="*/ 198 h 39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84" h="396">
                  <a:moveTo>
                    <a:pt x="384" y="198"/>
                  </a:moveTo>
                  <a:lnTo>
                    <a:pt x="384" y="198"/>
                  </a:lnTo>
                  <a:lnTo>
                    <a:pt x="382" y="218"/>
                  </a:lnTo>
                  <a:lnTo>
                    <a:pt x="380" y="238"/>
                  </a:lnTo>
                  <a:lnTo>
                    <a:pt x="374" y="258"/>
                  </a:lnTo>
                  <a:lnTo>
                    <a:pt x="368" y="276"/>
                  </a:lnTo>
                  <a:lnTo>
                    <a:pt x="360" y="292"/>
                  </a:lnTo>
                  <a:lnTo>
                    <a:pt x="350" y="310"/>
                  </a:lnTo>
                  <a:lnTo>
                    <a:pt x="340" y="324"/>
                  </a:lnTo>
                  <a:lnTo>
                    <a:pt x="328" y="338"/>
                  </a:lnTo>
                  <a:lnTo>
                    <a:pt x="314" y="352"/>
                  </a:lnTo>
                  <a:lnTo>
                    <a:pt x="298" y="362"/>
                  </a:lnTo>
                  <a:lnTo>
                    <a:pt x="284" y="372"/>
                  </a:lnTo>
                  <a:lnTo>
                    <a:pt x="266" y="382"/>
                  </a:lnTo>
                  <a:lnTo>
                    <a:pt x="248" y="388"/>
                  </a:lnTo>
                  <a:lnTo>
                    <a:pt x="230" y="392"/>
                  </a:lnTo>
                  <a:lnTo>
                    <a:pt x="212" y="396"/>
                  </a:lnTo>
                  <a:lnTo>
                    <a:pt x="192" y="396"/>
                  </a:lnTo>
                  <a:lnTo>
                    <a:pt x="172" y="396"/>
                  </a:lnTo>
                  <a:lnTo>
                    <a:pt x="154" y="392"/>
                  </a:lnTo>
                  <a:lnTo>
                    <a:pt x="136" y="388"/>
                  </a:lnTo>
                  <a:lnTo>
                    <a:pt x="118" y="382"/>
                  </a:lnTo>
                  <a:lnTo>
                    <a:pt x="100" y="372"/>
                  </a:lnTo>
                  <a:lnTo>
                    <a:pt x="84" y="362"/>
                  </a:lnTo>
                  <a:lnTo>
                    <a:pt x="70" y="352"/>
                  </a:lnTo>
                  <a:lnTo>
                    <a:pt x="56" y="338"/>
                  </a:lnTo>
                  <a:lnTo>
                    <a:pt x="44" y="324"/>
                  </a:lnTo>
                  <a:lnTo>
                    <a:pt x="34" y="310"/>
                  </a:lnTo>
                  <a:lnTo>
                    <a:pt x="24" y="292"/>
                  </a:lnTo>
                  <a:lnTo>
                    <a:pt x="16" y="276"/>
                  </a:lnTo>
                  <a:lnTo>
                    <a:pt x="10" y="258"/>
                  </a:lnTo>
                  <a:lnTo>
                    <a:pt x="4" y="238"/>
                  </a:lnTo>
                  <a:lnTo>
                    <a:pt x="2" y="218"/>
                  </a:lnTo>
                  <a:lnTo>
                    <a:pt x="0" y="198"/>
                  </a:lnTo>
                  <a:lnTo>
                    <a:pt x="2" y="178"/>
                  </a:lnTo>
                  <a:lnTo>
                    <a:pt x="4" y="158"/>
                  </a:lnTo>
                  <a:lnTo>
                    <a:pt x="10" y="138"/>
                  </a:lnTo>
                  <a:lnTo>
                    <a:pt x="16" y="120"/>
                  </a:lnTo>
                  <a:lnTo>
                    <a:pt x="24" y="104"/>
                  </a:lnTo>
                  <a:lnTo>
                    <a:pt x="34" y="86"/>
                  </a:lnTo>
                  <a:lnTo>
                    <a:pt x="44" y="72"/>
                  </a:lnTo>
                  <a:lnTo>
                    <a:pt x="56" y="58"/>
                  </a:lnTo>
                  <a:lnTo>
                    <a:pt x="70" y="44"/>
                  </a:lnTo>
                  <a:lnTo>
                    <a:pt x="84" y="32"/>
                  </a:lnTo>
                  <a:lnTo>
                    <a:pt x="100" y="24"/>
                  </a:lnTo>
                  <a:lnTo>
                    <a:pt x="118" y="14"/>
                  </a:lnTo>
                  <a:lnTo>
                    <a:pt x="136" y="8"/>
                  </a:lnTo>
                  <a:lnTo>
                    <a:pt x="154" y="4"/>
                  </a:lnTo>
                  <a:lnTo>
                    <a:pt x="172" y="0"/>
                  </a:lnTo>
                  <a:lnTo>
                    <a:pt x="192" y="0"/>
                  </a:lnTo>
                  <a:lnTo>
                    <a:pt x="212" y="0"/>
                  </a:lnTo>
                  <a:lnTo>
                    <a:pt x="230" y="4"/>
                  </a:lnTo>
                  <a:lnTo>
                    <a:pt x="248" y="8"/>
                  </a:lnTo>
                  <a:lnTo>
                    <a:pt x="266" y="14"/>
                  </a:lnTo>
                  <a:lnTo>
                    <a:pt x="284" y="24"/>
                  </a:lnTo>
                  <a:lnTo>
                    <a:pt x="298" y="32"/>
                  </a:lnTo>
                  <a:lnTo>
                    <a:pt x="314" y="44"/>
                  </a:lnTo>
                  <a:lnTo>
                    <a:pt x="328" y="58"/>
                  </a:lnTo>
                  <a:lnTo>
                    <a:pt x="340" y="72"/>
                  </a:lnTo>
                  <a:lnTo>
                    <a:pt x="350" y="86"/>
                  </a:lnTo>
                  <a:lnTo>
                    <a:pt x="360" y="104"/>
                  </a:lnTo>
                  <a:lnTo>
                    <a:pt x="368" y="120"/>
                  </a:lnTo>
                  <a:lnTo>
                    <a:pt x="374" y="138"/>
                  </a:lnTo>
                  <a:lnTo>
                    <a:pt x="380" y="158"/>
                  </a:lnTo>
                  <a:lnTo>
                    <a:pt x="382" y="178"/>
                  </a:lnTo>
                  <a:lnTo>
                    <a:pt x="384" y="19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6" name="Group 1343"/>
          <p:cNvGrpSpPr>
            <a:grpSpLocks/>
          </p:cNvGrpSpPr>
          <p:nvPr/>
        </p:nvGrpSpPr>
        <p:grpSpPr bwMode="auto">
          <a:xfrm>
            <a:off x="3963988" y="1036638"/>
            <a:ext cx="1208087" cy="1663700"/>
            <a:chOff x="2505" y="898"/>
            <a:chExt cx="621" cy="855"/>
          </a:xfrm>
        </p:grpSpPr>
        <p:sp>
          <p:nvSpPr>
            <p:cNvPr id="5180" name="Freeform 1094"/>
            <p:cNvSpPr>
              <a:spLocks/>
            </p:cNvSpPr>
            <p:nvPr/>
          </p:nvSpPr>
          <p:spPr bwMode="auto">
            <a:xfrm>
              <a:off x="2505" y="1224"/>
              <a:ext cx="571" cy="529"/>
            </a:xfrm>
            <a:custGeom>
              <a:avLst/>
              <a:gdLst>
                <a:gd name="T0" fmla="*/ 406 w 571"/>
                <a:gd name="T1" fmla="*/ 227 h 529"/>
                <a:gd name="T2" fmla="*/ 366 w 571"/>
                <a:gd name="T3" fmla="*/ 345 h 529"/>
                <a:gd name="T4" fmla="*/ 348 w 571"/>
                <a:gd name="T5" fmla="*/ 409 h 529"/>
                <a:gd name="T6" fmla="*/ 348 w 571"/>
                <a:gd name="T7" fmla="*/ 409 h 529"/>
                <a:gd name="T8" fmla="*/ 325 w 571"/>
                <a:gd name="T9" fmla="*/ 204 h 529"/>
                <a:gd name="T10" fmla="*/ 366 w 571"/>
                <a:gd name="T11" fmla="*/ 6 h 529"/>
                <a:gd name="T12" fmla="*/ 305 w 571"/>
                <a:gd name="T13" fmla="*/ 168 h 529"/>
                <a:gd name="T14" fmla="*/ 315 w 571"/>
                <a:gd name="T15" fmla="*/ 400 h 529"/>
                <a:gd name="T16" fmla="*/ 288 w 571"/>
                <a:gd name="T17" fmla="*/ 379 h 529"/>
                <a:gd name="T18" fmla="*/ 159 w 571"/>
                <a:gd name="T19" fmla="*/ 252 h 529"/>
                <a:gd name="T20" fmla="*/ 0 w 571"/>
                <a:gd name="T21" fmla="*/ 261 h 529"/>
                <a:gd name="T22" fmla="*/ 65 w 571"/>
                <a:gd name="T23" fmla="*/ 410 h 529"/>
                <a:gd name="T24" fmla="*/ 279 w 571"/>
                <a:gd name="T25" fmla="*/ 406 h 529"/>
                <a:gd name="T26" fmla="*/ 350 w 571"/>
                <a:gd name="T27" fmla="*/ 529 h 529"/>
                <a:gd name="T28" fmla="*/ 371 w 571"/>
                <a:gd name="T29" fmla="*/ 524 h 529"/>
                <a:gd name="T30" fmla="*/ 358 w 571"/>
                <a:gd name="T31" fmla="*/ 433 h 529"/>
                <a:gd name="T32" fmla="*/ 371 w 571"/>
                <a:gd name="T33" fmla="*/ 364 h 529"/>
                <a:gd name="T34" fmla="*/ 422 w 571"/>
                <a:gd name="T35" fmla="*/ 379 h 529"/>
                <a:gd name="T36" fmla="*/ 546 w 571"/>
                <a:gd name="T37" fmla="*/ 325 h 529"/>
                <a:gd name="T38" fmla="*/ 570 w 571"/>
                <a:gd name="T39" fmla="*/ 179 h 529"/>
                <a:gd name="T40" fmla="*/ 406 w 571"/>
                <a:gd name="T41" fmla="*/ 227 h 5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71" h="529">
                  <a:moveTo>
                    <a:pt x="406" y="227"/>
                  </a:moveTo>
                  <a:cubicBezTo>
                    <a:pt x="372" y="255"/>
                    <a:pt x="376" y="315"/>
                    <a:pt x="366" y="345"/>
                  </a:cubicBezTo>
                  <a:lnTo>
                    <a:pt x="348" y="409"/>
                  </a:lnTo>
                  <a:cubicBezTo>
                    <a:pt x="344" y="375"/>
                    <a:pt x="313" y="282"/>
                    <a:pt x="325" y="204"/>
                  </a:cubicBezTo>
                  <a:cubicBezTo>
                    <a:pt x="337" y="126"/>
                    <a:pt x="371" y="12"/>
                    <a:pt x="366" y="6"/>
                  </a:cubicBezTo>
                  <a:cubicBezTo>
                    <a:pt x="363" y="0"/>
                    <a:pt x="321" y="96"/>
                    <a:pt x="305" y="168"/>
                  </a:cubicBezTo>
                  <a:cubicBezTo>
                    <a:pt x="289" y="240"/>
                    <a:pt x="318" y="365"/>
                    <a:pt x="315" y="400"/>
                  </a:cubicBezTo>
                  <a:cubicBezTo>
                    <a:pt x="312" y="435"/>
                    <a:pt x="297" y="396"/>
                    <a:pt x="288" y="379"/>
                  </a:cubicBezTo>
                  <a:cubicBezTo>
                    <a:pt x="259" y="302"/>
                    <a:pt x="207" y="272"/>
                    <a:pt x="159" y="252"/>
                  </a:cubicBezTo>
                  <a:cubicBezTo>
                    <a:pt x="111" y="232"/>
                    <a:pt x="33" y="240"/>
                    <a:pt x="0" y="261"/>
                  </a:cubicBezTo>
                  <a:cubicBezTo>
                    <a:pt x="17" y="302"/>
                    <a:pt x="19" y="386"/>
                    <a:pt x="65" y="410"/>
                  </a:cubicBezTo>
                  <a:cubicBezTo>
                    <a:pt x="111" y="434"/>
                    <a:pt x="227" y="440"/>
                    <a:pt x="279" y="406"/>
                  </a:cubicBezTo>
                  <a:cubicBezTo>
                    <a:pt x="326" y="426"/>
                    <a:pt x="335" y="509"/>
                    <a:pt x="350" y="529"/>
                  </a:cubicBezTo>
                  <a:lnTo>
                    <a:pt x="371" y="524"/>
                  </a:lnTo>
                  <a:lnTo>
                    <a:pt x="358" y="433"/>
                  </a:lnTo>
                  <a:lnTo>
                    <a:pt x="371" y="364"/>
                  </a:lnTo>
                  <a:cubicBezTo>
                    <a:pt x="371" y="364"/>
                    <a:pt x="393" y="385"/>
                    <a:pt x="422" y="379"/>
                  </a:cubicBezTo>
                  <a:cubicBezTo>
                    <a:pt x="451" y="373"/>
                    <a:pt x="521" y="358"/>
                    <a:pt x="546" y="325"/>
                  </a:cubicBezTo>
                  <a:cubicBezTo>
                    <a:pt x="571" y="292"/>
                    <a:pt x="561" y="210"/>
                    <a:pt x="570" y="179"/>
                  </a:cubicBezTo>
                  <a:cubicBezTo>
                    <a:pt x="547" y="163"/>
                    <a:pt x="440" y="199"/>
                    <a:pt x="406" y="22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1334"/>
            <p:cNvSpPr>
              <a:spLocks/>
            </p:cNvSpPr>
            <p:nvPr/>
          </p:nvSpPr>
          <p:spPr bwMode="auto">
            <a:xfrm rot="3706498">
              <a:off x="2909" y="1062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1335"/>
            <p:cNvSpPr>
              <a:spLocks/>
            </p:cNvSpPr>
            <p:nvPr/>
          </p:nvSpPr>
          <p:spPr bwMode="auto">
            <a:xfrm rot="7287023">
              <a:off x="2805" y="1168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1336"/>
            <p:cNvSpPr>
              <a:spLocks/>
            </p:cNvSpPr>
            <p:nvPr/>
          </p:nvSpPr>
          <p:spPr bwMode="auto">
            <a:xfrm rot="-10592532">
              <a:off x="2653" y="1154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1337"/>
            <p:cNvSpPr>
              <a:spLocks/>
            </p:cNvSpPr>
            <p:nvPr/>
          </p:nvSpPr>
          <p:spPr bwMode="auto">
            <a:xfrm rot="-7060063">
              <a:off x="2607" y="1018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1097"/>
            <p:cNvSpPr>
              <a:spLocks/>
            </p:cNvSpPr>
            <p:nvPr/>
          </p:nvSpPr>
          <p:spPr bwMode="auto">
            <a:xfrm>
              <a:off x="2668" y="898"/>
              <a:ext cx="198" cy="254"/>
            </a:xfrm>
            <a:custGeom>
              <a:avLst/>
              <a:gdLst>
                <a:gd name="T0" fmla="*/ 65 w 198"/>
                <a:gd name="T1" fmla="*/ 26 h 254"/>
                <a:gd name="T2" fmla="*/ 177 w 198"/>
                <a:gd name="T3" fmla="*/ 80 h 254"/>
                <a:gd name="T4" fmla="*/ 191 w 198"/>
                <a:gd name="T5" fmla="*/ 254 h 254"/>
                <a:gd name="T6" fmla="*/ 191 w 198"/>
                <a:gd name="T7" fmla="*/ 254 h 254"/>
                <a:gd name="T8" fmla="*/ 31 w 198"/>
                <a:gd name="T9" fmla="*/ 178 h 254"/>
                <a:gd name="T10" fmla="*/ 65 w 198"/>
                <a:gd name="T11" fmla="*/ 26 h 2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8" h="254">
                  <a:moveTo>
                    <a:pt x="65" y="26"/>
                  </a:moveTo>
                  <a:cubicBezTo>
                    <a:pt x="130" y="0"/>
                    <a:pt x="156" y="42"/>
                    <a:pt x="177" y="80"/>
                  </a:cubicBezTo>
                  <a:cubicBezTo>
                    <a:pt x="198" y="118"/>
                    <a:pt x="189" y="225"/>
                    <a:pt x="191" y="254"/>
                  </a:cubicBezTo>
                  <a:cubicBezTo>
                    <a:pt x="191" y="254"/>
                    <a:pt x="52" y="216"/>
                    <a:pt x="31" y="178"/>
                  </a:cubicBezTo>
                  <a:cubicBezTo>
                    <a:pt x="10" y="140"/>
                    <a:pt x="0" y="52"/>
                    <a:pt x="65" y="2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1098"/>
            <p:cNvSpPr>
              <a:spLocks/>
            </p:cNvSpPr>
            <p:nvPr/>
          </p:nvSpPr>
          <p:spPr bwMode="auto">
            <a:xfrm>
              <a:off x="2841" y="930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1108"/>
            <p:cNvSpPr>
              <a:spLocks/>
            </p:cNvSpPr>
            <p:nvPr/>
          </p:nvSpPr>
          <p:spPr bwMode="auto">
            <a:xfrm>
              <a:off x="2833" y="1102"/>
              <a:ext cx="22" cy="42"/>
            </a:xfrm>
            <a:custGeom>
              <a:avLst/>
              <a:gdLst>
                <a:gd name="T0" fmla="*/ 22 w 22"/>
                <a:gd name="T1" fmla="*/ 42 h 42"/>
                <a:gd name="T2" fmla="*/ 18 w 22"/>
                <a:gd name="T3" fmla="*/ 34 h 42"/>
                <a:gd name="T4" fmla="*/ 10 w 22"/>
                <a:gd name="T5" fmla="*/ 16 h 42"/>
                <a:gd name="T6" fmla="*/ 0 w 22"/>
                <a:gd name="T7" fmla="*/ 0 h 42"/>
                <a:gd name="T8" fmla="*/ 22 w 22"/>
                <a:gd name="T9" fmla="*/ 42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42">
                  <a:moveTo>
                    <a:pt x="22" y="42"/>
                  </a:moveTo>
                  <a:lnTo>
                    <a:pt x="18" y="34"/>
                  </a:lnTo>
                  <a:lnTo>
                    <a:pt x="10" y="16"/>
                  </a:lnTo>
                  <a:lnTo>
                    <a:pt x="0" y="0"/>
                  </a:lnTo>
                  <a:lnTo>
                    <a:pt x="22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1109"/>
            <p:cNvSpPr>
              <a:spLocks/>
            </p:cNvSpPr>
            <p:nvPr/>
          </p:nvSpPr>
          <p:spPr bwMode="auto">
            <a:xfrm>
              <a:off x="2839" y="1138"/>
              <a:ext cx="42" cy="42"/>
            </a:xfrm>
            <a:custGeom>
              <a:avLst/>
              <a:gdLst>
                <a:gd name="T0" fmla="*/ 42 w 42"/>
                <a:gd name="T1" fmla="*/ 22 h 42"/>
                <a:gd name="T2" fmla="*/ 42 w 42"/>
                <a:gd name="T3" fmla="*/ 22 h 42"/>
                <a:gd name="T4" fmla="*/ 40 w 42"/>
                <a:gd name="T5" fmla="*/ 30 h 42"/>
                <a:gd name="T6" fmla="*/ 36 w 42"/>
                <a:gd name="T7" fmla="*/ 36 h 42"/>
                <a:gd name="T8" fmla="*/ 30 w 42"/>
                <a:gd name="T9" fmla="*/ 40 h 42"/>
                <a:gd name="T10" fmla="*/ 22 w 42"/>
                <a:gd name="T11" fmla="*/ 42 h 42"/>
                <a:gd name="T12" fmla="*/ 22 w 42"/>
                <a:gd name="T13" fmla="*/ 42 h 42"/>
                <a:gd name="T14" fmla="*/ 14 w 42"/>
                <a:gd name="T15" fmla="*/ 40 h 42"/>
                <a:gd name="T16" fmla="*/ 6 w 42"/>
                <a:gd name="T17" fmla="*/ 36 h 42"/>
                <a:gd name="T18" fmla="*/ 2 w 42"/>
                <a:gd name="T19" fmla="*/ 30 h 42"/>
                <a:gd name="T20" fmla="*/ 0 w 42"/>
                <a:gd name="T21" fmla="*/ 22 h 42"/>
                <a:gd name="T22" fmla="*/ 0 w 42"/>
                <a:gd name="T23" fmla="*/ 22 h 42"/>
                <a:gd name="T24" fmla="*/ 2 w 42"/>
                <a:gd name="T25" fmla="*/ 14 h 42"/>
                <a:gd name="T26" fmla="*/ 6 w 42"/>
                <a:gd name="T27" fmla="*/ 6 h 42"/>
                <a:gd name="T28" fmla="*/ 14 w 42"/>
                <a:gd name="T29" fmla="*/ 2 h 42"/>
                <a:gd name="T30" fmla="*/ 22 w 42"/>
                <a:gd name="T31" fmla="*/ 0 h 42"/>
                <a:gd name="T32" fmla="*/ 22 w 42"/>
                <a:gd name="T33" fmla="*/ 0 h 42"/>
                <a:gd name="T34" fmla="*/ 30 w 42"/>
                <a:gd name="T35" fmla="*/ 2 h 42"/>
                <a:gd name="T36" fmla="*/ 36 w 42"/>
                <a:gd name="T37" fmla="*/ 6 h 42"/>
                <a:gd name="T38" fmla="*/ 40 w 42"/>
                <a:gd name="T39" fmla="*/ 14 h 42"/>
                <a:gd name="T40" fmla="*/ 42 w 42"/>
                <a:gd name="T41" fmla="*/ 22 h 42"/>
                <a:gd name="T42" fmla="*/ 42 w 42"/>
                <a:gd name="T43" fmla="*/ 22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42">
                  <a:moveTo>
                    <a:pt x="42" y="22"/>
                  </a:moveTo>
                  <a:lnTo>
                    <a:pt x="42" y="22"/>
                  </a:lnTo>
                  <a:lnTo>
                    <a:pt x="40" y="30"/>
                  </a:lnTo>
                  <a:lnTo>
                    <a:pt x="36" y="36"/>
                  </a:lnTo>
                  <a:lnTo>
                    <a:pt x="30" y="40"/>
                  </a:lnTo>
                  <a:lnTo>
                    <a:pt x="22" y="42"/>
                  </a:lnTo>
                  <a:lnTo>
                    <a:pt x="14" y="40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4"/>
                  </a:lnTo>
                  <a:lnTo>
                    <a:pt x="42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1110"/>
            <p:cNvSpPr>
              <a:spLocks/>
            </p:cNvSpPr>
            <p:nvPr/>
          </p:nvSpPr>
          <p:spPr bwMode="auto">
            <a:xfrm>
              <a:off x="2829" y="1098"/>
              <a:ext cx="22" cy="42"/>
            </a:xfrm>
            <a:custGeom>
              <a:avLst/>
              <a:gdLst>
                <a:gd name="T0" fmla="*/ 22 w 22"/>
                <a:gd name="T1" fmla="*/ 42 h 42"/>
                <a:gd name="T2" fmla="*/ 22 w 22"/>
                <a:gd name="T3" fmla="*/ 42 h 42"/>
                <a:gd name="T4" fmla="*/ 18 w 22"/>
                <a:gd name="T5" fmla="*/ 34 h 42"/>
                <a:gd name="T6" fmla="*/ 10 w 22"/>
                <a:gd name="T7" fmla="*/ 16 h 42"/>
                <a:gd name="T8" fmla="*/ 10 w 22"/>
                <a:gd name="T9" fmla="*/ 16 h 42"/>
                <a:gd name="T10" fmla="*/ 0 w 22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42">
                  <a:moveTo>
                    <a:pt x="22" y="42"/>
                  </a:moveTo>
                  <a:lnTo>
                    <a:pt x="22" y="42"/>
                  </a:lnTo>
                  <a:lnTo>
                    <a:pt x="18" y="34"/>
                  </a:lnTo>
                  <a:lnTo>
                    <a:pt x="10" y="1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1111"/>
            <p:cNvSpPr>
              <a:spLocks/>
            </p:cNvSpPr>
            <p:nvPr/>
          </p:nvSpPr>
          <p:spPr bwMode="auto">
            <a:xfrm>
              <a:off x="2873" y="1106"/>
              <a:ext cx="14" cy="36"/>
            </a:xfrm>
            <a:custGeom>
              <a:avLst/>
              <a:gdLst>
                <a:gd name="T0" fmla="*/ 0 w 14"/>
                <a:gd name="T1" fmla="*/ 36 h 36"/>
                <a:gd name="T2" fmla="*/ 2 w 14"/>
                <a:gd name="T3" fmla="*/ 32 h 36"/>
                <a:gd name="T4" fmla="*/ 8 w 14"/>
                <a:gd name="T5" fmla="*/ 14 h 36"/>
                <a:gd name="T6" fmla="*/ 14 w 14"/>
                <a:gd name="T7" fmla="*/ 0 h 36"/>
                <a:gd name="T8" fmla="*/ 0 w 14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36">
                  <a:moveTo>
                    <a:pt x="0" y="36"/>
                  </a:moveTo>
                  <a:lnTo>
                    <a:pt x="2" y="32"/>
                  </a:lnTo>
                  <a:lnTo>
                    <a:pt x="8" y="14"/>
                  </a:lnTo>
                  <a:lnTo>
                    <a:pt x="14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1112"/>
            <p:cNvSpPr>
              <a:spLocks/>
            </p:cNvSpPr>
            <p:nvPr/>
          </p:nvSpPr>
          <p:spPr bwMode="auto">
            <a:xfrm>
              <a:off x="2887" y="1158"/>
              <a:ext cx="42" cy="4"/>
            </a:xfrm>
            <a:custGeom>
              <a:avLst/>
              <a:gdLst>
                <a:gd name="T0" fmla="*/ 2 w 42"/>
                <a:gd name="T1" fmla="*/ 2 h 4"/>
                <a:gd name="T2" fmla="*/ 0 w 42"/>
                <a:gd name="T3" fmla="*/ 2 h 4"/>
                <a:gd name="T4" fmla="*/ 2 w 42"/>
                <a:gd name="T5" fmla="*/ 0 h 4"/>
                <a:gd name="T6" fmla="*/ 18 w 42"/>
                <a:gd name="T7" fmla="*/ 0 h 4"/>
                <a:gd name="T8" fmla="*/ 42 w 42"/>
                <a:gd name="T9" fmla="*/ 4 h 4"/>
                <a:gd name="T10" fmla="*/ 2 w 42"/>
                <a:gd name="T11" fmla="*/ 2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" h="4">
                  <a:moveTo>
                    <a:pt x="2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8" y="0"/>
                  </a:lnTo>
                  <a:lnTo>
                    <a:pt x="42" y="4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Freeform 1113"/>
            <p:cNvSpPr>
              <a:spLocks/>
            </p:cNvSpPr>
            <p:nvPr/>
          </p:nvSpPr>
          <p:spPr bwMode="auto">
            <a:xfrm>
              <a:off x="2869" y="1102"/>
              <a:ext cx="14" cy="36"/>
            </a:xfrm>
            <a:custGeom>
              <a:avLst/>
              <a:gdLst>
                <a:gd name="T0" fmla="*/ 0 w 14"/>
                <a:gd name="T1" fmla="*/ 36 h 36"/>
                <a:gd name="T2" fmla="*/ 0 w 14"/>
                <a:gd name="T3" fmla="*/ 36 h 36"/>
                <a:gd name="T4" fmla="*/ 2 w 14"/>
                <a:gd name="T5" fmla="*/ 32 h 36"/>
                <a:gd name="T6" fmla="*/ 8 w 14"/>
                <a:gd name="T7" fmla="*/ 14 h 36"/>
                <a:gd name="T8" fmla="*/ 8 w 14"/>
                <a:gd name="T9" fmla="*/ 14 h 36"/>
                <a:gd name="T10" fmla="*/ 14 w 1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36">
                  <a:moveTo>
                    <a:pt x="0" y="36"/>
                  </a:moveTo>
                  <a:lnTo>
                    <a:pt x="0" y="36"/>
                  </a:lnTo>
                  <a:lnTo>
                    <a:pt x="2" y="32"/>
                  </a:lnTo>
                  <a:lnTo>
                    <a:pt x="8" y="14"/>
                  </a:lnTo>
                  <a:lnTo>
                    <a:pt x="1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Freeform 1114"/>
            <p:cNvSpPr>
              <a:spLocks/>
            </p:cNvSpPr>
            <p:nvPr/>
          </p:nvSpPr>
          <p:spPr bwMode="auto">
            <a:xfrm>
              <a:off x="2883" y="1154"/>
              <a:ext cx="42" cy="4"/>
            </a:xfrm>
            <a:custGeom>
              <a:avLst/>
              <a:gdLst>
                <a:gd name="T0" fmla="*/ 2 w 42"/>
                <a:gd name="T1" fmla="*/ 2 h 4"/>
                <a:gd name="T2" fmla="*/ 2 w 42"/>
                <a:gd name="T3" fmla="*/ 2 h 4"/>
                <a:gd name="T4" fmla="*/ 0 w 42"/>
                <a:gd name="T5" fmla="*/ 2 h 4"/>
                <a:gd name="T6" fmla="*/ 2 w 42"/>
                <a:gd name="T7" fmla="*/ 0 h 4"/>
                <a:gd name="T8" fmla="*/ 18 w 42"/>
                <a:gd name="T9" fmla="*/ 0 h 4"/>
                <a:gd name="T10" fmla="*/ 18 w 42"/>
                <a:gd name="T11" fmla="*/ 0 h 4"/>
                <a:gd name="T12" fmla="*/ 42 w 42"/>
                <a:gd name="T13" fmla="*/ 4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4">
                  <a:moveTo>
                    <a:pt x="2" y="2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18" y="0"/>
                  </a:lnTo>
                  <a:lnTo>
                    <a:pt x="42" y="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Freeform 1115"/>
            <p:cNvSpPr>
              <a:spLocks/>
            </p:cNvSpPr>
            <p:nvPr/>
          </p:nvSpPr>
          <p:spPr bwMode="auto">
            <a:xfrm>
              <a:off x="2877" y="1182"/>
              <a:ext cx="20" cy="36"/>
            </a:xfrm>
            <a:custGeom>
              <a:avLst/>
              <a:gdLst>
                <a:gd name="T0" fmla="*/ 0 w 20"/>
                <a:gd name="T1" fmla="*/ 0 h 36"/>
                <a:gd name="T2" fmla="*/ 2 w 20"/>
                <a:gd name="T3" fmla="*/ 2 h 36"/>
                <a:gd name="T4" fmla="*/ 10 w 20"/>
                <a:gd name="T5" fmla="*/ 10 h 36"/>
                <a:gd name="T6" fmla="*/ 18 w 20"/>
                <a:gd name="T7" fmla="*/ 26 h 36"/>
                <a:gd name="T8" fmla="*/ 20 w 20"/>
                <a:gd name="T9" fmla="*/ 36 h 36"/>
                <a:gd name="T10" fmla="*/ 0 w 20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36">
                  <a:moveTo>
                    <a:pt x="0" y="0"/>
                  </a:moveTo>
                  <a:lnTo>
                    <a:pt x="2" y="2"/>
                  </a:lnTo>
                  <a:lnTo>
                    <a:pt x="10" y="10"/>
                  </a:lnTo>
                  <a:lnTo>
                    <a:pt x="18" y="26"/>
                  </a:lnTo>
                  <a:lnTo>
                    <a:pt x="2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Freeform 1117"/>
            <p:cNvSpPr>
              <a:spLocks/>
            </p:cNvSpPr>
            <p:nvPr/>
          </p:nvSpPr>
          <p:spPr bwMode="auto">
            <a:xfrm>
              <a:off x="2873" y="1178"/>
              <a:ext cx="20" cy="36"/>
            </a:xfrm>
            <a:custGeom>
              <a:avLst/>
              <a:gdLst>
                <a:gd name="T0" fmla="*/ 0 w 20"/>
                <a:gd name="T1" fmla="*/ 0 h 36"/>
                <a:gd name="T2" fmla="*/ 0 w 20"/>
                <a:gd name="T3" fmla="*/ 0 h 36"/>
                <a:gd name="T4" fmla="*/ 2 w 20"/>
                <a:gd name="T5" fmla="*/ 2 h 36"/>
                <a:gd name="T6" fmla="*/ 10 w 20"/>
                <a:gd name="T7" fmla="*/ 10 h 36"/>
                <a:gd name="T8" fmla="*/ 10 w 20"/>
                <a:gd name="T9" fmla="*/ 10 h 36"/>
                <a:gd name="T10" fmla="*/ 18 w 20"/>
                <a:gd name="T11" fmla="*/ 26 h 36"/>
                <a:gd name="T12" fmla="*/ 20 w 20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36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10" y="10"/>
                  </a:lnTo>
                  <a:lnTo>
                    <a:pt x="18" y="26"/>
                  </a:lnTo>
                  <a:lnTo>
                    <a:pt x="20" y="3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Freeform 1118"/>
            <p:cNvSpPr>
              <a:spLocks/>
            </p:cNvSpPr>
            <p:nvPr/>
          </p:nvSpPr>
          <p:spPr bwMode="auto">
            <a:xfrm rot="1234166">
              <a:off x="2833" y="1174"/>
              <a:ext cx="10" cy="44"/>
            </a:xfrm>
            <a:custGeom>
              <a:avLst/>
              <a:gdLst>
                <a:gd name="T0" fmla="*/ 10 w 10"/>
                <a:gd name="T1" fmla="*/ 2 h 44"/>
                <a:gd name="T2" fmla="*/ 10 w 10"/>
                <a:gd name="T3" fmla="*/ 2 h 44"/>
                <a:gd name="T4" fmla="*/ 10 w 10"/>
                <a:gd name="T5" fmla="*/ 0 h 44"/>
                <a:gd name="T6" fmla="*/ 8 w 10"/>
                <a:gd name="T7" fmla="*/ 2 h 44"/>
                <a:gd name="T8" fmla="*/ 6 w 10"/>
                <a:gd name="T9" fmla="*/ 4 h 44"/>
                <a:gd name="T10" fmla="*/ 4 w 10"/>
                <a:gd name="T11" fmla="*/ 12 h 44"/>
                <a:gd name="T12" fmla="*/ 4 w 10"/>
                <a:gd name="T13" fmla="*/ 12 h 44"/>
                <a:gd name="T14" fmla="*/ 2 w 10"/>
                <a:gd name="T15" fmla="*/ 32 h 44"/>
                <a:gd name="T16" fmla="*/ 0 w 10"/>
                <a:gd name="T17" fmla="*/ 44 h 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44">
                  <a:moveTo>
                    <a:pt x="10" y="2"/>
                  </a:moveTo>
                  <a:lnTo>
                    <a:pt x="10" y="2"/>
                  </a:lnTo>
                  <a:lnTo>
                    <a:pt x="10" y="0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12"/>
                  </a:lnTo>
                  <a:lnTo>
                    <a:pt x="2" y="32"/>
                  </a:lnTo>
                  <a:lnTo>
                    <a:pt x="0" y="4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Freeform 1119"/>
            <p:cNvSpPr>
              <a:spLocks/>
            </p:cNvSpPr>
            <p:nvPr/>
          </p:nvSpPr>
          <p:spPr bwMode="auto">
            <a:xfrm>
              <a:off x="2809" y="1162"/>
              <a:ext cx="32" cy="4"/>
            </a:xfrm>
            <a:custGeom>
              <a:avLst/>
              <a:gdLst>
                <a:gd name="T0" fmla="*/ 32 w 32"/>
                <a:gd name="T1" fmla="*/ 0 h 4"/>
                <a:gd name="T2" fmla="*/ 22 w 32"/>
                <a:gd name="T3" fmla="*/ 2 h 4"/>
                <a:gd name="T4" fmla="*/ 6 w 32"/>
                <a:gd name="T5" fmla="*/ 2 h 4"/>
                <a:gd name="T6" fmla="*/ 0 w 32"/>
                <a:gd name="T7" fmla="*/ 4 h 4"/>
                <a:gd name="T8" fmla="*/ 32 w 32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4">
                  <a:moveTo>
                    <a:pt x="32" y="0"/>
                  </a:moveTo>
                  <a:lnTo>
                    <a:pt x="22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Freeform 1121"/>
            <p:cNvSpPr>
              <a:spLocks/>
            </p:cNvSpPr>
            <p:nvPr/>
          </p:nvSpPr>
          <p:spPr bwMode="auto">
            <a:xfrm>
              <a:off x="2805" y="1158"/>
              <a:ext cx="32" cy="4"/>
            </a:xfrm>
            <a:custGeom>
              <a:avLst/>
              <a:gdLst>
                <a:gd name="T0" fmla="*/ 32 w 32"/>
                <a:gd name="T1" fmla="*/ 0 h 4"/>
                <a:gd name="T2" fmla="*/ 32 w 32"/>
                <a:gd name="T3" fmla="*/ 0 h 4"/>
                <a:gd name="T4" fmla="*/ 22 w 32"/>
                <a:gd name="T5" fmla="*/ 2 h 4"/>
                <a:gd name="T6" fmla="*/ 6 w 32"/>
                <a:gd name="T7" fmla="*/ 2 h 4"/>
                <a:gd name="T8" fmla="*/ 6 w 32"/>
                <a:gd name="T9" fmla="*/ 2 h 4"/>
                <a:gd name="T10" fmla="*/ 0 w 32"/>
                <a:gd name="T11" fmla="*/ 4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4">
                  <a:moveTo>
                    <a:pt x="32" y="0"/>
                  </a:moveTo>
                  <a:lnTo>
                    <a:pt x="32" y="0"/>
                  </a:lnTo>
                  <a:lnTo>
                    <a:pt x="22" y="2"/>
                  </a:lnTo>
                  <a:lnTo>
                    <a:pt x="6" y="2"/>
                  </a:lnTo>
                  <a:lnTo>
                    <a:pt x="0" y="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Oval 1328"/>
            <p:cNvSpPr>
              <a:spLocks noChangeArrowheads="1"/>
            </p:cNvSpPr>
            <p:nvPr/>
          </p:nvSpPr>
          <p:spPr bwMode="auto">
            <a:xfrm>
              <a:off x="2928" y="1144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0" name="Oval 1329"/>
            <p:cNvSpPr>
              <a:spLocks noChangeArrowheads="1"/>
            </p:cNvSpPr>
            <p:nvPr/>
          </p:nvSpPr>
          <p:spPr bwMode="auto">
            <a:xfrm rot="-4130108">
              <a:off x="2876" y="1074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1" name="Oval 1330"/>
            <p:cNvSpPr>
              <a:spLocks noChangeArrowheads="1"/>
            </p:cNvSpPr>
            <p:nvPr/>
          </p:nvSpPr>
          <p:spPr bwMode="auto">
            <a:xfrm rot="3866401">
              <a:off x="2884" y="1216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2" name="Oval 1331"/>
            <p:cNvSpPr>
              <a:spLocks noChangeArrowheads="1"/>
            </p:cNvSpPr>
            <p:nvPr/>
          </p:nvSpPr>
          <p:spPr bwMode="auto">
            <a:xfrm rot="-3871303">
              <a:off x="2802" y="1214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3" name="Oval 1332"/>
            <p:cNvSpPr>
              <a:spLocks noChangeArrowheads="1"/>
            </p:cNvSpPr>
            <p:nvPr/>
          </p:nvSpPr>
          <p:spPr bwMode="auto">
            <a:xfrm>
              <a:off x="2770" y="1148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4" name="Oval 1333"/>
            <p:cNvSpPr>
              <a:spLocks noChangeArrowheads="1"/>
            </p:cNvSpPr>
            <p:nvPr/>
          </p:nvSpPr>
          <p:spPr bwMode="auto">
            <a:xfrm rot="3378594">
              <a:off x="2802" y="1068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7" name="Group 1345"/>
          <p:cNvGrpSpPr>
            <a:grpSpLocks/>
          </p:cNvGrpSpPr>
          <p:nvPr/>
        </p:nvGrpSpPr>
        <p:grpSpPr bwMode="auto">
          <a:xfrm>
            <a:off x="6288088" y="3690938"/>
            <a:ext cx="2070100" cy="2070100"/>
            <a:chOff x="3788" y="2304"/>
            <a:chExt cx="1064" cy="1064"/>
          </a:xfrm>
        </p:grpSpPr>
        <p:sp>
          <p:nvSpPr>
            <p:cNvPr id="5128" name="Freeform 1154"/>
            <p:cNvSpPr>
              <a:spLocks/>
            </p:cNvSpPr>
            <p:nvPr/>
          </p:nvSpPr>
          <p:spPr bwMode="auto">
            <a:xfrm>
              <a:off x="4356" y="2899"/>
              <a:ext cx="496" cy="110"/>
            </a:xfrm>
            <a:custGeom>
              <a:avLst/>
              <a:gdLst>
                <a:gd name="T0" fmla="*/ 0 w 496"/>
                <a:gd name="T1" fmla="*/ 0 h 110"/>
                <a:gd name="T2" fmla="*/ 0 w 496"/>
                <a:gd name="T3" fmla="*/ 0 h 110"/>
                <a:gd name="T4" fmla="*/ 332 w 496"/>
                <a:gd name="T5" fmla="*/ 69 h 110"/>
                <a:gd name="T6" fmla="*/ 488 w 496"/>
                <a:gd name="T7" fmla="*/ 91 h 110"/>
                <a:gd name="T8" fmla="*/ 496 w 496"/>
                <a:gd name="T9" fmla="*/ 109 h 110"/>
                <a:gd name="T10" fmla="*/ 312 w 496"/>
                <a:gd name="T11" fmla="*/ 95 h 110"/>
                <a:gd name="T12" fmla="*/ 48 w 496"/>
                <a:gd name="T13" fmla="*/ 32 h 110"/>
                <a:gd name="T14" fmla="*/ 0 w 496"/>
                <a:gd name="T15" fmla="*/ 0 h 110"/>
                <a:gd name="T16" fmla="*/ 0 w 496"/>
                <a:gd name="T17" fmla="*/ 0 h 1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6" h="110">
                  <a:moveTo>
                    <a:pt x="0" y="0"/>
                  </a:moveTo>
                  <a:lnTo>
                    <a:pt x="0" y="0"/>
                  </a:lnTo>
                  <a:cubicBezTo>
                    <a:pt x="55" y="11"/>
                    <a:pt x="270" y="59"/>
                    <a:pt x="332" y="69"/>
                  </a:cubicBezTo>
                  <a:cubicBezTo>
                    <a:pt x="394" y="79"/>
                    <a:pt x="472" y="88"/>
                    <a:pt x="488" y="91"/>
                  </a:cubicBezTo>
                  <a:lnTo>
                    <a:pt x="496" y="109"/>
                  </a:lnTo>
                  <a:cubicBezTo>
                    <a:pt x="467" y="110"/>
                    <a:pt x="398" y="109"/>
                    <a:pt x="312" y="95"/>
                  </a:cubicBezTo>
                  <a:cubicBezTo>
                    <a:pt x="226" y="81"/>
                    <a:pt x="98" y="50"/>
                    <a:pt x="48" y="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157"/>
            <p:cNvSpPr>
              <a:spLocks/>
            </p:cNvSpPr>
            <p:nvPr/>
          </p:nvSpPr>
          <p:spPr bwMode="auto">
            <a:xfrm>
              <a:off x="3879" y="2833"/>
              <a:ext cx="444" cy="450"/>
            </a:xfrm>
            <a:custGeom>
              <a:avLst/>
              <a:gdLst>
                <a:gd name="T0" fmla="*/ 295 w 444"/>
                <a:gd name="T1" fmla="*/ 26 h 450"/>
                <a:gd name="T2" fmla="*/ 45 w 444"/>
                <a:gd name="T3" fmla="*/ 211 h 450"/>
                <a:gd name="T4" fmla="*/ 13 w 444"/>
                <a:gd name="T5" fmla="*/ 321 h 450"/>
                <a:gd name="T6" fmla="*/ 57 w 444"/>
                <a:gd name="T7" fmla="*/ 399 h 450"/>
                <a:gd name="T8" fmla="*/ 75 w 444"/>
                <a:gd name="T9" fmla="*/ 449 h 450"/>
                <a:gd name="T10" fmla="*/ 96 w 444"/>
                <a:gd name="T11" fmla="*/ 394 h 450"/>
                <a:gd name="T12" fmla="*/ 115 w 444"/>
                <a:gd name="T13" fmla="*/ 339 h 450"/>
                <a:gd name="T14" fmla="*/ 243 w 444"/>
                <a:gd name="T15" fmla="*/ 261 h 450"/>
                <a:gd name="T16" fmla="*/ 435 w 444"/>
                <a:gd name="T17" fmla="*/ 56 h 450"/>
                <a:gd name="T18" fmla="*/ 295 w 444"/>
                <a:gd name="T19" fmla="*/ 26 h 45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4" h="450">
                  <a:moveTo>
                    <a:pt x="295" y="26"/>
                  </a:moveTo>
                  <a:cubicBezTo>
                    <a:pt x="230" y="52"/>
                    <a:pt x="90" y="161"/>
                    <a:pt x="45" y="211"/>
                  </a:cubicBezTo>
                  <a:cubicBezTo>
                    <a:pt x="0" y="261"/>
                    <a:pt x="1" y="283"/>
                    <a:pt x="13" y="321"/>
                  </a:cubicBezTo>
                  <a:cubicBezTo>
                    <a:pt x="25" y="359"/>
                    <a:pt x="49" y="379"/>
                    <a:pt x="57" y="399"/>
                  </a:cubicBezTo>
                  <a:cubicBezTo>
                    <a:pt x="65" y="419"/>
                    <a:pt x="69" y="450"/>
                    <a:pt x="75" y="449"/>
                  </a:cubicBezTo>
                  <a:cubicBezTo>
                    <a:pt x="81" y="448"/>
                    <a:pt x="89" y="412"/>
                    <a:pt x="96" y="394"/>
                  </a:cubicBezTo>
                  <a:cubicBezTo>
                    <a:pt x="103" y="376"/>
                    <a:pt x="91" y="361"/>
                    <a:pt x="115" y="339"/>
                  </a:cubicBezTo>
                  <a:cubicBezTo>
                    <a:pt x="139" y="317"/>
                    <a:pt x="190" y="308"/>
                    <a:pt x="243" y="261"/>
                  </a:cubicBezTo>
                  <a:cubicBezTo>
                    <a:pt x="296" y="214"/>
                    <a:pt x="426" y="95"/>
                    <a:pt x="435" y="56"/>
                  </a:cubicBezTo>
                  <a:cubicBezTo>
                    <a:pt x="444" y="17"/>
                    <a:pt x="360" y="0"/>
                    <a:pt x="295" y="2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158"/>
            <p:cNvSpPr>
              <a:spLocks/>
            </p:cNvSpPr>
            <p:nvPr/>
          </p:nvSpPr>
          <p:spPr bwMode="auto">
            <a:xfrm>
              <a:off x="4282" y="2529"/>
              <a:ext cx="438" cy="386"/>
            </a:xfrm>
            <a:custGeom>
              <a:avLst/>
              <a:gdLst>
                <a:gd name="T0" fmla="*/ 6 w 438"/>
                <a:gd name="T1" fmla="*/ 314 h 386"/>
                <a:gd name="T2" fmla="*/ 0 w 438"/>
                <a:gd name="T3" fmla="*/ 288 h 386"/>
                <a:gd name="T4" fmla="*/ 0 w 438"/>
                <a:gd name="T5" fmla="*/ 246 h 386"/>
                <a:gd name="T6" fmla="*/ 10 w 438"/>
                <a:gd name="T7" fmla="*/ 192 h 386"/>
                <a:gd name="T8" fmla="*/ 20 w 438"/>
                <a:gd name="T9" fmla="*/ 160 h 386"/>
                <a:gd name="T10" fmla="*/ 36 w 438"/>
                <a:gd name="T11" fmla="*/ 130 h 386"/>
                <a:gd name="T12" fmla="*/ 72 w 438"/>
                <a:gd name="T13" fmla="*/ 82 h 386"/>
                <a:gd name="T14" fmla="*/ 114 w 438"/>
                <a:gd name="T15" fmla="*/ 50 h 386"/>
                <a:gd name="T16" fmla="*/ 156 w 438"/>
                <a:gd name="T17" fmla="*/ 28 h 386"/>
                <a:gd name="T18" fmla="*/ 174 w 438"/>
                <a:gd name="T19" fmla="*/ 22 h 386"/>
                <a:gd name="T20" fmla="*/ 242 w 438"/>
                <a:gd name="T21" fmla="*/ 4 h 386"/>
                <a:gd name="T22" fmla="*/ 284 w 438"/>
                <a:gd name="T23" fmla="*/ 0 h 386"/>
                <a:gd name="T24" fmla="*/ 338 w 438"/>
                <a:gd name="T25" fmla="*/ 2 h 386"/>
                <a:gd name="T26" fmla="*/ 418 w 438"/>
                <a:gd name="T27" fmla="*/ 6 h 386"/>
                <a:gd name="T28" fmla="*/ 428 w 438"/>
                <a:gd name="T29" fmla="*/ 10 h 386"/>
                <a:gd name="T30" fmla="*/ 438 w 438"/>
                <a:gd name="T31" fmla="*/ 20 h 386"/>
                <a:gd name="T32" fmla="*/ 438 w 438"/>
                <a:gd name="T33" fmla="*/ 28 h 386"/>
                <a:gd name="T34" fmla="*/ 432 w 438"/>
                <a:gd name="T35" fmla="*/ 36 h 386"/>
                <a:gd name="T36" fmla="*/ 416 w 438"/>
                <a:gd name="T37" fmla="*/ 46 h 386"/>
                <a:gd name="T38" fmla="*/ 388 w 438"/>
                <a:gd name="T39" fmla="*/ 58 h 386"/>
                <a:gd name="T40" fmla="*/ 338 w 438"/>
                <a:gd name="T41" fmla="*/ 72 h 386"/>
                <a:gd name="T42" fmla="*/ 306 w 438"/>
                <a:gd name="T43" fmla="*/ 82 h 386"/>
                <a:gd name="T44" fmla="*/ 272 w 438"/>
                <a:gd name="T45" fmla="*/ 120 h 386"/>
                <a:gd name="T46" fmla="*/ 252 w 438"/>
                <a:gd name="T47" fmla="*/ 146 h 386"/>
                <a:gd name="T48" fmla="*/ 196 w 438"/>
                <a:gd name="T49" fmla="*/ 206 h 386"/>
                <a:gd name="T50" fmla="*/ 144 w 438"/>
                <a:gd name="T51" fmla="*/ 256 h 386"/>
                <a:gd name="T52" fmla="*/ 128 w 438"/>
                <a:gd name="T53" fmla="*/ 274 h 386"/>
                <a:gd name="T54" fmla="*/ 98 w 438"/>
                <a:gd name="T55" fmla="*/ 320 h 386"/>
                <a:gd name="T56" fmla="*/ 64 w 438"/>
                <a:gd name="T57" fmla="*/ 370 h 386"/>
                <a:gd name="T58" fmla="*/ 48 w 438"/>
                <a:gd name="T59" fmla="*/ 384 h 386"/>
                <a:gd name="T60" fmla="*/ 32 w 438"/>
                <a:gd name="T61" fmla="*/ 382 h 386"/>
                <a:gd name="T62" fmla="*/ 18 w 438"/>
                <a:gd name="T63" fmla="*/ 360 h 386"/>
                <a:gd name="T64" fmla="*/ 6 w 438"/>
                <a:gd name="T65" fmla="*/ 314 h 3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38" h="386">
                  <a:moveTo>
                    <a:pt x="6" y="314"/>
                  </a:moveTo>
                  <a:lnTo>
                    <a:pt x="6" y="314"/>
                  </a:lnTo>
                  <a:lnTo>
                    <a:pt x="2" y="302"/>
                  </a:lnTo>
                  <a:lnTo>
                    <a:pt x="0" y="288"/>
                  </a:lnTo>
                  <a:lnTo>
                    <a:pt x="0" y="270"/>
                  </a:lnTo>
                  <a:lnTo>
                    <a:pt x="0" y="246"/>
                  </a:lnTo>
                  <a:lnTo>
                    <a:pt x="2" y="220"/>
                  </a:lnTo>
                  <a:lnTo>
                    <a:pt x="10" y="192"/>
                  </a:lnTo>
                  <a:lnTo>
                    <a:pt x="20" y="160"/>
                  </a:lnTo>
                  <a:lnTo>
                    <a:pt x="28" y="144"/>
                  </a:lnTo>
                  <a:lnTo>
                    <a:pt x="36" y="130"/>
                  </a:lnTo>
                  <a:lnTo>
                    <a:pt x="52" y="104"/>
                  </a:lnTo>
                  <a:lnTo>
                    <a:pt x="72" y="82"/>
                  </a:lnTo>
                  <a:lnTo>
                    <a:pt x="94" y="64"/>
                  </a:lnTo>
                  <a:lnTo>
                    <a:pt x="114" y="50"/>
                  </a:lnTo>
                  <a:lnTo>
                    <a:pt x="136" y="38"/>
                  </a:lnTo>
                  <a:lnTo>
                    <a:pt x="156" y="28"/>
                  </a:lnTo>
                  <a:lnTo>
                    <a:pt x="174" y="22"/>
                  </a:lnTo>
                  <a:lnTo>
                    <a:pt x="208" y="12"/>
                  </a:lnTo>
                  <a:lnTo>
                    <a:pt x="242" y="4"/>
                  </a:lnTo>
                  <a:lnTo>
                    <a:pt x="262" y="2"/>
                  </a:lnTo>
                  <a:lnTo>
                    <a:pt x="284" y="0"/>
                  </a:lnTo>
                  <a:lnTo>
                    <a:pt x="308" y="0"/>
                  </a:lnTo>
                  <a:lnTo>
                    <a:pt x="338" y="2"/>
                  </a:lnTo>
                  <a:lnTo>
                    <a:pt x="418" y="6"/>
                  </a:lnTo>
                  <a:lnTo>
                    <a:pt x="428" y="10"/>
                  </a:lnTo>
                  <a:lnTo>
                    <a:pt x="434" y="14"/>
                  </a:lnTo>
                  <a:lnTo>
                    <a:pt x="438" y="20"/>
                  </a:lnTo>
                  <a:lnTo>
                    <a:pt x="438" y="24"/>
                  </a:lnTo>
                  <a:lnTo>
                    <a:pt x="438" y="28"/>
                  </a:lnTo>
                  <a:lnTo>
                    <a:pt x="436" y="32"/>
                  </a:lnTo>
                  <a:lnTo>
                    <a:pt x="432" y="36"/>
                  </a:lnTo>
                  <a:lnTo>
                    <a:pt x="426" y="42"/>
                  </a:lnTo>
                  <a:lnTo>
                    <a:pt x="416" y="46"/>
                  </a:lnTo>
                  <a:lnTo>
                    <a:pt x="388" y="58"/>
                  </a:lnTo>
                  <a:lnTo>
                    <a:pt x="358" y="66"/>
                  </a:lnTo>
                  <a:lnTo>
                    <a:pt x="338" y="72"/>
                  </a:lnTo>
                  <a:lnTo>
                    <a:pt x="314" y="78"/>
                  </a:lnTo>
                  <a:lnTo>
                    <a:pt x="306" y="82"/>
                  </a:lnTo>
                  <a:lnTo>
                    <a:pt x="298" y="90"/>
                  </a:lnTo>
                  <a:lnTo>
                    <a:pt x="272" y="120"/>
                  </a:lnTo>
                  <a:lnTo>
                    <a:pt x="252" y="146"/>
                  </a:lnTo>
                  <a:lnTo>
                    <a:pt x="234" y="168"/>
                  </a:lnTo>
                  <a:lnTo>
                    <a:pt x="196" y="206"/>
                  </a:lnTo>
                  <a:lnTo>
                    <a:pt x="160" y="240"/>
                  </a:lnTo>
                  <a:lnTo>
                    <a:pt x="144" y="256"/>
                  </a:lnTo>
                  <a:lnTo>
                    <a:pt x="128" y="274"/>
                  </a:lnTo>
                  <a:lnTo>
                    <a:pt x="114" y="294"/>
                  </a:lnTo>
                  <a:lnTo>
                    <a:pt x="98" y="320"/>
                  </a:lnTo>
                  <a:lnTo>
                    <a:pt x="82" y="348"/>
                  </a:lnTo>
                  <a:lnTo>
                    <a:pt x="64" y="370"/>
                  </a:lnTo>
                  <a:lnTo>
                    <a:pt x="56" y="378"/>
                  </a:lnTo>
                  <a:lnTo>
                    <a:pt x="48" y="384"/>
                  </a:lnTo>
                  <a:lnTo>
                    <a:pt x="40" y="386"/>
                  </a:lnTo>
                  <a:lnTo>
                    <a:pt x="32" y="382"/>
                  </a:lnTo>
                  <a:lnTo>
                    <a:pt x="24" y="374"/>
                  </a:lnTo>
                  <a:lnTo>
                    <a:pt x="18" y="360"/>
                  </a:lnTo>
                  <a:lnTo>
                    <a:pt x="10" y="340"/>
                  </a:lnTo>
                  <a:lnTo>
                    <a:pt x="6" y="3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161"/>
            <p:cNvSpPr>
              <a:spLocks/>
            </p:cNvSpPr>
            <p:nvPr/>
          </p:nvSpPr>
          <p:spPr bwMode="auto">
            <a:xfrm>
              <a:off x="4090" y="2304"/>
              <a:ext cx="224" cy="597"/>
            </a:xfrm>
            <a:custGeom>
              <a:avLst/>
              <a:gdLst>
                <a:gd name="T0" fmla="*/ 110 w 224"/>
                <a:gd name="T1" fmla="*/ 523 h 597"/>
                <a:gd name="T2" fmla="*/ 110 w 224"/>
                <a:gd name="T3" fmla="*/ 523 h 597"/>
                <a:gd name="T4" fmla="*/ 32 w 224"/>
                <a:gd name="T5" fmla="*/ 363 h 597"/>
                <a:gd name="T6" fmla="*/ 28 w 224"/>
                <a:gd name="T7" fmla="*/ 201 h 597"/>
                <a:gd name="T8" fmla="*/ 152 w 224"/>
                <a:gd name="T9" fmla="*/ 30 h 597"/>
                <a:gd name="T10" fmla="*/ 198 w 224"/>
                <a:gd name="T11" fmla="*/ 21 h 597"/>
                <a:gd name="T12" fmla="*/ 176 w 224"/>
                <a:gd name="T13" fmla="*/ 99 h 597"/>
                <a:gd name="T14" fmla="*/ 224 w 224"/>
                <a:gd name="T15" fmla="*/ 291 h 597"/>
                <a:gd name="T16" fmla="*/ 216 w 224"/>
                <a:gd name="T17" fmla="*/ 597 h 597"/>
                <a:gd name="T18" fmla="*/ 110 w 224"/>
                <a:gd name="T19" fmla="*/ 523 h 597"/>
                <a:gd name="T20" fmla="*/ 110 w 224"/>
                <a:gd name="T21" fmla="*/ 523 h 5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4" h="597">
                  <a:moveTo>
                    <a:pt x="110" y="523"/>
                  </a:moveTo>
                  <a:lnTo>
                    <a:pt x="110" y="523"/>
                  </a:lnTo>
                  <a:cubicBezTo>
                    <a:pt x="110" y="523"/>
                    <a:pt x="46" y="417"/>
                    <a:pt x="32" y="363"/>
                  </a:cubicBezTo>
                  <a:cubicBezTo>
                    <a:pt x="18" y="309"/>
                    <a:pt x="0" y="258"/>
                    <a:pt x="28" y="201"/>
                  </a:cubicBezTo>
                  <a:cubicBezTo>
                    <a:pt x="51" y="148"/>
                    <a:pt x="124" y="60"/>
                    <a:pt x="152" y="30"/>
                  </a:cubicBezTo>
                  <a:cubicBezTo>
                    <a:pt x="180" y="0"/>
                    <a:pt x="194" y="10"/>
                    <a:pt x="198" y="21"/>
                  </a:cubicBezTo>
                  <a:cubicBezTo>
                    <a:pt x="198" y="21"/>
                    <a:pt x="170" y="50"/>
                    <a:pt x="176" y="99"/>
                  </a:cubicBezTo>
                  <a:cubicBezTo>
                    <a:pt x="178" y="100"/>
                    <a:pt x="224" y="180"/>
                    <a:pt x="224" y="291"/>
                  </a:cubicBezTo>
                  <a:cubicBezTo>
                    <a:pt x="220" y="444"/>
                    <a:pt x="216" y="597"/>
                    <a:pt x="216" y="597"/>
                  </a:cubicBezTo>
                  <a:lnTo>
                    <a:pt x="110" y="5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1162"/>
            <p:cNvSpPr>
              <a:spLocks/>
            </p:cNvSpPr>
            <p:nvPr/>
          </p:nvSpPr>
          <p:spPr bwMode="auto">
            <a:xfrm>
              <a:off x="3788" y="2753"/>
              <a:ext cx="530" cy="178"/>
            </a:xfrm>
            <a:custGeom>
              <a:avLst/>
              <a:gdLst>
                <a:gd name="T0" fmla="*/ 264 w 530"/>
                <a:gd name="T1" fmla="*/ 12 h 178"/>
                <a:gd name="T2" fmla="*/ 10 w 530"/>
                <a:gd name="T3" fmla="*/ 74 h 178"/>
                <a:gd name="T4" fmla="*/ 204 w 530"/>
                <a:gd name="T5" fmla="*/ 166 h 178"/>
                <a:gd name="T6" fmla="*/ 520 w 530"/>
                <a:gd name="T7" fmla="*/ 146 h 178"/>
                <a:gd name="T8" fmla="*/ 264 w 530"/>
                <a:gd name="T9" fmla="*/ 12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0" h="178">
                  <a:moveTo>
                    <a:pt x="264" y="12"/>
                  </a:moveTo>
                  <a:cubicBezTo>
                    <a:pt x="179" y="0"/>
                    <a:pt x="20" y="48"/>
                    <a:pt x="10" y="74"/>
                  </a:cubicBezTo>
                  <a:cubicBezTo>
                    <a:pt x="0" y="100"/>
                    <a:pt x="119" y="154"/>
                    <a:pt x="204" y="166"/>
                  </a:cubicBezTo>
                  <a:cubicBezTo>
                    <a:pt x="289" y="178"/>
                    <a:pt x="510" y="172"/>
                    <a:pt x="520" y="146"/>
                  </a:cubicBezTo>
                  <a:cubicBezTo>
                    <a:pt x="530" y="120"/>
                    <a:pt x="349" y="24"/>
                    <a:pt x="264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1164"/>
            <p:cNvSpPr>
              <a:spLocks/>
            </p:cNvSpPr>
            <p:nvPr/>
          </p:nvSpPr>
          <p:spPr bwMode="auto">
            <a:xfrm>
              <a:off x="4088" y="2895"/>
              <a:ext cx="233" cy="473"/>
            </a:xfrm>
            <a:custGeom>
              <a:avLst/>
              <a:gdLst>
                <a:gd name="T0" fmla="*/ 87 w 233"/>
                <a:gd name="T1" fmla="*/ 145 h 473"/>
                <a:gd name="T2" fmla="*/ 19 w 233"/>
                <a:gd name="T3" fmla="*/ 303 h 473"/>
                <a:gd name="T4" fmla="*/ 21 w 233"/>
                <a:gd name="T5" fmla="*/ 473 h 473"/>
                <a:gd name="T6" fmla="*/ 149 w 233"/>
                <a:gd name="T7" fmla="*/ 373 h 473"/>
                <a:gd name="T8" fmla="*/ 201 w 233"/>
                <a:gd name="T9" fmla="*/ 197 h 473"/>
                <a:gd name="T10" fmla="*/ 201 w 233"/>
                <a:gd name="T11" fmla="*/ 197 h 473"/>
                <a:gd name="T12" fmla="*/ 233 w 233"/>
                <a:gd name="T13" fmla="*/ 0 h 473"/>
                <a:gd name="T14" fmla="*/ 87 w 233"/>
                <a:gd name="T15" fmla="*/ 145 h 4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3" h="473">
                  <a:moveTo>
                    <a:pt x="87" y="145"/>
                  </a:moveTo>
                  <a:cubicBezTo>
                    <a:pt x="51" y="195"/>
                    <a:pt x="30" y="248"/>
                    <a:pt x="19" y="303"/>
                  </a:cubicBezTo>
                  <a:cubicBezTo>
                    <a:pt x="8" y="358"/>
                    <a:pt x="0" y="461"/>
                    <a:pt x="21" y="473"/>
                  </a:cubicBezTo>
                  <a:cubicBezTo>
                    <a:pt x="21" y="473"/>
                    <a:pt x="119" y="419"/>
                    <a:pt x="149" y="373"/>
                  </a:cubicBezTo>
                  <a:cubicBezTo>
                    <a:pt x="179" y="327"/>
                    <a:pt x="192" y="226"/>
                    <a:pt x="201" y="197"/>
                  </a:cubicBezTo>
                  <a:cubicBezTo>
                    <a:pt x="210" y="168"/>
                    <a:pt x="196" y="230"/>
                    <a:pt x="201" y="197"/>
                  </a:cubicBezTo>
                  <a:lnTo>
                    <a:pt x="233" y="0"/>
                  </a:lnTo>
                  <a:cubicBezTo>
                    <a:pt x="233" y="0"/>
                    <a:pt x="123" y="95"/>
                    <a:pt x="87" y="14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1165"/>
            <p:cNvSpPr>
              <a:spLocks/>
            </p:cNvSpPr>
            <p:nvPr/>
          </p:nvSpPr>
          <p:spPr bwMode="auto">
            <a:xfrm>
              <a:off x="4168" y="2625"/>
              <a:ext cx="152" cy="278"/>
            </a:xfrm>
            <a:custGeom>
              <a:avLst/>
              <a:gdLst>
                <a:gd name="T0" fmla="*/ 152 w 152"/>
                <a:gd name="T1" fmla="*/ 278 h 278"/>
                <a:gd name="T2" fmla="*/ 152 w 152"/>
                <a:gd name="T3" fmla="*/ 278 h 278"/>
                <a:gd name="T4" fmla="*/ 110 w 152"/>
                <a:gd name="T5" fmla="*/ 224 h 278"/>
                <a:gd name="T6" fmla="*/ 76 w 152"/>
                <a:gd name="T7" fmla="*/ 178 h 278"/>
                <a:gd name="T8" fmla="*/ 62 w 152"/>
                <a:gd name="T9" fmla="*/ 156 h 278"/>
                <a:gd name="T10" fmla="*/ 50 w 152"/>
                <a:gd name="T11" fmla="*/ 136 h 278"/>
                <a:gd name="T12" fmla="*/ 50 w 152"/>
                <a:gd name="T13" fmla="*/ 136 h 278"/>
                <a:gd name="T14" fmla="*/ 36 w 152"/>
                <a:gd name="T15" fmla="*/ 104 h 278"/>
                <a:gd name="T16" fmla="*/ 24 w 152"/>
                <a:gd name="T17" fmla="*/ 76 h 278"/>
                <a:gd name="T18" fmla="*/ 14 w 152"/>
                <a:gd name="T19" fmla="*/ 50 h 278"/>
                <a:gd name="T20" fmla="*/ 8 w 152"/>
                <a:gd name="T21" fmla="*/ 28 h 278"/>
                <a:gd name="T22" fmla="*/ 8 w 152"/>
                <a:gd name="T23" fmla="*/ 28 h 278"/>
                <a:gd name="T24" fmla="*/ 0 w 152"/>
                <a:gd name="T25" fmla="*/ 0 h 2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2" h="278">
                  <a:moveTo>
                    <a:pt x="152" y="278"/>
                  </a:moveTo>
                  <a:lnTo>
                    <a:pt x="152" y="278"/>
                  </a:lnTo>
                  <a:lnTo>
                    <a:pt x="110" y="224"/>
                  </a:lnTo>
                  <a:lnTo>
                    <a:pt x="76" y="178"/>
                  </a:lnTo>
                  <a:lnTo>
                    <a:pt x="62" y="156"/>
                  </a:lnTo>
                  <a:lnTo>
                    <a:pt x="50" y="136"/>
                  </a:lnTo>
                  <a:lnTo>
                    <a:pt x="36" y="104"/>
                  </a:lnTo>
                  <a:lnTo>
                    <a:pt x="24" y="76"/>
                  </a:lnTo>
                  <a:lnTo>
                    <a:pt x="14" y="50"/>
                  </a:lnTo>
                  <a:lnTo>
                    <a:pt x="8" y="28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1166"/>
            <p:cNvSpPr>
              <a:spLocks/>
            </p:cNvSpPr>
            <p:nvPr/>
          </p:nvSpPr>
          <p:spPr bwMode="auto">
            <a:xfrm>
              <a:off x="4086" y="2911"/>
              <a:ext cx="228" cy="93"/>
            </a:xfrm>
            <a:custGeom>
              <a:avLst/>
              <a:gdLst>
                <a:gd name="T0" fmla="*/ 228 w 228"/>
                <a:gd name="T1" fmla="*/ 0 h 93"/>
                <a:gd name="T2" fmla="*/ 228 w 228"/>
                <a:gd name="T3" fmla="*/ 0 h 93"/>
                <a:gd name="T4" fmla="*/ 146 w 228"/>
                <a:gd name="T5" fmla="*/ 8 h 93"/>
                <a:gd name="T6" fmla="*/ 146 w 228"/>
                <a:gd name="T7" fmla="*/ 8 h 93"/>
                <a:gd name="T8" fmla="*/ 108 w 228"/>
                <a:gd name="T9" fmla="*/ 14 h 93"/>
                <a:gd name="T10" fmla="*/ 82 w 228"/>
                <a:gd name="T11" fmla="*/ 20 h 93"/>
                <a:gd name="T12" fmla="*/ 60 w 228"/>
                <a:gd name="T13" fmla="*/ 29 h 93"/>
                <a:gd name="T14" fmla="*/ 40 w 228"/>
                <a:gd name="T15" fmla="*/ 43 h 93"/>
                <a:gd name="T16" fmla="*/ 40 w 228"/>
                <a:gd name="T17" fmla="*/ 43 h 93"/>
                <a:gd name="T18" fmla="*/ 22 w 228"/>
                <a:gd name="T19" fmla="*/ 59 h 93"/>
                <a:gd name="T20" fmla="*/ 10 w 228"/>
                <a:gd name="T21" fmla="*/ 75 h 93"/>
                <a:gd name="T22" fmla="*/ 0 w 228"/>
                <a:gd name="T23" fmla="*/ 93 h 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28" h="93">
                  <a:moveTo>
                    <a:pt x="228" y="0"/>
                  </a:moveTo>
                  <a:lnTo>
                    <a:pt x="228" y="0"/>
                  </a:lnTo>
                  <a:lnTo>
                    <a:pt x="146" y="8"/>
                  </a:lnTo>
                  <a:lnTo>
                    <a:pt x="108" y="14"/>
                  </a:lnTo>
                  <a:lnTo>
                    <a:pt x="82" y="20"/>
                  </a:lnTo>
                  <a:lnTo>
                    <a:pt x="60" y="29"/>
                  </a:lnTo>
                  <a:lnTo>
                    <a:pt x="40" y="43"/>
                  </a:lnTo>
                  <a:lnTo>
                    <a:pt x="22" y="59"/>
                  </a:lnTo>
                  <a:lnTo>
                    <a:pt x="10" y="75"/>
                  </a:lnTo>
                  <a:lnTo>
                    <a:pt x="0" y="9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1167"/>
            <p:cNvSpPr>
              <a:spLocks/>
            </p:cNvSpPr>
            <p:nvPr/>
          </p:nvSpPr>
          <p:spPr bwMode="auto">
            <a:xfrm>
              <a:off x="4058" y="2843"/>
              <a:ext cx="254" cy="60"/>
            </a:xfrm>
            <a:custGeom>
              <a:avLst/>
              <a:gdLst>
                <a:gd name="T0" fmla="*/ 254 w 254"/>
                <a:gd name="T1" fmla="*/ 60 h 60"/>
                <a:gd name="T2" fmla="*/ 254 w 254"/>
                <a:gd name="T3" fmla="*/ 60 h 60"/>
                <a:gd name="T4" fmla="*/ 64 w 254"/>
                <a:gd name="T5" fmla="*/ 4 h 60"/>
                <a:gd name="T6" fmla="*/ 64 w 254"/>
                <a:gd name="T7" fmla="*/ 4 h 60"/>
                <a:gd name="T8" fmla="*/ 44 w 254"/>
                <a:gd name="T9" fmla="*/ 2 h 60"/>
                <a:gd name="T10" fmla="*/ 24 w 254"/>
                <a:gd name="T11" fmla="*/ 0 h 60"/>
                <a:gd name="T12" fmla="*/ 0 w 254"/>
                <a:gd name="T13" fmla="*/ 0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4" h="60">
                  <a:moveTo>
                    <a:pt x="254" y="60"/>
                  </a:moveTo>
                  <a:lnTo>
                    <a:pt x="254" y="60"/>
                  </a:lnTo>
                  <a:lnTo>
                    <a:pt x="64" y="4"/>
                  </a:lnTo>
                  <a:lnTo>
                    <a:pt x="44" y="2"/>
                  </a:lnTo>
                  <a:lnTo>
                    <a:pt x="24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1168"/>
            <p:cNvSpPr>
              <a:spLocks/>
            </p:cNvSpPr>
            <p:nvPr/>
          </p:nvSpPr>
          <p:spPr bwMode="auto">
            <a:xfrm>
              <a:off x="4064" y="2703"/>
              <a:ext cx="254" cy="202"/>
            </a:xfrm>
            <a:custGeom>
              <a:avLst/>
              <a:gdLst>
                <a:gd name="T0" fmla="*/ 254 w 254"/>
                <a:gd name="T1" fmla="*/ 202 h 202"/>
                <a:gd name="T2" fmla="*/ 254 w 254"/>
                <a:gd name="T3" fmla="*/ 202 h 202"/>
                <a:gd name="T4" fmla="*/ 172 w 254"/>
                <a:gd name="T5" fmla="*/ 126 h 202"/>
                <a:gd name="T6" fmla="*/ 126 w 254"/>
                <a:gd name="T7" fmla="*/ 84 h 202"/>
                <a:gd name="T8" fmla="*/ 94 w 254"/>
                <a:gd name="T9" fmla="*/ 60 h 202"/>
                <a:gd name="T10" fmla="*/ 62 w 254"/>
                <a:gd name="T11" fmla="*/ 36 h 202"/>
                <a:gd name="T12" fmla="*/ 62 w 254"/>
                <a:gd name="T13" fmla="*/ 36 h 202"/>
                <a:gd name="T14" fmla="*/ 26 w 254"/>
                <a:gd name="T15" fmla="*/ 12 h 202"/>
                <a:gd name="T16" fmla="*/ 8 w 254"/>
                <a:gd name="T17" fmla="*/ 2 h 202"/>
                <a:gd name="T18" fmla="*/ 2 w 254"/>
                <a:gd name="T19" fmla="*/ 0 h 202"/>
                <a:gd name="T20" fmla="*/ 0 w 254"/>
                <a:gd name="T21" fmla="*/ 0 h 2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4" h="202">
                  <a:moveTo>
                    <a:pt x="254" y="202"/>
                  </a:moveTo>
                  <a:lnTo>
                    <a:pt x="254" y="202"/>
                  </a:lnTo>
                  <a:lnTo>
                    <a:pt x="172" y="126"/>
                  </a:lnTo>
                  <a:lnTo>
                    <a:pt x="126" y="84"/>
                  </a:lnTo>
                  <a:lnTo>
                    <a:pt x="94" y="60"/>
                  </a:lnTo>
                  <a:lnTo>
                    <a:pt x="62" y="36"/>
                  </a:lnTo>
                  <a:lnTo>
                    <a:pt x="26" y="12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1171"/>
            <p:cNvSpPr>
              <a:spLocks/>
            </p:cNvSpPr>
            <p:nvPr/>
          </p:nvSpPr>
          <p:spPr bwMode="auto">
            <a:xfrm>
              <a:off x="4008" y="2687"/>
              <a:ext cx="56" cy="22"/>
            </a:xfrm>
            <a:custGeom>
              <a:avLst/>
              <a:gdLst>
                <a:gd name="T0" fmla="*/ 56 w 56"/>
                <a:gd name="T1" fmla="*/ 14 h 22"/>
                <a:gd name="T2" fmla="*/ 56 w 56"/>
                <a:gd name="T3" fmla="*/ 14 h 22"/>
                <a:gd name="T4" fmla="*/ 48 w 56"/>
                <a:gd name="T5" fmla="*/ 8 h 22"/>
                <a:gd name="T6" fmla="*/ 38 w 56"/>
                <a:gd name="T7" fmla="*/ 2 h 22"/>
                <a:gd name="T8" fmla="*/ 24 w 56"/>
                <a:gd name="T9" fmla="*/ 0 h 22"/>
                <a:gd name="T10" fmla="*/ 24 w 56"/>
                <a:gd name="T11" fmla="*/ 0 h 22"/>
                <a:gd name="T12" fmla="*/ 12 w 56"/>
                <a:gd name="T13" fmla="*/ 2 h 22"/>
                <a:gd name="T14" fmla="*/ 2 w 56"/>
                <a:gd name="T15" fmla="*/ 6 h 22"/>
                <a:gd name="T16" fmla="*/ 0 w 56"/>
                <a:gd name="T17" fmla="*/ 8 h 22"/>
                <a:gd name="T18" fmla="*/ 0 w 56"/>
                <a:gd name="T19" fmla="*/ 10 h 22"/>
                <a:gd name="T20" fmla="*/ 2 w 56"/>
                <a:gd name="T21" fmla="*/ 12 h 22"/>
                <a:gd name="T22" fmla="*/ 4 w 56"/>
                <a:gd name="T23" fmla="*/ 14 h 22"/>
                <a:gd name="T24" fmla="*/ 4 w 56"/>
                <a:gd name="T25" fmla="*/ 14 h 22"/>
                <a:gd name="T26" fmla="*/ 22 w 56"/>
                <a:gd name="T27" fmla="*/ 20 h 22"/>
                <a:gd name="T28" fmla="*/ 30 w 56"/>
                <a:gd name="T29" fmla="*/ 22 h 22"/>
                <a:gd name="T30" fmla="*/ 42 w 56"/>
                <a:gd name="T31" fmla="*/ 22 h 22"/>
                <a:gd name="T32" fmla="*/ 42 w 56"/>
                <a:gd name="T33" fmla="*/ 22 h 22"/>
                <a:gd name="T34" fmla="*/ 50 w 56"/>
                <a:gd name="T35" fmla="*/ 22 h 22"/>
                <a:gd name="T36" fmla="*/ 54 w 56"/>
                <a:gd name="T37" fmla="*/ 20 h 22"/>
                <a:gd name="T38" fmla="*/ 56 w 56"/>
                <a:gd name="T39" fmla="*/ 18 h 22"/>
                <a:gd name="T40" fmla="*/ 56 w 56"/>
                <a:gd name="T41" fmla="*/ 14 h 22"/>
                <a:gd name="T42" fmla="*/ 56 w 56"/>
                <a:gd name="T43" fmla="*/ 14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6" h="22">
                  <a:moveTo>
                    <a:pt x="56" y="14"/>
                  </a:moveTo>
                  <a:lnTo>
                    <a:pt x="56" y="14"/>
                  </a:lnTo>
                  <a:lnTo>
                    <a:pt x="48" y="8"/>
                  </a:lnTo>
                  <a:lnTo>
                    <a:pt x="38" y="2"/>
                  </a:lnTo>
                  <a:lnTo>
                    <a:pt x="24" y="0"/>
                  </a:lnTo>
                  <a:lnTo>
                    <a:pt x="12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22" y="20"/>
                  </a:lnTo>
                  <a:lnTo>
                    <a:pt x="30" y="22"/>
                  </a:lnTo>
                  <a:lnTo>
                    <a:pt x="42" y="22"/>
                  </a:lnTo>
                  <a:lnTo>
                    <a:pt x="50" y="22"/>
                  </a:lnTo>
                  <a:lnTo>
                    <a:pt x="54" y="20"/>
                  </a:lnTo>
                  <a:lnTo>
                    <a:pt x="56" y="18"/>
                  </a:lnTo>
                  <a:lnTo>
                    <a:pt x="56" y="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1172"/>
            <p:cNvSpPr>
              <a:spLocks/>
            </p:cNvSpPr>
            <p:nvPr/>
          </p:nvSpPr>
          <p:spPr bwMode="auto">
            <a:xfrm>
              <a:off x="4148" y="2581"/>
              <a:ext cx="26" cy="54"/>
            </a:xfrm>
            <a:custGeom>
              <a:avLst/>
              <a:gdLst>
                <a:gd name="T0" fmla="*/ 24 w 26"/>
                <a:gd name="T1" fmla="*/ 52 h 54"/>
                <a:gd name="T2" fmla="*/ 24 w 26"/>
                <a:gd name="T3" fmla="*/ 52 h 54"/>
                <a:gd name="T4" fmla="*/ 26 w 26"/>
                <a:gd name="T5" fmla="*/ 42 h 54"/>
                <a:gd name="T6" fmla="*/ 26 w 26"/>
                <a:gd name="T7" fmla="*/ 30 h 54"/>
                <a:gd name="T8" fmla="*/ 22 w 26"/>
                <a:gd name="T9" fmla="*/ 18 h 54"/>
                <a:gd name="T10" fmla="*/ 22 w 26"/>
                <a:gd name="T11" fmla="*/ 18 h 54"/>
                <a:gd name="T12" fmla="*/ 14 w 26"/>
                <a:gd name="T13" fmla="*/ 6 h 54"/>
                <a:gd name="T14" fmla="*/ 8 w 26"/>
                <a:gd name="T15" fmla="*/ 0 h 54"/>
                <a:gd name="T16" fmla="*/ 4 w 26"/>
                <a:gd name="T17" fmla="*/ 0 h 54"/>
                <a:gd name="T18" fmla="*/ 2 w 26"/>
                <a:gd name="T19" fmla="*/ 0 h 54"/>
                <a:gd name="T20" fmla="*/ 0 w 26"/>
                <a:gd name="T21" fmla="*/ 2 h 54"/>
                <a:gd name="T22" fmla="*/ 0 w 26"/>
                <a:gd name="T23" fmla="*/ 6 h 54"/>
                <a:gd name="T24" fmla="*/ 0 w 26"/>
                <a:gd name="T25" fmla="*/ 6 h 54"/>
                <a:gd name="T26" fmla="*/ 4 w 26"/>
                <a:gd name="T27" fmla="*/ 24 h 54"/>
                <a:gd name="T28" fmla="*/ 6 w 26"/>
                <a:gd name="T29" fmla="*/ 32 h 54"/>
                <a:gd name="T30" fmla="*/ 10 w 26"/>
                <a:gd name="T31" fmla="*/ 42 h 54"/>
                <a:gd name="T32" fmla="*/ 10 w 26"/>
                <a:gd name="T33" fmla="*/ 42 h 54"/>
                <a:gd name="T34" fmla="*/ 14 w 26"/>
                <a:gd name="T35" fmla="*/ 50 h 54"/>
                <a:gd name="T36" fmla="*/ 18 w 26"/>
                <a:gd name="T37" fmla="*/ 54 h 54"/>
                <a:gd name="T38" fmla="*/ 20 w 26"/>
                <a:gd name="T39" fmla="*/ 54 h 54"/>
                <a:gd name="T40" fmla="*/ 24 w 26"/>
                <a:gd name="T41" fmla="*/ 52 h 54"/>
                <a:gd name="T42" fmla="*/ 24 w 26"/>
                <a:gd name="T43" fmla="*/ 52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54">
                  <a:moveTo>
                    <a:pt x="24" y="52"/>
                  </a:moveTo>
                  <a:lnTo>
                    <a:pt x="24" y="52"/>
                  </a:lnTo>
                  <a:lnTo>
                    <a:pt x="26" y="42"/>
                  </a:lnTo>
                  <a:lnTo>
                    <a:pt x="26" y="30"/>
                  </a:lnTo>
                  <a:lnTo>
                    <a:pt x="22" y="18"/>
                  </a:lnTo>
                  <a:lnTo>
                    <a:pt x="14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24"/>
                  </a:lnTo>
                  <a:lnTo>
                    <a:pt x="6" y="32"/>
                  </a:lnTo>
                  <a:lnTo>
                    <a:pt x="10" y="42"/>
                  </a:lnTo>
                  <a:lnTo>
                    <a:pt x="14" y="50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1175"/>
            <p:cNvSpPr>
              <a:spLocks/>
            </p:cNvSpPr>
            <p:nvPr/>
          </p:nvSpPr>
          <p:spPr bwMode="auto">
            <a:xfrm>
              <a:off x="4012" y="2835"/>
              <a:ext cx="42" cy="38"/>
            </a:xfrm>
            <a:custGeom>
              <a:avLst/>
              <a:gdLst>
                <a:gd name="T0" fmla="*/ 42 w 42"/>
                <a:gd name="T1" fmla="*/ 14 h 38"/>
                <a:gd name="T2" fmla="*/ 42 w 42"/>
                <a:gd name="T3" fmla="*/ 14 h 38"/>
                <a:gd name="T4" fmla="*/ 42 w 42"/>
                <a:gd name="T5" fmla="*/ 8 h 38"/>
                <a:gd name="T6" fmla="*/ 38 w 42"/>
                <a:gd name="T7" fmla="*/ 4 h 38"/>
                <a:gd name="T8" fmla="*/ 30 w 42"/>
                <a:gd name="T9" fmla="*/ 2 h 38"/>
                <a:gd name="T10" fmla="*/ 30 w 42"/>
                <a:gd name="T11" fmla="*/ 2 h 38"/>
                <a:gd name="T12" fmla="*/ 22 w 42"/>
                <a:gd name="T13" fmla="*/ 0 h 38"/>
                <a:gd name="T14" fmla="*/ 14 w 42"/>
                <a:gd name="T15" fmla="*/ 4 h 38"/>
                <a:gd name="T16" fmla="*/ 8 w 42"/>
                <a:gd name="T17" fmla="*/ 8 h 38"/>
                <a:gd name="T18" fmla="*/ 2 w 42"/>
                <a:gd name="T19" fmla="*/ 16 h 38"/>
                <a:gd name="T20" fmla="*/ 2 w 42"/>
                <a:gd name="T21" fmla="*/ 16 h 38"/>
                <a:gd name="T22" fmla="*/ 0 w 42"/>
                <a:gd name="T23" fmla="*/ 26 h 38"/>
                <a:gd name="T24" fmla="*/ 0 w 42"/>
                <a:gd name="T25" fmla="*/ 36 h 38"/>
                <a:gd name="T26" fmla="*/ 2 w 42"/>
                <a:gd name="T27" fmla="*/ 38 h 38"/>
                <a:gd name="T28" fmla="*/ 4 w 42"/>
                <a:gd name="T29" fmla="*/ 38 h 38"/>
                <a:gd name="T30" fmla="*/ 8 w 42"/>
                <a:gd name="T31" fmla="*/ 36 h 38"/>
                <a:gd name="T32" fmla="*/ 14 w 42"/>
                <a:gd name="T33" fmla="*/ 32 h 38"/>
                <a:gd name="T34" fmla="*/ 14 w 42"/>
                <a:gd name="T35" fmla="*/ 32 h 38"/>
                <a:gd name="T36" fmla="*/ 24 w 42"/>
                <a:gd name="T37" fmla="*/ 22 h 38"/>
                <a:gd name="T38" fmla="*/ 32 w 42"/>
                <a:gd name="T39" fmla="*/ 16 h 38"/>
                <a:gd name="T40" fmla="*/ 38 w 42"/>
                <a:gd name="T41" fmla="*/ 14 h 38"/>
                <a:gd name="T42" fmla="*/ 42 w 42"/>
                <a:gd name="T43" fmla="*/ 14 h 38"/>
                <a:gd name="T44" fmla="*/ 42 w 42"/>
                <a:gd name="T45" fmla="*/ 14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2" h="38">
                  <a:moveTo>
                    <a:pt x="42" y="14"/>
                  </a:moveTo>
                  <a:lnTo>
                    <a:pt x="42" y="14"/>
                  </a:lnTo>
                  <a:lnTo>
                    <a:pt x="42" y="8"/>
                  </a:lnTo>
                  <a:lnTo>
                    <a:pt x="38" y="4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4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6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8" y="36"/>
                  </a:lnTo>
                  <a:lnTo>
                    <a:pt x="14" y="32"/>
                  </a:lnTo>
                  <a:lnTo>
                    <a:pt x="24" y="22"/>
                  </a:lnTo>
                  <a:lnTo>
                    <a:pt x="32" y="16"/>
                  </a:lnTo>
                  <a:lnTo>
                    <a:pt x="38" y="14"/>
                  </a:lnTo>
                  <a:lnTo>
                    <a:pt x="42" y="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1176"/>
            <p:cNvSpPr>
              <a:spLocks/>
            </p:cNvSpPr>
            <p:nvPr/>
          </p:nvSpPr>
          <p:spPr bwMode="auto">
            <a:xfrm>
              <a:off x="4052" y="3000"/>
              <a:ext cx="36" cy="48"/>
            </a:xfrm>
            <a:custGeom>
              <a:avLst/>
              <a:gdLst>
                <a:gd name="T0" fmla="*/ 38 w 34"/>
                <a:gd name="T1" fmla="*/ 6 h 48"/>
                <a:gd name="T2" fmla="*/ 38 w 34"/>
                <a:gd name="T3" fmla="*/ 6 h 48"/>
                <a:gd name="T4" fmla="*/ 34 w 34"/>
                <a:gd name="T5" fmla="*/ 2 h 48"/>
                <a:gd name="T6" fmla="*/ 26 w 34"/>
                <a:gd name="T7" fmla="*/ 0 h 48"/>
                <a:gd name="T8" fmla="*/ 18 w 34"/>
                <a:gd name="T9" fmla="*/ 0 h 48"/>
                <a:gd name="T10" fmla="*/ 18 w 34"/>
                <a:gd name="T11" fmla="*/ 0 h 48"/>
                <a:gd name="T12" fmla="*/ 12 w 34"/>
                <a:gd name="T13" fmla="*/ 4 h 48"/>
                <a:gd name="T14" fmla="*/ 4 w 34"/>
                <a:gd name="T15" fmla="*/ 10 h 48"/>
                <a:gd name="T16" fmla="*/ 0 w 34"/>
                <a:gd name="T17" fmla="*/ 18 h 48"/>
                <a:gd name="T18" fmla="*/ 0 w 34"/>
                <a:gd name="T19" fmla="*/ 28 h 48"/>
                <a:gd name="T20" fmla="*/ 0 w 34"/>
                <a:gd name="T21" fmla="*/ 28 h 48"/>
                <a:gd name="T22" fmla="*/ 2 w 34"/>
                <a:gd name="T23" fmla="*/ 40 h 48"/>
                <a:gd name="T24" fmla="*/ 8 w 34"/>
                <a:gd name="T25" fmla="*/ 46 h 48"/>
                <a:gd name="T26" fmla="*/ 12 w 34"/>
                <a:gd name="T27" fmla="*/ 48 h 48"/>
                <a:gd name="T28" fmla="*/ 14 w 34"/>
                <a:gd name="T29" fmla="*/ 46 h 48"/>
                <a:gd name="T30" fmla="*/ 18 w 34"/>
                <a:gd name="T31" fmla="*/ 42 h 48"/>
                <a:gd name="T32" fmla="*/ 20 w 34"/>
                <a:gd name="T33" fmla="*/ 36 h 48"/>
                <a:gd name="T34" fmla="*/ 20 w 34"/>
                <a:gd name="T35" fmla="*/ 36 h 48"/>
                <a:gd name="T36" fmla="*/ 24 w 34"/>
                <a:gd name="T37" fmla="*/ 22 h 48"/>
                <a:gd name="T38" fmla="*/ 30 w 34"/>
                <a:gd name="T39" fmla="*/ 14 h 48"/>
                <a:gd name="T40" fmla="*/ 34 w 34"/>
                <a:gd name="T41" fmla="*/ 8 h 48"/>
                <a:gd name="T42" fmla="*/ 38 w 34"/>
                <a:gd name="T43" fmla="*/ 6 h 48"/>
                <a:gd name="T44" fmla="*/ 38 w 34"/>
                <a:gd name="T45" fmla="*/ 6 h 4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48">
                  <a:moveTo>
                    <a:pt x="34" y="6"/>
                  </a:moveTo>
                  <a:lnTo>
                    <a:pt x="34" y="6"/>
                  </a:lnTo>
                  <a:lnTo>
                    <a:pt x="30" y="2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0" y="48"/>
                  </a:lnTo>
                  <a:lnTo>
                    <a:pt x="12" y="46"/>
                  </a:lnTo>
                  <a:lnTo>
                    <a:pt x="16" y="42"/>
                  </a:lnTo>
                  <a:lnTo>
                    <a:pt x="18" y="36"/>
                  </a:lnTo>
                  <a:lnTo>
                    <a:pt x="22" y="22"/>
                  </a:lnTo>
                  <a:lnTo>
                    <a:pt x="26" y="14"/>
                  </a:lnTo>
                  <a:lnTo>
                    <a:pt x="30" y="8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1193"/>
            <p:cNvSpPr>
              <a:spLocks/>
            </p:cNvSpPr>
            <p:nvPr/>
          </p:nvSpPr>
          <p:spPr bwMode="auto">
            <a:xfrm>
              <a:off x="4380" y="2739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6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8 w 22"/>
                <a:gd name="T19" fmla="*/ 0 h 24"/>
                <a:gd name="T20" fmla="*/ 4 w 22"/>
                <a:gd name="T21" fmla="*/ 4 h 24"/>
                <a:gd name="T22" fmla="*/ 0 w 22"/>
                <a:gd name="T23" fmla="*/ 6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1194"/>
            <p:cNvSpPr>
              <a:spLocks/>
            </p:cNvSpPr>
            <p:nvPr/>
          </p:nvSpPr>
          <p:spPr bwMode="auto">
            <a:xfrm>
              <a:off x="4344" y="2701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1198"/>
            <p:cNvSpPr>
              <a:spLocks/>
            </p:cNvSpPr>
            <p:nvPr/>
          </p:nvSpPr>
          <p:spPr bwMode="auto">
            <a:xfrm>
              <a:off x="4270" y="2731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2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1202"/>
            <p:cNvSpPr>
              <a:spLocks/>
            </p:cNvSpPr>
            <p:nvPr/>
          </p:nvSpPr>
          <p:spPr bwMode="auto">
            <a:xfrm>
              <a:off x="4216" y="2707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4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8 w 22"/>
                <a:gd name="T15" fmla="*/ 2 h 24"/>
                <a:gd name="T16" fmla="*/ 12 w 22"/>
                <a:gd name="T17" fmla="*/ 0 h 24"/>
                <a:gd name="T18" fmla="*/ 8 w 22"/>
                <a:gd name="T19" fmla="*/ 2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4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4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1217"/>
            <p:cNvSpPr>
              <a:spLocks/>
            </p:cNvSpPr>
            <p:nvPr/>
          </p:nvSpPr>
          <p:spPr bwMode="auto">
            <a:xfrm>
              <a:off x="4242" y="2799"/>
              <a:ext cx="500" cy="499"/>
            </a:xfrm>
            <a:custGeom>
              <a:avLst/>
              <a:gdLst>
                <a:gd name="T0" fmla="*/ 42 w 500"/>
                <a:gd name="T1" fmla="*/ 122 h 499"/>
                <a:gd name="T2" fmla="*/ 64 w 500"/>
                <a:gd name="T3" fmla="*/ 110 h 499"/>
                <a:gd name="T4" fmla="*/ 72 w 500"/>
                <a:gd name="T5" fmla="*/ 98 h 499"/>
                <a:gd name="T6" fmla="*/ 82 w 500"/>
                <a:gd name="T7" fmla="*/ 70 h 499"/>
                <a:gd name="T8" fmla="*/ 92 w 500"/>
                <a:gd name="T9" fmla="*/ 56 h 499"/>
                <a:gd name="T10" fmla="*/ 128 w 500"/>
                <a:gd name="T11" fmla="*/ 14 h 499"/>
                <a:gd name="T12" fmla="*/ 146 w 500"/>
                <a:gd name="T13" fmla="*/ 2 h 499"/>
                <a:gd name="T14" fmla="*/ 158 w 500"/>
                <a:gd name="T15" fmla="*/ 0 h 499"/>
                <a:gd name="T16" fmla="*/ 172 w 500"/>
                <a:gd name="T17" fmla="*/ 6 h 499"/>
                <a:gd name="T18" fmla="*/ 196 w 500"/>
                <a:gd name="T19" fmla="*/ 26 h 499"/>
                <a:gd name="T20" fmla="*/ 238 w 500"/>
                <a:gd name="T21" fmla="*/ 72 h 499"/>
                <a:gd name="T22" fmla="*/ 316 w 500"/>
                <a:gd name="T23" fmla="*/ 165 h 499"/>
                <a:gd name="T24" fmla="*/ 372 w 500"/>
                <a:gd name="T25" fmla="*/ 239 h 499"/>
                <a:gd name="T26" fmla="*/ 398 w 500"/>
                <a:gd name="T27" fmla="*/ 279 h 499"/>
                <a:gd name="T28" fmla="*/ 470 w 500"/>
                <a:gd name="T29" fmla="*/ 405 h 499"/>
                <a:gd name="T30" fmla="*/ 494 w 500"/>
                <a:gd name="T31" fmla="*/ 455 h 499"/>
                <a:gd name="T32" fmla="*/ 500 w 500"/>
                <a:gd name="T33" fmla="*/ 481 h 499"/>
                <a:gd name="T34" fmla="*/ 494 w 500"/>
                <a:gd name="T35" fmla="*/ 495 h 499"/>
                <a:gd name="T36" fmla="*/ 476 w 500"/>
                <a:gd name="T37" fmla="*/ 499 h 499"/>
                <a:gd name="T38" fmla="*/ 462 w 500"/>
                <a:gd name="T39" fmla="*/ 497 h 499"/>
                <a:gd name="T40" fmla="*/ 382 w 500"/>
                <a:gd name="T41" fmla="*/ 479 h 499"/>
                <a:gd name="T42" fmla="*/ 238 w 500"/>
                <a:gd name="T43" fmla="*/ 447 h 499"/>
                <a:gd name="T44" fmla="*/ 174 w 500"/>
                <a:gd name="T45" fmla="*/ 425 h 499"/>
                <a:gd name="T46" fmla="*/ 140 w 500"/>
                <a:gd name="T47" fmla="*/ 407 h 499"/>
                <a:gd name="T48" fmla="*/ 128 w 500"/>
                <a:gd name="T49" fmla="*/ 395 h 499"/>
                <a:gd name="T50" fmla="*/ 72 w 500"/>
                <a:gd name="T51" fmla="*/ 331 h 499"/>
                <a:gd name="T52" fmla="*/ 32 w 500"/>
                <a:gd name="T53" fmla="*/ 269 h 499"/>
                <a:gd name="T54" fmla="*/ 12 w 500"/>
                <a:gd name="T55" fmla="*/ 227 h 499"/>
                <a:gd name="T56" fmla="*/ 0 w 500"/>
                <a:gd name="T57" fmla="*/ 187 h 499"/>
                <a:gd name="T58" fmla="*/ 4 w 500"/>
                <a:gd name="T59" fmla="*/ 153 h 499"/>
                <a:gd name="T60" fmla="*/ 12 w 500"/>
                <a:gd name="T61" fmla="*/ 139 h 499"/>
                <a:gd name="T62" fmla="*/ 24 w 500"/>
                <a:gd name="T63" fmla="*/ 130 h 499"/>
                <a:gd name="T64" fmla="*/ 42 w 500"/>
                <a:gd name="T65" fmla="*/ 122 h 4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00" h="499">
                  <a:moveTo>
                    <a:pt x="42" y="122"/>
                  </a:moveTo>
                  <a:lnTo>
                    <a:pt x="42" y="122"/>
                  </a:lnTo>
                  <a:lnTo>
                    <a:pt x="56" y="116"/>
                  </a:lnTo>
                  <a:lnTo>
                    <a:pt x="64" y="110"/>
                  </a:lnTo>
                  <a:lnTo>
                    <a:pt x="70" y="104"/>
                  </a:lnTo>
                  <a:lnTo>
                    <a:pt x="72" y="98"/>
                  </a:lnTo>
                  <a:lnTo>
                    <a:pt x="76" y="82"/>
                  </a:lnTo>
                  <a:lnTo>
                    <a:pt x="82" y="70"/>
                  </a:lnTo>
                  <a:lnTo>
                    <a:pt x="92" y="56"/>
                  </a:lnTo>
                  <a:lnTo>
                    <a:pt x="116" y="26"/>
                  </a:lnTo>
                  <a:lnTo>
                    <a:pt x="128" y="14"/>
                  </a:lnTo>
                  <a:lnTo>
                    <a:pt x="140" y="4"/>
                  </a:lnTo>
                  <a:lnTo>
                    <a:pt x="146" y="2"/>
                  </a:lnTo>
                  <a:lnTo>
                    <a:pt x="152" y="0"/>
                  </a:lnTo>
                  <a:lnTo>
                    <a:pt x="158" y="0"/>
                  </a:lnTo>
                  <a:lnTo>
                    <a:pt x="164" y="2"/>
                  </a:lnTo>
                  <a:lnTo>
                    <a:pt x="172" y="6"/>
                  </a:lnTo>
                  <a:lnTo>
                    <a:pt x="180" y="10"/>
                  </a:lnTo>
                  <a:lnTo>
                    <a:pt x="196" y="26"/>
                  </a:lnTo>
                  <a:lnTo>
                    <a:pt x="238" y="72"/>
                  </a:lnTo>
                  <a:lnTo>
                    <a:pt x="288" y="132"/>
                  </a:lnTo>
                  <a:lnTo>
                    <a:pt x="316" y="165"/>
                  </a:lnTo>
                  <a:lnTo>
                    <a:pt x="344" y="201"/>
                  </a:lnTo>
                  <a:lnTo>
                    <a:pt x="372" y="239"/>
                  </a:lnTo>
                  <a:lnTo>
                    <a:pt x="398" y="279"/>
                  </a:lnTo>
                  <a:lnTo>
                    <a:pt x="448" y="365"/>
                  </a:lnTo>
                  <a:lnTo>
                    <a:pt x="470" y="405"/>
                  </a:lnTo>
                  <a:lnTo>
                    <a:pt x="488" y="441"/>
                  </a:lnTo>
                  <a:lnTo>
                    <a:pt x="494" y="455"/>
                  </a:lnTo>
                  <a:lnTo>
                    <a:pt x="498" y="469"/>
                  </a:lnTo>
                  <a:lnTo>
                    <a:pt x="500" y="481"/>
                  </a:lnTo>
                  <a:lnTo>
                    <a:pt x="498" y="489"/>
                  </a:lnTo>
                  <a:lnTo>
                    <a:pt x="494" y="495"/>
                  </a:lnTo>
                  <a:lnTo>
                    <a:pt x="488" y="499"/>
                  </a:lnTo>
                  <a:lnTo>
                    <a:pt x="476" y="499"/>
                  </a:lnTo>
                  <a:lnTo>
                    <a:pt x="462" y="497"/>
                  </a:lnTo>
                  <a:lnTo>
                    <a:pt x="426" y="487"/>
                  </a:lnTo>
                  <a:lnTo>
                    <a:pt x="382" y="479"/>
                  </a:lnTo>
                  <a:lnTo>
                    <a:pt x="286" y="459"/>
                  </a:lnTo>
                  <a:lnTo>
                    <a:pt x="238" y="447"/>
                  </a:lnTo>
                  <a:lnTo>
                    <a:pt x="194" y="433"/>
                  </a:lnTo>
                  <a:lnTo>
                    <a:pt x="174" y="425"/>
                  </a:lnTo>
                  <a:lnTo>
                    <a:pt x="156" y="417"/>
                  </a:lnTo>
                  <a:lnTo>
                    <a:pt x="140" y="407"/>
                  </a:lnTo>
                  <a:lnTo>
                    <a:pt x="128" y="395"/>
                  </a:lnTo>
                  <a:lnTo>
                    <a:pt x="102" y="367"/>
                  </a:lnTo>
                  <a:lnTo>
                    <a:pt x="72" y="331"/>
                  </a:lnTo>
                  <a:lnTo>
                    <a:pt x="44" y="291"/>
                  </a:lnTo>
                  <a:lnTo>
                    <a:pt x="32" y="269"/>
                  </a:lnTo>
                  <a:lnTo>
                    <a:pt x="20" y="249"/>
                  </a:lnTo>
                  <a:lnTo>
                    <a:pt x="12" y="227"/>
                  </a:lnTo>
                  <a:lnTo>
                    <a:pt x="4" y="207"/>
                  </a:lnTo>
                  <a:lnTo>
                    <a:pt x="0" y="187"/>
                  </a:lnTo>
                  <a:lnTo>
                    <a:pt x="0" y="169"/>
                  </a:lnTo>
                  <a:lnTo>
                    <a:pt x="4" y="153"/>
                  </a:lnTo>
                  <a:lnTo>
                    <a:pt x="8" y="147"/>
                  </a:lnTo>
                  <a:lnTo>
                    <a:pt x="12" y="139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6"/>
                  </a:lnTo>
                  <a:lnTo>
                    <a:pt x="42" y="1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1178"/>
            <p:cNvSpPr>
              <a:spLocks/>
            </p:cNvSpPr>
            <p:nvPr/>
          </p:nvSpPr>
          <p:spPr bwMode="auto">
            <a:xfrm>
              <a:off x="4272" y="2946"/>
              <a:ext cx="24" cy="22"/>
            </a:xfrm>
            <a:custGeom>
              <a:avLst/>
              <a:gdLst>
                <a:gd name="T0" fmla="*/ 10 w 24"/>
                <a:gd name="T1" fmla="*/ 22 h 22"/>
                <a:gd name="T2" fmla="*/ 16 w 24"/>
                <a:gd name="T3" fmla="*/ 22 h 22"/>
                <a:gd name="T4" fmla="*/ 20 w 24"/>
                <a:gd name="T5" fmla="*/ 20 h 22"/>
                <a:gd name="T6" fmla="*/ 22 w 24"/>
                <a:gd name="T7" fmla="*/ 16 h 22"/>
                <a:gd name="T8" fmla="*/ 24 w 24"/>
                <a:gd name="T9" fmla="*/ 10 h 22"/>
                <a:gd name="T10" fmla="*/ 24 w 24"/>
                <a:gd name="T11" fmla="*/ 6 h 22"/>
                <a:gd name="T12" fmla="*/ 22 w 24"/>
                <a:gd name="T13" fmla="*/ 2 h 22"/>
                <a:gd name="T14" fmla="*/ 18 w 24"/>
                <a:gd name="T15" fmla="*/ 0 h 22"/>
                <a:gd name="T16" fmla="*/ 14 w 24"/>
                <a:gd name="T17" fmla="*/ 0 h 22"/>
                <a:gd name="T18" fmla="*/ 8 w 24"/>
                <a:gd name="T19" fmla="*/ 0 h 22"/>
                <a:gd name="T20" fmla="*/ 4 w 24"/>
                <a:gd name="T21" fmla="*/ 2 h 22"/>
                <a:gd name="T22" fmla="*/ 2 w 24"/>
                <a:gd name="T23" fmla="*/ 6 h 22"/>
                <a:gd name="T24" fmla="*/ 0 w 24"/>
                <a:gd name="T25" fmla="*/ 10 h 22"/>
                <a:gd name="T26" fmla="*/ 0 w 24"/>
                <a:gd name="T27" fmla="*/ 16 h 22"/>
                <a:gd name="T28" fmla="*/ 2 w 24"/>
                <a:gd name="T29" fmla="*/ 20 h 22"/>
                <a:gd name="T30" fmla="*/ 6 w 24"/>
                <a:gd name="T31" fmla="*/ 22 h 22"/>
                <a:gd name="T32" fmla="*/ 10 w 24"/>
                <a:gd name="T33" fmla="*/ 22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2">
                  <a:moveTo>
                    <a:pt x="10" y="22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0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1179"/>
            <p:cNvSpPr>
              <a:spLocks/>
            </p:cNvSpPr>
            <p:nvPr/>
          </p:nvSpPr>
          <p:spPr bwMode="auto">
            <a:xfrm>
              <a:off x="4300" y="2940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1180"/>
            <p:cNvSpPr>
              <a:spLocks/>
            </p:cNvSpPr>
            <p:nvPr/>
          </p:nvSpPr>
          <p:spPr bwMode="auto">
            <a:xfrm>
              <a:off x="4346" y="2873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8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8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8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8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1181"/>
            <p:cNvSpPr>
              <a:spLocks/>
            </p:cNvSpPr>
            <p:nvPr/>
          </p:nvSpPr>
          <p:spPr bwMode="auto">
            <a:xfrm>
              <a:off x="4364" y="2911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2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1182"/>
            <p:cNvSpPr>
              <a:spLocks/>
            </p:cNvSpPr>
            <p:nvPr/>
          </p:nvSpPr>
          <p:spPr bwMode="auto">
            <a:xfrm>
              <a:off x="4324" y="290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0 h 24"/>
                <a:gd name="T16" fmla="*/ 14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4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1183"/>
            <p:cNvSpPr>
              <a:spLocks/>
            </p:cNvSpPr>
            <p:nvPr/>
          </p:nvSpPr>
          <p:spPr bwMode="auto">
            <a:xfrm>
              <a:off x="4340" y="2950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6 h 24"/>
                <a:gd name="T12" fmla="*/ 22 w 24"/>
                <a:gd name="T13" fmla="*/ 4 h 24"/>
                <a:gd name="T14" fmla="*/ 18 w 24"/>
                <a:gd name="T15" fmla="*/ 0 h 24"/>
                <a:gd name="T16" fmla="*/ 12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6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6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1184"/>
            <p:cNvSpPr>
              <a:spLocks/>
            </p:cNvSpPr>
            <p:nvPr/>
          </p:nvSpPr>
          <p:spPr bwMode="auto">
            <a:xfrm>
              <a:off x="4300" y="2962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1185"/>
            <p:cNvSpPr>
              <a:spLocks/>
            </p:cNvSpPr>
            <p:nvPr/>
          </p:nvSpPr>
          <p:spPr bwMode="auto">
            <a:xfrm>
              <a:off x="4366" y="2825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8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8 h 24"/>
                <a:gd name="T28" fmla="*/ 2 w 24"/>
                <a:gd name="T29" fmla="*/ 20 h 24"/>
                <a:gd name="T30" fmla="*/ 6 w 24"/>
                <a:gd name="T31" fmla="*/ 24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8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1186"/>
            <p:cNvSpPr>
              <a:spLocks/>
            </p:cNvSpPr>
            <p:nvPr/>
          </p:nvSpPr>
          <p:spPr bwMode="auto">
            <a:xfrm>
              <a:off x="4380" y="2857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6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8 w 22"/>
                <a:gd name="T19" fmla="*/ 0 h 24"/>
                <a:gd name="T20" fmla="*/ 4 w 22"/>
                <a:gd name="T21" fmla="*/ 4 h 24"/>
                <a:gd name="T22" fmla="*/ 0 w 22"/>
                <a:gd name="T23" fmla="*/ 6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1187"/>
            <p:cNvSpPr>
              <a:spLocks/>
            </p:cNvSpPr>
            <p:nvPr/>
          </p:nvSpPr>
          <p:spPr bwMode="auto">
            <a:xfrm>
              <a:off x="4390" y="2889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1188"/>
            <p:cNvSpPr>
              <a:spLocks/>
            </p:cNvSpPr>
            <p:nvPr/>
          </p:nvSpPr>
          <p:spPr bwMode="auto">
            <a:xfrm>
              <a:off x="4386" y="2970"/>
              <a:ext cx="24" cy="22"/>
            </a:xfrm>
            <a:custGeom>
              <a:avLst/>
              <a:gdLst>
                <a:gd name="T0" fmla="*/ 10 w 24"/>
                <a:gd name="T1" fmla="*/ 22 h 22"/>
                <a:gd name="T2" fmla="*/ 16 w 24"/>
                <a:gd name="T3" fmla="*/ 22 h 22"/>
                <a:gd name="T4" fmla="*/ 20 w 24"/>
                <a:gd name="T5" fmla="*/ 20 h 22"/>
                <a:gd name="T6" fmla="*/ 22 w 24"/>
                <a:gd name="T7" fmla="*/ 16 h 22"/>
                <a:gd name="T8" fmla="*/ 24 w 24"/>
                <a:gd name="T9" fmla="*/ 12 h 22"/>
                <a:gd name="T10" fmla="*/ 22 w 24"/>
                <a:gd name="T11" fmla="*/ 6 h 22"/>
                <a:gd name="T12" fmla="*/ 22 w 24"/>
                <a:gd name="T13" fmla="*/ 2 h 22"/>
                <a:gd name="T14" fmla="*/ 18 w 24"/>
                <a:gd name="T15" fmla="*/ 0 h 22"/>
                <a:gd name="T16" fmla="*/ 12 w 24"/>
                <a:gd name="T17" fmla="*/ 0 h 22"/>
                <a:gd name="T18" fmla="*/ 8 w 24"/>
                <a:gd name="T19" fmla="*/ 0 h 22"/>
                <a:gd name="T20" fmla="*/ 4 w 24"/>
                <a:gd name="T21" fmla="*/ 2 h 22"/>
                <a:gd name="T22" fmla="*/ 2 w 24"/>
                <a:gd name="T23" fmla="*/ 6 h 22"/>
                <a:gd name="T24" fmla="*/ 0 w 24"/>
                <a:gd name="T25" fmla="*/ 12 h 22"/>
                <a:gd name="T26" fmla="*/ 0 w 24"/>
                <a:gd name="T27" fmla="*/ 16 h 22"/>
                <a:gd name="T28" fmla="*/ 2 w 24"/>
                <a:gd name="T29" fmla="*/ 20 h 22"/>
                <a:gd name="T30" fmla="*/ 6 w 24"/>
                <a:gd name="T31" fmla="*/ 22 h 22"/>
                <a:gd name="T32" fmla="*/ 10 w 24"/>
                <a:gd name="T33" fmla="*/ 22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2">
                  <a:moveTo>
                    <a:pt x="10" y="22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1189"/>
            <p:cNvSpPr>
              <a:spLocks/>
            </p:cNvSpPr>
            <p:nvPr/>
          </p:nvSpPr>
          <p:spPr bwMode="auto">
            <a:xfrm>
              <a:off x="4384" y="2931"/>
              <a:ext cx="22" cy="23"/>
            </a:xfrm>
            <a:custGeom>
              <a:avLst/>
              <a:gdLst>
                <a:gd name="T0" fmla="*/ 10 w 22"/>
                <a:gd name="T1" fmla="*/ 23 h 23"/>
                <a:gd name="T2" fmla="*/ 16 w 22"/>
                <a:gd name="T3" fmla="*/ 21 h 23"/>
                <a:gd name="T4" fmla="*/ 20 w 22"/>
                <a:gd name="T5" fmla="*/ 19 h 23"/>
                <a:gd name="T6" fmla="*/ 22 w 22"/>
                <a:gd name="T7" fmla="*/ 15 h 23"/>
                <a:gd name="T8" fmla="*/ 22 w 22"/>
                <a:gd name="T9" fmla="*/ 11 h 23"/>
                <a:gd name="T10" fmla="*/ 22 w 22"/>
                <a:gd name="T11" fmla="*/ 7 h 23"/>
                <a:gd name="T12" fmla="*/ 20 w 22"/>
                <a:gd name="T13" fmla="*/ 4 h 23"/>
                <a:gd name="T14" fmla="*/ 18 w 22"/>
                <a:gd name="T15" fmla="*/ 0 h 23"/>
                <a:gd name="T16" fmla="*/ 12 w 22"/>
                <a:gd name="T17" fmla="*/ 0 h 23"/>
                <a:gd name="T18" fmla="*/ 8 w 22"/>
                <a:gd name="T19" fmla="*/ 0 h 23"/>
                <a:gd name="T20" fmla="*/ 4 w 22"/>
                <a:gd name="T21" fmla="*/ 4 h 23"/>
                <a:gd name="T22" fmla="*/ 2 w 22"/>
                <a:gd name="T23" fmla="*/ 7 h 23"/>
                <a:gd name="T24" fmla="*/ 0 w 22"/>
                <a:gd name="T25" fmla="*/ 11 h 23"/>
                <a:gd name="T26" fmla="*/ 0 w 22"/>
                <a:gd name="T27" fmla="*/ 15 h 23"/>
                <a:gd name="T28" fmla="*/ 2 w 22"/>
                <a:gd name="T29" fmla="*/ 19 h 23"/>
                <a:gd name="T30" fmla="*/ 6 w 22"/>
                <a:gd name="T31" fmla="*/ 21 h 23"/>
                <a:gd name="T32" fmla="*/ 10 w 22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3">
                  <a:moveTo>
                    <a:pt x="10" y="23"/>
                  </a:moveTo>
                  <a:lnTo>
                    <a:pt x="16" y="21"/>
                  </a:lnTo>
                  <a:lnTo>
                    <a:pt x="20" y="19"/>
                  </a:lnTo>
                  <a:lnTo>
                    <a:pt x="22" y="15"/>
                  </a:lnTo>
                  <a:lnTo>
                    <a:pt x="22" y="11"/>
                  </a:lnTo>
                  <a:lnTo>
                    <a:pt x="22" y="7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9"/>
                  </a:lnTo>
                  <a:lnTo>
                    <a:pt x="6" y="21"/>
                  </a:lnTo>
                  <a:lnTo>
                    <a:pt x="1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1190"/>
            <p:cNvSpPr>
              <a:spLocks/>
            </p:cNvSpPr>
            <p:nvPr/>
          </p:nvSpPr>
          <p:spPr bwMode="auto">
            <a:xfrm>
              <a:off x="4324" y="2785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6 h 24"/>
                <a:gd name="T12" fmla="*/ 22 w 24"/>
                <a:gd name="T13" fmla="*/ 2 h 24"/>
                <a:gd name="T14" fmla="*/ 18 w 24"/>
                <a:gd name="T15" fmla="*/ 0 h 24"/>
                <a:gd name="T16" fmla="*/ 14 w 24"/>
                <a:gd name="T17" fmla="*/ 0 h 24"/>
                <a:gd name="T18" fmla="*/ 8 w 24"/>
                <a:gd name="T19" fmla="*/ 0 h 24"/>
                <a:gd name="T20" fmla="*/ 4 w 24"/>
                <a:gd name="T21" fmla="*/ 2 h 24"/>
                <a:gd name="T22" fmla="*/ 2 w 24"/>
                <a:gd name="T23" fmla="*/ 6 h 24"/>
                <a:gd name="T24" fmla="*/ 0 w 24"/>
                <a:gd name="T25" fmla="*/ 12 h 24"/>
                <a:gd name="T26" fmla="*/ 2 w 24"/>
                <a:gd name="T27" fmla="*/ 16 h 24"/>
                <a:gd name="T28" fmla="*/ 4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1191"/>
            <p:cNvSpPr>
              <a:spLocks/>
            </p:cNvSpPr>
            <p:nvPr/>
          </p:nvSpPr>
          <p:spPr bwMode="auto">
            <a:xfrm>
              <a:off x="4338" y="2743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8 h 24"/>
                <a:gd name="T12" fmla="*/ 20 w 24"/>
                <a:gd name="T13" fmla="*/ 4 h 24"/>
                <a:gd name="T14" fmla="*/ 18 w 24"/>
                <a:gd name="T15" fmla="*/ 0 h 24"/>
                <a:gd name="T16" fmla="*/ 12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1192"/>
            <p:cNvSpPr>
              <a:spLocks/>
            </p:cNvSpPr>
            <p:nvPr/>
          </p:nvSpPr>
          <p:spPr bwMode="auto">
            <a:xfrm>
              <a:off x="4354" y="2767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4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6 w 22"/>
                <a:gd name="T15" fmla="*/ 0 h 24"/>
                <a:gd name="T16" fmla="*/ 12 w 22"/>
                <a:gd name="T17" fmla="*/ 0 h 24"/>
                <a:gd name="T18" fmla="*/ 6 w 22"/>
                <a:gd name="T19" fmla="*/ 0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4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1196"/>
            <p:cNvSpPr>
              <a:spLocks/>
            </p:cNvSpPr>
            <p:nvPr/>
          </p:nvSpPr>
          <p:spPr bwMode="auto">
            <a:xfrm>
              <a:off x="4322" y="2815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0 h 24"/>
                <a:gd name="T16" fmla="*/ 14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1197"/>
            <p:cNvSpPr>
              <a:spLocks/>
            </p:cNvSpPr>
            <p:nvPr/>
          </p:nvSpPr>
          <p:spPr bwMode="auto">
            <a:xfrm>
              <a:off x="4270" y="2793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8 h 24"/>
                <a:gd name="T12" fmla="*/ 22 w 24"/>
                <a:gd name="T13" fmla="*/ 4 h 24"/>
                <a:gd name="T14" fmla="*/ 18 w 24"/>
                <a:gd name="T15" fmla="*/ 0 h 24"/>
                <a:gd name="T16" fmla="*/ 12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1199"/>
            <p:cNvSpPr>
              <a:spLocks/>
            </p:cNvSpPr>
            <p:nvPr/>
          </p:nvSpPr>
          <p:spPr bwMode="auto">
            <a:xfrm>
              <a:off x="4240" y="2745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8 w 22"/>
                <a:gd name="T19" fmla="*/ 0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1200"/>
            <p:cNvSpPr>
              <a:spLocks/>
            </p:cNvSpPr>
            <p:nvPr/>
          </p:nvSpPr>
          <p:spPr bwMode="auto">
            <a:xfrm>
              <a:off x="4184" y="274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4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1201"/>
            <p:cNvSpPr>
              <a:spLocks/>
            </p:cNvSpPr>
            <p:nvPr/>
          </p:nvSpPr>
          <p:spPr bwMode="auto">
            <a:xfrm>
              <a:off x="4206" y="277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1203"/>
            <p:cNvSpPr>
              <a:spLocks/>
            </p:cNvSpPr>
            <p:nvPr/>
          </p:nvSpPr>
          <p:spPr bwMode="auto">
            <a:xfrm>
              <a:off x="4238" y="2813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4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6 w 22"/>
                <a:gd name="T19" fmla="*/ 0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4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1204"/>
            <p:cNvSpPr>
              <a:spLocks/>
            </p:cNvSpPr>
            <p:nvPr/>
          </p:nvSpPr>
          <p:spPr bwMode="auto">
            <a:xfrm>
              <a:off x="4210" y="2821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4 w 22"/>
                <a:gd name="T3" fmla="*/ 24 h 24"/>
                <a:gd name="T4" fmla="*/ 18 w 22"/>
                <a:gd name="T5" fmla="*/ 20 h 24"/>
                <a:gd name="T6" fmla="*/ 20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6 w 22"/>
                <a:gd name="T15" fmla="*/ 2 h 24"/>
                <a:gd name="T16" fmla="*/ 12 w 22"/>
                <a:gd name="T17" fmla="*/ 0 h 24"/>
                <a:gd name="T18" fmla="*/ 6 w 22"/>
                <a:gd name="T19" fmla="*/ 2 h 24"/>
                <a:gd name="T20" fmla="*/ 2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4 w 22"/>
                <a:gd name="T31" fmla="*/ 24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4" y="24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1205"/>
            <p:cNvSpPr>
              <a:spLocks/>
            </p:cNvSpPr>
            <p:nvPr/>
          </p:nvSpPr>
          <p:spPr bwMode="auto">
            <a:xfrm>
              <a:off x="4216" y="2859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8 w 22"/>
                <a:gd name="T19" fmla="*/ 0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1206"/>
            <p:cNvSpPr>
              <a:spLocks/>
            </p:cNvSpPr>
            <p:nvPr/>
          </p:nvSpPr>
          <p:spPr bwMode="auto">
            <a:xfrm>
              <a:off x="4176" y="2843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2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1207"/>
            <p:cNvSpPr>
              <a:spLocks/>
            </p:cNvSpPr>
            <p:nvPr/>
          </p:nvSpPr>
          <p:spPr bwMode="auto">
            <a:xfrm>
              <a:off x="4156" y="2867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1208"/>
            <p:cNvSpPr>
              <a:spLocks/>
            </p:cNvSpPr>
            <p:nvPr/>
          </p:nvSpPr>
          <p:spPr bwMode="auto">
            <a:xfrm>
              <a:off x="4132" y="2819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1209"/>
            <p:cNvSpPr>
              <a:spLocks/>
            </p:cNvSpPr>
            <p:nvPr/>
          </p:nvSpPr>
          <p:spPr bwMode="auto">
            <a:xfrm>
              <a:off x="4200" y="2935"/>
              <a:ext cx="24" cy="23"/>
            </a:xfrm>
            <a:custGeom>
              <a:avLst/>
              <a:gdLst>
                <a:gd name="T0" fmla="*/ 10 w 24"/>
                <a:gd name="T1" fmla="*/ 23 h 23"/>
                <a:gd name="T2" fmla="*/ 16 w 24"/>
                <a:gd name="T3" fmla="*/ 21 h 23"/>
                <a:gd name="T4" fmla="*/ 20 w 24"/>
                <a:gd name="T5" fmla="*/ 19 h 23"/>
                <a:gd name="T6" fmla="*/ 22 w 24"/>
                <a:gd name="T7" fmla="*/ 15 h 23"/>
                <a:gd name="T8" fmla="*/ 24 w 24"/>
                <a:gd name="T9" fmla="*/ 11 h 23"/>
                <a:gd name="T10" fmla="*/ 22 w 24"/>
                <a:gd name="T11" fmla="*/ 7 h 23"/>
                <a:gd name="T12" fmla="*/ 22 w 24"/>
                <a:gd name="T13" fmla="*/ 3 h 23"/>
                <a:gd name="T14" fmla="*/ 18 w 24"/>
                <a:gd name="T15" fmla="*/ 1 h 23"/>
                <a:gd name="T16" fmla="*/ 12 w 24"/>
                <a:gd name="T17" fmla="*/ 0 h 23"/>
                <a:gd name="T18" fmla="*/ 8 w 24"/>
                <a:gd name="T19" fmla="*/ 1 h 23"/>
                <a:gd name="T20" fmla="*/ 4 w 24"/>
                <a:gd name="T21" fmla="*/ 3 h 23"/>
                <a:gd name="T22" fmla="*/ 2 w 24"/>
                <a:gd name="T23" fmla="*/ 7 h 23"/>
                <a:gd name="T24" fmla="*/ 0 w 24"/>
                <a:gd name="T25" fmla="*/ 11 h 23"/>
                <a:gd name="T26" fmla="*/ 0 w 24"/>
                <a:gd name="T27" fmla="*/ 15 h 23"/>
                <a:gd name="T28" fmla="*/ 2 w 24"/>
                <a:gd name="T29" fmla="*/ 19 h 23"/>
                <a:gd name="T30" fmla="*/ 6 w 24"/>
                <a:gd name="T31" fmla="*/ 21 h 23"/>
                <a:gd name="T32" fmla="*/ 10 w 24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3">
                  <a:moveTo>
                    <a:pt x="10" y="23"/>
                  </a:moveTo>
                  <a:lnTo>
                    <a:pt x="16" y="21"/>
                  </a:lnTo>
                  <a:lnTo>
                    <a:pt x="20" y="19"/>
                  </a:lnTo>
                  <a:lnTo>
                    <a:pt x="22" y="15"/>
                  </a:lnTo>
                  <a:lnTo>
                    <a:pt x="24" y="11"/>
                  </a:lnTo>
                  <a:lnTo>
                    <a:pt x="22" y="7"/>
                  </a:lnTo>
                  <a:lnTo>
                    <a:pt x="22" y="3"/>
                  </a:lnTo>
                  <a:lnTo>
                    <a:pt x="18" y="1"/>
                  </a:lnTo>
                  <a:lnTo>
                    <a:pt x="12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9"/>
                  </a:lnTo>
                  <a:lnTo>
                    <a:pt x="6" y="21"/>
                  </a:lnTo>
                  <a:lnTo>
                    <a:pt x="1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1210"/>
            <p:cNvSpPr>
              <a:spLocks/>
            </p:cNvSpPr>
            <p:nvPr/>
          </p:nvSpPr>
          <p:spPr bwMode="auto">
            <a:xfrm>
              <a:off x="4206" y="289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2 h 24"/>
                <a:gd name="T6" fmla="*/ 22 w 24"/>
                <a:gd name="T7" fmla="*/ 18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8 h 24"/>
                <a:gd name="T28" fmla="*/ 2 w 24"/>
                <a:gd name="T29" fmla="*/ 22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2"/>
                  </a:lnTo>
                  <a:lnTo>
                    <a:pt x="22" y="18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1211"/>
            <p:cNvSpPr>
              <a:spLocks/>
            </p:cNvSpPr>
            <p:nvPr/>
          </p:nvSpPr>
          <p:spPr bwMode="auto">
            <a:xfrm>
              <a:off x="4252" y="289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2 h 24"/>
                <a:gd name="T6" fmla="*/ 22 w 24"/>
                <a:gd name="T7" fmla="*/ 18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8 h 24"/>
                <a:gd name="T28" fmla="*/ 2 w 24"/>
                <a:gd name="T29" fmla="*/ 22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2"/>
                  </a:lnTo>
                  <a:lnTo>
                    <a:pt x="22" y="18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1212"/>
            <p:cNvSpPr>
              <a:spLocks/>
            </p:cNvSpPr>
            <p:nvPr/>
          </p:nvSpPr>
          <p:spPr bwMode="auto">
            <a:xfrm>
              <a:off x="4226" y="2933"/>
              <a:ext cx="24" cy="23"/>
            </a:xfrm>
            <a:custGeom>
              <a:avLst/>
              <a:gdLst>
                <a:gd name="T0" fmla="*/ 10 w 24"/>
                <a:gd name="T1" fmla="*/ 23 h 23"/>
                <a:gd name="T2" fmla="*/ 16 w 24"/>
                <a:gd name="T3" fmla="*/ 21 h 23"/>
                <a:gd name="T4" fmla="*/ 20 w 24"/>
                <a:gd name="T5" fmla="*/ 19 h 23"/>
                <a:gd name="T6" fmla="*/ 22 w 24"/>
                <a:gd name="T7" fmla="*/ 15 h 23"/>
                <a:gd name="T8" fmla="*/ 24 w 24"/>
                <a:gd name="T9" fmla="*/ 11 h 23"/>
                <a:gd name="T10" fmla="*/ 24 w 24"/>
                <a:gd name="T11" fmla="*/ 7 h 23"/>
                <a:gd name="T12" fmla="*/ 22 w 24"/>
                <a:gd name="T13" fmla="*/ 3 h 23"/>
                <a:gd name="T14" fmla="*/ 18 w 24"/>
                <a:gd name="T15" fmla="*/ 0 h 23"/>
                <a:gd name="T16" fmla="*/ 14 w 24"/>
                <a:gd name="T17" fmla="*/ 0 h 23"/>
                <a:gd name="T18" fmla="*/ 8 w 24"/>
                <a:gd name="T19" fmla="*/ 0 h 23"/>
                <a:gd name="T20" fmla="*/ 4 w 24"/>
                <a:gd name="T21" fmla="*/ 3 h 23"/>
                <a:gd name="T22" fmla="*/ 2 w 24"/>
                <a:gd name="T23" fmla="*/ 7 h 23"/>
                <a:gd name="T24" fmla="*/ 0 w 24"/>
                <a:gd name="T25" fmla="*/ 11 h 23"/>
                <a:gd name="T26" fmla="*/ 0 w 24"/>
                <a:gd name="T27" fmla="*/ 15 h 23"/>
                <a:gd name="T28" fmla="*/ 2 w 24"/>
                <a:gd name="T29" fmla="*/ 19 h 23"/>
                <a:gd name="T30" fmla="*/ 6 w 24"/>
                <a:gd name="T31" fmla="*/ 21 h 23"/>
                <a:gd name="T32" fmla="*/ 10 w 24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3">
                  <a:moveTo>
                    <a:pt x="10" y="23"/>
                  </a:moveTo>
                  <a:lnTo>
                    <a:pt x="16" y="21"/>
                  </a:lnTo>
                  <a:lnTo>
                    <a:pt x="20" y="19"/>
                  </a:lnTo>
                  <a:lnTo>
                    <a:pt x="22" y="15"/>
                  </a:lnTo>
                  <a:lnTo>
                    <a:pt x="24" y="11"/>
                  </a:lnTo>
                  <a:lnTo>
                    <a:pt x="24" y="7"/>
                  </a:lnTo>
                  <a:lnTo>
                    <a:pt x="22" y="3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9"/>
                  </a:lnTo>
                  <a:lnTo>
                    <a:pt x="6" y="21"/>
                  </a:lnTo>
                  <a:lnTo>
                    <a:pt x="1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1213"/>
            <p:cNvSpPr>
              <a:spLocks/>
            </p:cNvSpPr>
            <p:nvPr/>
          </p:nvSpPr>
          <p:spPr bwMode="auto">
            <a:xfrm>
              <a:off x="4164" y="2905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4 w 22"/>
                <a:gd name="T3" fmla="*/ 22 h 24"/>
                <a:gd name="T4" fmla="*/ 18 w 22"/>
                <a:gd name="T5" fmla="*/ 20 h 24"/>
                <a:gd name="T6" fmla="*/ 20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6 w 22"/>
                <a:gd name="T15" fmla="*/ 0 h 24"/>
                <a:gd name="T16" fmla="*/ 12 w 22"/>
                <a:gd name="T17" fmla="*/ 0 h 24"/>
                <a:gd name="T18" fmla="*/ 6 w 22"/>
                <a:gd name="T19" fmla="*/ 0 h 24"/>
                <a:gd name="T20" fmla="*/ 2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4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1214"/>
            <p:cNvSpPr>
              <a:spLocks/>
            </p:cNvSpPr>
            <p:nvPr/>
          </p:nvSpPr>
          <p:spPr bwMode="auto">
            <a:xfrm>
              <a:off x="4220" y="3018"/>
              <a:ext cx="24" cy="26"/>
            </a:xfrm>
            <a:custGeom>
              <a:avLst/>
              <a:gdLst>
                <a:gd name="T0" fmla="*/ 24 w 24"/>
                <a:gd name="T1" fmla="*/ 16 h 26"/>
                <a:gd name="T2" fmla="*/ 24 w 24"/>
                <a:gd name="T3" fmla="*/ 14 h 26"/>
                <a:gd name="T4" fmla="*/ 24 w 24"/>
                <a:gd name="T5" fmla="*/ 8 h 26"/>
                <a:gd name="T6" fmla="*/ 22 w 24"/>
                <a:gd name="T7" fmla="*/ 4 h 26"/>
                <a:gd name="T8" fmla="*/ 18 w 24"/>
                <a:gd name="T9" fmla="*/ 2 h 26"/>
                <a:gd name="T10" fmla="*/ 14 w 24"/>
                <a:gd name="T11" fmla="*/ 0 h 26"/>
                <a:gd name="T12" fmla="*/ 8 w 24"/>
                <a:gd name="T13" fmla="*/ 2 h 26"/>
                <a:gd name="T14" fmla="*/ 4 w 24"/>
                <a:gd name="T15" fmla="*/ 4 h 26"/>
                <a:gd name="T16" fmla="*/ 2 w 24"/>
                <a:gd name="T17" fmla="*/ 6 h 26"/>
                <a:gd name="T18" fmla="*/ 0 w 24"/>
                <a:gd name="T19" fmla="*/ 12 h 26"/>
                <a:gd name="T20" fmla="*/ 0 w 24"/>
                <a:gd name="T21" fmla="*/ 14 h 26"/>
                <a:gd name="T22" fmla="*/ 2 w 24"/>
                <a:gd name="T23" fmla="*/ 18 h 26"/>
                <a:gd name="T24" fmla="*/ 4 w 24"/>
                <a:gd name="T25" fmla="*/ 22 h 26"/>
                <a:gd name="T26" fmla="*/ 6 w 24"/>
                <a:gd name="T27" fmla="*/ 26 h 26"/>
                <a:gd name="T28" fmla="*/ 12 w 24"/>
                <a:gd name="T29" fmla="*/ 26 h 26"/>
                <a:gd name="T30" fmla="*/ 16 w 24"/>
                <a:gd name="T31" fmla="*/ 26 h 26"/>
                <a:gd name="T32" fmla="*/ 20 w 24"/>
                <a:gd name="T33" fmla="*/ 24 h 26"/>
                <a:gd name="T34" fmla="*/ 22 w 24"/>
                <a:gd name="T35" fmla="*/ 20 h 26"/>
                <a:gd name="T36" fmla="*/ 24 w 24"/>
                <a:gd name="T37" fmla="*/ 16 h 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4" h="26">
                  <a:moveTo>
                    <a:pt x="24" y="16"/>
                  </a:moveTo>
                  <a:lnTo>
                    <a:pt x="24" y="14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6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2" y="20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1215"/>
            <p:cNvSpPr>
              <a:spLocks/>
            </p:cNvSpPr>
            <p:nvPr/>
          </p:nvSpPr>
          <p:spPr bwMode="auto">
            <a:xfrm>
              <a:off x="4248" y="3064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24"/>
          <p:cNvGrpSpPr>
            <a:grpSpLocks/>
          </p:cNvGrpSpPr>
          <p:nvPr/>
        </p:nvGrpSpPr>
        <p:grpSpPr bwMode="auto">
          <a:xfrm>
            <a:off x="1169988" y="806450"/>
            <a:ext cx="1439862" cy="2178050"/>
            <a:chOff x="834" y="516"/>
            <a:chExt cx="907" cy="1372"/>
          </a:xfrm>
        </p:grpSpPr>
        <p:sp>
          <p:nvSpPr>
            <p:cNvPr id="7236" name="Freeform 287"/>
            <p:cNvSpPr>
              <a:spLocks/>
            </p:cNvSpPr>
            <p:nvPr/>
          </p:nvSpPr>
          <p:spPr bwMode="auto">
            <a:xfrm>
              <a:off x="1365" y="1019"/>
              <a:ext cx="132" cy="867"/>
            </a:xfrm>
            <a:custGeom>
              <a:avLst/>
              <a:gdLst>
                <a:gd name="T0" fmla="*/ 36 w 132"/>
                <a:gd name="T1" fmla="*/ 0 h 867"/>
                <a:gd name="T2" fmla="*/ 36 w 132"/>
                <a:gd name="T3" fmla="*/ 0 h 867"/>
                <a:gd name="T4" fmla="*/ 42 w 132"/>
                <a:gd name="T5" fmla="*/ 8 h 867"/>
                <a:gd name="T6" fmla="*/ 48 w 132"/>
                <a:gd name="T7" fmla="*/ 20 h 867"/>
                <a:gd name="T8" fmla="*/ 54 w 132"/>
                <a:gd name="T9" fmla="*/ 36 h 867"/>
                <a:gd name="T10" fmla="*/ 64 w 132"/>
                <a:gd name="T11" fmla="*/ 58 h 867"/>
                <a:gd name="T12" fmla="*/ 72 w 132"/>
                <a:gd name="T13" fmla="*/ 88 h 867"/>
                <a:gd name="T14" fmla="*/ 78 w 132"/>
                <a:gd name="T15" fmla="*/ 122 h 867"/>
                <a:gd name="T16" fmla="*/ 84 w 132"/>
                <a:gd name="T17" fmla="*/ 164 h 867"/>
                <a:gd name="T18" fmla="*/ 84 w 132"/>
                <a:gd name="T19" fmla="*/ 164 h 867"/>
                <a:gd name="T20" fmla="*/ 90 w 132"/>
                <a:gd name="T21" fmla="*/ 229 h 867"/>
                <a:gd name="T22" fmla="*/ 98 w 132"/>
                <a:gd name="T23" fmla="*/ 323 h 867"/>
                <a:gd name="T24" fmla="*/ 114 w 132"/>
                <a:gd name="T25" fmla="*/ 557 h 867"/>
                <a:gd name="T26" fmla="*/ 132 w 132"/>
                <a:gd name="T27" fmla="*/ 861 h 867"/>
                <a:gd name="T28" fmla="*/ 132 w 132"/>
                <a:gd name="T29" fmla="*/ 861 h 867"/>
                <a:gd name="T30" fmla="*/ 126 w 132"/>
                <a:gd name="T31" fmla="*/ 863 h 867"/>
                <a:gd name="T32" fmla="*/ 110 w 132"/>
                <a:gd name="T33" fmla="*/ 865 h 867"/>
                <a:gd name="T34" fmla="*/ 86 w 132"/>
                <a:gd name="T35" fmla="*/ 867 h 867"/>
                <a:gd name="T36" fmla="*/ 72 w 132"/>
                <a:gd name="T37" fmla="*/ 867 h 867"/>
                <a:gd name="T38" fmla="*/ 56 w 132"/>
                <a:gd name="T39" fmla="*/ 865 h 867"/>
                <a:gd name="T40" fmla="*/ 56 w 132"/>
                <a:gd name="T41" fmla="*/ 865 h 867"/>
                <a:gd name="T42" fmla="*/ 52 w 132"/>
                <a:gd name="T43" fmla="*/ 575 h 867"/>
                <a:gd name="T44" fmla="*/ 46 w 132"/>
                <a:gd name="T45" fmla="*/ 357 h 867"/>
                <a:gd name="T46" fmla="*/ 42 w 132"/>
                <a:gd name="T47" fmla="*/ 271 h 867"/>
                <a:gd name="T48" fmla="*/ 38 w 132"/>
                <a:gd name="T49" fmla="*/ 215 h 867"/>
                <a:gd name="T50" fmla="*/ 38 w 132"/>
                <a:gd name="T51" fmla="*/ 215 h 867"/>
                <a:gd name="T52" fmla="*/ 30 w 132"/>
                <a:gd name="T53" fmla="*/ 156 h 867"/>
                <a:gd name="T54" fmla="*/ 20 w 132"/>
                <a:gd name="T55" fmla="*/ 110 h 867"/>
                <a:gd name="T56" fmla="*/ 12 w 132"/>
                <a:gd name="T57" fmla="*/ 78 h 867"/>
                <a:gd name="T58" fmla="*/ 4 w 132"/>
                <a:gd name="T59" fmla="*/ 56 h 867"/>
                <a:gd name="T60" fmla="*/ 4 w 132"/>
                <a:gd name="T61" fmla="*/ 56 h 867"/>
                <a:gd name="T62" fmla="*/ 0 w 132"/>
                <a:gd name="T63" fmla="*/ 46 h 867"/>
                <a:gd name="T64" fmla="*/ 0 w 132"/>
                <a:gd name="T65" fmla="*/ 36 h 867"/>
                <a:gd name="T66" fmla="*/ 0 w 132"/>
                <a:gd name="T67" fmla="*/ 26 h 867"/>
                <a:gd name="T68" fmla="*/ 4 w 132"/>
                <a:gd name="T69" fmla="*/ 16 h 867"/>
                <a:gd name="T70" fmla="*/ 8 w 132"/>
                <a:gd name="T71" fmla="*/ 8 h 867"/>
                <a:gd name="T72" fmla="*/ 16 w 132"/>
                <a:gd name="T73" fmla="*/ 4 h 867"/>
                <a:gd name="T74" fmla="*/ 24 w 132"/>
                <a:gd name="T75" fmla="*/ 0 h 867"/>
                <a:gd name="T76" fmla="*/ 36 w 132"/>
                <a:gd name="T77" fmla="*/ 0 h 867"/>
                <a:gd name="T78" fmla="*/ 36 w 132"/>
                <a:gd name="T79" fmla="*/ 0 h 8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32" h="867">
                  <a:moveTo>
                    <a:pt x="36" y="0"/>
                  </a:moveTo>
                  <a:lnTo>
                    <a:pt x="36" y="0"/>
                  </a:lnTo>
                  <a:lnTo>
                    <a:pt x="42" y="8"/>
                  </a:lnTo>
                  <a:lnTo>
                    <a:pt x="48" y="20"/>
                  </a:lnTo>
                  <a:lnTo>
                    <a:pt x="54" y="36"/>
                  </a:lnTo>
                  <a:lnTo>
                    <a:pt x="64" y="58"/>
                  </a:lnTo>
                  <a:lnTo>
                    <a:pt x="72" y="88"/>
                  </a:lnTo>
                  <a:lnTo>
                    <a:pt x="78" y="122"/>
                  </a:lnTo>
                  <a:lnTo>
                    <a:pt x="84" y="164"/>
                  </a:lnTo>
                  <a:lnTo>
                    <a:pt x="90" y="229"/>
                  </a:lnTo>
                  <a:lnTo>
                    <a:pt x="98" y="323"/>
                  </a:lnTo>
                  <a:lnTo>
                    <a:pt x="114" y="557"/>
                  </a:lnTo>
                  <a:lnTo>
                    <a:pt x="132" y="861"/>
                  </a:lnTo>
                  <a:lnTo>
                    <a:pt x="126" y="863"/>
                  </a:lnTo>
                  <a:lnTo>
                    <a:pt x="110" y="865"/>
                  </a:lnTo>
                  <a:lnTo>
                    <a:pt x="86" y="867"/>
                  </a:lnTo>
                  <a:lnTo>
                    <a:pt x="72" y="867"/>
                  </a:lnTo>
                  <a:lnTo>
                    <a:pt x="56" y="865"/>
                  </a:lnTo>
                  <a:lnTo>
                    <a:pt x="52" y="575"/>
                  </a:lnTo>
                  <a:lnTo>
                    <a:pt x="46" y="357"/>
                  </a:lnTo>
                  <a:lnTo>
                    <a:pt x="42" y="271"/>
                  </a:lnTo>
                  <a:lnTo>
                    <a:pt x="38" y="215"/>
                  </a:lnTo>
                  <a:lnTo>
                    <a:pt x="30" y="156"/>
                  </a:lnTo>
                  <a:lnTo>
                    <a:pt x="20" y="110"/>
                  </a:lnTo>
                  <a:lnTo>
                    <a:pt x="12" y="78"/>
                  </a:lnTo>
                  <a:lnTo>
                    <a:pt x="4" y="5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0" y="26"/>
                  </a:lnTo>
                  <a:lnTo>
                    <a:pt x="4" y="16"/>
                  </a:lnTo>
                  <a:lnTo>
                    <a:pt x="8" y="8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288"/>
            <p:cNvSpPr>
              <a:spLocks/>
            </p:cNvSpPr>
            <p:nvPr/>
          </p:nvSpPr>
          <p:spPr bwMode="auto">
            <a:xfrm>
              <a:off x="1421" y="775"/>
              <a:ext cx="320" cy="1113"/>
            </a:xfrm>
            <a:custGeom>
              <a:avLst/>
              <a:gdLst>
                <a:gd name="T0" fmla="*/ 0 w 320"/>
                <a:gd name="T1" fmla="*/ 1111 h 1113"/>
                <a:gd name="T2" fmla="*/ 0 w 320"/>
                <a:gd name="T3" fmla="*/ 1111 h 1113"/>
                <a:gd name="T4" fmla="*/ 4 w 320"/>
                <a:gd name="T5" fmla="*/ 1043 h 1113"/>
                <a:gd name="T6" fmla="*/ 10 w 320"/>
                <a:gd name="T7" fmla="*/ 969 h 1113"/>
                <a:gd name="T8" fmla="*/ 20 w 320"/>
                <a:gd name="T9" fmla="*/ 879 h 1113"/>
                <a:gd name="T10" fmla="*/ 30 w 320"/>
                <a:gd name="T11" fmla="*/ 779 h 1113"/>
                <a:gd name="T12" fmla="*/ 44 w 320"/>
                <a:gd name="T13" fmla="*/ 681 h 1113"/>
                <a:gd name="T14" fmla="*/ 52 w 320"/>
                <a:gd name="T15" fmla="*/ 633 h 1113"/>
                <a:gd name="T16" fmla="*/ 62 w 320"/>
                <a:gd name="T17" fmla="*/ 587 h 1113"/>
                <a:gd name="T18" fmla="*/ 70 w 320"/>
                <a:gd name="T19" fmla="*/ 545 h 1113"/>
                <a:gd name="T20" fmla="*/ 82 w 320"/>
                <a:gd name="T21" fmla="*/ 509 h 1113"/>
                <a:gd name="T22" fmla="*/ 82 w 320"/>
                <a:gd name="T23" fmla="*/ 509 h 1113"/>
                <a:gd name="T24" fmla="*/ 104 w 320"/>
                <a:gd name="T25" fmla="*/ 439 h 1113"/>
                <a:gd name="T26" fmla="*/ 126 w 320"/>
                <a:gd name="T27" fmla="*/ 374 h 1113"/>
                <a:gd name="T28" fmla="*/ 150 w 320"/>
                <a:gd name="T29" fmla="*/ 312 h 1113"/>
                <a:gd name="T30" fmla="*/ 174 w 320"/>
                <a:gd name="T31" fmla="*/ 254 h 1113"/>
                <a:gd name="T32" fmla="*/ 198 w 320"/>
                <a:gd name="T33" fmla="*/ 200 h 1113"/>
                <a:gd name="T34" fmla="*/ 222 w 320"/>
                <a:gd name="T35" fmla="*/ 152 h 1113"/>
                <a:gd name="T36" fmla="*/ 244 w 320"/>
                <a:gd name="T37" fmla="*/ 112 h 1113"/>
                <a:gd name="T38" fmla="*/ 266 w 320"/>
                <a:gd name="T39" fmla="*/ 78 h 1113"/>
                <a:gd name="T40" fmla="*/ 266 w 320"/>
                <a:gd name="T41" fmla="*/ 78 h 1113"/>
                <a:gd name="T42" fmla="*/ 320 w 320"/>
                <a:gd name="T43" fmla="*/ 0 h 1113"/>
                <a:gd name="T44" fmla="*/ 320 w 320"/>
                <a:gd name="T45" fmla="*/ 0 h 1113"/>
                <a:gd name="T46" fmla="*/ 308 w 320"/>
                <a:gd name="T47" fmla="*/ 36 h 1113"/>
                <a:gd name="T48" fmla="*/ 274 w 320"/>
                <a:gd name="T49" fmla="*/ 136 h 1113"/>
                <a:gd name="T50" fmla="*/ 254 w 320"/>
                <a:gd name="T51" fmla="*/ 206 h 1113"/>
                <a:gd name="T52" fmla="*/ 232 w 320"/>
                <a:gd name="T53" fmla="*/ 284 h 1113"/>
                <a:gd name="T54" fmla="*/ 210 w 320"/>
                <a:gd name="T55" fmla="*/ 370 h 1113"/>
                <a:gd name="T56" fmla="*/ 190 w 320"/>
                <a:gd name="T57" fmla="*/ 459 h 1113"/>
                <a:gd name="T58" fmla="*/ 190 w 320"/>
                <a:gd name="T59" fmla="*/ 459 h 1113"/>
                <a:gd name="T60" fmla="*/ 170 w 320"/>
                <a:gd name="T61" fmla="*/ 559 h 1113"/>
                <a:gd name="T62" fmla="*/ 150 w 320"/>
                <a:gd name="T63" fmla="*/ 667 h 1113"/>
                <a:gd name="T64" fmla="*/ 114 w 320"/>
                <a:gd name="T65" fmla="*/ 877 h 1113"/>
                <a:gd name="T66" fmla="*/ 86 w 320"/>
                <a:gd name="T67" fmla="*/ 1043 h 1113"/>
                <a:gd name="T68" fmla="*/ 76 w 320"/>
                <a:gd name="T69" fmla="*/ 1109 h 1113"/>
                <a:gd name="T70" fmla="*/ 76 w 320"/>
                <a:gd name="T71" fmla="*/ 1109 h 1113"/>
                <a:gd name="T72" fmla="*/ 74 w 320"/>
                <a:gd name="T73" fmla="*/ 1111 h 1113"/>
                <a:gd name="T74" fmla="*/ 62 w 320"/>
                <a:gd name="T75" fmla="*/ 1113 h 1113"/>
                <a:gd name="T76" fmla="*/ 40 w 320"/>
                <a:gd name="T77" fmla="*/ 1113 h 1113"/>
                <a:gd name="T78" fmla="*/ 0 w 320"/>
                <a:gd name="T79" fmla="*/ 1111 h 1113"/>
                <a:gd name="T80" fmla="*/ 0 w 320"/>
                <a:gd name="T81" fmla="*/ 1111 h 11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20" h="1113">
                  <a:moveTo>
                    <a:pt x="0" y="1111"/>
                  </a:moveTo>
                  <a:lnTo>
                    <a:pt x="0" y="1111"/>
                  </a:lnTo>
                  <a:lnTo>
                    <a:pt x="4" y="1043"/>
                  </a:lnTo>
                  <a:lnTo>
                    <a:pt x="10" y="969"/>
                  </a:lnTo>
                  <a:lnTo>
                    <a:pt x="20" y="879"/>
                  </a:lnTo>
                  <a:lnTo>
                    <a:pt x="30" y="779"/>
                  </a:lnTo>
                  <a:lnTo>
                    <a:pt x="44" y="681"/>
                  </a:lnTo>
                  <a:lnTo>
                    <a:pt x="52" y="633"/>
                  </a:lnTo>
                  <a:lnTo>
                    <a:pt x="62" y="587"/>
                  </a:lnTo>
                  <a:lnTo>
                    <a:pt x="70" y="545"/>
                  </a:lnTo>
                  <a:lnTo>
                    <a:pt x="82" y="509"/>
                  </a:lnTo>
                  <a:lnTo>
                    <a:pt x="104" y="439"/>
                  </a:lnTo>
                  <a:lnTo>
                    <a:pt x="126" y="374"/>
                  </a:lnTo>
                  <a:lnTo>
                    <a:pt x="150" y="312"/>
                  </a:lnTo>
                  <a:lnTo>
                    <a:pt x="174" y="254"/>
                  </a:lnTo>
                  <a:lnTo>
                    <a:pt x="198" y="200"/>
                  </a:lnTo>
                  <a:lnTo>
                    <a:pt x="222" y="152"/>
                  </a:lnTo>
                  <a:lnTo>
                    <a:pt x="244" y="112"/>
                  </a:lnTo>
                  <a:lnTo>
                    <a:pt x="266" y="78"/>
                  </a:lnTo>
                  <a:lnTo>
                    <a:pt x="320" y="0"/>
                  </a:lnTo>
                  <a:lnTo>
                    <a:pt x="308" y="36"/>
                  </a:lnTo>
                  <a:lnTo>
                    <a:pt x="274" y="136"/>
                  </a:lnTo>
                  <a:lnTo>
                    <a:pt x="254" y="206"/>
                  </a:lnTo>
                  <a:lnTo>
                    <a:pt x="232" y="284"/>
                  </a:lnTo>
                  <a:lnTo>
                    <a:pt x="210" y="370"/>
                  </a:lnTo>
                  <a:lnTo>
                    <a:pt x="190" y="459"/>
                  </a:lnTo>
                  <a:lnTo>
                    <a:pt x="170" y="559"/>
                  </a:lnTo>
                  <a:lnTo>
                    <a:pt x="150" y="667"/>
                  </a:lnTo>
                  <a:lnTo>
                    <a:pt x="114" y="877"/>
                  </a:lnTo>
                  <a:lnTo>
                    <a:pt x="86" y="1043"/>
                  </a:lnTo>
                  <a:lnTo>
                    <a:pt x="76" y="1109"/>
                  </a:lnTo>
                  <a:lnTo>
                    <a:pt x="74" y="1111"/>
                  </a:lnTo>
                  <a:lnTo>
                    <a:pt x="62" y="1113"/>
                  </a:lnTo>
                  <a:lnTo>
                    <a:pt x="40" y="1113"/>
                  </a:lnTo>
                  <a:lnTo>
                    <a:pt x="0" y="11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Freeform 291"/>
            <p:cNvSpPr>
              <a:spLocks/>
            </p:cNvSpPr>
            <p:nvPr/>
          </p:nvSpPr>
          <p:spPr bwMode="auto">
            <a:xfrm>
              <a:off x="834" y="516"/>
              <a:ext cx="764" cy="800"/>
            </a:xfrm>
            <a:custGeom>
              <a:avLst/>
              <a:gdLst>
                <a:gd name="T0" fmla="*/ 721 w 764"/>
                <a:gd name="T1" fmla="*/ 453 h 800"/>
                <a:gd name="T2" fmla="*/ 625 w 764"/>
                <a:gd name="T3" fmla="*/ 367 h 800"/>
                <a:gd name="T4" fmla="*/ 625 w 764"/>
                <a:gd name="T5" fmla="*/ 367 h 800"/>
                <a:gd name="T6" fmla="*/ 681 w 764"/>
                <a:gd name="T7" fmla="*/ 313 h 800"/>
                <a:gd name="T8" fmla="*/ 675 w 764"/>
                <a:gd name="T9" fmla="*/ 177 h 800"/>
                <a:gd name="T10" fmla="*/ 657 w 764"/>
                <a:gd name="T11" fmla="*/ 113 h 800"/>
                <a:gd name="T12" fmla="*/ 619 w 764"/>
                <a:gd name="T13" fmla="*/ 115 h 800"/>
                <a:gd name="T14" fmla="*/ 551 w 764"/>
                <a:gd name="T15" fmla="*/ 137 h 800"/>
                <a:gd name="T16" fmla="*/ 489 w 764"/>
                <a:gd name="T17" fmla="*/ 189 h 800"/>
                <a:gd name="T18" fmla="*/ 489 w 764"/>
                <a:gd name="T19" fmla="*/ 189 h 800"/>
                <a:gd name="T20" fmla="*/ 468 w 764"/>
                <a:gd name="T21" fmla="*/ 84 h 800"/>
                <a:gd name="T22" fmla="*/ 429 w 764"/>
                <a:gd name="T23" fmla="*/ 35 h 800"/>
                <a:gd name="T24" fmla="*/ 407 w 764"/>
                <a:gd name="T25" fmla="*/ 1 h 800"/>
                <a:gd name="T26" fmla="*/ 323 w 764"/>
                <a:gd name="T27" fmla="*/ 43 h 800"/>
                <a:gd name="T28" fmla="*/ 267 w 764"/>
                <a:gd name="T29" fmla="*/ 147 h 800"/>
                <a:gd name="T30" fmla="*/ 281 w 764"/>
                <a:gd name="T31" fmla="*/ 269 h 800"/>
                <a:gd name="T32" fmla="*/ 281 w 764"/>
                <a:gd name="T33" fmla="*/ 269 h 800"/>
                <a:gd name="T34" fmla="*/ 198 w 764"/>
                <a:gd name="T35" fmla="*/ 222 h 800"/>
                <a:gd name="T36" fmla="*/ 21 w 764"/>
                <a:gd name="T37" fmla="*/ 221 h 800"/>
                <a:gd name="T38" fmla="*/ 73 w 764"/>
                <a:gd name="T39" fmla="*/ 373 h 800"/>
                <a:gd name="T40" fmla="*/ 185 w 764"/>
                <a:gd name="T41" fmla="*/ 443 h 800"/>
                <a:gd name="T42" fmla="*/ 185 w 764"/>
                <a:gd name="T43" fmla="*/ 443 h 800"/>
                <a:gd name="T44" fmla="*/ 107 w 764"/>
                <a:gd name="T45" fmla="*/ 491 h 800"/>
                <a:gd name="T46" fmla="*/ 64 w 764"/>
                <a:gd name="T47" fmla="*/ 584 h 800"/>
                <a:gd name="T48" fmla="*/ 126 w 764"/>
                <a:gd name="T49" fmla="*/ 716 h 800"/>
                <a:gd name="T50" fmla="*/ 167 w 764"/>
                <a:gd name="T51" fmla="*/ 782 h 800"/>
                <a:gd name="T52" fmla="*/ 227 w 764"/>
                <a:gd name="T53" fmla="*/ 742 h 800"/>
                <a:gd name="T54" fmla="*/ 227 w 764"/>
                <a:gd name="T55" fmla="*/ 742 h 800"/>
                <a:gd name="T56" fmla="*/ 287 w 764"/>
                <a:gd name="T57" fmla="*/ 665 h 800"/>
                <a:gd name="T58" fmla="*/ 307 w 764"/>
                <a:gd name="T59" fmla="*/ 527 h 800"/>
                <a:gd name="T60" fmla="*/ 313 w 764"/>
                <a:gd name="T61" fmla="*/ 653 h 800"/>
                <a:gd name="T62" fmla="*/ 433 w 764"/>
                <a:gd name="T63" fmla="*/ 778 h 800"/>
                <a:gd name="T64" fmla="*/ 490 w 764"/>
                <a:gd name="T65" fmla="*/ 762 h 800"/>
                <a:gd name="T66" fmla="*/ 540 w 764"/>
                <a:gd name="T67" fmla="*/ 690 h 800"/>
                <a:gd name="T68" fmla="*/ 551 w 764"/>
                <a:gd name="T69" fmla="*/ 567 h 800"/>
                <a:gd name="T70" fmla="*/ 551 w 764"/>
                <a:gd name="T71" fmla="*/ 567 h 800"/>
                <a:gd name="T72" fmla="*/ 645 w 764"/>
                <a:gd name="T73" fmla="*/ 591 h 800"/>
                <a:gd name="T74" fmla="*/ 751 w 764"/>
                <a:gd name="T75" fmla="*/ 581 h 800"/>
                <a:gd name="T76" fmla="*/ 721 w 764"/>
                <a:gd name="T77" fmla="*/ 453 h 80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64" h="800">
                  <a:moveTo>
                    <a:pt x="721" y="453"/>
                  </a:moveTo>
                  <a:cubicBezTo>
                    <a:pt x="700" y="417"/>
                    <a:pt x="641" y="381"/>
                    <a:pt x="625" y="367"/>
                  </a:cubicBezTo>
                  <a:cubicBezTo>
                    <a:pt x="634" y="358"/>
                    <a:pt x="673" y="345"/>
                    <a:pt x="681" y="313"/>
                  </a:cubicBezTo>
                  <a:cubicBezTo>
                    <a:pt x="689" y="281"/>
                    <a:pt x="679" y="210"/>
                    <a:pt x="675" y="177"/>
                  </a:cubicBezTo>
                  <a:cubicBezTo>
                    <a:pt x="671" y="144"/>
                    <a:pt x="666" y="123"/>
                    <a:pt x="657" y="113"/>
                  </a:cubicBezTo>
                  <a:cubicBezTo>
                    <a:pt x="648" y="103"/>
                    <a:pt x="637" y="111"/>
                    <a:pt x="619" y="115"/>
                  </a:cubicBezTo>
                  <a:cubicBezTo>
                    <a:pt x="601" y="119"/>
                    <a:pt x="573" y="125"/>
                    <a:pt x="551" y="137"/>
                  </a:cubicBezTo>
                  <a:cubicBezTo>
                    <a:pt x="529" y="149"/>
                    <a:pt x="499" y="180"/>
                    <a:pt x="489" y="189"/>
                  </a:cubicBezTo>
                  <a:cubicBezTo>
                    <a:pt x="486" y="172"/>
                    <a:pt x="478" y="110"/>
                    <a:pt x="468" y="84"/>
                  </a:cubicBezTo>
                  <a:cubicBezTo>
                    <a:pt x="458" y="58"/>
                    <a:pt x="439" y="49"/>
                    <a:pt x="429" y="35"/>
                  </a:cubicBezTo>
                  <a:cubicBezTo>
                    <a:pt x="419" y="21"/>
                    <a:pt x="425" y="0"/>
                    <a:pt x="407" y="1"/>
                  </a:cubicBezTo>
                  <a:cubicBezTo>
                    <a:pt x="389" y="2"/>
                    <a:pt x="346" y="19"/>
                    <a:pt x="323" y="43"/>
                  </a:cubicBezTo>
                  <a:cubicBezTo>
                    <a:pt x="300" y="67"/>
                    <a:pt x="274" y="109"/>
                    <a:pt x="267" y="147"/>
                  </a:cubicBezTo>
                  <a:cubicBezTo>
                    <a:pt x="260" y="185"/>
                    <a:pt x="279" y="249"/>
                    <a:pt x="281" y="269"/>
                  </a:cubicBezTo>
                  <a:cubicBezTo>
                    <a:pt x="267" y="261"/>
                    <a:pt x="241" y="230"/>
                    <a:pt x="198" y="222"/>
                  </a:cubicBezTo>
                  <a:cubicBezTo>
                    <a:pt x="155" y="214"/>
                    <a:pt x="42" y="196"/>
                    <a:pt x="21" y="221"/>
                  </a:cubicBezTo>
                  <a:cubicBezTo>
                    <a:pt x="0" y="246"/>
                    <a:pt x="44" y="320"/>
                    <a:pt x="73" y="373"/>
                  </a:cubicBezTo>
                  <a:cubicBezTo>
                    <a:pt x="102" y="426"/>
                    <a:pt x="166" y="431"/>
                    <a:pt x="185" y="443"/>
                  </a:cubicBezTo>
                  <a:cubicBezTo>
                    <a:pt x="172" y="451"/>
                    <a:pt x="127" y="468"/>
                    <a:pt x="107" y="491"/>
                  </a:cubicBezTo>
                  <a:cubicBezTo>
                    <a:pt x="87" y="512"/>
                    <a:pt x="63" y="547"/>
                    <a:pt x="64" y="584"/>
                  </a:cubicBezTo>
                  <a:cubicBezTo>
                    <a:pt x="65" y="621"/>
                    <a:pt x="109" y="683"/>
                    <a:pt x="126" y="716"/>
                  </a:cubicBezTo>
                  <a:cubicBezTo>
                    <a:pt x="143" y="749"/>
                    <a:pt x="150" y="778"/>
                    <a:pt x="167" y="782"/>
                  </a:cubicBezTo>
                  <a:cubicBezTo>
                    <a:pt x="184" y="786"/>
                    <a:pt x="217" y="749"/>
                    <a:pt x="227" y="742"/>
                  </a:cubicBezTo>
                  <a:cubicBezTo>
                    <a:pt x="237" y="735"/>
                    <a:pt x="217" y="755"/>
                    <a:pt x="227" y="742"/>
                  </a:cubicBezTo>
                  <a:cubicBezTo>
                    <a:pt x="237" y="729"/>
                    <a:pt x="274" y="701"/>
                    <a:pt x="287" y="665"/>
                  </a:cubicBezTo>
                  <a:cubicBezTo>
                    <a:pt x="300" y="629"/>
                    <a:pt x="303" y="529"/>
                    <a:pt x="307" y="527"/>
                  </a:cubicBezTo>
                  <a:cubicBezTo>
                    <a:pt x="311" y="525"/>
                    <a:pt x="292" y="611"/>
                    <a:pt x="313" y="653"/>
                  </a:cubicBezTo>
                  <a:cubicBezTo>
                    <a:pt x="334" y="695"/>
                    <a:pt x="402" y="756"/>
                    <a:pt x="433" y="778"/>
                  </a:cubicBezTo>
                  <a:cubicBezTo>
                    <a:pt x="464" y="800"/>
                    <a:pt x="478" y="798"/>
                    <a:pt x="490" y="762"/>
                  </a:cubicBezTo>
                  <a:cubicBezTo>
                    <a:pt x="508" y="738"/>
                    <a:pt x="531" y="726"/>
                    <a:pt x="540" y="690"/>
                  </a:cubicBezTo>
                  <a:cubicBezTo>
                    <a:pt x="549" y="654"/>
                    <a:pt x="548" y="590"/>
                    <a:pt x="551" y="567"/>
                  </a:cubicBezTo>
                  <a:cubicBezTo>
                    <a:pt x="567" y="571"/>
                    <a:pt x="612" y="589"/>
                    <a:pt x="645" y="591"/>
                  </a:cubicBezTo>
                  <a:cubicBezTo>
                    <a:pt x="678" y="593"/>
                    <a:pt x="738" y="604"/>
                    <a:pt x="751" y="581"/>
                  </a:cubicBezTo>
                  <a:cubicBezTo>
                    <a:pt x="764" y="558"/>
                    <a:pt x="742" y="489"/>
                    <a:pt x="721" y="45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Freeform 292"/>
            <p:cNvSpPr>
              <a:spLocks/>
            </p:cNvSpPr>
            <p:nvPr/>
          </p:nvSpPr>
          <p:spPr bwMode="auto">
            <a:xfrm>
              <a:off x="1018" y="711"/>
              <a:ext cx="412" cy="411"/>
            </a:xfrm>
            <a:custGeom>
              <a:avLst/>
              <a:gdLst>
                <a:gd name="T0" fmla="*/ 19 w 412"/>
                <a:gd name="T1" fmla="*/ 100 h 411"/>
                <a:gd name="T2" fmla="*/ 113 w 412"/>
                <a:gd name="T3" fmla="*/ 80 h 411"/>
                <a:gd name="T4" fmla="*/ 209 w 412"/>
                <a:gd name="T5" fmla="*/ 0 h 411"/>
                <a:gd name="T6" fmla="*/ 285 w 412"/>
                <a:gd name="T7" fmla="*/ 78 h 411"/>
                <a:gd name="T8" fmla="*/ 397 w 412"/>
                <a:gd name="T9" fmla="*/ 106 h 411"/>
                <a:gd name="T10" fmla="*/ 373 w 412"/>
                <a:gd name="T11" fmla="*/ 206 h 411"/>
                <a:gd name="T12" fmla="*/ 392 w 412"/>
                <a:gd name="T13" fmla="*/ 323 h 411"/>
                <a:gd name="T14" fmla="*/ 284 w 412"/>
                <a:gd name="T15" fmla="*/ 335 h 411"/>
                <a:gd name="T16" fmla="*/ 196 w 412"/>
                <a:gd name="T17" fmla="*/ 407 h 411"/>
                <a:gd name="T18" fmla="*/ 124 w 412"/>
                <a:gd name="T19" fmla="*/ 321 h 411"/>
                <a:gd name="T20" fmla="*/ 15 w 412"/>
                <a:gd name="T21" fmla="*/ 288 h 411"/>
                <a:gd name="T22" fmla="*/ 37 w 412"/>
                <a:gd name="T23" fmla="*/ 202 h 411"/>
                <a:gd name="T24" fmla="*/ 19 w 412"/>
                <a:gd name="T25" fmla="*/ 100 h 4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2" h="411">
                  <a:moveTo>
                    <a:pt x="19" y="100"/>
                  </a:moveTo>
                  <a:cubicBezTo>
                    <a:pt x="32" y="80"/>
                    <a:pt x="81" y="97"/>
                    <a:pt x="113" y="80"/>
                  </a:cubicBezTo>
                  <a:cubicBezTo>
                    <a:pt x="145" y="63"/>
                    <a:pt x="180" y="0"/>
                    <a:pt x="209" y="0"/>
                  </a:cubicBezTo>
                  <a:cubicBezTo>
                    <a:pt x="238" y="0"/>
                    <a:pt x="254" y="60"/>
                    <a:pt x="285" y="78"/>
                  </a:cubicBezTo>
                  <a:cubicBezTo>
                    <a:pt x="316" y="96"/>
                    <a:pt x="382" y="85"/>
                    <a:pt x="397" y="106"/>
                  </a:cubicBezTo>
                  <a:cubicBezTo>
                    <a:pt x="412" y="127"/>
                    <a:pt x="374" y="170"/>
                    <a:pt x="373" y="206"/>
                  </a:cubicBezTo>
                  <a:cubicBezTo>
                    <a:pt x="372" y="242"/>
                    <a:pt x="409" y="301"/>
                    <a:pt x="392" y="323"/>
                  </a:cubicBezTo>
                  <a:cubicBezTo>
                    <a:pt x="375" y="345"/>
                    <a:pt x="320" y="320"/>
                    <a:pt x="284" y="335"/>
                  </a:cubicBezTo>
                  <a:cubicBezTo>
                    <a:pt x="252" y="351"/>
                    <a:pt x="222" y="411"/>
                    <a:pt x="196" y="407"/>
                  </a:cubicBezTo>
                  <a:cubicBezTo>
                    <a:pt x="170" y="403"/>
                    <a:pt x="155" y="343"/>
                    <a:pt x="124" y="321"/>
                  </a:cubicBezTo>
                  <a:cubicBezTo>
                    <a:pt x="93" y="299"/>
                    <a:pt x="30" y="306"/>
                    <a:pt x="15" y="288"/>
                  </a:cubicBezTo>
                  <a:cubicBezTo>
                    <a:pt x="0" y="270"/>
                    <a:pt x="36" y="233"/>
                    <a:pt x="37" y="202"/>
                  </a:cubicBezTo>
                  <a:cubicBezTo>
                    <a:pt x="38" y="171"/>
                    <a:pt x="6" y="120"/>
                    <a:pt x="19" y="10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Freeform 293"/>
            <p:cNvSpPr>
              <a:spLocks/>
            </p:cNvSpPr>
            <p:nvPr/>
          </p:nvSpPr>
          <p:spPr bwMode="auto">
            <a:xfrm>
              <a:off x="1131" y="825"/>
              <a:ext cx="170" cy="162"/>
            </a:xfrm>
            <a:custGeom>
              <a:avLst/>
              <a:gdLst>
                <a:gd name="T0" fmla="*/ 22 w 170"/>
                <a:gd name="T1" fmla="*/ 162 h 162"/>
                <a:gd name="T2" fmla="*/ 14 w 170"/>
                <a:gd name="T3" fmla="*/ 150 h 162"/>
                <a:gd name="T4" fmla="*/ 8 w 170"/>
                <a:gd name="T5" fmla="*/ 138 h 162"/>
                <a:gd name="T6" fmla="*/ 2 w 170"/>
                <a:gd name="T7" fmla="*/ 122 h 162"/>
                <a:gd name="T8" fmla="*/ 0 w 170"/>
                <a:gd name="T9" fmla="*/ 112 h 162"/>
                <a:gd name="T10" fmla="*/ 0 w 170"/>
                <a:gd name="T11" fmla="*/ 102 h 162"/>
                <a:gd name="T12" fmla="*/ 0 w 170"/>
                <a:gd name="T13" fmla="*/ 92 h 162"/>
                <a:gd name="T14" fmla="*/ 2 w 170"/>
                <a:gd name="T15" fmla="*/ 80 h 162"/>
                <a:gd name="T16" fmla="*/ 6 w 170"/>
                <a:gd name="T17" fmla="*/ 68 h 162"/>
                <a:gd name="T18" fmla="*/ 12 w 170"/>
                <a:gd name="T19" fmla="*/ 56 h 162"/>
                <a:gd name="T20" fmla="*/ 20 w 170"/>
                <a:gd name="T21" fmla="*/ 44 h 162"/>
                <a:gd name="T22" fmla="*/ 32 w 170"/>
                <a:gd name="T23" fmla="*/ 32 h 162"/>
                <a:gd name="T24" fmla="*/ 44 w 170"/>
                <a:gd name="T25" fmla="*/ 22 h 162"/>
                <a:gd name="T26" fmla="*/ 56 w 170"/>
                <a:gd name="T27" fmla="*/ 14 h 162"/>
                <a:gd name="T28" fmla="*/ 68 w 170"/>
                <a:gd name="T29" fmla="*/ 8 h 162"/>
                <a:gd name="T30" fmla="*/ 80 w 170"/>
                <a:gd name="T31" fmla="*/ 4 h 162"/>
                <a:gd name="T32" fmla="*/ 90 w 170"/>
                <a:gd name="T33" fmla="*/ 2 h 162"/>
                <a:gd name="T34" fmla="*/ 102 w 170"/>
                <a:gd name="T35" fmla="*/ 0 h 162"/>
                <a:gd name="T36" fmla="*/ 112 w 170"/>
                <a:gd name="T37" fmla="*/ 2 h 162"/>
                <a:gd name="T38" fmla="*/ 122 w 170"/>
                <a:gd name="T39" fmla="*/ 4 h 162"/>
                <a:gd name="T40" fmla="*/ 140 w 170"/>
                <a:gd name="T41" fmla="*/ 12 h 162"/>
                <a:gd name="T42" fmla="*/ 154 w 170"/>
                <a:gd name="T43" fmla="*/ 20 h 162"/>
                <a:gd name="T44" fmla="*/ 164 w 170"/>
                <a:gd name="T45" fmla="*/ 30 h 162"/>
                <a:gd name="T46" fmla="*/ 170 w 170"/>
                <a:gd name="T47" fmla="*/ 40 h 162"/>
                <a:gd name="T48" fmla="*/ 22 w 170"/>
                <a:gd name="T49" fmla="*/ 162 h 1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0" h="162">
                  <a:moveTo>
                    <a:pt x="22" y="162"/>
                  </a:moveTo>
                  <a:lnTo>
                    <a:pt x="14" y="150"/>
                  </a:lnTo>
                  <a:lnTo>
                    <a:pt x="8" y="138"/>
                  </a:lnTo>
                  <a:lnTo>
                    <a:pt x="2" y="122"/>
                  </a:lnTo>
                  <a:lnTo>
                    <a:pt x="0" y="112"/>
                  </a:lnTo>
                  <a:lnTo>
                    <a:pt x="0" y="102"/>
                  </a:lnTo>
                  <a:lnTo>
                    <a:pt x="0" y="92"/>
                  </a:lnTo>
                  <a:lnTo>
                    <a:pt x="2" y="80"/>
                  </a:lnTo>
                  <a:lnTo>
                    <a:pt x="6" y="68"/>
                  </a:lnTo>
                  <a:lnTo>
                    <a:pt x="12" y="56"/>
                  </a:lnTo>
                  <a:lnTo>
                    <a:pt x="20" y="44"/>
                  </a:lnTo>
                  <a:lnTo>
                    <a:pt x="32" y="32"/>
                  </a:lnTo>
                  <a:lnTo>
                    <a:pt x="44" y="22"/>
                  </a:lnTo>
                  <a:lnTo>
                    <a:pt x="56" y="14"/>
                  </a:lnTo>
                  <a:lnTo>
                    <a:pt x="68" y="8"/>
                  </a:lnTo>
                  <a:lnTo>
                    <a:pt x="80" y="4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2" y="4"/>
                  </a:lnTo>
                  <a:lnTo>
                    <a:pt x="140" y="12"/>
                  </a:lnTo>
                  <a:lnTo>
                    <a:pt x="154" y="20"/>
                  </a:lnTo>
                  <a:lnTo>
                    <a:pt x="164" y="30"/>
                  </a:lnTo>
                  <a:lnTo>
                    <a:pt x="170" y="40"/>
                  </a:lnTo>
                  <a:lnTo>
                    <a:pt x="22" y="1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Freeform 295"/>
            <p:cNvSpPr>
              <a:spLocks/>
            </p:cNvSpPr>
            <p:nvPr/>
          </p:nvSpPr>
          <p:spPr bwMode="auto">
            <a:xfrm>
              <a:off x="1107" y="810"/>
              <a:ext cx="175" cy="170"/>
            </a:xfrm>
            <a:custGeom>
              <a:avLst/>
              <a:gdLst>
                <a:gd name="T0" fmla="*/ 23 w 175"/>
                <a:gd name="T1" fmla="*/ 170 h 170"/>
                <a:gd name="T2" fmla="*/ 43 w 175"/>
                <a:gd name="T3" fmla="*/ 34 h 170"/>
                <a:gd name="T4" fmla="*/ 175 w 175"/>
                <a:gd name="T5" fmla="*/ 46 h 1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170">
                  <a:moveTo>
                    <a:pt x="23" y="170"/>
                  </a:moveTo>
                  <a:cubicBezTo>
                    <a:pt x="0" y="113"/>
                    <a:pt x="18" y="54"/>
                    <a:pt x="43" y="34"/>
                  </a:cubicBezTo>
                  <a:cubicBezTo>
                    <a:pt x="68" y="14"/>
                    <a:pt x="143" y="0"/>
                    <a:pt x="175" y="46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423"/>
          <p:cNvGrpSpPr>
            <a:grpSpLocks/>
          </p:cNvGrpSpPr>
          <p:nvPr/>
        </p:nvGrpSpPr>
        <p:grpSpPr bwMode="auto">
          <a:xfrm>
            <a:off x="3968750" y="693738"/>
            <a:ext cx="1335088" cy="2316162"/>
            <a:chOff x="2388" y="437"/>
            <a:chExt cx="841" cy="1459"/>
          </a:xfrm>
        </p:grpSpPr>
        <p:sp>
          <p:nvSpPr>
            <p:cNvPr id="7225" name="Freeform 296"/>
            <p:cNvSpPr>
              <a:spLocks/>
            </p:cNvSpPr>
            <p:nvPr/>
          </p:nvSpPr>
          <p:spPr bwMode="auto">
            <a:xfrm>
              <a:off x="2811" y="657"/>
              <a:ext cx="178" cy="1239"/>
            </a:xfrm>
            <a:custGeom>
              <a:avLst/>
              <a:gdLst>
                <a:gd name="T0" fmla="*/ 8 w 178"/>
                <a:gd name="T1" fmla="*/ 76 h 1239"/>
                <a:gd name="T2" fmla="*/ 30 w 178"/>
                <a:gd name="T3" fmla="*/ 38 h 1239"/>
                <a:gd name="T4" fmla="*/ 52 w 178"/>
                <a:gd name="T5" fmla="*/ 12 h 1239"/>
                <a:gd name="T6" fmla="*/ 70 w 178"/>
                <a:gd name="T7" fmla="*/ 0 h 1239"/>
                <a:gd name="T8" fmla="*/ 78 w 178"/>
                <a:gd name="T9" fmla="*/ 0 h 1239"/>
                <a:gd name="T10" fmla="*/ 104 w 178"/>
                <a:gd name="T11" fmla="*/ 4 h 1239"/>
                <a:gd name="T12" fmla="*/ 126 w 178"/>
                <a:gd name="T13" fmla="*/ 14 h 1239"/>
                <a:gd name="T14" fmla="*/ 144 w 178"/>
                <a:gd name="T15" fmla="*/ 32 h 1239"/>
                <a:gd name="T16" fmla="*/ 152 w 178"/>
                <a:gd name="T17" fmla="*/ 56 h 1239"/>
                <a:gd name="T18" fmla="*/ 152 w 178"/>
                <a:gd name="T19" fmla="*/ 80 h 1239"/>
                <a:gd name="T20" fmla="*/ 148 w 178"/>
                <a:gd name="T21" fmla="*/ 106 h 1239"/>
                <a:gd name="T22" fmla="*/ 136 w 178"/>
                <a:gd name="T23" fmla="*/ 130 h 1239"/>
                <a:gd name="T24" fmla="*/ 116 w 178"/>
                <a:gd name="T25" fmla="*/ 158 h 1239"/>
                <a:gd name="T26" fmla="*/ 114 w 178"/>
                <a:gd name="T27" fmla="*/ 160 h 1239"/>
                <a:gd name="T28" fmla="*/ 110 w 178"/>
                <a:gd name="T29" fmla="*/ 178 h 1239"/>
                <a:gd name="T30" fmla="*/ 110 w 178"/>
                <a:gd name="T31" fmla="*/ 204 h 1239"/>
                <a:gd name="T32" fmla="*/ 112 w 178"/>
                <a:gd name="T33" fmla="*/ 220 h 1239"/>
                <a:gd name="T34" fmla="*/ 142 w 178"/>
                <a:gd name="T35" fmla="*/ 340 h 1239"/>
                <a:gd name="T36" fmla="*/ 158 w 178"/>
                <a:gd name="T37" fmla="*/ 438 h 1239"/>
                <a:gd name="T38" fmla="*/ 172 w 178"/>
                <a:gd name="T39" fmla="*/ 563 h 1239"/>
                <a:gd name="T40" fmla="*/ 176 w 178"/>
                <a:gd name="T41" fmla="*/ 631 h 1239"/>
                <a:gd name="T42" fmla="*/ 178 w 178"/>
                <a:gd name="T43" fmla="*/ 747 h 1239"/>
                <a:gd name="T44" fmla="*/ 172 w 178"/>
                <a:gd name="T45" fmla="*/ 909 h 1239"/>
                <a:gd name="T46" fmla="*/ 162 w 178"/>
                <a:gd name="T47" fmla="*/ 1029 h 1239"/>
                <a:gd name="T48" fmla="*/ 148 w 178"/>
                <a:gd name="T49" fmla="*/ 1215 h 1239"/>
                <a:gd name="T50" fmla="*/ 124 w 178"/>
                <a:gd name="T51" fmla="*/ 1227 h 1239"/>
                <a:gd name="T52" fmla="*/ 94 w 178"/>
                <a:gd name="T53" fmla="*/ 1237 h 1239"/>
                <a:gd name="T54" fmla="*/ 70 w 178"/>
                <a:gd name="T55" fmla="*/ 1237 h 1239"/>
                <a:gd name="T56" fmla="*/ 56 w 178"/>
                <a:gd name="T57" fmla="*/ 1231 h 1239"/>
                <a:gd name="T58" fmla="*/ 50 w 178"/>
                <a:gd name="T59" fmla="*/ 1225 h 1239"/>
                <a:gd name="T60" fmla="*/ 68 w 178"/>
                <a:gd name="T61" fmla="*/ 1065 h 1239"/>
                <a:gd name="T62" fmla="*/ 90 w 178"/>
                <a:gd name="T63" fmla="*/ 821 h 1239"/>
                <a:gd name="T64" fmla="*/ 96 w 178"/>
                <a:gd name="T65" fmla="*/ 735 h 1239"/>
                <a:gd name="T66" fmla="*/ 100 w 178"/>
                <a:gd name="T67" fmla="*/ 575 h 1239"/>
                <a:gd name="T68" fmla="*/ 98 w 178"/>
                <a:gd name="T69" fmla="*/ 444 h 1239"/>
                <a:gd name="T70" fmla="*/ 90 w 178"/>
                <a:gd name="T71" fmla="*/ 342 h 1239"/>
                <a:gd name="T72" fmla="*/ 78 w 178"/>
                <a:gd name="T73" fmla="*/ 280 h 1239"/>
                <a:gd name="T74" fmla="*/ 60 w 178"/>
                <a:gd name="T75" fmla="*/ 240 h 1239"/>
                <a:gd name="T76" fmla="*/ 28 w 178"/>
                <a:gd name="T77" fmla="*/ 174 h 1239"/>
                <a:gd name="T78" fmla="*/ 22 w 178"/>
                <a:gd name="T79" fmla="*/ 166 h 1239"/>
                <a:gd name="T80" fmla="*/ 8 w 178"/>
                <a:gd name="T81" fmla="*/ 142 h 1239"/>
                <a:gd name="T82" fmla="*/ 0 w 178"/>
                <a:gd name="T83" fmla="*/ 112 h 1239"/>
                <a:gd name="T84" fmla="*/ 4 w 178"/>
                <a:gd name="T85" fmla="*/ 86 h 1239"/>
                <a:gd name="T86" fmla="*/ 8 w 178"/>
                <a:gd name="T87" fmla="*/ 76 h 12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8" h="1239">
                  <a:moveTo>
                    <a:pt x="8" y="76"/>
                  </a:moveTo>
                  <a:lnTo>
                    <a:pt x="8" y="76"/>
                  </a:lnTo>
                  <a:lnTo>
                    <a:pt x="14" y="64"/>
                  </a:lnTo>
                  <a:lnTo>
                    <a:pt x="30" y="38"/>
                  </a:lnTo>
                  <a:lnTo>
                    <a:pt x="40" y="24"/>
                  </a:lnTo>
                  <a:lnTo>
                    <a:pt x="52" y="12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4" y="4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36" y="22"/>
                  </a:lnTo>
                  <a:lnTo>
                    <a:pt x="144" y="32"/>
                  </a:lnTo>
                  <a:lnTo>
                    <a:pt x="148" y="44"/>
                  </a:lnTo>
                  <a:lnTo>
                    <a:pt x="152" y="56"/>
                  </a:lnTo>
                  <a:lnTo>
                    <a:pt x="152" y="80"/>
                  </a:lnTo>
                  <a:lnTo>
                    <a:pt x="150" y="94"/>
                  </a:lnTo>
                  <a:lnTo>
                    <a:pt x="148" y="106"/>
                  </a:lnTo>
                  <a:lnTo>
                    <a:pt x="144" y="118"/>
                  </a:lnTo>
                  <a:lnTo>
                    <a:pt x="136" y="130"/>
                  </a:lnTo>
                  <a:lnTo>
                    <a:pt x="128" y="144"/>
                  </a:lnTo>
                  <a:lnTo>
                    <a:pt x="116" y="158"/>
                  </a:lnTo>
                  <a:lnTo>
                    <a:pt x="114" y="160"/>
                  </a:lnTo>
                  <a:lnTo>
                    <a:pt x="110" y="170"/>
                  </a:lnTo>
                  <a:lnTo>
                    <a:pt x="110" y="178"/>
                  </a:lnTo>
                  <a:lnTo>
                    <a:pt x="108" y="190"/>
                  </a:lnTo>
                  <a:lnTo>
                    <a:pt x="110" y="204"/>
                  </a:lnTo>
                  <a:lnTo>
                    <a:pt x="112" y="220"/>
                  </a:lnTo>
                  <a:lnTo>
                    <a:pt x="124" y="268"/>
                  </a:lnTo>
                  <a:lnTo>
                    <a:pt x="142" y="340"/>
                  </a:lnTo>
                  <a:lnTo>
                    <a:pt x="150" y="386"/>
                  </a:lnTo>
                  <a:lnTo>
                    <a:pt x="158" y="438"/>
                  </a:lnTo>
                  <a:lnTo>
                    <a:pt x="166" y="496"/>
                  </a:lnTo>
                  <a:lnTo>
                    <a:pt x="172" y="563"/>
                  </a:lnTo>
                  <a:lnTo>
                    <a:pt x="176" y="631"/>
                  </a:lnTo>
                  <a:lnTo>
                    <a:pt x="178" y="691"/>
                  </a:lnTo>
                  <a:lnTo>
                    <a:pt x="178" y="747"/>
                  </a:lnTo>
                  <a:lnTo>
                    <a:pt x="178" y="801"/>
                  </a:lnTo>
                  <a:lnTo>
                    <a:pt x="172" y="909"/>
                  </a:lnTo>
                  <a:lnTo>
                    <a:pt x="162" y="1029"/>
                  </a:lnTo>
                  <a:lnTo>
                    <a:pt x="148" y="1215"/>
                  </a:lnTo>
                  <a:lnTo>
                    <a:pt x="136" y="1221"/>
                  </a:lnTo>
                  <a:lnTo>
                    <a:pt x="124" y="1227"/>
                  </a:lnTo>
                  <a:lnTo>
                    <a:pt x="110" y="1233"/>
                  </a:lnTo>
                  <a:lnTo>
                    <a:pt x="94" y="1237"/>
                  </a:lnTo>
                  <a:lnTo>
                    <a:pt x="78" y="1239"/>
                  </a:lnTo>
                  <a:lnTo>
                    <a:pt x="70" y="1237"/>
                  </a:lnTo>
                  <a:lnTo>
                    <a:pt x="62" y="1235"/>
                  </a:lnTo>
                  <a:lnTo>
                    <a:pt x="56" y="1231"/>
                  </a:lnTo>
                  <a:lnTo>
                    <a:pt x="50" y="1225"/>
                  </a:lnTo>
                  <a:lnTo>
                    <a:pt x="56" y="1181"/>
                  </a:lnTo>
                  <a:lnTo>
                    <a:pt x="68" y="1065"/>
                  </a:lnTo>
                  <a:lnTo>
                    <a:pt x="84" y="907"/>
                  </a:lnTo>
                  <a:lnTo>
                    <a:pt x="90" y="821"/>
                  </a:lnTo>
                  <a:lnTo>
                    <a:pt x="96" y="735"/>
                  </a:lnTo>
                  <a:lnTo>
                    <a:pt x="98" y="653"/>
                  </a:lnTo>
                  <a:lnTo>
                    <a:pt x="100" y="575"/>
                  </a:lnTo>
                  <a:lnTo>
                    <a:pt x="100" y="506"/>
                  </a:lnTo>
                  <a:lnTo>
                    <a:pt x="98" y="444"/>
                  </a:lnTo>
                  <a:lnTo>
                    <a:pt x="96" y="388"/>
                  </a:lnTo>
                  <a:lnTo>
                    <a:pt x="90" y="342"/>
                  </a:lnTo>
                  <a:lnTo>
                    <a:pt x="84" y="306"/>
                  </a:lnTo>
                  <a:lnTo>
                    <a:pt x="78" y="280"/>
                  </a:lnTo>
                  <a:lnTo>
                    <a:pt x="60" y="240"/>
                  </a:lnTo>
                  <a:lnTo>
                    <a:pt x="46" y="206"/>
                  </a:lnTo>
                  <a:lnTo>
                    <a:pt x="28" y="174"/>
                  </a:lnTo>
                  <a:lnTo>
                    <a:pt x="22" y="166"/>
                  </a:lnTo>
                  <a:lnTo>
                    <a:pt x="16" y="156"/>
                  </a:lnTo>
                  <a:lnTo>
                    <a:pt x="8" y="142"/>
                  </a:lnTo>
                  <a:lnTo>
                    <a:pt x="4" y="128"/>
                  </a:lnTo>
                  <a:lnTo>
                    <a:pt x="0" y="112"/>
                  </a:lnTo>
                  <a:lnTo>
                    <a:pt x="2" y="94"/>
                  </a:lnTo>
                  <a:lnTo>
                    <a:pt x="4" y="86"/>
                  </a:lnTo>
                  <a:lnTo>
                    <a:pt x="8" y="7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6" name="Freeform 299"/>
            <p:cNvSpPr>
              <a:spLocks/>
            </p:cNvSpPr>
            <p:nvPr/>
          </p:nvSpPr>
          <p:spPr bwMode="auto">
            <a:xfrm>
              <a:off x="2559" y="437"/>
              <a:ext cx="201" cy="301"/>
            </a:xfrm>
            <a:custGeom>
              <a:avLst/>
              <a:gdLst>
                <a:gd name="T0" fmla="*/ 58 w 201"/>
                <a:gd name="T1" fmla="*/ 270 h 301"/>
                <a:gd name="T2" fmla="*/ 4 w 201"/>
                <a:gd name="T3" fmla="*/ 116 h 301"/>
                <a:gd name="T4" fmla="*/ 34 w 201"/>
                <a:gd name="T5" fmla="*/ 8 h 301"/>
                <a:gd name="T6" fmla="*/ 136 w 201"/>
                <a:gd name="T7" fmla="*/ 70 h 301"/>
                <a:gd name="T8" fmla="*/ 190 w 201"/>
                <a:gd name="T9" fmla="*/ 174 h 301"/>
                <a:gd name="T10" fmla="*/ 138 w 201"/>
                <a:gd name="T11" fmla="*/ 300 h 301"/>
                <a:gd name="T12" fmla="*/ 58 w 201"/>
                <a:gd name="T13" fmla="*/ 270 h 3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01">
                  <a:moveTo>
                    <a:pt x="58" y="270"/>
                  </a:moveTo>
                  <a:cubicBezTo>
                    <a:pt x="36" y="239"/>
                    <a:pt x="8" y="160"/>
                    <a:pt x="4" y="116"/>
                  </a:cubicBezTo>
                  <a:cubicBezTo>
                    <a:pt x="0" y="72"/>
                    <a:pt x="12" y="16"/>
                    <a:pt x="34" y="8"/>
                  </a:cubicBezTo>
                  <a:cubicBezTo>
                    <a:pt x="56" y="0"/>
                    <a:pt x="110" y="42"/>
                    <a:pt x="136" y="70"/>
                  </a:cubicBezTo>
                  <a:cubicBezTo>
                    <a:pt x="162" y="98"/>
                    <a:pt x="179" y="103"/>
                    <a:pt x="190" y="174"/>
                  </a:cubicBezTo>
                  <a:cubicBezTo>
                    <a:pt x="201" y="245"/>
                    <a:pt x="160" y="284"/>
                    <a:pt x="138" y="300"/>
                  </a:cubicBezTo>
                  <a:cubicBezTo>
                    <a:pt x="138" y="300"/>
                    <a:pt x="80" y="301"/>
                    <a:pt x="58" y="2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300"/>
            <p:cNvSpPr>
              <a:spLocks/>
            </p:cNvSpPr>
            <p:nvPr/>
          </p:nvSpPr>
          <p:spPr bwMode="auto">
            <a:xfrm>
              <a:off x="2571" y="828"/>
              <a:ext cx="194" cy="344"/>
            </a:xfrm>
            <a:custGeom>
              <a:avLst/>
              <a:gdLst>
                <a:gd name="T0" fmla="*/ 188 w 194"/>
                <a:gd name="T1" fmla="*/ 103 h 344"/>
                <a:gd name="T2" fmla="*/ 164 w 194"/>
                <a:gd name="T3" fmla="*/ 229 h 344"/>
                <a:gd name="T4" fmla="*/ 33 w 194"/>
                <a:gd name="T5" fmla="*/ 334 h 344"/>
                <a:gd name="T6" fmla="*/ 39 w 194"/>
                <a:gd name="T7" fmla="*/ 288 h 344"/>
                <a:gd name="T8" fmla="*/ 34 w 194"/>
                <a:gd name="T9" fmla="*/ 209 h 344"/>
                <a:gd name="T10" fmla="*/ 34 w 194"/>
                <a:gd name="T11" fmla="*/ 209 h 344"/>
                <a:gd name="T12" fmla="*/ 16 w 194"/>
                <a:gd name="T13" fmla="*/ 123 h 344"/>
                <a:gd name="T14" fmla="*/ 130 w 194"/>
                <a:gd name="T15" fmla="*/ 3 h 344"/>
                <a:gd name="T16" fmla="*/ 188 w 194"/>
                <a:gd name="T17" fmla="*/ 103 h 3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4" h="344">
                  <a:moveTo>
                    <a:pt x="188" y="103"/>
                  </a:moveTo>
                  <a:cubicBezTo>
                    <a:pt x="194" y="141"/>
                    <a:pt x="188" y="191"/>
                    <a:pt x="164" y="229"/>
                  </a:cubicBezTo>
                  <a:cubicBezTo>
                    <a:pt x="140" y="267"/>
                    <a:pt x="54" y="323"/>
                    <a:pt x="33" y="334"/>
                  </a:cubicBezTo>
                  <a:cubicBezTo>
                    <a:pt x="12" y="344"/>
                    <a:pt x="39" y="309"/>
                    <a:pt x="39" y="288"/>
                  </a:cubicBezTo>
                  <a:cubicBezTo>
                    <a:pt x="39" y="267"/>
                    <a:pt x="35" y="220"/>
                    <a:pt x="34" y="209"/>
                  </a:cubicBezTo>
                  <a:cubicBezTo>
                    <a:pt x="33" y="198"/>
                    <a:pt x="37" y="223"/>
                    <a:pt x="34" y="209"/>
                  </a:cubicBezTo>
                  <a:cubicBezTo>
                    <a:pt x="31" y="195"/>
                    <a:pt x="0" y="157"/>
                    <a:pt x="16" y="123"/>
                  </a:cubicBezTo>
                  <a:cubicBezTo>
                    <a:pt x="32" y="89"/>
                    <a:pt x="101" y="6"/>
                    <a:pt x="130" y="3"/>
                  </a:cubicBezTo>
                  <a:cubicBezTo>
                    <a:pt x="159" y="0"/>
                    <a:pt x="182" y="65"/>
                    <a:pt x="188" y="10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8" name="Freeform 303"/>
            <p:cNvSpPr>
              <a:spLocks/>
            </p:cNvSpPr>
            <p:nvPr/>
          </p:nvSpPr>
          <p:spPr bwMode="auto">
            <a:xfrm>
              <a:off x="2718" y="456"/>
              <a:ext cx="230" cy="331"/>
            </a:xfrm>
            <a:custGeom>
              <a:avLst/>
              <a:gdLst>
                <a:gd name="T0" fmla="*/ 18 w 230"/>
                <a:gd name="T1" fmla="*/ 172 h 331"/>
                <a:gd name="T2" fmla="*/ 100 w 230"/>
                <a:gd name="T3" fmla="*/ 50 h 331"/>
                <a:gd name="T4" fmla="*/ 210 w 230"/>
                <a:gd name="T5" fmla="*/ 12 h 331"/>
                <a:gd name="T6" fmla="*/ 174 w 230"/>
                <a:gd name="T7" fmla="*/ 110 h 331"/>
                <a:gd name="T8" fmla="*/ 187 w 230"/>
                <a:gd name="T9" fmla="*/ 205 h 331"/>
                <a:gd name="T10" fmla="*/ 145 w 230"/>
                <a:gd name="T11" fmla="*/ 287 h 331"/>
                <a:gd name="T12" fmla="*/ 75 w 230"/>
                <a:gd name="T13" fmla="*/ 331 h 331"/>
                <a:gd name="T14" fmla="*/ 75 w 230"/>
                <a:gd name="T15" fmla="*/ 331 h 331"/>
                <a:gd name="T16" fmla="*/ 10 w 230"/>
                <a:gd name="T17" fmla="*/ 286 h 331"/>
                <a:gd name="T18" fmla="*/ 18 w 230"/>
                <a:gd name="T19" fmla="*/ 172 h 3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0" h="331">
                  <a:moveTo>
                    <a:pt x="18" y="172"/>
                  </a:moveTo>
                  <a:cubicBezTo>
                    <a:pt x="36" y="128"/>
                    <a:pt x="70" y="76"/>
                    <a:pt x="100" y="50"/>
                  </a:cubicBezTo>
                  <a:cubicBezTo>
                    <a:pt x="130" y="24"/>
                    <a:pt x="168" y="0"/>
                    <a:pt x="210" y="12"/>
                  </a:cubicBezTo>
                  <a:cubicBezTo>
                    <a:pt x="230" y="32"/>
                    <a:pt x="178" y="78"/>
                    <a:pt x="174" y="110"/>
                  </a:cubicBezTo>
                  <a:cubicBezTo>
                    <a:pt x="172" y="142"/>
                    <a:pt x="192" y="176"/>
                    <a:pt x="187" y="205"/>
                  </a:cubicBezTo>
                  <a:cubicBezTo>
                    <a:pt x="182" y="234"/>
                    <a:pt x="164" y="266"/>
                    <a:pt x="145" y="287"/>
                  </a:cubicBezTo>
                  <a:cubicBezTo>
                    <a:pt x="126" y="308"/>
                    <a:pt x="87" y="324"/>
                    <a:pt x="75" y="331"/>
                  </a:cubicBezTo>
                  <a:cubicBezTo>
                    <a:pt x="64" y="324"/>
                    <a:pt x="19" y="312"/>
                    <a:pt x="10" y="286"/>
                  </a:cubicBezTo>
                  <a:cubicBezTo>
                    <a:pt x="1" y="259"/>
                    <a:pt x="0" y="216"/>
                    <a:pt x="18" y="17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304"/>
            <p:cNvSpPr>
              <a:spLocks/>
            </p:cNvSpPr>
            <p:nvPr/>
          </p:nvSpPr>
          <p:spPr bwMode="auto">
            <a:xfrm>
              <a:off x="2791" y="699"/>
              <a:ext cx="330" cy="191"/>
            </a:xfrm>
            <a:custGeom>
              <a:avLst/>
              <a:gdLst>
                <a:gd name="T0" fmla="*/ 125 w 330"/>
                <a:gd name="T1" fmla="*/ 12 h 191"/>
                <a:gd name="T2" fmla="*/ 230 w 330"/>
                <a:gd name="T3" fmla="*/ 36 h 191"/>
                <a:gd name="T4" fmla="*/ 321 w 330"/>
                <a:gd name="T5" fmla="*/ 109 h 191"/>
                <a:gd name="T6" fmla="*/ 285 w 330"/>
                <a:gd name="T7" fmla="*/ 127 h 191"/>
                <a:gd name="T8" fmla="*/ 228 w 330"/>
                <a:gd name="T9" fmla="*/ 162 h 191"/>
                <a:gd name="T10" fmla="*/ 74 w 330"/>
                <a:gd name="T11" fmla="*/ 182 h 191"/>
                <a:gd name="T12" fmla="*/ 8 w 330"/>
                <a:gd name="T13" fmla="*/ 108 h 191"/>
                <a:gd name="T14" fmla="*/ 125 w 330"/>
                <a:gd name="T15" fmla="*/ 12 h 1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0" h="191">
                  <a:moveTo>
                    <a:pt x="125" y="12"/>
                  </a:moveTo>
                  <a:cubicBezTo>
                    <a:pt x="162" y="0"/>
                    <a:pt x="197" y="20"/>
                    <a:pt x="230" y="36"/>
                  </a:cubicBezTo>
                  <a:cubicBezTo>
                    <a:pt x="263" y="52"/>
                    <a:pt x="312" y="94"/>
                    <a:pt x="321" y="109"/>
                  </a:cubicBezTo>
                  <a:cubicBezTo>
                    <a:pt x="330" y="124"/>
                    <a:pt x="300" y="118"/>
                    <a:pt x="285" y="127"/>
                  </a:cubicBezTo>
                  <a:cubicBezTo>
                    <a:pt x="270" y="136"/>
                    <a:pt x="263" y="153"/>
                    <a:pt x="228" y="162"/>
                  </a:cubicBezTo>
                  <a:cubicBezTo>
                    <a:pt x="191" y="171"/>
                    <a:pt x="111" y="191"/>
                    <a:pt x="74" y="182"/>
                  </a:cubicBezTo>
                  <a:cubicBezTo>
                    <a:pt x="37" y="173"/>
                    <a:pt x="0" y="136"/>
                    <a:pt x="8" y="108"/>
                  </a:cubicBezTo>
                  <a:cubicBezTo>
                    <a:pt x="16" y="80"/>
                    <a:pt x="88" y="24"/>
                    <a:pt x="125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Freeform 307"/>
            <p:cNvSpPr>
              <a:spLocks/>
            </p:cNvSpPr>
            <p:nvPr/>
          </p:nvSpPr>
          <p:spPr bwMode="auto">
            <a:xfrm>
              <a:off x="2731" y="852"/>
              <a:ext cx="260" cy="268"/>
            </a:xfrm>
            <a:custGeom>
              <a:avLst/>
              <a:gdLst>
                <a:gd name="T0" fmla="*/ 152 w 260"/>
                <a:gd name="T1" fmla="*/ 27 h 268"/>
                <a:gd name="T2" fmla="*/ 242 w 260"/>
                <a:gd name="T3" fmla="*/ 185 h 268"/>
                <a:gd name="T4" fmla="*/ 251 w 260"/>
                <a:gd name="T5" fmla="*/ 258 h 268"/>
                <a:gd name="T6" fmla="*/ 145 w 260"/>
                <a:gd name="T7" fmla="*/ 226 h 268"/>
                <a:gd name="T8" fmla="*/ 32 w 260"/>
                <a:gd name="T9" fmla="*/ 147 h 268"/>
                <a:gd name="T10" fmla="*/ 20 w 260"/>
                <a:gd name="T11" fmla="*/ 21 h 268"/>
                <a:gd name="T12" fmla="*/ 152 w 260"/>
                <a:gd name="T13" fmla="*/ 27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0" h="268">
                  <a:moveTo>
                    <a:pt x="152" y="27"/>
                  </a:moveTo>
                  <a:cubicBezTo>
                    <a:pt x="189" y="54"/>
                    <a:pt x="229" y="149"/>
                    <a:pt x="242" y="185"/>
                  </a:cubicBezTo>
                  <a:cubicBezTo>
                    <a:pt x="255" y="221"/>
                    <a:pt x="260" y="248"/>
                    <a:pt x="251" y="258"/>
                  </a:cubicBezTo>
                  <a:cubicBezTo>
                    <a:pt x="242" y="268"/>
                    <a:pt x="178" y="242"/>
                    <a:pt x="145" y="226"/>
                  </a:cubicBezTo>
                  <a:cubicBezTo>
                    <a:pt x="112" y="210"/>
                    <a:pt x="53" y="181"/>
                    <a:pt x="32" y="147"/>
                  </a:cubicBezTo>
                  <a:cubicBezTo>
                    <a:pt x="11" y="113"/>
                    <a:pt x="0" y="41"/>
                    <a:pt x="20" y="21"/>
                  </a:cubicBezTo>
                  <a:cubicBezTo>
                    <a:pt x="40" y="1"/>
                    <a:pt x="115" y="0"/>
                    <a:pt x="152" y="2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308"/>
            <p:cNvSpPr>
              <a:spLocks/>
            </p:cNvSpPr>
            <p:nvPr/>
          </p:nvSpPr>
          <p:spPr bwMode="auto">
            <a:xfrm>
              <a:off x="2388" y="668"/>
              <a:ext cx="299" cy="200"/>
            </a:xfrm>
            <a:custGeom>
              <a:avLst/>
              <a:gdLst>
                <a:gd name="T0" fmla="*/ 141 w 299"/>
                <a:gd name="T1" fmla="*/ 187 h 200"/>
                <a:gd name="T2" fmla="*/ 1 w 299"/>
                <a:gd name="T3" fmla="*/ 37 h 200"/>
                <a:gd name="T4" fmla="*/ 187 w 299"/>
                <a:gd name="T5" fmla="*/ 13 h 200"/>
                <a:gd name="T6" fmla="*/ 291 w 299"/>
                <a:gd name="T7" fmla="*/ 113 h 200"/>
                <a:gd name="T8" fmla="*/ 141 w 299"/>
                <a:gd name="T9" fmla="*/ 187 h 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9" h="200">
                  <a:moveTo>
                    <a:pt x="141" y="187"/>
                  </a:moveTo>
                  <a:cubicBezTo>
                    <a:pt x="93" y="174"/>
                    <a:pt x="0" y="100"/>
                    <a:pt x="1" y="37"/>
                  </a:cubicBezTo>
                  <a:cubicBezTo>
                    <a:pt x="20" y="0"/>
                    <a:pt x="139" y="0"/>
                    <a:pt x="187" y="13"/>
                  </a:cubicBezTo>
                  <a:cubicBezTo>
                    <a:pt x="235" y="26"/>
                    <a:pt x="299" y="84"/>
                    <a:pt x="291" y="113"/>
                  </a:cubicBezTo>
                  <a:cubicBezTo>
                    <a:pt x="283" y="142"/>
                    <a:pt x="189" y="200"/>
                    <a:pt x="141" y="18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311"/>
            <p:cNvSpPr>
              <a:spLocks/>
            </p:cNvSpPr>
            <p:nvPr/>
          </p:nvSpPr>
          <p:spPr bwMode="auto">
            <a:xfrm>
              <a:off x="2885" y="849"/>
              <a:ext cx="344" cy="1047"/>
            </a:xfrm>
            <a:custGeom>
              <a:avLst/>
              <a:gdLst>
                <a:gd name="T0" fmla="*/ 0 w 344"/>
                <a:gd name="T1" fmla="*/ 1047 h 1047"/>
                <a:gd name="T2" fmla="*/ 0 w 344"/>
                <a:gd name="T3" fmla="*/ 1047 h 1047"/>
                <a:gd name="T4" fmla="*/ 20 w 344"/>
                <a:gd name="T5" fmla="*/ 829 h 1047"/>
                <a:gd name="T6" fmla="*/ 28 w 344"/>
                <a:gd name="T7" fmla="*/ 755 h 1047"/>
                <a:gd name="T8" fmla="*/ 36 w 344"/>
                <a:gd name="T9" fmla="*/ 693 h 1047"/>
                <a:gd name="T10" fmla="*/ 46 w 344"/>
                <a:gd name="T11" fmla="*/ 641 h 1047"/>
                <a:gd name="T12" fmla="*/ 58 w 344"/>
                <a:gd name="T13" fmla="*/ 589 h 1047"/>
                <a:gd name="T14" fmla="*/ 76 w 344"/>
                <a:gd name="T15" fmla="*/ 533 h 1047"/>
                <a:gd name="T16" fmla="*/ 98 w 344"/>
                <a:gd name="T17" fmla="*/ 467 h 1047"/>
                <a:gd name="T18" fmla="*/ 98 w 344"/>
                <a:gd name="T19" fmla="*/ 467 h 1047"/>
                <a:gd name="T20" fmla="*/ 122 w 344"/>
                <a:gd name="T21" fmla="*/ 405 h 1047"/>
                <a:gd name="T22" fmla="*/ 146 w 344"/>
                <a:gd name="T23" fmla="*/ 344 h 1047"/>
                <a:gd name="T24" fmla="*/ 172 w 344"/>
                <a:gd name="T25" fmla="*/ 286 h 1047"/>
                <a:gd name="T26" fmla="*/ 196 w 344"/>
                <a:gd name="T27" fmla="*/ 232 h 1047"/>
                <a:gd name="T28" fmla="*/ 222 w 344"/>
                <a:gd name="T29" fmla="*/ 182 h 1047"/>
                <a:gd name="T30" fmla="*/ 244 w 344"/>
                <a:gd name="T31" fmla="*/ 138 h 1047"/>
                <a:gd name="T32" fmla="*/ 268 w 344"/>
                <a:gd name="T33" fmla="*/ 102 h 1047"/>
                <a:gd name="T34" fmla="*/ 290 w 344"/>
                <a:gd name="T35" fmla="*/ 70 h 1047"/>
                <a:gd name="T36" fmla="*/ 290 w 344"/>
                <a:gd name="T37" fmla="*/ 70 h 1047"/>
                <a:gd name="T38" fmla="*/ 344 w 344"/>
                <a:gd name="T39" fmla="*/ 0 h 1047"/>
                <a:gd name="T40" fmla="*/ 344 w 344"/>
                <a:gd name="T41" fmla="*/ 0 h 1047"/>
                <a:gd name="T42" fmla="*/ 330 w 344"/>
                <a:gd name="T43" fmla="*/ 34 h 1047"/>
                <a:gd name="T44" fmla="*/ 296 w 344"/>
                <a:gd name="T45" fmla="*/ 126 h 1047"/>
                <a:gd name="T46" fmla="*/ 274 w 344"/>
                <a:gd name="T47" fmla="*/ 190 h 1047"/>
                <a:gd name="T48" fmla="*/ 250 w 344"/>
                <a:gd name="T49" fmla="*/ 262 h 1047"/>
                <a:gd name="T50" fmla="*/ 226 w 344"/>
                <a:gd name="T51" fmla="*/ 342 h 1047"/>
                <a:gd name="T52" fmla="*/ 202 w 344"/>
                <a:gd name="T53" fmla="*/ 427 h 1047"/>
                <a:gd name="T54" fmla="*/ 202 w 344"/>
                <a:gd name="T55" fmla="*/ 427 h 1047"/>
                <a:gd name="T56" fmla="*/ 180 w 344"/>
                <a:gd name="T57" fmla="*/ 519 h 1047"/>
                <a:gd name="T58" fmla="*/ 158 w 344"/>
                <a:gd name="T59" fmla="*/ 617 h 1047"/>
                <a:gd name="T60" fmla="*/ 116 w 344"/>
                <a:gd name="T61" fmla="*/ 811 h 1047"/>
                <a:gd name="T62" fmla="*/ 86 w 344"/>
                <a:gd name="T63" fmla="*/ 963 h 1047"/>
                <a:gd name="T64" fmla="*/ 74 w 344"/>
                <a:gd name="T65" fmla="*/ 1023 h 1047"/>
                <a:gd name="T66" fmla="*/ 74 w 344"/>
                <a:gd name="T67" fmla="*/ 1023 h 1047"/>
                <a:gd name="T68" fmla="*/ 72 w 344"/>
                <a:gd name="T69" fmla="*/ 1029 h 1047"/>
                <a:gd name="T70" fmla="*/ 66 w 344"/>
                <a:gd name="T71" fmla="*/ 1033 h 1047"/>
                <a:gd name="T72" fmla="*/ 60 w 344"/>
                <a:gd name="T73" fmla="*/ 1037 h 1047"/>
                <a:gd name="T74" fmla="*/ 50 w 344"/>
                <a:gd name="T75" fmla="*/ 1043 h 1047"/>
                <a:gd name="T76" fmla="*/ 38 w 344"/>
                <a:gd name="T77" fmla="*/ 1045 h 1047"/>
                <a:gd name="T78" fmla="*/ 20 w 344"/>
                <a:gd name="T79" fmla="*/ 1047 h 1047"/>
                <a:gd name="T80" fmla="*/ 0 w 344"/>
                <a:gd name="T81" fmla="*/ 1047 h 1047"/>
                <a:gd name="T82" fmla="*/ 0 w 344"/>
                <a:gd name="T83" fmla="*/ 1047 h 10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44" h="1047">
                  <a:moveTo>
                    <a:pt x="0" y="1047"/>
                  </a:moveTo>
                  <a:lnTo>
                    <a:pt x="0" y="1047"/>
                  </a:lnTo>
                  <a:lnTo>
                    <a:pt x="20" y="829"/>
                  </a:lnTo>
                  <a:lnTo>
                    <a:pt x="28" y="755"/>
                  </a:lnTo>
                  <a:lnTo>
                    <a:pt x="36" y="693"/>
                  </a:lnTo>
                  <a:lnTo>
                    <a:pt x="46" y="641"/>
                  </a:lnTo>
                  <a:lnTo>
                    <a:pt x="58" y="589"/>
                  </a:lnTo>
                  <a:lnTo>
                    <a:pt x="76" y="533"/>
                  </a:lnTo>
                  <a:lnTo>
                    <a:pt x="98" y="467"/>
                  </a:lnTo>
                  <a:lnTo>
                    <a:pt x="122" y="405"/>
                  </a:lnTo>
                  <a:lnTo>
                    <a:pt x="146" y="344"/>
                  </a:lnTo>
                  <a:lnTo>
                    <a:pt x="172" y="286"/>
                  </a:lnTo>
                  <a:lnTo>
                    <a:pt x="196" y="232"/>
                  </a:lnTo>
                  <a:lnTo>
                    <a:pt x="222" y="182"/>
                  </a:lnTo>
                  <a:lnTo>
                    <a:pt x="244" y="138"/>
                  </a:lnTo>
                  <a:lnTo>
                    <a:pt x="268" y="102"/>
                  </a:lnTo>
                  <a:lnTo>
                    <a:pt x="290" y="70"/>
                  </a:lnTo>
                  <a:lnTo>
                    <a:pt x="344" y="0"/>
                  </a:lnTo>
                  <a:lnTo>
                    <a:pt x="330" y="34"/>
                  </a:lnTo>
                  <a:lnTo>
                    <a:pt x="296" y="126"/>
                  </a:lnTo>
                  <a:lnTo>
                    <a:pt x="274" y="190"/>
                  </a:lnTo>
                  <a:lnTo>
                    <a:pt x="250" y="262"/>
                  </a:lnTo>
                  <a:lnTo>
                    <a:pt x="226" y="342"/>
                  </a:lnTo>
                  <a:lnTo>
                    <a:pt x="202" y="427"/>
                  </a:lnTo>
                  <a:lnTo>
                    <a:pt x="180" y="519"/>
                  </a:lnTo>
                  <a:lnTo>
                    <a:pt x="158" y="617"/>
                  </a:lnTo>
                  <a:lnTo>
                    <a:pt x="116" y="811"/>
                  </a:lnTo>
                  <a:lnTo>
                    <a:pt x="86" y="963"/>
                  </a:lnTo>
                  <a:lnTo>
                    <a:pt x="74" y="1023"/>
                  </a:lnTo>
                  <a:lnTo>
                    <a:pt x="72" y="1029"/>
                  </a:lnTo>
                  <a:lnTo>
                    <a:pt x="66" y="1033"/>
                  </a:lnTo>
                  <a:lnTo>
                    <a:pt x="60" y="1037"/>
                  </a:lnTo>
                  <a:lnTo>
                    <a:pt x="50" y="1043"/>
                  </a:lnTo>
                  <a:lnTo>
                    <a:pt x="38" y="1045"/>
                  </a:lnTo>
                  <a:lnTo>
                    <a:pt x="20" y="1047"/>
                  </a:lnTo>
                  <a:lnTo>
                    <a:pt x="0" y="104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312"/>
            <p:cNvSpPr>
              <a:spLocks/>
            </p:cNvSpPr>
            <p:nvPr/>
          </p:nvSpPr>
          <p:spPr bwMode="auto">
            <a:xfrm>
              <a:off x="2611" y="708"/>
              <a:ext cx="232" cy="270"/>
            </a:xfrm>
            <a:custGeom>
              <a:avLst/>
              <a:gdLst>
                <a:gd name="T0" fmla="*/ 0 w 232"/>
                <a:gd name="T1" fmla="*/ 23 h 270"/>
                <a:gd name="T2" fmla="*/ 0 w 232"/>
                <a:gd name="T3" fmla="*/ 23 h 270"/>
                <a:gd name="T4" fmla="*/ 22 w 232"/>
                <a:gd name="T5" fmla="*/ 77 h 270"/>
                <a:gd name="T6" fmla="*/ 84 w 232"/>
                <a:gd name="T7" fmla="*/ 115 h 270"/>
                <a:gd name="T8" fmla="*/ 99 w 232"/>
                <a:gd name="T9" fmla="*/ 168 h 270"/>
                <a:gd name="T10" fmla="*/ 78 w 232"/>
                <a:gd name="T11" fmla="*/ 221 h 270"/>
                <a:gd name="T12" fmla="*/ 78 w 232"/>
                <a:gd name="T13" fmla="*/ 221 h 270"/>
                <a:gd name="T14" fmla="*/ 81 w 232"/>
                <a:gd name="T15" fmla="*/ 270 h 270"/>
                <a:gd name="T16" fmla="*/ 210 w 232"/>
                <a:gd name="T17" fmla="*/ 155 h 270"/>
                <a:gd name="T18" fmla="*/ 214 w 232"/>
                <a:gd name="T19" fmla="*/ 53 h 270"/>
                <a:gd name="T20" fmla="*/ 130 w 232"/>
                <a:gd name="T21" fmla="*/ 5 h 270"/>
                <a:gd name="T22" fmla="*/ 0 w 232"/>
                <a:gd name="T23" fmla="*/ 23 h 2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32" h="270">
                  <a:moveTo>
                    <a:pt x="0" y="23"/>
                  </a:moveTo>
                  <a:lnTo>
                    <a:pt x="0" y="23"/>
                  </a:lnTo>
                  <a:cubicBezTo>
                    <a:pt x="4" y="32"/>
                    <a:pt x="8" y="62"/>
                    <a:pt x="22" y="77"/>
                  </a:cubicBezTo>
                  <a:cubicBezTo>
                    <a:pt x="36" y="92"/>
                    <a:pt x="71" y="98"/>
                    <a:pt x="84" y="115"/>
                  </a:cubicBezTo>
                  <a:cubicBezTo>
                    <a:pt x="97" y="130"/>
                    <a:pt x="105" y="146"/>
                    <a:pt x="99" y="168"/>
                  </a:cubicBezTo>
                  <a:cubicBezTo>
                    <a:pt x="98" y="186"/>
                    <a:pt x="81" y="212"/>
                    <a:pt x="78" y="221"/>
                  </a:cubicBezTo>
                  <a:cubicBezTo>
                    <a:pt x="75" y="230"/>
                    <a:pt x="78" y="213"/>
                    <a:pt x="78" y="221"/>
                  </a:cubicBezTo>
                  <a:lnTo>
                    <a:pt x="81" y="270"/>
                  </a:lnTo>
                  <a:lnTo>
                    <a:pt x="210" y="155"/>
                  </a:lnTo>
                  <a:cubicBezTo>
                    <a:pt x="232" y="119"/>
                    <a:pt x="227" y="78"/>
                    <a:pt x="214" y="53"/>
                  </a:cubicBezTo>
                  <a:cubicBezTo>
                    <a:pt x="201" y="28"/>
                    <a:pt x="166" y="10"/>
                    <a:pt x="130" y="5"/>
                  </a:cubicBezTo>
                  <a:cubicBezTo>
                    <a:pt x="94" y="0"/>
                    <a:pt x="22" y="20"/>
                    <a:pt x="0" y="2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Freeform 315"/>
            <p:cNvSpPr>
              <a:spLocks/>
            </p:cNvSpPr>
            <p:nvPr/>
          </p:nvSpPr>
          <p:spPr bwMode="auto">
            <a:xfrm>
              <a:off x="2415" y="669"/>
              <a:ext cx="305" cy="423"/>
            </a:xfrm>
            <a:custGeom>
              <a:avLst/>
              <a:gdLst>
                <a:gd name="T0" fmla="*/ 15 w 305"/>
                <a:gd name="T1" fmla="*/ 41 h 423"/>
                <a:gd name="T2" fmla="*/ 100 w 305"/>
                <a:gd name="T3" fmla="*/ 56 h 423"/>
                <a:gd name="T4" fmla="*/ 171 w 305"/>
                <a:gd name="T5" fmla="*/ 11 h 423"/>
                <a:gd name="T6" fmla="*/ 223 w 305"/>
                <a:gd name="T7" fmla="*/ 121 h 423"/>
                <a:gd name="T8" fmla="*/ 297 w 305"/>
                <a:gd name="T9" fmla="*/ 177 h 423"/>
                <a:gd name="T10" fmla="*/ 275 w 305"/>
                <a:gd name="T11" fmla="*/ 285 h 423"/>
                <a:gd name="T12" fmla="*/ 266 w 305"/>
                <a:gd name="T13" fmla="*/ 404 h 423"/>
                <a:gd name="T14" fmla="*/ 192 w 305"/>
                <a:gd name="T15" fmla="*/ 362 h 423"/>
                <a:gd name="T16" fmla="*/ 117 w 305"/>
                <a:gd name="T17" fmla="*/ 395 h 423"/>
                <a:gd name="T18" fmla="*/ 73 w 305"/>
                <a:gd name="T19" fmla="*/ 295 h 423"/>
                <a:gd name="T20" fmla="*/ 8 w 305"/>
                <a:gd name="T21" fmla="*/ 220 h 423"/>
                <a:gd name="T22" fmla="*/ 28 w 305"/>
                <a:gd name="T23" fmla="*/ 134 h 423"/>
                <a:gd name="T24" fmla="*/ 15 w 305"/>
                <a:gd name="T25" fmla="*/ 41 h 4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5" h="423">
                  <a:moveTo>
                    <a:pt x="15" y="41"/>
                  </a:moveTo>
                  <a:cubicBezTo>
                    <a:pt x="27" y="28"/>
                    <a:pt x="77" y="61"/>
                    <a:pt x="100" y="56"/>
                  </a:cubicBezTo>
                  <a:cubicBezTo>
                    <a:pt x="126" y="51"/>
                    <a:pt x="151" y="0"/>
                    <a:pt x="171" y="11"/>
                  </a:cubicBezTo>
                  <a:cubicBezTo>
                    <a:pt x="197" y="23"/>
                    <a:pt x="193" y="97"/>
                    <a:pt x="223" y="121"/>
                  </a:cubicBezTo>
                  <a:cubicBezTo>
                    <a:pt x="285" y="143"/>
                    <a:pt x="289" y="153"/>
                    <a:pt x="297" y="177"/>
                  </a:cubicBezTo>
                  <a:cubicBezTo>
                    <a:pt x="305" y="201"/>
                    <a:pt x="287" y="235"/>
                    <a:pt x="275" y="285"/>
                  </a:cubicBezTo>
                  <a:cubicBezTo>
                    <a:pt x="271" y="343"/>
                    <a:pt x="280" y="391"/>
                    <a:pt x="266" y="404"/>
                  </a:cubicBezTo>
                  <a:cubicBezTo>
                    <a:pt x="249" y="423"/>
                    <a:pt x="216" y="363"/>
                    <a:pt x="192" y="362"/>
                  </a:cubicBezTo>
                  <a:cubicBezTo>
                    <a:pt x="168" y="361"/>
                    <a:pt x="136" y="405"/>
                    <a:pt x="117" y="395"/>
                  </a:cubicBezTo>
                  <a:cubicBezTo>
                    <a:pt x="98" y="385"/>
                    <a:pt x="83" y="333"/>
                    <a:pt x="73" y="295"/>
                  </a:cubicBezTo>
                  <a:cubicBezTo>
                    <a:pt x="54" y="265"/>
                    <a:pt x="15" y="247"/>
                    <a:pt x="8" y="220"/>
                  </a:cubicBezTo>
                  <a:cubicBezTo>
                    <a:pt x="0" y="192"/>
                    <a:pt x="27" y="164"/>
                    <a:pt x="28" y="134"/>
                  </a:cubicBezTo>
                  <a:cubicBezTo>
                    <a:pt x="29" y="104"/>
                    <a:pt x="3" y="54"/>
                    <a:pt x="15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316"/>
            <p:cNvSpPr>
              <a:spLocks/>
            </p:cNvSpPr>
            <p:nvPr/>
          </p:nvSpPr>
          <p:spPr bwMode="auto">
            <a:xfrm>
              <a:off x="2476" y="740"/>
              <a:ext cx="164" cy="211"/>
            </a:xfrm>
            <a:custGeom>
              <a:avLst/>
              <a:gdLst>
                <a:gd name="T0" fmla="*/ 149 w 164"/>
                <a:gd name="T1" fmla="*/ 211 h 211"/>
                <a:gd name="T2" fmla="*/ 93 w 164"/>
                <a:gd name="T3" fmla="*/ 35 h 211"/>
                <a:gd name="T4" fmla="*/ 13 w 164"/>
                <a:gd name="T5" fmla="*/ 159 h 2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4" h="211">
                  <a:moveTo>
                    <a:pt x="149" y="211"/>
                  </a:moveTo>
                  <a:cubicBezTo>
                    <a:pt x="154" y="166"/>
                    <a:pt x="164" y="70"/>
                    <a:pt x="93" y="35"/>
                  </a:cubicBezTo>
                  <a:cubicBezTo>
                    <a:pt x="22" y="0"/>
                    <a:pt x="0" y="126"/>
                    <a:pt x="13" y="159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425"/>
          <p:cNvGrpSpPr>
            <a:grpSpLocks/>
          </p:cNvGrpSpPr>
          <p:nvPr/>
        </p:nvGrpSpPr>
        <p:grpSpPr bwMode="auto">
          <a:xfrm>
            <a:off x="6443663" y="963613"/>
            <a:ext cx="1354137" cy="2068512"/>
            <a:chOff x="3820" y="645"/>
            <a:chExt cx="853" cy="1303"/>
          </a:xfrm>
        </p:grpSpPr>
        <p:sp>
          <p:nvSpPr>
            <p:cNvPr id="7207" name="Freeform 319"/>
            <p:cNvSpPr>
              <a:spLocks/>
            </p:cNvSpPr>
            <p:nvPr/>
          </p:nvSpPr>
          <p:spPr bwMode="auto">
            <a:xfrm>
              <a:off x="4192" y="893"/>
              <a:ext cx="306" cy="1055"/>
            </a:xfrm>
            <a:custGeom>
              <a:avLst/>
              <a:gdLst>
                <a:gd name="T0" fmla="*/ 34 w 306"/>
                <a:gd name="T1" fmla="*/ 0 h 1055"/>
                <a:gd name="T2" fmla="*/ 190 w 306"/>
                <a:gd name="T3" fmla="*/ 337 h 1055"/>
                <a:gd name="T4" fmla="*/ 280 w 306"/>
                <a:gd name="T5" fmla="*/ 745 h 1055"/>
                <a:gd name="T6" fmla="*/ 300 w 306"/>
                <a:gd name="T7" fmla="*/ 1001 h 1055"/>
                <a:gd name="T8" fmla="*/ 256 w 306"/>
                <a:gd name="T9" fmla="*/ 999 h 1055"/>
                <a:gd name="T10" fmla="*/ 218 w 306"/>
                <a:gd name="T11" fmla="*/ 667 h 1055"/>
                <a:gd name="T12" fmla="*/ 142 w 306"/>
                <a:gd name="T13" fmla="*/ 347 h 1055"/>
                <a:gd name="T14" fmla="*/ 0 w 306"/>
                <a:gd name="T15" fmla="*/ 18 h 1055"/>
                <a:gd name="T16" fmla="*/ 34 w 306"/>
                <a:gd name="T17" fmla="*/ 0 h 10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6" h="1055">
                  <a:moveTo>
                    <a:pt x="34" y="0"/>
                  </a:moveTo>
                  <a:cubicBezTo>
                    <a:pt x="66" y="53"/>
                    <a:pt x="149" y="213"/>
                    <a:pt x="190" y="337"/>
                  </a:cubicBezTo>
                  <a:cubicBezTo>
                    <a:pt x="231" y="461"/>
                    <a:pt x="262" y="634"/>
                    <a:pt x="280" y="745"/>
                  </a:cubicBezTo>
                  <a:cubicBezTo>
                    <a:pt x="298" y="856"/>
                    <a:pt x="306" y="958"/>
                    <a:pt x="300" y="1001"/>
                  </a:cubicBezTo>
                  <a:cubicBezTo>
                    <a:pt x="298" y="1013"/>
                    <a:pt x="270" y="1055"/>
                    <a:pt x="256" y="999"/>
                  </a:cubicBezTo>
                  <a:cubicBezTo>
                    <a:pt x="242" y="943"/>
                    <a:pt x="237" y="776"/>
                    <a:pt x="218" y="667"/>
                  </a:cubicBezTo>
                  <a:cubicBezTo>
                    <a:pt x="201" y="558"/>
                    <a:pt x="178" y="455"/>
                    <a:pt x="142" y="347"/>
                  </a:cubicBezTo>
                  <a:cubicBezTo>
                    <a:pt x="106" y="239"/>
                    <a:pt x="18" y="76"/>
                    <a:pt x="0" y="1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320"/>
            <p:cNvSpPr>
              <a:spLocks/>
            </p:cNvSpPr>
            <p:nvPr/>
          </p:nvSpPr>
          <p:spPr bwMode="auto">
            <a:xfrm>
              <a:off x="4284" y="673"/>
              <a:ext cx="377" cy="182"/>
            </a:xfrm>
            <a:custGeom>
              <a:avLst/>
              <a:gdLst>
                <a:gd name="T0" fmla="*/ 0 w 377"/>
                <a:gd name="T1" fmla="*/ 170 h 182"/>
                <a:gd name="T2" fmla="*/ 0 w 377"/>
                <a:gd name="T3" fmla="*/ 170 h 182"/>
                <a:gd name="T4" fmla="*/ 204 w 377"/>
                <a:gd name="T5" fmla="*/ 24 h 182"/>
                <a:gd name="T6" fmla="*/ 372 w 377"/>
                <a:gd name="T7" fmla="*/ 26 h 182"/>
                <a:gd name="T8" fmla="*/ 174 w 377"/>
                <a:gd name="T9" fmla="*/ 98 h 182"/>
                <a:gd name="T10" fmla="*/ 16 w 377"/>
                <a:gd name="T11" fmla="*/ 182 h 182"/>
                <a:gd name="T12" fmla="*/ 0 w 377"/>
                <a:gd name="T13" fmla="*/ 170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7" h="182">
                  <a:moveTo>
                    <a:pt x="0" y="170"/>
                  </a:moveTo>
                  <a:lnTo>
                    <a:pt x="0" y="170"/>
                  </a:lnTo>
                  <a:cubicBezTo>
                    <a:pt x="34" y="146"/>
                    <a:pt x="142" y="48"/>
                    <a:pt x="204" y="24"/>
                  </a:cubicBezTo>
                  <a:cubicBezTo>
                    <a:pt x="266" y="0"/>
                    <a:pt x="377" y="14"/>
                    <a:pt x="372" y="26"/>
                  </a:cubicBezTo>
                  <a:cubicBezTo>
                    <a:pt x="367" y="38"/>
                    <a:pt x="233" y="72"/>
                    <a:pt x="174" y="98"/>
                  </a:cubicBezTo>
                  <a:cubicBezTo>
                    <a:pt x="115" y="124"/>
                    <a:pt x="45" y="170"/>
                    <a:pt x="16" y="182"/>
                  </a:cubicBezTo>
                  <a:lnTo>
                    <a:pt x="0" y="1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323"/>
            <p:cNvSpPr>
              <a:spLocks/>
            </p:cNvSpPr>
            <p:nvPr/>
          </p:nvSpPr>
          <p:spPr bwMode="auto">
            <a:xfrm>
              <a:off x="4244" y="647"/>
              <a:ext cx="340" cy="197"/>
            </a:xfrm>
            <a:custGeom>
              <a:avLst/>
              <a:gdLst>
                <a:gd name="T0" fmla="*/ 34 w 340"/>
                <a:gd name="T1" fmla="*/ 197 h 197"/>
                <a:gd name="T2" fmla="*/ 172 w 340"/>
                <a:gd name="T3" fmla="*/ 74 h 197"/>
                <a:gd name="T4" fmla="*/ 264 w 340"/>
                <a:gd name="T5" fmla="*/ 40 h 197"/>
                <a:gd name="T6" fmla="*/ 318 w 340"/>
                <a:gd name="T7" fmla="*/ 2 h 197"/>
                <a:gd name="T8" fmla="*/ 132 w 340"/>
                <a:gd name="T9" fmla="*/ 30 h 197"/>
                <a:gd name="T10" fmla="*/ 0 w 340"/>
                <a:gd name="T11" fmla="*/ 179 h 197"/>
                <a:gd name="T12" fmla="*/ 34 w 340"/>
                <a:gd name="T13" fmla="*/ 197 h 1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0" h="197">
                  <a:moveTo>
                    <a:pt x="34" y="197"/>
                  </a:moveTo>
                  <a:cubicBezTo>
                    <a:pt x="63" y="180"/>
                    <a:pt x="134" y="100"/>
                    <a:pt x="172" y="74"/>
                  </a:cubicBezTo>
                  <a:cubicBezTo>
                    <a:pt x="210" y="48"/>
                    <a:pt x="240" y="52"/>
                    <a:pt x="264" y="40"/>
                  </a:cubicBezTo>
                  <a:cubicBezTo>
                    <a:pt x="288" y="28"/>
                    <a:pt x="340" y="4"/>
                    <a:pt x="318" y="2"/>
                  </a:cubicBezTo>
                  <a:cubicBezTo>
                    <a:pt x="296" y="0"/>
                    <a:pt x="185" y="1"/>
                    <a:pt x="132" y="30"/>
                  </a:cubicBezTo>
                  <a:cubicBezTo>
                    <a:pt x="79" y="59"/>
                    <a:pt x="16" y="151"/>
                    <a:pt x="0" y="179"/>
                  </a:cubicBezTo>
                  <a:lnTo>
                    <a:pt x="34" y="19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324"/>
            <p:cNvSpPr>
              <a:spLocks/>
            </p:cNvSpPr>
            <p:nvPr/>
          </p:nvSpPr>
          <p:spPr bwMode="auto">
            <a:xfrm>
              <a:off x="4264" y="759"/>
              <a:ext cx="374" cy="134"/>
            </a:xfrm>
            <a:custGeom>
              <a:avLst/>
              <a:gdLst>
                <a:gd name="T0" fmla="*/ 20 w 374"/>
                <a:gd name="T1" fmla="*/ 106 h 134"/>
                <a:gd name="T2" fmla="*/ 20 w 374"/>
                <a:gd name="T3" fmla="*/ 106 h 134"/>
                <a:gd name="T4" fmla="*/ 224 w 374"/>
                <a:gd name="T5" fmla="*/ 20 h 134"/>
                <a:gd name="T6" fmla="*/ 370 w 374"/>
                <a:gd name="T7" fmla="*/ 10 h 134"/>
                <a:gd name="T8" fmla="*/ 250 w 374"/>
                <a:gd name="T9" fmla="*/ 82 h 134"/>
                <a:gd name="T10" fmla="*/ 0 w 374"/>
                <a:gd name="T11" fmla="*/ 134 h 134"/>
                <a:gd name="T12" fmla="*/ 20 w 374"/>
                <a:gd name="T13" fmla="*/ 106 h 1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4" h="134">
                  <a:moveTo>
                    <a:pt x="20" y="106"/>
                  </a:moveTo>
                  <a:lnTo>
                    <a:pt x="20" y="106"/>
                  </a:lnTo>
                  <a:cubicBezTo>
                    <a:pt x="54" y="92"/>
                    <a:pt x="166" y="36"/>
                    <a:pt x="224" y="20"/>
                  </a:cubicBezTo>
                  <a:cubicBezTo>
                    <a:pt x="282" y="4"/>
                    <a:pt x="366" y="0"/>
                    <a:pt x="370" y="10"/>
                  </a:cubicBezTo>
                  <a:cubicBezTo>
                    <a:pt x="374" y="20"/>
                    <a:pt x="312" y="61"/>
                    <a:pt x="250" y="82"/>
                  </a:cubicBezTo>
                  <a:cubicBezTo>
                    <a:pt x="188" y="103"/>
                    <a:pt x="38" y="130"/>
                    <a:pt x="0" y="134"/>
                  </a:cubicBezTo>
                  <a:lnTo>
                    <a:pt x="20" y="10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327"/>
            <p:cNvSpPr>
              <a:spLocks/>
            </p:cNvSpPr>
            <p:nvPr/>
          </p:nvSpPr>
          <p:spPr bwMode="auto">
            <a:xfrm>
              <a:off x="4192" y="645"/>
              <a:ext cx="219" cy="187"/>
            </a:xfrm>
            <a:custGeom>
              <a:avLst/>
              <a:gdLst>
                <a:gd name="T0" fmla="*/ 42 w 219"/>
                <a:gd name="T1" fmla="*/ 186 h 187"/>
                <a:gd name="T2" fmla="*/ 108 w 219"/>
                <a:gd name="T3" fmla="*/ 74 h 187"/>
                <a:gd name="T4" fmla="*/ 212 w 219"/>
                <a:gd name="T5" fmla="*/ 6 h 187"/>
                <a:gd name="T6" fmla="*/ 64 w 219"/>
                <a:gd name="T7" fmla="*/ 40 h 187"/>
                <a:gd name="T8" fmla="*/ 0 w 219"/>
                <a:gd name="T9" fmla="*/ 187 h 187"/>
                <a:gd name="T10" fmla="*/ 42 w 219"/>
                <a:gd name="T11" fmla="*/ 186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9" h="187">
                  <a:moveTo>
                    <a:pt x="42" y="186"/>
                  </a:moveTo>
                  <a:cubicBezTo>
                    <a:pt x="60" y="167"/>
                    <a:pt x="80" y="104"/>
                    <a:pt x="108" y="74"/>
                  </a:cubicBezTo>
                  <a:cubicBezTo>
                    <a:pt x="136" y="44"/>
                    <a:pt x="219" y="12"/>
                    <a:pt x="212" y="6"/>
                  </a:cubicBezTo>
                  <a:cubicBezTo>
                    <a:pt x="205" y="0"/>
                    <a:pt x="99" y="10"/>
                    <a:pt x="64" y="40"/>
                  </a:cubicBezTo>
                  <a:cubicBezTo>
                    <a:pt x="29" y="70"/>
                    <a:pt x="4" y="163"/>
                    <a:pt x="0" y="187"/>
                  </a:cubicBezTo>
                  <a:lnTo>
                    <a:pt x="42" y="18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328"/>
            <p:cNvSpPr>
              <a:spLocks/>
            </p:cNvSpPr>
            <p:nvPr/>
          </p:nvSpPr>
          <p:spPr bwMode="auto">
            <a:xfrm>
              <a:off x="4236" y="843"/>
              <a:ext cx="401" cy="101"/>
            </a:xfrm>
            <a:custGeom>
              <a:avLst/>
              <a:gdLst>
                <a:gd name="T0" fmla="*/ 36 w 401"/>
                <a:gd name="T1" fmla="*/ 38 h 101"/>
                <a:gd name="T2" fmla="*/ 36 w 401"/>
                <a:gd name="T3" fmla="*/ 38 h 101"/>
                <a:gd name="T4" fmla="*/ 280 w 401"/>
                <a:gd name="T5" fmla="*/ 9 h 101"/>
                <a:gd name="T6" fmla="*/ 398 w 401"/>
                <a:gd name="T7" fmla="*/ 91 h 101"/>
                <a:gd name="T8" fmla="*/ 262 w 401"/>
                <a:gd name="T9" fmla="*/ 71 h 101"/>
                <a:gd name="T10" fmla="*/ 0 w 401"/>
                <a:gd name="T11" fmla="*/ 62 h 101"/>
                <a:gd name="T12" fmla="*/ 36 w 401"/>
                <a:gd name="T13" fmla="*/ 38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1" h="101">
                  <a:moveTo>
                    <a:pt x="36" y="38"/>
                  </a:moveTo>
                  <a:lnTo>
                    <a:pt x="36" y="38"/>
                  </a:lnTo>
                  <a:cubicBezTo>
                    <a:pt x="77" y="33"/>
                    <a:pt x="220" y="0"/>
                    <a:pt x="280" y="9"/>
                  </a:cubicBezTo>
                  <a:cubicBezTo>
                    <a:pt x="335" y="15"/>
                    <a:pt x="401" y="81"/>
                    <a:pt x="398" y="91"/>
                  </a:cubicBezTo>
                  <a:cubicBezTo>
                    <a:pt x="395" y="101"/>
                    <a:pt x="332" y="97"/>
                    <a:pt x="262" y="71"/>
                  </a:cubicBezTo>
                  <a:cubicBezTo>
                    <a:pt x="192" y="45"/>
                    <a:pt x="27" y="65"/>
                    <a:pt x="0" y="62"/>
                  </a:cubicBezTo>
                  <a:lnTo>
                    <a:pt x="36" y="3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331"/>
            <p:cNvSpPr>
              <a:spLocks/>
            </p:cNvSpPr>
            <p:nvPr/>
          </p:nvSpPr>
          <p:spPr bwMode="auto">
            <a:xfrm>
              <a:off x="3820" y="943"/>
              <a:ext cx="268" cy="236"/>
            </a:xfrm>
            <a:custGeom>
              <a:avLst/>
              <a:gdLst>
                <a:gd name="T0" fmla="*/ 244 w 268"/>
                <a:gd name="T1" fmla="*/ 0 h 236"/>
                <a:gd name="T2" fmla="*/ 50 w 268"/>
                <a:gd name="T3" fmla="*/ 122 h 236"/>
                <a:gd name="T4" fmla="*/ 12 w 268"/>
                <a:gd name="T5" fmla="*/ 236 h 236"/>
                <a:gd name="T6" fmla="*/ 122 w 268"/>
                <a:gd name="T7" fmla="*/ 163 h 236"/>
                <a:gd name="T8" fmla="*/ 268 w 268"/>
                <a:gd name="T9" fmla="*/ 6 h 236"/>
                <a:gd name="T10" fmla="*/ 244 w 268"/>
                <a:gd name="T11" fmla="*/ 0 h 236"/>
                <a:gd name="T12" fmla="*/ 244 w 268"/>
                <a:gd name="T13" fmla="*/ 0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8" h="236">
                  <a:moveTo>
                    <a:pt x="244" y="0"/>
                  </a:moveTo>
                  <a:cubicBezTo>
                    <a:pt x="212" y="20"/>
                    <a:pt x="89" y="83"/>
                    <a:pt x="50" y="122"/>
                  </a:cubicBezTo>
                  <a:cubicBezTo>
                    <a:pt x="11" y="161"/>
                    <a:pt x="0" y="229"/>
                    <a:pt x="12" y="236"/>
                  </a:cubicBezTo>
                  <a:cubicBezTo>
                    <a:pt x="52" y="231"/>
                    <a:pt x="79" y="201"/>
                    <a:pt x="122" y="163"/>
                  </a:cubicBezTo>
                  <a:cubicBezTo>
                    <a:pt x="165" y="125"/>
                    <a:pt x="247" y="32"/>
                    <a:pt x="268" y="6"/>
                  </a:cubicBezTo>
                  <a:lnTo>
                    <a:pt x="24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4" name="Freeform 332"/>
            <p:cNvSpPr>
              <a:spLocks/>
            </p:cNvSpPr>
            <p:nvPr/>
          </p:nvSpPr>
          <p:spPr bwMode="auto">
            <a:xfrm>
              <a:off x="3952" y="939"/>
              <a:ext cx="162" cy="302"/>
            </a:xfrm>
            <a:custGeom>
              <a:avLst/>
              <a:gdLst>
                <a:gd name="T0" fmla="*/ 162 w 162"/>
                <a:gd name="T1" fmla="*/ 0 h 302"/>
                <a:gd name="T2" fmla="*/ 162 w 162"/>
                <a:gd name="T3" fmla="*/ 0 h 302"/>
                <a:gd name="T4" fmla="*/ 94 w 162"/>
                <a:gd name="T5" fmla="*/ 72 h 302"/>
                <a:gd name="T6" fmla="*/ 34 w 162"/>
                <a:gd name="T7" fmla="*/ 161 h 302"/>
                <a:gd name="T8" fmla="*/ 6 w 162"/>
                <a:gd name="T9" fmla="*/ 285 h 302"/>
                <a:gd name="T10" fmla="*/ 78 w 162"/>
                <a:gd name="T11" fmla="*/ 245 h 302"/>
                <a:gd name="T12" fmla="*/ 120 w 162"/>
                <a:gd name="T13" fmla="*/ 158 h 302"/>
                <a:gd name="T14" fmla="*/ 162 w 162"/>
                <a:gd name="T15" fmla="*/ 0 h 302"/>
                <a:gd name="T16" fmla="*/ 162 w 162"/>
                <a:gd name="T17" fmla="*/ 0 h 3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2" h="302">
                  <a:moveTo>
                    <a:pt x="162" y="0"/>
                  </a:moveTo>
                  <a:lnTo>
                    <a:pt x="162" y="0"/>
                  </a:lnTo>
                  <a:cubicBezTo>
                    <a:pt x="151" y="12"/>
                    <a:pt x="115" y="45"/>
                    <a:pt x="94" y="72"/>
                  </a:cubicBezTo>
                  <a:cubicBezTo>
                    <a:pt x="75" y="97"/>
                    <a:pt x="47" y="126"/>
                    <a:pt x="34" y="161"/>
                  </a:cubicBezTo>
                  <a:cubicBezTo>
                    <a:pt x="21" y="196"/>
                    <a:pt x="0" y="268"/>
                    <a:pt x="6" y="285"/>
                  </a:cubicBezTo>
                  <a:cubicBezTo>
                    <a:pt x="12" y="302"/>
                    <a:pt x="60" y="266"/>
                    <a:pt x="78" y="245"/>
                  </a:cubicBezTo>
                  <a:cubicBezTo>
                    <a:pt x="96" y="224"/>
                    <a:pt x="107" y="200"/>
                    <a:pt x="120" y="158"/>
                  </a:cubicBezTo>
                  <a:cubicBezTo>
                    <a:pt x="133" y="116"/>
                    <a:pt x="155" y="26"/>
                    <a:pt x="162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Freeform 335"/>
            <p:cNvSpPr>
              <a:spLocks/>
            </p:cNvSpPr>
            <p:nvPr/>
          </p:nvSpPr>
          <p:spPr bwMode="auto">
            <a:xfrm>
              <a:off x="4093" y="939"/>
              <a:ext cx="95" cy="297"/>
            </a:xfrm>
            <a:custGeom>
              <a:avLst/>
              <a:gdLst>
                <a:gd name="T0" fmla="*/ 27 w 95"/>
                <a:gd name="T1" fmla="*/ 8 h 297"/>
                <a:gd name="T2" fmla="*/ 27 w 95"/>
                <a:gd name="T3" fmla="*/ 8 h 297"/>
                <a:gd name="T4" fmla="*/ 9 w 95"/>
                <a:gd name="T5" fmla="*/ 163 h 297"/>
                <a:gd name="T6" fmla="*/ 83 w 95"/>
                <a:gd name="T7" fmla="*/ 295 h 297"/>
                <a:gd name="T8" fmla="*/ 79 w 95"/>
                <a:gd name="T9" fmla="*/ 151 h 297"/>
                <a:gd name="T10" fmla="*/ 43 w 95"/>
                <a:gd name="T11" fmla="*/ 0 h 297"/>
                <a:gd name="T12" fmla="*/ 27 w 95"/>
                <a:gd name="T13" fmla="*/ 8 h 2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297">
                  <a:moveTo>
                    <a:pt x="27" y="8"/>
                  </a:moveTo>
                  <a:lnTo>
                    <a:pt x="27" y="8"/>
                  </a:lnTo>
                  <a:cubicBezTo>
                    <a:pt x="24" y="34"/>
                    <a:pt x="0" y="115"/>
                    <a:pt x="9" y="163"/>
                  </a:cubicBezTo>
                  <a:cubicBezTo>
                    <a:pt x="18" y="211"/>
                    <a:pt x="71" y="297"/>
                    <a:pt x="83" y="295"/>
                  </a:cubicBezTo>
                  <a:cubicBezTo>
                    <a:pt x="95" y="293"/>
                    <a:pt x="86" y="200"/>
                    <a:pt x="79" y="151"/>
                  </a:cubicBezTo>
                  <a:cubicBezTo>
                    <a:pt x="72" y="102"/>
                    <a:pt x="52" y="24"/>
                    <a:pt x="43" y="0"/>
                  </a:cubicBezTo>
                  <a:lnTo>
                    <a:pt x="27" y="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6" name="Freeform 336"/>
            <p:cNvSpPr>
              <a:spLocks/>
            </p:cNvSpPr>
            <p:nvPr/>
          </p:nvSpPr>
          <p:spPr bwMode="auto">
            <a:xfrm>
              <a:off x="4154" y="938"/>
              <a:ext cx="138" cy="262"/>
            </a:xfrm>
            <a:custGeom>
              <a:avLst/>
              <a:gdLst>
                <a:gd name="T0" fmla="*/ 0 w 138"/>
                <a:gd name="T1" fmla="*/ 4 h 262"/>
                <a:gd name="T2" fmla="*/ 22 w 138"/>
                <a:gd name="T3" fmla="*/ 119 h 262"/>
                <a:gd name="T4" fmla="*/ 130 w 138"/>
                <a:gd name="T5" fmla="*/ 261 h 262"/>
                <a:gd name="T6" fmla="*/ 70 w 138"/>
                <a:gd name="T7" fmla="*/ 110 h 262"/>
                <a:gd name="T8" fmla="*/ 22 w 138"/>
                <a:gd name="T9" fmla="*/ 0 h 262"/>
                <a:gd name="T10" fmla="*/ 0 w 138"/>
                <a:gd name="T11" fmla="*/ 4 h 2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8" h="262">
                  <a:moveTo>
                    <a:pt x="0" y="4"/>
                  </a:moveTo>
                  <a:cubicBezTo>
                    <a:pt x="0" y="24"/>
                    <a:pt x="0" y="76"/>
                    <a:pt x="22" y="119"/>
                  </a:cubicBezTo>
                  <a:cubicBezTo>
                    <a:pt x="44" y="163"/>
                    <a:pt x="122" y="262"/>
                    <a:pt x="130" y="261"/>
                  </a:cubicBezTo>
                  <a:cubicBezTo>
                    <a:pt x="138" y="260"/>
                    <a:pt x="89" y="154"/>
                    <a:pt x="70" y="110"/>
                  </a:cubicBezTo>
                  <a:cubicBezTo>
                    <a:pt x="51" y="66"/>
                    <a:pt x="34" y="19"/>
                    <a:pt x="22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7" name="Freeform 339"/>
            <p:cNvSpPr>
              <a:spLocks/>
            </p:cNvSpPr>
            <p:nvPr/>
          </p:nvSpPr>
          <p:spPr bwMode="auto">
            <a:xfrm>
              <a:off x="4184" y="929"/>
              <a:ext cx="244" cy="251"/>
            </a:xfrm>
            <a:custGeom>
              <a:avLst/>
              <a:gdLst>
                <a:gd name="T0" fmla="*/ 0 w 244"/>
                <a:gd name="T1" fmla="*/ 0 h 251"/>
                <a:gd name="T2" fmla="*/ 0 w 244"/>
                <a:gd name="T3" fmla="*/ 0 h 251"/>
                <a:gd name="T4" fmla="*/ 48 w 244"/>
                <a:gd name="T5" fmla="*/ 108 h 251"/>
                <a:gd name="T6" fmla="*/ 112 w 244"/>
                <a:gd name="T7" fmla="*/ 196 h 251"/>
                <a:gd name="T8" fmla="*/ 228 w 244"/>
                <a:gd name="T9" fmla="*/ 238 h 251"/>
                <a:gd name="T10" fmla="*/ 166 w 244"/>
                <a:gd name="T11" fmla="*/ 142 h 251"/>
                <a:gd name="T12" fmla="*/ 114 w 244"/>
                <a:gd name="T13" fmla="*/ 92 h 251"/>
                <a:gd name="T14" fmla="*/ 0 w 244"/>
                <a:gd name="T15" fmla="*/ 0 h 2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4" h="251">
                  <a:moveTo>
                    <a:pt x="0" y="0"/>
                  </a:moveTo>
                  <a:lnTo>
                    <a:pt x="0" y="0"/>
                  </a:lnTo>
                  <a:cubicBezTo>
                    <a:pt x="8" y="18"/>
                    <a:pt x="29" y="75"/>
                    <a:pt x="48" y="108"/>
                  </a:cubicBezTo>
                  <a:cubicBezTo>
                    <a:pt x="67" y="141"/>
                    <a:pt x="82" y="174"/>
                    <a:pt x="112" y="196"/>
                  </a:cubicBezTo>
                  <a:cubicBezTo>
                    <a:pt x="142" y="218"/>
                    <a:pt x="212" y="251"/>
                    <a:pt x="228" y="238"/>
                  </a:cubicBezTo>
                  <a:cubicBezTo>
                    <a:pt x="244" y="225"/>
                    <a:pt x="185" y="166"/>
                    <a:pt x="166" y="142"/>
                  </a:cubicBezTo>
                  <a:cubicBezTo>
                    <a:pt x="147" y="118"/>
                    <a:pt x="142" y="116"/>
                    <a:pt x="114" y="92"/>
                  </a:cubicBezTo>
                  <a:cubicBezTo>
                    <a:pt x="86" y="68"/>
                    <a:pt x="24" y="1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8" name="Freeform 340"/>
            <p:cNvSpPr>
              <a:spLocks/>
            </p:cNvSpPr>
            <p:nvPr/>
          </p:nvSpPr>
          <p:spPr bwMode="auto">
            <a:xfrm>
              <a:off x="4220" y="891"/>
              <a:ext cx="453" cy="147"/>
            </a:xfrm>
            <a:custGeom>
              <a:avLst/>
              <a:gdLst>
                <a:gd name="T0" fmla="*/ 0 w 453"/>
                <a:gd name="T1" fmla="*/ 22 h 147"/>
                <a:gd name="T2" fmla="*/ 0 w 453"/>
                <a:gd name="T3" fmla="*/ 22 h 147"/>
                <a:gd name="T4" fmla="*/ 224 w 453"/>
                <a:gd name="T5" fmla="*/ 19 h 147"/>
                <a:gd name="T6" fmla="*/ 448 w 453"/>
                <a:gd name="T7" fmla="*/ 138 h 147"/>
                <a:gd name="T8" fmla="*/ 194 w 453"/>
                <a:gd name="T9" fmla="*/ 75 h 147"/>
                <a:gd name="T10" fmla="*/ 0 w 453"/>
                <a:gd name="T11" fmla="*/ 22 h 147"/>
                <a:gd name="T12" fmla="*/ 0 w 453"/>
                <a:gd name="T13" fmla="*/ 22 h 1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3" h="147">
                  <a:moveTo>
                    <a:pt x="0" y="22"/>
                  </a:moveTo>
                  <a:lnTo>
                    <a:pt x="0" y="22"/>
                  </a:lnTo>
                  <a:cubicBezTo>
                    <a:pt x="37" y="21"/>
                    <a:pt x="150" y="0"/>
                    <a:pt x="224" y="19"/>
                  </a:cubicBezTo>
                  <a:cubicBezTo>
                    <a:pt x="298" y="38"/>
                    <a:pt x="453" y="129"/>
                    <a:pt x="448" y="138"/>
                  </a:cubicBezTo>
                  <a:cubicBezTo>
                    <a:pt x="443" y="147"/>
                    <a:pt x="268" y="94"/>
                    <a:pt x="194" y="75"/>
                  </a:cubicBezTo>
                  <a:cubicBezTo>
                    <a:pt x="120" y="56"/>
                    <a:pt x="33" y="29"/>
                    <a:pt x="0" y="2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Freeform 343"/>
            <p:cNvSpPr>
              <a:spLocks/>
            </p:cNvSpPr>
            <p:nvPr/>
          </p:nvSpPr>
          <p:spPr bwMode="auto">
            <a:xfrm>
              <a:off x="4190" y="917"/>
              <a:ext cx="344" cy="249"/>
            </a:xfrm>
            <a:custGeom>
              <a:avLst/>
              <a:gdLst>
                <a:gd name="T0" fmla="*/ 0 w 344"/>
                <a:gd name="T1" fmla="*/ 8 h 249"/>
                <a:gd name="T2" fmla="*/ 0 w 344"/>
                <a:gd name="T3" fmla="*/ 8 h 249"/>
                <a:gd name="T4" fmla="*/ 136 w 344"/>
                <a:gd name="T5" fmla="*/ 104 h 249"/>
                <a:gd name="T6" fmla="*/ 330 w 344"/>
                <a:gd name="T7" fmla="*/ 238 h 249"/>
                <a:gd name="T8" fmla="*/ 222 w 344"/>
                <a:gd name="T9" fmla="*/ 67 h 249"/>
                <a:gd name="T10" fmla="*/ 24 w 344"/>
                <a:gd name="T11" fmla="*/ 0 h 249"/>
                <a:gd name="T12" fmla="*/ 0 w 344"/>
                <a:gd name="T13" fmla="*/ 8 h 2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4" h="249">
                  <a:moveTo>
                    <a:pt x="0" y="8"/>
                  </a:moveTo>
                  <a:lnTo>
                    <a:pt x="0" y="8"/>
                  </a:lnTo>
                  <a:cubicBezTo>
                    <a:pt x="23" y="24"/>
                    <a:pt x="81" y="66"/>
                    <a:pt x="136" y="104"/>
                  </a:cubicBezTo>
                  <a:cubicBezTo>
                    <a:pt x="191" y="142"/>
                    <a:pt x="324" y="249"/>
                    <a:pt x="330" y="238"/>
                  </a:cubicBezTo>
                  <a:cubicBezTo>
                    <a:pt x="344" y="232"/>
                    <a:pt x="273" y="107"/>
                    <a:pt x="222" y="67"/>
                  </a:cubicBezTo>
                  <a:cubicBezTo>
                    <a:pt x="171" y="27"/>
                    <a:pt x="52" y="5"/>
                    <a:pt x="24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0" name="Freeform 344"/>
            <p:cNvSpPr>
              <a:spLocks/>
            </p:cNvSpPr>
            <p:nvPr/>
          </p:nvSpPr>
          <p:spPr bwMode="auto">
            <a:xfrm>
              <a:off x="3864" y="876"/>
              <a:ext cx="214" cy="169"/>
            </a:xfrm>
            <a:custGeom>
              <a:avLst/>
              <a:gdLst>
                <a:gd name="T0" fmla="*/ 202 w 214"/>
                <a:gd name="T1" fmla="*/ 63 h 169"/>
                <a:gd name="T2" fmla="*/ 202 w 214"/>
                <a:gd name="T3" fmla="*/ 63 h 169"/>
                <a:gd name="T4" fmla="*/ 106 w 214"/>
                <a:gd name="T5" fmla="*/ 95 h 169"/>
                <a:gd name="T6" fmla="*/ 0 w 214"/>
                <a:gd name="T7" fmla="*/ 169 h 169"/>
                <a:gd name="T8" fmla="*/ 110 w 214"/>
                <a:gd name="T9" fmla="*/ 23 h 169"/>
                <a:gd name="T10" fmla="*/ 214 w 214"/>
                <a:gd name="T11" fmla="*/ 31 h 169"/>
                <a:gd name="T12" fmla="*/ 202 w 214"/>
                <a:gd name="T13" fmla="*/ 63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4" h="169">
                  <a:moveTo>
                    <a:pt x="202" y="63"/>
                  </a:moveTo>
                  <a:lnTo>
                    <a:pt x="202" y="63"/>
                  </a:lnTo>
                  <a:cubicBezTo>
                    <a:pt x="186" y="68"/>
                    <a:pt x="140" y="77"/>
                    <a:pt x="106" y="95"/>
                  </a:cubicBezTo>
                  <a:cubicBezTo>
                    <a:pt x="72" y="113"/>
                    <a:pt x="12" y="166"/>
                    <a:pt x="0" y="169"/>
                  </a:cubicBezTo>
                  <a:cubicBezTo>
                    <a:pt x="4" y="114"/>
                    <a:pt x="74" y="46"/>
                    <a:pt x="110" y="23"/>
                  </a:cubicBezTo>
                  <a:cubicBezTo>
                    <a:pt x="146" y="0"/>
                    <a:pt x="199" y="24"/>
                    <a:pt x="214" y="31"/>
                  </a:cubicBezTo>
                  <a:lnTo>
                    <a:pt x="202" y="6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1" name="Freeform 347"/>
            <p:cNvSpPr>
              <a:spLocks/>
            </p:cNvSpPr>
            <p:nvPr/>
          </p:nvSpPr>
          <p:spPr bwMode="auto">
            <a:xfrm>
              <a:off x="3994" y="803"/>
              <a:ext cx="114" cy="90"/>
            </a:xfrm>
            <a:custGeom>
              <a:avLst/>
              <a:gdLst>
                <a:gd name="T0" fmla="*/ 90 w 114"/>
                <a:gd name="T1" fmla="*/ 90 h 90"/>
                <a:gd name="T2" fmla="*/ 90 w 114"/>
                <a:gd name="T3" fmla="*/ 90 h 90"/>
                <a:gd name="T4" fmla="*/ 26 w 114"/>
                <a:gd name="T5" fmla="*/ 66 h 90"/>
                <a:gd name="T6" fmla="*/ 6 w 114"/>
                <a:gd name="T7" fmla="*/ 25 h 90"/>
                <a:gd name="T8" fmla="*/ 60 w 114"/>
                <a:gd name="T9" fmla="*/ 7 h 90"/>
                <a:gd name="T10" fmla="*/ 114 w 114"/>
                <a:gd name="T11" fmla="*/ 66 h 90"/>
                <a:gd name="T12" fmla="*/ 90 w 114"/>
                <a:gd name="T13" fmla="*/ 90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4" h="90">
                  <a:moveTo>
                    <a:pt x="90" y="90"/>
                  </a:moveTo>
                  <a:lnTo>
                    <a:pt x="90" y="90"/>
                  </a:lnTo>
                  <a:cubicBezTo>
                    <a:pt x="79" y="86"/>
                    <a:pt x="40" y="77"/>
                    <a:pt x="26" y="66"/>
                  </a:cubicBezTo>
                  <a:cubicBezTo>
                    <a:pt x="12" y="55"/>
                    <a:pt x="0" y="35"/>
                    <a:pt x="6" y="25"/>
                  </a:cubicBezTo>
                  <a:cubicBezTo>
                    <a:pt x="12" y="15"/>
                    <a:pt x="42" y="0"/>
                    <a:pt x="60" y="7"/>
                  </a:cubicBezTo>
                  <a:cubicBezTo>
                    <a:pt x="78" y="14"/>
                    <a:pt x="107" y="52"/>
                    <a:pt x="114" y="66"/>
                  </a:cubicBezTo>
                  <a:lnTo>
                    <a:pt x="90" y="9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Freeform 348"/>
            <p:cNvSpPr>
              <a:spLocks/>
            </p:cNvSpPr>
            <p:nvPr/>
          </p:nvSpPr>
          <p:spPr bwMode="auto">
            <a:xfrm>
              <a:off x="4142" y="681"/>
              <a:ext cx="80" cy="176"/>
            </a:xfrm>
            <a:custGeom>
              <a:avLst/>
              <a:gdLst>
                <a:gd name="T0" fmla="*/ 50 w 80"/>
                <a:gd name="T1" fmla="*/ 150 h 176"/>
                <a:gd name="T2" fmla="*/ 50 w 80"/>
                <a:gd name="T3" fmla="*/ 150 h 176"/>
                <a:gd name="T4" fmla="*/ 56 w 80"/>
                <a:gd name="T5" fmla="*/ 112 h 176"/>
                <a:gd name="T6" fmla="*/ 64 w 80"/>
                <a:gd name="T7" fmla="*/ 80 h 176"/>
                <a:gd name="T8" fmla="*/ 68 w 80"/>
                <a:gd name="T9" fmla="*/ 64 h 176"/>
                <a:gd name="T10" fmla="*/ 74 w 80"/>
                <a:gd name="T11" fmla="*/ 50 h 176"/>
                <a:gd name="T12" fmla="*/ 74 w 80"/>
                <a:gd name="T13" fmla="*/ 50 h 176"/>
                <a:gd name="T14" fmla="*/ 78 w 80"/>
                <a:gd name="T15" fmla="*/ 36 h 176"/>
                <a:gd name="T16" fmla="*/ 80 w 80"/>
                <a:gd name="T17" fmla="*/ 24 h 176"/>
                <a:gd name="T18" fmla="*/ 80 w 80"/>
                <a:gd name="T19" fmla="*/ 12 h 176"/>
                <a:gd name="T20" fmla="*/ 74 w 80"/>
                <a:gd name="T21" fmla="*/ 4 h 176"/>
                <a:gd name="T22" fmla="*/ 72 w 80"/>
                <a:gd name="T23" fmla="*/ 2 h 176"/>
                <a:gd name="T24" fmla="*/ 68 w 80"/>
                <a:gd name="T25" fmla="*/ 0 h 176"/>
                <a:gd name="T26" fmla="*/ 62 w 80"/>
                <a:gd name="T27" fmla="*/ 0 h 176"/>
                <a:gd name="T28" fmla="*/ 56 w 80"/>
                <a:gd name="T29" fmla="*/ 4 h 176"/>
                <a:gd name="T30" fmla="*/ 50 w 80"/>
                <a:gd name="T31" fmla="*/ 8 h 176"/>
                <a:gd name="T32" fmla="*/ 42 w 80"/>
                <a:gd name="T33" fmla="*/ 14 h 176"/>
                <a:gd name="T34" fmla="*/ 26 w 80"/>
                <a:gd name="T35" fmla="*/ 34 h 176"/>
                <a:gd name="T36" fmla="*/ 26 w 80"/>
                <a:gd name="T37" fmla="*/ 34 h 176"/>
                <a:gd name="T38" fmla="*/ 18 w 80"/>
                <a:gd name="T39" fmla="*/ 46 h 176"/>
                <a:gd name="T40" fmla="*/ 10 w 80"/>
                <a:gd name="T41" fmla="*/ 60 h 176"/>
                <a:gd name="T42" fmla="*/ 6 w 80"/>
                <a:gd name="T43" fmla="*/ 72 h 176"/>
                <a:gd name="T44" fmla="*/ 2 w 80"/>
                <a:gd name="T45" fmla="*/ 84 h 176"/>
                <a:gd name="T46" fmla="*/ 0 w 80"/>
                <a:gd name="T47" fmla="*/ 108 h 176"/>
                <a:gd name="T48" fmla="*/ 2 w 80"/>
                <a:gd name="T49" fmla="*/ 130 h 176"/>
                <a:gd name="T50" fmla="*/ 6 w 80"/>
                <a:gd name="T51" fmla="*/ 148 h 176"/>
                <a:gd name="T52" fmla="*/ 10 w 80"/>
                <a:gd name="T53" fmla="*/ 164 h 176"/>
                <a:gd name="T54" fmla="*/ 16 w 80"/>
                <a:gd name="T55" fmla="*/ 176 h 176"/>
                <a:gd name="T56" fmla="*/ 50 w 80"/>
                <a:gd name="T57" fmla="*/ 150 h 17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0" h="176">
                  <a:moveTo>
                    <a:pt x="50" y="150"/>
                  </a:moveTo>
                  <a:lnTo>
                    <a:pt x="50" y="150"/>
                  </a:lnTo>
                  <a:lnTo>
                    <a:pt x="56" y="112"/>
                  </a:lnTo>
                  <a:lnTo>
                    <a:pt x="64" y="80"/>
                  </a:lnTo>
                  <a:lnTo>
                    <a:pt x="68" y="64"/>
                  </a:lnTo>
                  <a:lnTo>
                    <a:pt x="74" y="50"/>
                  </a:lnTo>
                  <a:lnTo>
                    <a:pt x="78" y="36"/>
                  </a:lnTo>
                  <a:lnTo>
                    <a:pt x="80" y="24"/>
                  </a:lnTo>
                  <a:lnTo>
                    <a:pt x="80" y="12"/>
                  </a:lnTo>
                  <a:lnTo>
                    <a:pt x="74" y="4"/>
                  </a:lnTo>
                  <a:lnTo>
                    <a:pt x="72" y="2"/>
                  </a:lnTo>
                  <a:lnTo>
                    <a:pt x="68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2" y="14"/>
                  </a:lnTo>
                  <a:lnTo>
                    <a:pt x="26" y="34"/>
                  </a:lnTo>
                  <a:lnTo>
                    <a:pt x="18" y="46"/>
                  </a:lnTo>
                  <a:lnTo>
                    <a:pt x="10" y="60"/>
                  </a:lnTo>
                  <a:lnTo>
                    <a:pt x="6" y="7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8"/>
                  </a:lnTo>
                  <a:lnTo>
                    <a:pt x="10" y="164"/>
                  </a:lnTo>
                  <a:lnTo>
                    <a:pt x="16" y="176"/>
                  </a:lnTo>
                  <a:lnTo>
                    <a:pt x="50" y="15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Freeform 351"/>
            <p:cNvSpPr>
              <a:spLocks/>
            </p:cNvSpPr>
            <p:nvPr/>
          </p:nvSpPr>
          <p:spPr bwMode="auto">
            <a:xfrm>
              <a:off x="4062" y="712"/>
              <a:ext cx="94" cy="147"/>
            </a:xfrm>
            <a:custGeom>
              <a:avLst/>
              <a:gdLst>
                <a:gd name="T0" fmla="*/ 54 w 94"/>
                <a:gd name="T1" fmla="*/ 147 h 147"/>
                <a:gd name="T2" fmla="*/ 54 w 94"/>
                <a:gd name="T3" fmla="*/ 147 h 147"/>
                <a:gd name="T4" fmla="*/ 16 w 94"/>
                <a:gd name="T5" fmla="*/ 102 h 147"/>
                <a:gd name="T6" fmla="*/ 16 w 94"/>
                <a:gd name="T7" fmla="*/ 34 h 147"/>
                <a:gd name="T8" fmla="*/ 64 w 94"/>
                <a:gd name="T9" fmla="*/ 1 h 147"/>
                <a:gd name="T10" fmla="*/ 80 w 94"/>
                <a:gd name="T11" fmla="*/ 34 h 147"/>
                <a:gd name="T12" fmla="*/ 68 w 94"/>
                <a:gd name="T13" fmla="*/ 92 h 147"/>
                <a:gd name="T14" fmla="*/ 86 w 94"/>
                <a:gd name="T15" fmla="*/ 127 h 147"/>
                <a:gd name="T16" fmla="*/ 54 w 94"/>
                <a:gd name="T17" fmla="*/ 147 h 1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4" h="147">
                  <a:moveTo>
                    <a:pt x="54" y="147"/>
                  </a:moveTo>
                  <a:lnTo>
                    <a:pt x="54" y="147"/>
                  </a:lnTo>
                  <a:cubicBezTo>
                    <a:pt x="48" y="139"/>
                    <a:pt x="22" y="121"/>
                    <a:pt x="16" y="102"/>
                  </a:cubicBezTo>
                  <a:cubicBezTo>
                    <a:pt x="16" y="102"/>
                    <a:pt x="0" y="68"/>
                    <a:pt x="16" y="34"/>
                  </a:cubicBezTo>
                  <a:cubicBezTo>
                    <a:pt x="32" y="0"/>
                    <a:pt x="54" y="2"/>
                    <a:pt x="64" y="1"/>
                  </a:cubicBezTo>
                  <a:cubicBezTo>
                    <a:pt x="75" y="1"/>
                    <a:pt x="94" y="18"/>
                    <a:pt x="80" y="34"/>
                  </a:cubicBezTo>
                  <a:cubicBezTo>
                    <a:pt x="66" y="50"/>
                    <a:pt x="67" y="76"/>
                    <a:pt x="68" y="92"/>
                  </a:cubicBezTo>
                  <a:cubicBezTo>
                    <a:pt x="69" y="108"/>
                    <a:pt x="87" y="120"/>
                    <a:pt x="86" y="127"/>
                  </a:cubicBezTo>
                  <a:lnTo>
                    <a:pt x="54" y="14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Freeform 352"/>
            <p:cNvSpPr>
              <a:spLocks/>
            </p:cNvSpPr>
            <p:nvPr/>
          </p:nvSpPr>
          <p:spPr bwMode="auto">
            <a:xfrm>
              <a:off x="4064" y="825"/>
              <a:ext cx="236" cy="124"/>
            </a:xfrm>
            <a:custGeom>
              <a:avLst/>
              <a:gdLst>
                <a:gd name="T0" fmla="*/ 0 w 236"/>
                <a:gd name="T1" fmla="*/ 118 h 124"/>
                <a:gd name="T2" fmla="*/ 0 w 236"/>
                <a:gd name="T3" fmla="*/ 118 h 124"/>
                <a:gd name="T4" fmla="*/ 0 w 236"/>
                <a:gd name="T5" fmla="*/ 108 h 124"/>
                <a:gd name="T6" fmla="*/ 4 w 236"/>
                <a:gd name="T7" fmla="*/ 96 h 124"/>
                <a:gd name="T8" fmla="*/ 8 w 236"/>
                <a:gd name="T9" fmla="*/ 82 h 124"/>
                <a:gd name="T10" fmla="*/ 18 w 236"/>
                <a:gd name="T11" fmla="*/ 66 h 124"/>
                <a:gd name="T12" fmla="*/ 34 w 236"/>
                <a:gd name="T13" fmla="*/ 48 h 124"/>
                <a:gd name="T14" fmla="*/ 44 w 236"/>
                <a:gd name="T15" fmla="*/ 40 h 124"/>
                <a:gd name="T16" fmla="*/ 54 w 236"/>
                <a:gd name="T17" fmla="*/ 30 h 124"/>
                <a:gd name="T18" fmla="*/ 68 w 236"/>
                <a:gd name="T19" fmla="*/ 22 h 124"/>
                <a:gd name="T20" fmla="*/ 84 w 236"/>
                <a:gd name="T21" fmla="*/ 14 h 124"/>
                <a:gd name="T22" fmla="*/ 84 w 236"/>
                <a:gd name="T23" fmla="*/ 14 h 124"/>
                <a:gd name="T24" fmla="*/ 100 w 236"/>
                <a:gd name="T25" fmla="*/ 8 h 124"/>
                <a:gd name="T26" fmla="*/ 116 w 236"/>
                <a:gd name="T27" fmla="*/ 4 h 124"/>
                <a:gd name="T28" fmla="*/ 130 w 236"/>
                <a:gd name="T29" fmla="*/ 2 h 124"/>
                <a:gd name="T30" fmla="*/ 144 w 236"/>
                <a:gd name="T31" fmla="*/ 0 h 124"/>
                <a:gd name="T32" fmla="*/ 158 w 236"/>
                <a:gd name="T33" fmla="*/ 0 h 124"/>
                <a:gd name="T34" fmla="*/ 170 w 236"/>
                <a:gd name="T35" fmla="*/ 2 h 124"/>
                <a:gd name="T36" fmla="*/ 192 w 236"/>
                <a:gd name="T37" fmla="*/ 8 h 124"/>
                <a:gd name="T38" fmla="*/ 210 w 236"/>
                <a:gd name="T39" fmla="*/ 16 h 124"/>
                <a:gd name="T40" fmla="*/ 224 w 236"/>
                <a:gd name="T41" fmla="*/ 22 h 124"/>
                <a:gd name="T42" fmla="*/ 236 w 236"/>
                <a:gd name="T43" fmla="*/ 30 h 124"/>
                <a:gd name="T44" fmla="*/ 236 w 236"/>
                <a:gd name="T45" fmla="*/ 30 h 124"/>
                <a:gd name="T46" fmla="*/ 232 w 236"/>
                <a:gd name="T47" fmla="*/ 36 h 124"/>
                <a:gd name="T48" fmla="*/ 220 w 236"/>
                <a:gd name="T49" fmla="*/ 50 h 124"/>
                <a:gd name="T50" fmla="*/ 200 w 236"/>
                <a:gd name="T51" fmla="*/ 68 h 124"/>
                <a:gd name="T52" fmla="*/ 174 w 236"/>
                <a:gd name="T53" fmla="*/ 86 h 124"/>
                <a:gd name="T54" fmla="*/ 158 w 236"/>
                <a:gd name="T55" fmla="*/ 96 h 124"/>
                <a:gd name="T56" fmla="*/ 140 w 236"/>
                <a:gd name="T57" fmla="*/ 106 h 124"/>
                <a:gd name="T58" fmla="*/ 120 w 236"/>
                <a:gd name="T59" fmla="*/ 112 h 124"/>
                <a:gd name="T60" fmla="*/ 100 w 236"/>
                <a:gd name="T61" fmla="*/ 118 h 124"/>
                <a:gd name="T62" fmla="*/ 76 w 236"/>
                <a:gd name="T63" fmla="*/ 122 h 124"/>
                <a:gd name="T64" fmla="*/ 52 w 236"/>
                <a:gd name="T65" fmla="*/ 124 h 124"/>
                <a:gd name="T66" fmla="*/ 26 w 236"/>
                <a:gd name="T67" fmla="*/ 124 h 124"/>
                <a:gd name="T68" fmla="*/ 0 w 236"/>
                <a:gd name="T69" fmla="*/ 118 h 124"/>
                <a:gd name="T70" fmla="*/ 0 w 236"/>
                <a:gd name="T71" fmla="*/ 118 h 1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6" h="124">
                  <a:moveTo>
                    <a:pt x="0" y="118"/>
                  </a:moveTo>
                  <a:lnTo>
                    <a:pt x="0" y="118"/>
                  </a:lnTo>
                  <a:lnTo>
                    <a:pt x="0" y="108"/>
                  </a:lnTo>
                  <a:lnTo>
                    <a:pt x="4" y="96"/>
                  </a:lnTo>
                  <a:lnTo>
                    <a:pt x="8" y="82"/>
                  </a:lnTo>
                  <a:lnTo>
                    <a:pt x="18" y="66"/>
                  </a:lnTo>
                  <a:lnTo>
                    <a:pt x="34" y="48"/>
                  </a:lnTo>
                  <a:lnTo>
                    <a:pt x="44" y="40"/>
                  </a:lnTo>
                  <a:lnTo>
                    <a:pt x="54" y="30"/>
                  </a:lnTo>
                  <a:lnTo>
                    <a:pt x="68" y="22"/>
                  </a:lnTo>
                  <a:lnTo>
                    <a:pt x="84" y="14"/>
                  </a:lnTo>
                  <a:lnTo>
                    <a:pt x="100" y="8"/>
                  </a:lnTo>
                  <a:lnTo>
                    <a:pt x="116" y="4"/>
                  </a:lnTo>
                  <a:lnTo>
                    <a:pt x="130" y="2"/>
                  </a:lnTo>
                  <a:lnTo>
                    <a:pt x="144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92" y="8"/>
                  </a:lnTo>
                  <a:lnTo>
                    <a:pt x="210" y="16"/>
                  </a:lnTo>
                  <a:lnTo>
                    <a:pt x="224" y="22"/>
                  </a:lnTo>
                  <a:lnTo>
                    <a:pt x="236" y="30"/>
                  </a:lnTo>
                  <a:lnTo>
                    <a:pt x="232" y="36"/>
                  </a:lnTo>
                  <a:lnTo>
                    <a:pt x="220" y="50"/>
                  </a:lnTo>
                  <a:lnTo>
                    <a:pt x="200" y="68"/>
                  </a:lnTo>
                  <a:lnTo>
                    <a:pt x="174" y="86"/>
                  </a:lnTo>
                  <a:lnTo>
                    <a:pt x="158" y="96"/>
                  </a:lnTo>
                  <a:lnTo>
                    <a:pt x="140" y="106"/>
                  </a:lnTo>
                  <a:lnTo>
                    <a:pt x="120" y="112"/>
                  </a:lnTo>
                  <a:lnTo>
                    <a:pt x="100" y="118"/>
                  </a:lnTo>
                  <a:lnTo>
                    <a:pt x="76" y="122"/>
                  </a:lnTo>
                  <a:lnTo>
                    <a:pt x="52" y="124"/>
                  </a:lnTo>
                  <a:lnTo>
                    <a:pt x="26" y="124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445"/>
          <p:cNvGrpSpPr>
            <a:grpSpLocks/>
          </p:cNvGrpSpPr>
          <p:nvPr/>
        </p:nvGrpSpPr>
        <p:grpSpPr bwMode="auto">
          <a:xfrm>
            <a:off x="1308100" y="3865563"/>
            <a:ext cx="1489075" cy="2128837"/>
            <a:chOff x="824" y="2435"/>
            <a:chExt cx="938" cy="1341"/>
          </a:xfrm>
        </p:grpSpPr>
        <p:sp>
          <p:nvSpPr>
            <p:cNvPr id="7199" name="Freeform 443"/>
            <p:cNvSpPr>
              <a:spLocks/>
            </p:cNvSpPr>
            <p:nvPr/>
          </p:nvSpPr>
          <p:spPr bwMode="auto">
            <a:xfrm>
              <a:off x="1426" y="2580"/>
              <a:ext cx="197" cy="457"/>
            </a:xfrm>
            <a:custGeom>
              <a:avLst/>
              <a:gdLst>
                <a:gd name="T0" fmla="*/ 0 w 197"/>
                <a:gd name="T1" fmla="*/ 435 h 457"/>
                <a:gd name="T2" fmla="*/ 55 w 197"/>
                <a:gd name="T3" fmla="*/ 390 h 457"/>
                <a:gd name="T4" fmla="*/ 114 w 197"/>
                <a:gd name="T5" fmla="*/ 249 h 457"/>
                <a:gd name="T6" fmla="*/ 118 w 197"/>
                <a:gd name="T7" fmla="*/ 100 h 457"/>
                <a:gd name="T8" fmla="*/ 194 w 197"/>
                <a:gd name="T9" fmla="*/ 10 h 457"/>
                <a:gd name="T10" fmla="*/ 134 w 197"/>
                <a:gd name="T11" fmla="*/ 161 h 457"/>
                <a:gd name="T12" fmla="*/ 140 w 197"/>
                <a:gd name="T13" fmla="*/ 314 h 457"/>
                <a:gd name="T14" fmla="*/ 48 w 197"/>
                <a:gd name="T15" fmla="*/ 434 h 457"/>
                <a:gd name="T16" fmla="*/ 0 w 197"/>
                <a:gd name="T17" fmla="*/ 435 h 457"/>
                <a:gd name="T18" fmla="*/ 0 w 197"/>
                <a:gd name="T19" fmla="*/ 435 h 4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7" h="457">
                  <a:moveTo>
                    <a:pt x="0" y="435"/>
                  </a:moveTo>
                  <a:cubicBezTo>
                    <a:pt x="10" y="428"/>
                    <a:pt x="36" y="421"/>
                    <a:pt x="55" y="390"/>
                  </a:cubicBezTo>
                  <a:cubicBezTo>
                    <a:pt x="74" y="358"/>
                    <a:pt x="103" y="297"/>
                    <a:pt x="114" y="249"/>
                  </a:cubicBezTo>
                  <a:cubicBezTo>
                    <a:pt x="125" y="200"/>
                    <a:pt x="113" y="144"/>
                    <a:pt x="118" y="100"/>
                  </a:cubicBezTo>
                  <a:cubicBezTo>
                    <a:pt x="130" y="6"/>
                    <a:pt x="191" y="0"/>
                    <a:pt x="194" y="10"/>
                  </a:cubicBezTo>
                  <a:cubicBezTo>
                    <a:pt x="197" y="20"/>
                    <a:pt x="134" y="12"/>
                    <a:pt x="134" y="161"/>
                  </a:cubicBezTo>
                  <a:cubicBezTo>
                    <a:pt x="144" y="236"/>
                    <a:pt x="155" y="265"/>
                    <a:pt x="140" y="314"/>
                  </a:cubicBezTo>
                  <a:cubicBezTo>
                    <a:pt x="126" y="363"/>
                    <a:pt x="100" y="416"/>
                    <a:pt x="48" y="434"/>
                  </a:cubicBezTo>
                  <a:cubicBezTo>
                    <a:pt x="24" y="457"/>
                    <a:pt x="11" y="437"/>
                    <a:pt x="0" y="43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355"/>
            <p:cNvSpPr>
              <a:spLocks/>
            </p:cNvSpPr>
            <p:nvPr/>
          </p:nvSpPr>
          <p:spPr bwMode="auto">
            <a:xfrm>
              <a:off x="824" y="3024"/>
              <a:ext cx="938" cy="752"/>
            </a:xfrm>
            <a:custGeom>
              <a:avLst/>
              <a:gdLst>
                <a:gd name="T0" fmla="*/ 798 w 938"/>
                <a:gd name="T1" fmla="*/ 206 h 752"/>
                <a:gd name="T2" fmla="*/ 748 w 938"/>
                <a:gd name="T3" fmla="*/ 206 h 752"/>
                <a:gd name="T4" fmla="*/ 704 w 938"/>
                <a:gd name="T5" fmla="*/ 208 h 752"/>
                <a:gd name="T6" fmla="*/ 662 w 938"/>
                <a:gd name="T7" fmla="*/ 276 h 752"/>
                <a:gd name="T8" fmla="*/ 672 w 938"/>
                <a:gd name="T9" fmla="*/ 350 h 752"/>
                <a:gd name="T10" fmla="*/ 578 w 938"/>
                <a:gd name="T11" fmla="*/ 416 h 752"/>
                <a:gd name="T12" fmla="*/ 616 w 938"/>
                <a:gd name="T13" fmla="*/ 60 h 752"/>
                <a:gd name="T14" fmla="*/ 526 w 938"/>
                <a:gd name="T15" fmla="*/ 102 h 752"/>
                <a:gd name="T16" fmla="*/ 482 w 938"/>
                <a:gd name="T17" fmla="*/ 400 h 752"/>
                <a:gd name="T18" fmla="*/ 456 w 938"/>
                <a:gd name="T19" fmla="*/ 334 h 752"/>
                <a:gd name="T20" fmla="*/ 486 w 938"/>
                <a:gd name="T21" fmla="*/ 284 h 752"/>
                <a:gd name="T22" fmla="*/ 492 w 938"/>
                <a:gd name="T23" fmla="*/ 232 h 752"/>
                <a:gd name="T24" fmla="*/ 488 w 938"/>
                <a:gd name="T25" fmla="*/ 192 h 752"/>
                <a:gd name="T26" fmla="*/ 480 w 938"/>
                <a:gd name="T27" fmla="*/ 142 h 752"/>
                <a:gd name="T28" fmla="*/ 434 w 938"/>
                <a:gd name="T29" fmla="*/ 120 h 752"/>
                <a:gd name="T30" fmla="*/ 386 w 938"/>
                <a:gd name="T31" fmla="*/ 126 h 752"/>
                <a:gd name="T32" fmla="*/ 370 w 938"/>
                <a:gd name="T33" fmla="*/ 192 h 752"/>
                <a:gd name="T34" fmla="*/ 352 w 938"/>
                <a:gd name="T35" fmla="*/ 228 h 752"/>
                <a:gd name="T36" fmla="*/ 336 w 938"/>
                <a:gd name="T37" fmla="*/ 264 h 752"/>
                <a:gd name="T38" fmla="*/ 378 w 938"/>
                <a:gd name="T39" fmla="*/ 318 h 752"/>
                <a:gd name="T40" fmla="*/ 442 w 938"/>
                <a:gd name="T41" fmla="*/ 338 h 752"/>
                <a:gd name="T42" fmla="*/ 414 w 938"/>
                <a:gd name="T43" fmla="*/ 388 h 752"/>
                <a:gd name="T44" fmla="*/ 324 w 938"/>
                <a:gd name="T45" fmla="*/ 346 h 752"/>
                <a:gd name="T46" fmla="*/ 294 w 938"/>
                <a:gd name="T47" fmla="*/ 286 h 752"/>
                <a:gd name="T48" fmla="*/ 244 w 938"/>
                <a:gd name="T49" fmla="*/ 212 h 752"/>
                <a:gd name="T50" fmla="*/ 194 w 938"/>
                <a:gd name="T51" fmla="*/ 168 h 752"/>
                <a:gd name="T52" fmla="*/ 142 w 938"/>
                <a:gd name="T53" fmla="*/ 148 h 752"/>
                <a:gd name="T54" fmla="*/ 102 w 938"/>
                <a:gd name="T55" fmla="*/ 150 h 752"/>
                <a:gd name="T56" fmla="*/ 58 w 938"/>
                <a:gd name="T57" fmla="*/ 174 h 752"/>
                <a:gd name="T58" fmla="*/ 14 w 938"/>
                <a:gd name="T59" fmla="*/ 196 h 752"/>
                <a:gd name="T60" fmla="*/ 60 w 938"/>
                <a:gd name="T61" fmla="*/ 276 h 752"/>
                <a:gd name="T62" fmla="*/ 68 w 938"/>
                <a:gd name="T63" fmla="*/ 320 h 752"/>
                <a:gd name="T64" fmla="*/ 156 w 938"/>
                <a:gd name="T65" fmla="*/ 368 h 752"/>
                <a:gd name="T66" fmla="*/ 182 w 938"/>
                <a:gd name="T67" fmla="*/ 398 h 752"/>
                <a:gd name="T68" fmla="*/ 272 w 938"/>
                <a:gd name="T69" fmla="*/ 374 h 752"/>
                <a:gd name="T70" fmla="*/ 350 w 938"/>
                <a:gd name="T71" fmla="*/ 382 h 752"/>
                <a:gd name="T72" fmla="*/ 382 w 938"/>
                <a:gd name="T73" fmla="*/ 420 h 752"/>
                <a:gd name="T74" fmla="*/ 306 w 938"/>
                <a:gd name="T75" fmla="*/ 414 h 752"/>
                <a:gd name="T76" fmla="*/ 216 w 938"/>
                <a:gd name="T77" fmla="*/ 422 h 752"/>
                <a:gd name="T78" fmla="*/ 196 w 938"/>
                <a:gd name="T79" fmla="*/ 462 h 752"/>
                <a:gd name="T80" fmla="*/ 178 w 938"/>
                <a:gd name="T81" fmla="*/ 508 h 752"/>
                <a:gd name="T82" fmla="*/ 144 w 938"/>
                <a:gd name="T83" fmla="*/ 546 h 752"/>
                <a:gd name="T84" fmla="*/ 142 w 938"/>
                <a:gd name="T85" fmla="*/ 618 h 752"/>
                <a:gd name="T86" fmla="*/ 204 w 938"/>
                <a:gd name="T87" fmla="*/ 628 h 752"/>
                <a:gd name="T88" fmla="*/ 236 w 938"/>
                <a:gd name="T89" fmla="*/ 628 h 752"/>
                <a:gd name="T90" fmla="*/ 292 w 938"/>
                <a:gd name="T91" fmla="*/ 588 h 752"/>
                <a:gd name="T92" fmla="*/ 324 w 938"/>
                <a:gd name="T93" fmla="*/ 558 h 752"/>
                <a:gd name="T94" fmla="*/ 358 w 938"/>
                <a:gd name="T95" fmla="*/ 466 h 752"/>
                <a:gd name="T96" fmla="*/ 398 w 938"/>
                <a:gd name="T97" fmla="*/ 418 h 752"/>
                <a:gd name="T98" fmla="*/ 464 w 938"/>
                <a:gd name="T99" fmla="*/ 410 h 752"/>
                <a:gd name="T100" fmla="*/ 532 w 938"/>
                <a:gd name="T101" fmla="*/ 736 h 752"/>
                <a:gd name="T102" fmla="*/ 582 w 938"/>
                <a:gd name="T103" fmla="*/ 748 h 752"/>
                <a:gd name="T104" fmla="*/ 618 w 938"/>
                <a:gd name="T105" fmla="*/ 388 h 752"/>
                <a:gd name="T106" fmla="*/ 682 w 938"/>
                <a:gd name="T107" fmla="*/ 360 h 752"/>
                <a:gd name="T108" fmla="*/ 748 w 938"/>
                <a:gd name="T109" fmla="*/ 366 h 752"/>
                <a:gd name="T110" fmla="*/ 808 w 938"/>
                <a:gd name="T111" fmla="*/ 346 h 752"/>
                <a:gd name="T112" fmla="*/ 850 w 938"/>
                <a:gd name="T113" fmla="*/ 322 h 752"/>
                <a:gd name="T114" fmla="*/ 902 w 938"/>
                <a:gd name="T115" fmla="*/ 290 h 752"/>
                <a:gd name="T116" fmla="*/ 890 w 938"/>
                <a:gd name="T117" fmla="*/ 254 h 752"/>
                <a:gd name="T118" fmla="*/ 938 w 938"/>
                <a:gd name="T119" fmla="*/ 194 h 75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8" h="752">
                  <a:moveTo>
                    <a:pt x="848" y="188"/>
                  </a:moveTo>
                  <a:lnTo>
                    <a:pt x="848" y="188"/>
                  </a:lnTo>
                  <a:lnTo>
                    <a:pt x="824" y="192"/>
                  </a:lnTo>
                  <a:lnTo>
                    <a:pt x="810" y="198"/>
                  </a:lnTo>
                  <a:lnTo>
                    <a:pt x="800" y="202"/>
                  </a:lnTo>
                  <a:lnTo>
                    <a:pt x="798" y="206"/>
                  </a:lnTo>
                  <a:lnTo>
                    <a:pt x="790" y="180"/>
                  </a:lnTo>
                  <a:lnTo>
                    <a:pt x="788" y="180"/>
                  </a:lnTo>
                  <a:lnTo>
                    <a:pt x="782" y="182"/>
                  </a:lnTo>
                  <a:lnTo>
                    <a:pt x="768" y="190"/>
                  </a:lnTo>
                  <a:lnTo>
                    <a:pt x="748" y="206"/>
                  </a:lnTo>
                  <a:lnTo>
                    <a:pt x="728" y="220"/>
                  </a:lnTo>
                  <a:lnTo>
                    <a:pt x="716" y="228"/>
                  </a:lnTo>
                  <a:lnTo>
                    <a:pt x="708" y="230"/>
                  </a:lnTo>
                  <a:lnTo>
                    <a:pt x="706" y="230"/>
                  </a:lnTo>
                  <a:lnTo>
                    <a:pt x="704" y="208"/>
                  </a:lnTo>
                  <a:lnTo>
                    <a:pt x="696" y="216"/>
                  </a:lnTo>
                  <a:lnTo>
                    <a:pt x="682" y="236"/>
                  </a:lnTo>
                  <a:lnTo>
                    <a:pt x="674" y="248"/>
                  </a:lnTo>
                  <a:lnTo>
                    <a:pt x="668" y="262"/>
                  </a:lnTo>
                  <a:lnTo>
                    <a:pt x="662" y="276"/>
                  </a:lnTo>
                  <a:lnTo>
                    <a:pt x="660" y="290"/>
                  </a:lnTo>
                  <a:lnTo>
                    <a:pt x="662" y="314"/>
                  </a:lnTo>
                  <a:lnTo>
                    <a:pt x="666" y="332"/>
                  </a:lnTo>
                  <a:lnTo>
                    <a:pt x="672" y="350"/>
                  </a:lnTo>
                  <a:lnTo>
                    <a:pt x="636" y="364"/>
                  </a:lnTo>
                  <a:lnTo>
                    <a:pt x="626" y="368"/>
                  </a:lnTo>
                  <a:lnTo>
                    <a:pt x="616" y="376"/>
                  </a:lnTo>
                  <a:lnTo>
                    <a:pt x="596" y="396"/>
                  </a:lnTo>
                  <a:lnTo>
                    <a:pt x="578" y="416"/>
                  </a:lnTo>
                  <a:lnTo>
                    <a:pt x="566" y="430"/>
                  </a:lnTo>
                  <a:lnTo>
                    <a:pt x="566" y="240"/>
                  </a:lnTo>
                  <a:lnTo>
                    <a:pt x="564" y="100"/>
                  </a:lnTo>
                  <a:cubicBezTo>
                    <a:pt x="573" y="93"/>
                    <a:pt x="604" y="77"/>
                    <a:pt x="616" y="60"/>
                  </a:cubicBezTo>
                  <a:cubicBezTo>
                    <a:pt x="628" y="43"/>
                    <a:pt x="632" y="8"/>
                    <a:pt x="634" y="0"/>
                  </a:cubicBezTo>
                  <a:lnTo>
                    <a:pt x="522" y="4"/>
                  </a:lnTo>
                  <a:lnTo>
                    <a:pt x="452" y="14"/>
                  </a:lnTo>
                  <a:cubicBezTo>
                    <a:pt x="443" y="25"/>
                    <a:pt x="458" y="53"/>
                    <a:pt x="470" y="68"/>
                  </a:cubicBezTo>
                  <a:cubicBezTo>
                    <a:pt x="482" y="83"/>
                    <a:pt x="517" y="96"/>
                    <a:pt x="526" y="102"/>
                  </a:cubicBezTo>
                  <a:cubicBezTo>
                    <a:pt x="527" y="122"/>
                    <a:pt x="534" y="168"/>
                    <a:pt x="534" y="220"/>
                  </a:cubicBezTo>
                  <a:lnTo>
                    <a:pt x="526" y="412"/>
                  </a:lnTo>
                  <a:lnTo>
                    <a:pt x="506" y="406"/>
                  </a:lnTo>
                  <a:lnTo>
                    <a:pt x="482" y="400"/>
                  </a:lnTo>
                  <a:lnTo>
                    <a:pt x="456" y="394"/>
                  </a:lnTo>
                  <a:lnTo>
                    <a:pt x="452" y="382"/>
                  </a:lnTo>
                  <a:lnTo>
                    <a:pt x="452" y="372"/>
                  </a:lnTo>
                  <a:lnTo>
                    <a:pt x="452" y="350"/>
                  </a:lnTo>
                  <a:lnTo>
                    <a:pt x="456" y="334"/>
                  </a:lnTo>
                  <a:lnTo>
                    <a:pt x="458" y="328"/>
                  </a:lnTo>
                  <a:lnTo>
                    <a:pt x="460" y="326"/>
                  </a:lnTo>
                  <a:lnTo>
                    <a:pt x="468" y="318"/>
                  </a:lnTo>
                  <a:lnTo>
                    <a:pt x="476" y="306"/>
                  </a:lnTo>
                  <a:lnTo>
                    <a:pt x="486" y="284"/>
                  </a:lnTo>
                  <a:lnTo>
                    <a:pt x="498" y="252"/>
                  </a:lnTo>
                  <a:lnTo>
                    <a:pt x="500" y="244"/>
                  </a:lnTo>
                  <a:lnTo>
                    <a:pt x="482" y="254"/>
                  </a:lnTo>
                  <a:lnTo>
                    <a:pt x="492" y="232"/>
                  </a:lnTo>
                  <a:lnTo>
                    <a:pt x="498" y="214"/>
                  </a:lnTo>
                  <a:lnTo>
                    <a:pt x="502" y="196"/>
                  </a:lnTo>
                  <a:lnTo>
                    <a:pt x="506" y="176"/>
                  </a:lnTo>
                  <a:lnTo>
                    <a:pt x="488" y="192"/>
                  </a:lnTo>
                  <a:lnTo>
                    <a:pt x="490" y="178"/>
                  </a:lnTo>
                  <a:lnTo>
                    <a:pt x="490" y="156"/>
                  </a:lnTo>
                  <a:lnTo>
                    <a:pt x="490" y="152"/>
                  </a:lnTo>
                  <a:lnTo>
                    <a:pt x="488" y="148"/>
                  </a:lnTo>
                  <a:lnTo>
                    <a:pt x="480" y="142"/>
                  </a:lnTo>
                  <a:lnTo>
                    <a:pt x="470" y="136"/>
                  </a:lnTo>
                  <a:lnTo>
                    <a:pt x="462" y="154"/>
                  </a:lnTo>
                  <a:lnTo>
                    <a:pt x="454" y="148"/>
                  </a:lnTo>
                  <a:lnTo>
                    <a:pt x="434" y="120"/>
                  </a:lnTo>
                  <a:lnTo>
                    <a:pt x="424" y="104"/>
                  </a:lnTo>
                  <a:lnTo>
                    <a:pt x="418" y="90"/>
                  </a:lnTo>
                  <a:lnTo>
                    <a:pt x="416" y="80"/>
                  </a:lnTo>
                  <a:lnTo>
                    <a:pt x="398" y="104"/>
                  </a:lnTo>
                  <a:lnTo>
                    <a:pt x="386" y="126"/>
                  </a:lnTo>
                  <a:lnTo>
                    <a:pt x="374" y="148"/>
                  </a:lnTo>
                  <a:lnTo>
                    <a:pt x="370" y="166"/>
                  </a:lnTo>
                  <a:lnTo>
                    <a:pt x="368" y="180"/>
                  </a:lnTo>
                  <a:lnTo>
                    <a:pt x="370" y="188"/>
                  </a:lnTo>
                  <a:lnTo>
                    <a:pt x="370" y="192"/>
                  </a:lnTo>
                  <a:lnTo>
                    <a:pt x="346" y="188"/>
                  </a:lnTo>
                  <a:lnTo>
                    <a:pt x="346" y="190"/>
                  </a:lnTo>
                  <a:lnTo>
                    <a:pt x="344" y="196"/>
                  </a:lnTo>
                  <a:lnTo>
                    <a:pt x="346" y="208"/>
                  </a:lnTo>
                  <a:lnTo>
                    <a:pt x="352" y="228"/>
                  </a:lnTo>
                  <a:lnTo>
                    <a:pt x="356" y="250"/>
                  </a:lnTo>
                  <a:lnTo>
                    <a:pt x="358" y="262"/>
                  </a:lnTo>
                  <a:lnTo>
                    <a:pt x="356" y="268"/>
                  </a:lnTo>
                  <a:lnTo>
                    <a:pt x="356" y="270"/>
                  </a:lnTo>
                  <a:lnTo>
                    <a:pt x="336" y="264"/>
                  </a:lnTo>
                  <a:lnTo>
                    <a:pt x="340" y="272"/>
                  </a:lnTo>
                  <a:lnTo>
                    <a:pt x="352" y="290"/>
                  </a:lnTo>
                  <a:lnTo>
                    <a:pt x="360" y="300"/>
                  </a:lnTo>
                  <a:lnTo>
                    <a:pt x="368" y="310"/>
                  </a:lnTo>
                  <a:lnTo>
                    <a:pt x="378" y="318"/>
                  </a:lnTo>
                  <a:lnTo>
                    <a:pt x="388" y="324"/>
                  </a:lnTo>
                  <a:lnTo>
                    <a:pt x="410" y="332"/>
                  </a:lnTo>
                  <a:lnTo>
                    <a:pt x="426" y="336"/>
                  </a:lnTo>
                  <a:lnTo>
                    <a:pt x="442" y="338"/>
                  </a:lnTo>
                  <a:lnTo>
                    <a:pt x="440" y="368"/>
                  </a:lnTo>
                  <a:lnTo>
                    <a:pt x="442" y="380"/>
                  </a:lnTo>
                  <a:lnTo>
                    <a:pt x="444" y="392"/>
                  </a:lnTo>
                  <a:lnTo>
                    <a:pt x="414" y="388"/>
                  </a:lnTo>
                  <a:lnTo>
                    <a:pt x="372" y="378"/>
                  </a:lnTo>
                  <a:lnTo>
                    <a:pt x="358" y="374"/>
                  </a:lnTo>
                  <a:lnTo>
                    <a:pt x="344" y="366"/>
                  </a:lnTo>
                  <a:lnTo>
                    <a:pt x="334" y="356"/>
                  </a:lnTo>
                  <a:lnTo>
                    <a:pt x="324" y="346"/>
                  </a:lnTo>
                  <a:lnTo>
                    <a:pt x="310" y="330"/>
                  </a:lnTo>
                  <a:lnTo>
                    <a:pt x="304" y="322"/>
                  </a:lnTo>
                  <a:lnTo>
                    <a:pt x="304" y="318"/>
                  </a:lnTo>
                  <a:lnTo>
                    <a:pt x="302" y="306"/>
                  </a:lnTo>
                  <a:lnTo>
                    <a:pt x="294" y="286"/>
                  </a:lnTo>
                  <a:lnTo>
                    <a:pt x="288" y="272"/>
                  </a:lnTo>
                  <a:lnTo>
                    <a:pt x="278" y="258"/>
                  </a:lnTo>
                  <a:lnTo>
                    <a:pt x="262" y="234"/>
                  </a:lnTo>
                  <a:lnTo>
                    <a:pt x="252" y="220"/>
                  </a:lnTo>
                  <a:lnTo>
                    <a:pt x="244" y="212"/>
                  </a:lnTo>
                  <a:lnTo>
                    <a:pt x="240" y="238"/>
                  </a:lnTo>
                  <a:lnTo>
                    <a:pt x="224" y="210"/>
                  </a:lnTo>
                  <a:lnTo>
                    <a:pt x="210" y="188"/>
                  </a:lnTo>
                  <a:lnTo>
                    <a:pt x="194" y="168"/>
                  </a:lnTo>
                  <a:lnTo>
                    <a:pt x="174" y="150"/>
                  </a:lnTo>
                  <a:lnTo>
                    <a:pt x="176" y="180"/>
                  </a:lnTo>
                  <a:lnTo>
                    <a:pt x="164" y="168"/>
                  </a:lnTo>
                  <a:lnTo>
                    <a:pt x="154" y="158"/>
                  </a:lnTo>
                  <a:lnTo>
                    <a:pt x="142" y="148"/>
                  </a:lnTo>
                  <a:lnTo>
                    <a:pt x="136" y="146"/>
                  </a:lnTo>
                  <a:lnTo>
                    <a:pt x="130" y="144"/>
                  </a:lnTo>
                  <a:lnTo>
                    <a:pt x="116" y="146"/>
                  </a:lnTo>
                  <a:lnTo>
                    <a:pt x="106" y="148"/>
                  </a:lnTo>
                  <a:lnTo>
                    <a:pt x="102" y="150"/>
                  </a:lnTo>
                  <a:lnTo>
                    <a:pt x="116" y="176"/>
                  </a:lnTo>
                  <a:lnTo>
                    <a:pt x="104" y="176"/>
                  </a:lnTo>
                  <a:lnTo>
                    <a:pt x="86" y="176"/>
                  </a:lnTo>
                  <a:lnTo>
                    <a:pt x="58" y="174"/>
                  </a:lnTo>
                  <a:lnTo>
                    <a:pt x="32" y="170"/>
                  </a:lnTo>
                  <a:lnTo>
                    <a:pt x="14" y="166"/>
                  </a:lnTo>
                  <a:lnTo>
                    <a:pt x="4" y="162"/>
                  </a:lnTo>
                  <a:lnTo>
                    <a:pt x="0" y="160"/>
                  </a:lnTo>
                  <a:lnTo>
                    <a:pt x="14" y="196"/>
                  </a:lnTo>
                  <a:lnTo>
                    <a:pt x="26" y="226"/>
                  </a:lnTo>
                  <a:lnTo>
                    <a:pt x="34" y="242"/>
                  </a:lnTo>
                  <a:lnTo>
                    <a:pt x="44" y="256"/>
                  </a:lnTo>
                  <a:lnTo>
                    <a:pt x="52" y="268"/>
                  </a:lnTo>
                  <a:lnTo>
                    <a:pt x="60" y="276"/>
                  </a:lnTo>
                  <a:lnTo>
                    <a:pt x="74" y="290"/>
                  </a:lnTo>
                  <a:lnTo>
                    <a:pt x="84" y="296"/>
                  </a:lnTo>
                  <a:lnTo>
                    <a:pt x="88" y="296"/>
                  </a:lnTo>
                  <a:lnTo>
                    <a:pt x="66" y="318"/>
                  </a:lnTo>
                  <a:lnTo>
                    <a:pt x="68" y="320"/>
                  </a:lnTo>
                  <a:lnTo>
                    <a:pt x="74" y="326"/>
                  </a:lnTo>
                  <a:lnTo>
                    <a:pt x="88" y="334"/>
                  </a:lnTo>
                  <a:lnTo>
                    <a:pt x="114" y="346"/>
                  </a:lnTo>
                  <a:lnTo>
                    <a:pt x="142" y="358"/>
                  </a:lnTo>
                  <a:lnTo>
                    <a:pt x="156" y="368"/>
                  </a:lnTo>
                  <a:lnTo>
                    <a:pt x="162" y="374"/>
                  </a:lnTo>
                  <a:lnTo>
                    <a:pt x="162" y="376"/>
                  </a:lnTo>
                  <a:lnTo>
                    <a:pt x="144" y="392"/>
                  </a:lnTo>
                  <a:lnTo>
                    <a:pt x="154" y="394"/>
                  </a:lnTo>
                  <a:lnTo>
                    <a:pt x="182" y="398"/>
                  </a:lnTo>
                  <a:lnTo>
                    <a:pt x="200" y="398"/>
                  </a:lnTo>
                  <a:lnTo>
                    <a:pt x="216" y="398"/>
                  </a:lnTo>
                  <a:lnTo>
                    <a:pt x="234" y="396"/>
                  </a:lnTo>
                  <a:lnTo>
                    <a:pt x="248" y="390"/>
                  </a:lnTo>
                  <a:lnTo>
                    <a:pt x="272" y="374"/>
                  </a:lnTo>
                  <a:lnTo>
                    <a:pt x="290" y="360"/>
                  </a:lnTo>
                  <a:lnTo>
                    <a:pt x="304" y="346"/>
                  </a:lnTo>
                  <a:lnTo>
                    <a:pt x="336" y="374"/>
                  </a:lnTo>
                  <a:lnTo>
                    <a:pt x="350" y="382"/>
                  </a:lnTo>
                  <a:lnTo>
                    <a:pt x="370" y="390"/>
                  </a:lnTo>
                  <a:lnTo>
                    <a:pt x="410" y="400"/>
                  </a:lnTo>
                  <a:lnTo>
                    <a:pt x="398" y="408"/>
                  </a:lnTo>
                  <a:lnTo>
                    <a:pt x="382" y="420"/>
                  </a:lnTo>
                  <a:lnTo>
                    <a:pt x="356" y="446"/>
                  </a:lnTo>
                  <a:lnTo>
                    <a:pt x="342" y="436"/>
                  </a:lnTo>
                  <a:lnTo>
                    <a:pt x="326" y="426"/>
                  </a:lnTo>
                  <a:lnTo>
                    <a:pt x="306" y="414"/>
                  </a:lnTo>
                  <a:lnTo>
                    <a:pt x="292" y="412"/>
                  </a:lnTo>
                  <a:lnTo>
                    <a:pt x="278" y="410"/>
                  </a:lnTo>
                  <a:lnTo>
                    <a:pt x="264" y="412"/>
                  </a:lnTo>
                  <a:lnTo>
                    <a:pt x="250" y="414"/>
                  </a:lnTo>
                  <a:lnTo>
                    <a:pt x="226" y="420"/>
                  </a:lnTo>
                  <a:lnTo>
                    <a:pt x="216" y="422"/>
                  </a:lnTo>
                  <a:lnTo>
                    <a:pt x="234" y="434"/>
                  </a:lnTo>
                  <a:lnTo>
                    <a:pt x="234" y="436"/>
                  </a:lnTo>
                  <a:lnTo>
                    <a:pt x="230" y="442"/>
                  </a:lnTo>
                  <a:lnTo>
                    <a:pt x="218" y="450"/>
                  </a:lnTo>
                  <a:lnTo>
                    <a:pt x="196" y="462"/>
                  </a:lnTo>
                  <a:lnTo>
                    <a:pt x="176" y="476"/>
                  </a:lnTo>
                  <a:lnTo>
                    <a:pt x="164" y="484"/>
                  </a:lnTo>
                  <a:lnTo>
                    <a:pt x="160" y="490"/>
                  </a:lnTo>
                  <a:lnTo>
                    <a:pt x="158" y="492"/>
                  </a:lnTo>
                  <a:lnTo>
                    <a:pt x="178" y="508"/>
                  </a:lnTo>
                  <a:lnTo>
                    <a:pt x="176" y="508"/>
                  </a:lnTo>
                  <a:lnTo>
                    <a:pt x="168" y="514"/>
                  </a:lnTo>
                  <a:lnTo>
                    <a:pt x="156" y="526"/>
                  </a:lnTo>
                  <a:lnTo>
                    <a:pt x="144" y="546"/>
                  </a:lnTo>
                  <a:lnTo>
                    <a:pt x="134" y="572"/>
                  </a:lnTo>
                  <a:lnTo>
                    <a:pt x="124" y="600"/>
                  </a:lnTo>
                  <a:lnTo>
                    <a:pt x="118" y="630"/>
                  </a:lnTo>
                  <a:lnTo>
                    <a:pt x="128" y="624"/>
                  </a:lnTo>
                  <a:lnTo>
                    <a:pt x="142" y="618"/>
                  </a:lnTo>
                  <a:lnTo>
                    <a:pt x="166" y="612"/>
                  </a:lnTo>
                  <a:lnTo>
                    <a:pt x="188" y="608"/>
                  </a:lnTo>
                  <a:lnTo>
                    <a:pt x="202" y="608"/>
                  </a:lnTo>
                  <a:lnTo>
                    <a:pt x="214" y="606"/>
                  </a:lnTo>
                  <a:lnTo>
                    <a:pt x="204" y="628"/>
                  </a:lnTo>
                  <a:lnTo>
                    <a:pt x="216" y="632"/>
                  </a:lnTo>
                  <a:lnTo>
                    <a:pt x="226" y="632"/>
                  </a:lnTo>
                  <a:lnTo>
                    <a:pt x="232" y="630"/>
                  </a:lnTo>
                  <a:lnTo>
                    <a:pt x="236" y="628"/>
                  </a:lnTo>
                  <a:lnTo>
                    <a:pt x="254" y="608"/>
                  </a:lnTo>
                  <a:lnTo>
                    <a:pt x="264" y="598"/>
                  </a:lnTo>
                  <a:lnTo>
                    <a:pt x="264" y="624"/>
                  </a:lnTo>
                  <a:lnTo>
                    <a:pt x="280" y="606"/>
                  </a:lnTo>
                  <a:lnTo>
                    <a:pt x="292" y="588"/>
                  </a:lnTo>
                  <a:lnTo>
                    <a:pt x="302" y="568"/>
                  </a:lnTo>
                  <a:lnTo>
                    <a:pt x="312" y="544"/>
                  </a:lnTo>
                  <a:lnTo>
                    <a:pt x="318" y="564"/>
                  </a:lnTo>
                  <a:lnTo>
                    <a:pt x="324" y="558"/>
                  </a:lnTo>
                  <a:lnTo>
                    <a:pt x="342" y="522"/>
                  </a:lnTo>
                  <a:lnTo>
                    <a:pt x="354" y="498"/>
                  </a:lnTo>
                  <a:lnTo>
                    <a:pt x="358" y="480"/>
                  </a:lnTo>
                  <a:lnTo>
                    <a:pt x="358" y="470"/>
                  </a:lnTo>
                  <a:lnTo>
                    <a:pt x="358" y="466"/>
                  </a:lnTo>
                  <a:lnTo>
                    <a:pt x="362" y="460"/>
                  </a:lnTo>
                  <a:lnTo>
                    <a:pt x="372" y="444"/>
                  </a:lnTo>
                  <a:lnTo>
                    <a:pt x="380" y="436"/>
                  </a:lnTo>
                  <a:lnTo>
                    <a:pt x="388" y="426"/>
                  </a:lnTo>
                  <a:lnTo>
                    <a:pt x="398" y="418"/>
                  </a:lnTo>
                  <a:lnTo>
                    <a:pt x="410" y="412"/>
                  </a:lnTo>
                  <a:lnTo>
                    <a:pt x="422" y="408"/>
                  </a:lnTo>
                  <a:lnTo>
                    <a:pt x="434" y="406"/>
                  </a:lnTo>
                  <a:lnTo>
                    <a:pt x="464" y="410"/>
                  </a:lnTo>
                  <a:lnTo>
                    <a:pt x="490" y="416"/>
                  </a:lnTo>
                  <a:lnTo>
                    <a:pt x="528" y="426"/>
                  </a:lnTo>
                  <a:lnTo>
                    <a:pt x="526" y="690"/>
                  </a:lnTo>
                  <a:lnTo>
                    <a:pt x="530" y="722"/>
                  </a:lnTo>
                  <a:lnTo>
                    <a:pt x="532" y="736"/>
                  </a:lnTo>
                  <a:lnTo>
                    <a:pt x="536" y="744"/>
                  </a:lnTo>
                  <a:lnTo>
                    <a:pt x="538" y="750"/>
                  </a:lnTo>
                  <a:lnTo>
                    <a:pt x="542" y="752"/>
                  </a:lnTo>
                  <a:lnTo>
                    <a:pt x="582" y="748"/>
                  </a:lnTo>
                  <a:lnTo>
                    <a:pt x="576" y="652"/>
                  </a:lnTo>
                  <a:lnTo>
                    <a:pt x="568" y="454"/>
                  </a:lnTo>
                  <a:lnTo>
                    <a:pt x="590" y="422"/>
                  </a:lnTo>
                  <a:lnTo>
                    <a:pt x="604" y="404"/>
                  </a:lnTo>
                  <a:lnTo>
                    <a:pt x="618" y="388"/>
                  </a:lnTo>
                  <a:lnTo>
                    <a:pt x="628" y="380"/>
                  </a:lnTo>
                  <a:lnTo>
                    <a:pt x="640" y="374"/>
                  </a:lnTo>
                  <a:lnTo>
                    <a:pt x="652" y="368"/>
                  </a:lnTo>
                  <a:lnTo>
                    <a:pt x="664" y="364"/>
                  </a:lnTo>
                  <a:lnTo>
                    <a:pt x="682" y="360"/>
                  </a:lnTo>
                  <a:lnTo>
                    <a:pt x="688" y="360"/>
                  </a:lnTo>
                  <a:lnTo>
                    <a:pt x="692" y="362"/>
                  </a:lnTo>
                  <a:lnTo>
                    <a:pt x="704" y="364"/>
                  </a:lnTo>
                  <a:lnTo>
                    <a:pt x="722" y="368"/>
                  </a:lnTo>
                  <a:lnTo>
                    <a:pt x="748" y="366"/>
                  </a:lnTo>
                  <a:lnTo>
                    <a:pt x="790" y="362"/>
                  </a:lnTo>
                  <a:lnTo>
                    <a:pt x="798" y="360"/>
                  </a:lnTo>
                  <a:lnTo>
                    <a:pt x="780" y="346"/>
                  </a:lnTo>
                  <a:lnTo>
                    <a:pt x="808" y="346"/>
                  </a:lnTo>
                  <a:lnTo>
                    <a:pt x="830" y="344"/>
                  </a:lnTo>
                  <a:lnTo>
                    <a:pt x="852" y="338"/>
                  </a:lnTo>
                  <a:lnTo>
                    <a:pt x="876" y="332"/>
                  </a:lnTo>
                  <a:lnTo>
                    <a:pt x="850" y="322"/>
                  </a:lnTo>
                  <a:lnTo>
                    <a:pt x="864" y="316"/>
                  </a:lnTo>
                  <a:lnTo>
                    <a:pt x="890" y="308"/>
                  </a:lnTo>
                  <a:lnTo>
                    <a:pt x="894" y="304"/>
                  </a:lnTo>
                  <a:lnTo>
                    <a:pt x="898" y="300"/>
                  </a:lnTo>
                  <a:lnTo>
                    <a:pt x="902" y="290"/>
                  </a:lnTo>
                  <a:lnTo>
                    <a:pt x="904" y="280"/>
                  </a:lnTo>
                  <a:lnTo>
                    <a:pt x="904" y="276"/>
                  </a:lnTo>
                  <a:lnTo>
                    <a:pt x="878" y="276"/>
                  </a:lnTo>
                  <a:lnTo>
                    <a:pt x="884" y="266"/>
                  </a:lnTo>
                  <a:lnTo>
                    <a:pt x="890" y="254"/>
                  </a:lnTo>
                  <a:lnTo>
                    <a:pt x="904" y="234"/>
                  </a:lnTo>
                  <a:lnTo>
                    <a:pt x="918" y="214"/>
                  </a:lnTo>
                  <a:lnTo>
                    <a:pt x="928" y="202"/>
                  </a:lnTo>
                  <a:lnTo>
                    <a:pt x="938" y="194"/>
                  </a:lnTo>
                  <a:lnTo>
                    <a:pt x="906" y="190"/>
                  </a:lnTo>
                  <a:lnTo>
                    <a:pt x="876" y="188"/>
                  </a:lnTo>
                  <a:lnTo>
                    <a:pt x="848" y="18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362"/>
            <p:cNvSpPr>
              <a:spLocks/>
            </p:cNvSpPr>
            <p:nvPr/>
          </p:nvSpPr>
          <p:spPr bwMode="auto">
            <a:xfrm>
              <a:off x="1239" y="2435"/>
              <a:ext cx="298" cy="132"/>
            </a:xfrm>
            <a:custGeom>
              <a:avLst/>
              <a:gdLst>
                <a:gd name="T0" fmla="*/ 291 w 298"/>
                <a:gd name="T1" fmla="*/ 63 h 132"/>
                <a:gd name="T2" fmla="*/ 203 w 298"/>
                <a:gd name="T3" fmla="*/ 37 h 132"/>
                <a:gd name="T4" fmla="*/ 139 w 298"/>
                <a:gd name="T5" fmla="*/ 9 h 132"/>
                <a:gd name="T6" fmla="*/ 79 w 298"/>
                <a:gd name="T7" fmla="*/ 27 h 132"/>
                <a:gd name="T8" fmla="*/ 13 w 298"/>
                <a:gd name="T9" fmla="*/ 49 h 132"/>
                <a:gd name="T10" fmla="*/ 158 w 298"/>
                <a:gd name="T11" fmla="*/ 132 h 132"/>
                <a:gd name="T12" fmla="*/ 291 w 298"/>
                <a:gd name="T13" fmla="*/ 63 h 1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8" h="132">
                  <a:moveTo>
                    <a:pt x="291" y="63"/>
                  </a:moveTo>
                  <a:cubicBezTo>
                    <a:pt x="298" y="47"/>
                    <a:pt x="228" y="46"/>
                    <a:pt x="203" y="37"/>
                  </a:cubicBezTo>
                  <a:cubicBezTo>
                    <a:pt x="178" y="28"/>
                    <a:pt x="160" y="11"/>
                    <a:pt x="139" y="9"/>
                  </a:cubicBezTo>
                  <a:cubicBezTo>
                    <a:pt x="104" y="0"/>
                    <a:pt x="100" y="20"/>
                    <a:pt x="79" y="27"/>
                  </a:cubicBezTo>
                  <a:cubicBezTo>
                    <a:pt x="58" y="34"/>
                    <a:pt x="0" y="32"/>
                    <a:pt x="13" y="49"/>
                  </a:cubicBezTo>
                  <a:lnTo>
                    <a:pt x="158" y="132"/>
                  </a:lnTo>
                  <a:lnTo>
                    <a:pt x="291" y="6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363"/>
            <p:cNvSpPr>
              <a:spLocks/>
            </p:cNvSpPr>
            <p:nvPr/>
          </p:nvSpPr>
          <p:spPr bwMode="auto">
            <a:xfrm>
              <a:off x="1284" y="2449"/>
              <a:ext cx="134" cy="124"/>
            </a:xfrm>
            <a:custGeom>
              <a:avLst/>
              <a:gdLst>
                <a:gd name="T0" fmla="*/ 132 w 134"/>
                <a:gd name="T1" fmla="*/ 64 h 124"/>
                <a:gd name="T2" fmla="*/ 132 w 134"/>
                <a:gd name="T3" fmla="*/ 64 h 124"/>
                <a:gd name="T4" fmla="*/ 122 w 134"/>
                <a:gd name="T5" fmla="*/ 52 h 124"/>
                <a:gd name="T6" fmla="*/ 112 w 134"/>
                <a:gd name="T7" fmla="*/ 40 h 124"/>
                <a:gd name="T8" fmla="*/ 100 w 134"/>
                <a:gd name="T9" fmla="*/ 32 h 124"/>
                <a:gd name="T10" fmla="*/ 100 w 134"/>
                <a:gd name="T11" fmla="*/ 32 h 124"/>
                <a:gd name="T12" fmla="*/ 96 w 134"/>
                <a:gd name="T13" fmla="*/ 26 h 124"/>
                <a:gd name="T14" fmla="*/ 90 w 134"/>
                <a:gd name="T15" fmla="*/ 20 h 124"/>
                <a:gd name="T16" fmla="*/ 84 w 134"/>
                <a:gd name="T17" fmla="*/ 12 h 124"/>
                <a:gd name="T18" fmla="*/ 76 w 134"/>
                <a:gd name="T19" fmla="*/ 6 h 124"/>
                <a:gd name="T20" fmla="*/ 68 w 134"/>
                <a:gd name="T21" fmla="*/ 2 h 124"/>
                <a:gd name="T22" fmla="*/ 60 w 134"/>
                <a:gd name="T23" fmla="*/ 0 h 124"/>
                <a:gd name="T24" fmla="*/ 50 w 134"/>
                <a:gd name="T25" fmla="*/ 2 h 124"/>
                <a:gd name="T26" fmla="*/ 40 w 134"/>
                <a:gd name="T27" fmla="*/ 10 h 124"/>
                <a:gd name="T28" fmla="*/ 40 w 134"/>
                <a:gd name="T29" fmla="*/ 10 h 124"/>
                <a:gd name="T30" fmla="*/ 30 w 134"/>
                <a:gd name="T31" fmla="*/ 20 h 124"/>
                <a:gd name="T32" fmla="*/ 20 w 134"/>
                <a:gd name="T33" fmla="*/ 26 h 124"/>
                <a:gd name="T34" fmla="*/ 8 w 134"/>
                <a:gd name="T35" fmla="*/ 34 h 124"/>
                <a:gd name="T36" fmla="*/ 4 w 134"/>
                <a:gd name="T37" fmla="*/ 38 h 124"/>
                <a:gd name="T38" fmla="*/ 2 w 134"/>
                <a:gd name="T39" fmla="*/ 42 h 124"/>
                <a:gd name="T40" fmla="*/ 0 w 134"/>
                <a:gd name="T41" fmla="*/ 50 h 124"/>
                <a:gd name="T42" fmla="*/ 0 w 134"/>
                <a:gd name="T43" fmla="*/ 58 h 124"/>
                <a:gd name="T44" fmla="*/ 0 w 134"/>
                <a:gd name="T45" fmla="*/ 58 h 124"/>
                <a:gd name="T46" fmla="*/ 0 w 134"/>
                <a:gd name="T47" fmla="*/ 80 h 124"/>
                <a:gd name="T48" fmla="*/ 2 w 134"/>
                <a:gd name="T49" fmla="*/ 90 h 124"/>
                <a:gd name="T50" fmla="*/ 6 w 134"/>
                <a:gd name="T51" fmla="*/ 98 h 124"/>
                <a:gd name="T52" fmla="*/ 10 w 134"/>
                <a:gd name="T53" fmla="*/ 106 h 124"/>
                <a:gd name="T54" fmla="*/ 18 w 134"/>
                <a:gd name="T55" fmla="*/ 112 h 124"/>
                <a:gd name="T56" fmla="*/ 26 w 134"/>
                <a:gd name="T57" fmla="*/ 118 h 124"/>
                <a:gd name="T58" fmla="*/ 36 w 134"/>
                <a:gd name="T59" fmla="*/ 122 h 124"/>
                <a:gd name="T60" fmla="*/ 36 w 134"/>
                <a:gd name="T61" fmla="*/ 122 h 124"/>
                <a:gd name="T62" fmla="*/ 50 w 134"/>
                <a:gd name="T63" fmla="*/ 124 h 124"/>
                <a:gd name="T64" fmla="*/ 66 w 134"/>
                <a:gd name="T65" fmla="*/ 124 h 124"/>
                <a:gd name="T66" fmla="*/ 84 w 134"/>
                <a:gd name="T67" fmla="*/ 120 h 124"/>
                <a:gd name="T68" fmla="*/ 100 w 134"/>
                <a:gd name="T69" fmla="*/ 114 h 124"/>
                <a:gd name="T70" fmla="*/ 116 w 134"/>
                <a:gd name="T71" fmla="*/ 106 h 124"/>
                <a:gd name="T72" fmla="*/ 122 w 134"/>
                <a:gd name="T73" fmla="*/ 100 h 124"/>
                <a:gd name="T74" fmla="*/ 126 w 134"/>
                <a:gd name="T75" fmla="*/ 94 h 124"/>
                <a:gd name="T76" fmla="*/ 130 w 134"/>
                <a:gd name="T77" fmla="*/ 88 h 124"/>
                <a:gd name="T78" fmla="*/ 132 w 134"/>
                <a:gd name="T79" fmla="*/ 80 h 124"/>
                <a:gd name="T80" fmla="*/ 134 w 134"/>
                <a:gd name="T81" fmla="*/ 72 h 124"/>
                <a:gd name="T82" fmla="*/ 132 w 134"/>
                <a:gd name="T83" fmla="*/ 64 h 124"/>
                <a:gd name="T84" fmla="*/ 132 w 134"/>
                <a:gd name="T85" fmla="*/ 64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34" h="124">
                  <a:moveTo>
                    <a:pt x="132" y="64"/>
                  </a:moveTo>
                  <a:lnTo>
                    <a:pt x="132" y="64"/>
                  </a:lnTo>
                  <a:lnTo>
                    <a:pt x="122" y="52"/>
                  </a:lnTo>
                  <a:lnTo>
                    <a:pt x="112" y="40"/>
                  </a:lnTo>
                  <a:lnTo>
                    <a:pt x="100" y="32"/>
                  </a:lnTo>
                  <a:lnTo>
                    <a:pt x="96" y="26"/>
                  </a:lnTo>
                  <a:lnTo>
                    <a:pt x="90" y="20"/>
                  </a:lnTo>
                  <a:lnTo>
                    <a:pt x="84" y="12"/>
                  </a:lnTo>
                  <a:lnTo>
                    <a:pt x="76" y="6"/>
                  </a:lnTo>
                  <a:lnTo>
                    <a:pt x="68" y="2"/>
                  </a:lnTo>
                  <a:lnTo>
                    <a:pt x="60" y="0"/>
                  </a:lnTo>
                  <a:lnTo>
                    <a:pt x="50" y="2"/>
                  </a:lnTo>
                  <a:lnTo>
                    <a:pt x="40" y="10"/>
                  </a:lnTo>
                  <a:lnTo>
                    <a:pt x="30" y="20"/>
                  </a:lnTo>
                  <a:lnTo>
                    <a:pt x="20" y="26"/>
                  </a:lnTo>
                  <a:lnTo>
                    <a:pt x="8" y="34"/>
                  </a:lnTo>
                  <a:lnTo>
                    <a:pt x="4" y="38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0" y="80"/>
                  </a:lnTo>
                  <a:lnTo>
                    <a:pt x="2" y="90"/>
                  </a:lnTo>
                  <a:lnTo>
                    <a:pt x="6" y="98"/>
                  </a:lnTo>
                  <a:lnTo>
                    <a:pt x="10" y="106"/>
                  </a:lnTo>
                  <a:lnTo>
                    <a:pt x="18" y="112"/>
                  </a:lnTo>
                  <a:lnTo>
                    <a:pt x="26" y="118"/>
                  </a:lnTo>
                  <a:lnTo>
                    <a:pt x="36" y="122"/>
                  </a:lnTo>
                  <a:lnTo>
                    <a:pt x="50" y="124"/>
                  </a:lnTo>
                  <a:lnTo>
                    <a:pt x="66" y="124"/>
                  </a:lnTo>
                  <a:lnTo>
                    <a:pt x="84" y="120"/>
                  </a:lnTo>
                  <a:lnTo>
                    <a:pt x="100" y="114"/>
                  </a:lnTo>
                  <a:lnTo>
                    <a:pt x="116" y="106"/>
                  </a:lnTo>
                  <a:lnTo>
                    <a:pt x="122" y="100"/>
                  </a:lnTo>
                  <a:lnTo>
                    <a:pt x="126" y="94"/>
                  </a:lnTo>
                  <a:lnTo>
                    <a:pt x="130" y="88"/>
                  </a:lnTo>
                  <a:lnTo>
                    <a:pt x="132" y="80"/>
                  </a:lnTo>
                  <a:lnTo>
                    <a:pt x="134" y="72"/>
                  </a:lnTo>
                  <a:lnTo>
                    <a:pt x="132" y="6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367"/>
            <p:cNvSpPr>
              <a:spLocks/>
            </p:cNvSpPr>
            <p:nvPr/>
          </p:nvSpPr>
          <p:spPr bwMode="auto">
            <a:xfrm>
              <a:off x="1288" y="2466"/>
              <a:ext cx="286" cy="595"/>
            </a:xfrm>
            <a:custGeom>
              <a:avLst/>
              <a:gdLst>
                <a:gd name="T0" fmla="*/ 60 w 286"/>
                <a:gd name="T1" fmla="*/ 70 h 595"/>
                <a:gd name="T2" fmla="*/ 100 w 286"/>
                <a:gd name="T3" fmla="*/ 66 h 595"/>
                <a:gd name="T4" fmla="*/ 142 w 286"/>
                <a:gd name="T5" fmla="*/ 26 h 595"/>
                <a:gd name="T6" fmla="*/ 210 w 286"/>
                <a:gd name="T7" fmla="*/ 40 h 595"/>
                <a:gd name="T8" fmla="*/ 266 w 286"/>
                <a:gd name="T9" fmla="*/ 9 h 595"/>
                <a:gd name="T10" fmla="*/ 268 w 286"/>
                <a:gd name="T11" fmla="*/ 59 h 595"/>
                <a:gd name="T12" fmla="*/ 238 w 286"/>
                <a:gd name="T13" fmla="*/ 148 h 595"/>
                <a:gd name="T14" fmla="*/ 250 w 286"/>
                <a:gd name="T15" fmla="*/ 365 h 595"/>
                <a:gd name="T16" fmla="*/ 190 w 286"/>
                <a:gd name="T17" fmla="*/ 519 h 595"/>
                <a:gd name="T18" fmla="*/ 96 w 286"/>
                <a:gd name="T19" fmla="*/ 557 h 595"/>
                <a:gd name="T20" fmla="*/ 6 w 286"/>
                <a:gd name="T21" fmla="*/ 291 h 595"/>
                <a:gd name="T22" fmla="*/ 60 w 286"/>
                <a:gd name="T23" fmla="*/ 70 h 5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6" h="595">
                  <a:moveTo>
                    <a:pt x="60" y="70"/>
                  </a:moveTo>
                  <a:cubicBezTo>
                    <a:pt x="76" y="33"/>
                    <a:pt x="86" y="73"/>
                    <a:pt x="100" y="66"/>
                  </a:cubicBezTo>
                  <a:cubicBezTo>
                    <a:pt x="100" y="66"/>
                    <a:pt x="120" y="32"/>
                    <a:pt x="142" y="26"/>
                  </a:cubicBezTo>
                  <a:cubicBezTo>
                    <a:pt x="164" y="20"/>
                    <a:pt x="192" y="52"/>
                    <a:pt x="210" y="40"/>
                  </a:cubicBezTo>
                  <a:cubicBezTo>
                    <a:pt x="228" y="28"/>
                    <a:pt x="232" y="24"/>
                    <a:pt x="266" y="9"/>
                  </a:cubicBezTo>
                  <a:cubicBezTo>
                    <a:pt x="286" y="0"/>
                    <a:pt x="273" y="36"/>
                    <a:pt x="268" y="59"/>
                  </a:cubicBezTo>
                  <a:cubicBezTo>
                    <a:pt x="263" y="82"/>
                    <a:pt x="241" y="97"/>
                    <a:pt x="238" y="148"/>
                  </a:cubicBezTo>
                  <a:cubicBezTo>
                    <a:pt x="235" y="199"/>
                    <a:pt x="258" y="303"/>
                    <a:pt x="250" y="365"/>
                  </a:cubicBezTo>
                  <a:cubicBezTo>
                    <a:pt x="237" y="442"/>
                    <a:pt x="216" y="487"/>
                    <a:pt x="190" y="519"/>
                  </a:cubicBezTo>
                  <a:cubicBezTo>
                    <a:pt x="164" y="551"/>
                    <a:pt x="127" y="595"/>
                    <a:pt x="96" y="557"/>
                  </a:cubicBezTo>
                  <a:cubicBezTo>
                    <a:pt x="65" y="519"/>
                    <a:pt x="12" y="372"/>
                    <a:pt x="6" y="291"/>
                  </a:cubicBezTo>
                  <a:cubicBezTo>
                    <a:pt x="0" y="210"/>
                    <a:pt x="45" y="108"/>
                    <a:pt x="60" y="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370"/>
            <p:cNvSpPr>
              <a:spLocks/>
            </p:cNvSpPr>
            <p:nvPr/>
          </p:nvSpPr>
          <p:spPr bwMode="auto">
            <a:xfrm>
              <a:off x="1171" y="2479"/>
              <a:ext cx="286" cy="553"/>
            </a:xfrm>
            <a:custGeom>
              <a:avLst/>
              <a:gdLst>
                <a:gd name="T0" fmla="*/ 19 w 286"/>
                <a:gd name="T1" fmla="*/ 206 h 553"/>
                <a:gd name="T2" fmla="*/ 59 w 286"/>
                <a:gd name="T3" fmla="*/ 46 h 553"/>
                <a:gd name="T4" fmla="*/ 65 w 286"/>
                <a:gd name="T5" fmla="*/ 0 h 553"/>
                <a:gd name="T6" fmla="*/ 161 w 286"/>
                <a:gd name="T7" fmla="*/ 48 h 553"/>
                <a:gd name="T8" fmla="*/ 231 w 286"/>
                <a:gd name="T9" fmla="*/ 124 h 553"/>
                <a:gd name="T10" fmla="*/ 245 w 286"/>
                <a:gd name="T11" fmla="*/ 268 h 553"/>
                <a:gd name="T12" fmla="*/ 277 w 286"/>
                <a:gd name="T13" fmla="*/ 512 h 553"/>
                <a:gd name="T14" fmla="*/ 193 w 286"/>
                <a:gd name="T15" fmla="*/ 553 h 553"/>
                <a:gd name="T16" fmla="*/ 29 w 286"/>
                <a:gd name="T17" fmla="*/ 455 h 553"/>
                <a:gd name="T18" fmla="*/ 19 w 286"/>
                <a:gd name="T19" fmla="*/ 206 h 5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6" h="553">
                  <a:moveTo>
                    <a:pt x="19" y="206"/>
                  </a:moveTo>
                  <a:cubicBezTo>
                    <a:pt x="35" y="125"/>
                    <a:pt x="51" y="80"/>
                    <a:pt x="59" y="46"/>
                  </a:cubicBezTo>
                  <a:cubicBezTo>
                    <a:pt x="67" y="12"/>
                    <a:pt x="48" y="0"/>
                    <a:pt x="65" y="0"/>
                  </a:cubicBezTo>
                  <a:cubicBezTo>
                    <a:pt x="82" y="0"/>
                    <a:pt x="133" y="27"/>
                    <a:pt x="161" y="48"/>
                  </a:cubicBezTo>
                  <a:cubicBezTo>
                    <a:pt x="189" y="69"/>
                    <a:pt x="217" y="87"/>
                    <a:pt x="231" y="124"/>
                  </a:cubicBezTo>
                  <a:cubicBezTo>
                    <a:pt x="245" y="161"/>
                    <a:pt x="237" y="203"/>
                    <a:pt x="245" y="268"/>
                  </a:cubicBezTo>
                  <a:cubicBezTo>
                    <a:pt x="253" y="333"/>
                    <a:pt x="286" y="465"/>
                    <a:pt x="277" y="512"/>
                  </a:cubicBezTo>
                  <a:lnTo>
                    <a:pt x="193" y="553"/>
                  </a:lnTo>
                  <a:cubicBezTo>
                    <a:pt x="152" y="543"/>
                    <a:pt x="58" y="513"/>
                    <a:pt x="29" y="455"/>
                  </a:cubicBezTo>
                  <a:cubicBezTo>
                    <a:pt x="0" y="397"/>
                    <a:pt x="3" y="287"/>
                    <a:pt x="19" y="20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371"/>
            <p:cNvSpPr>
              <a:spLocks/>
            </p:cNvSpPr>
            <p:nvPr/>
          </p:nvSpPr>
          <p:spPr bwMode="auto">
            <a:xfrm>
              <a:off x="1372" y="2565"/>
              <a:ext cx="121" cy="477"/>
            </a:xfrm>
            <a:custGeom>
              <a:avLst/>
              <a:gdLst>
                <a:gd name="T0" fmla="*/ 0 w 121"/>
                <a:gd name="T1" fmla="*/ 467 h 477"/>
                <a:gd name="T2" fmla="*/ 46 w 121"/>
                <a:gd name="T3" fmla="*/ 413 h 477"/>
                <a:gd name="T4" fmla="*/ 84 w 121"/>
                <a:gd name="T5" fmla="*/ 281 h 477"/>
                <a:gd name="T6" fmla="*/ 38 w 121"/>
                <a:gd name="T7" fmla="*/ 127 h 477"/>
                <a:gd name="T8" fmla="*/ 60 w 121"/>
                <a:gd name="T9" fmla="*/ 0 h 477"/>
                <a:gd name="T10" fmla="*/ 60 w 121"/>
                <a:gd name="T11" fmla="*/ 0 h 477"/>
                <a:gd name="T12" fmla="*/ 60 w 121"/>
                <a:gd name="T13" fmla="*/ 101 h 477"/>
                <a:gd name="T14" fmla="*/ 82 w 121"/>
                <a:gd name="T15" fmla="*/ 173 h 477"/>
                <a:gd name="T16" fmla="*/ 116 w 121"/>
                <a:gd name="T17" fmla="*/ 317 h 477"/>
                <a:gd name="T18" fmla="*/ 62 w 121"/>
                <a:gd name="T19" fmla="*/ 465 h 477"/>
                <a:gd name="T20" fmla="*/ 0 w 121"/>
                <a:gd name="T21" fmla="*/ 467 h 477"/>
                <a:gd name="T22" fmla="*/ 0 w 121"/>
                <a:gd name="T23" fmla="*/ 467 h 4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1" h="477">
                  <a:moveTo>
                    <a:pt x="0" y="467"/>
                  </a:moveTo>
                  <a:cubicBezTo>
                    <a:pt x="8" y="458"/>
                    <a:pt x="32" y="444"/>
                    <a:pt x="46" y="413"/>
                  </a:cubicBezTo>
                  <a:cubicBezTo>
                    <a:pt x="58" y="378"/>
                    <a:pt x="82" y="331"/>
                    <a:pt x="84" y="281"/>
                  </a:cubicBezTo>
                  <a:cubicBezTo>
                    <a:pt x="86" y="231"/>
                    <a:pt x="40" y="169"/>
                    <a:pt x="38" y="127"/>
                  </a:cubicBezTo>
                  <a:cubicBezTo>
                    <a:pt x="36" y="85"/>
                    <a:pt x="58" y="22"/>
                    <a:pt x="60" y="0"/>
                  </a:cubicBezTo>
                  <a:cubicBezTo>
                    <a:pt x="60" y="17"/>
                    <a:pt x="56" y="72"/>
                    <a:pt x="60" y="101"/>
                  </a:cubicBezTo>
                  <a:cubicBezTo>
                    <a:pt x="64" y="126"/>
                    <a:pt x="64" y="127"/>
                    <a:pt x="82" y="173"/>
                  </a:cubicBezTo>
                  <a:cubicBezTo>
                    <a:pt x="100" y="219"/>
                    <a:pt x="121" y="266"/>
                    <a:pt x="116" y="317"/>
                  </a:cubicBezTo>
                  <a:cubicBezTo>
                    <a:pt x="111" y="368"/>
                    <a:pt x="110" y="419"/>
                    <a:pt x="62" y="465"/>
                  </a:cubicBezTo>
                  <a:cubicBezTo>
                    <a:pt x="46" y="477"/>
                    <a:pt x="11" y="467"/>
                    <a:pt x="0" y="46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373"/>
            <p:cNvSpPr>
              <a:spLocks/>
            </p:cNvSpPr>
            <p:nvPr/>
          </p:nvSpPr>
          <p:spPr bwMode="auto">
            <a:xfrm>
              <a:off x="1034" y="2621"/>
              <a:ext cx="322" cy="421"/>
            </a:xfrm>
            <a:custGeom>
              <a:avLst/>
              <a:gdLst>
                <a:gd name="T0" fmla="*/ 322 w 322"/>
                <a:gd name="T1" fmla="*/ 409 h 421"/>
                <a:gd name="T2" fmla="*/ 322 w 322"/>
                <a:gd name="T3" fmla="*/ 409 h 421"/>
                <a:gd name="T4" fmla="*/ 218 w 322"/>
                <a:gd name="T5" fmla="*/ 409 h 421"/>
                <a:gd name="T6" fmla="*/ 108 w 322"/>
                <a:gd name="T7" fmla="*/ 310 h 421"/>
                <a:gd name="T8" fmla="*/ 56 w 322"/>
                <a:gd name="T9" fmla="*/ 76 h 421"/>
                <a:gd name="T10" fmla="*/ 0 w 322"/>
                <a:gd name="T11" fmla="*/ 0 h 421"/>
                <a:gd name="T12" fmla="*/ 0 w 322"/>
                <a:gd name="T13" fmla="*/ 0 h 421"/>
                <a:gd name="T14" fmla="*/ 80 w 322"/>
                <a:gd name="T15" fmla="*/ 69 h 421"/>
                <a:gd name="T16" fmla="*/ 148 w 322"/>
                <a:gd name="T17" fmla="*/ 306 h 421"/>
                <a:gd name="T18" fmla="*/ 322 w 322"/>
                <a:gd name="T19" fmla="*/ 409 h 421"/>
                <a:gd name="T20" fmla="*/ 322 w 322"/>
                <a:gd name="T21" fmla="*/ 409 h 4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21">
                  <a:moveTo>
                    <a:pt x="322" y="409"/>
                  </a:moveTo>
                  <a:lnTo>
                    <a:pt x="322" y="409"/>
                  </a:lnTo>
                  <a:cubicBezTo>
                    <a:pt x="322" y="409"/>
                    <a:pt x="246" y="421"/>
                    <a:pt x="218" y="409"/>
                  </a:cubicBezTo>
                  <a:cubicBezTo>
                    <a:pt x="190" y="397"/>
                    <a:pt x="135" y="365"/>
                    <a:pt x="108" y="310"/>
                  </a:cubicBezTo>
                  <a:cubicBezTo>
                    <a:pt x="81" y="255"/>
                    <a:pt x="74" y="128"/>
                    <a:pt x="56" y="76"/>
                  </a:cubicBezTo>
                  <a:cubicBezTo>
                    <a:pt x="38" y="24"/>
                    <a:pt x="9" y="13"/>
                    <a:pt x="0" y="0"/>
                  </a:cubicBezTo>
                  <a:cubicBezTo>
                    <a:pt x="13" y="11"/>
                    <a:pt x="46" y="23"/>
                    <a:pt x="80" y="69"/>
                  </a:cubicBezTo>
                  <a:cubicBezTo>
                    <a:pt x="105" y="120"/>
                    <a:pt x="108" y="249"/>
                    <a:pt x="148" y="306"/>
                  </a:cubicBezTo>
                  <a:cubicBezTo>
                    <a:pt x="202" y="377"/>
                    <a:pt x="293" y="392"/>
                    <a:pt x="322" y="40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430"/>
          <p:cNvGrpSpPr>
            <a:grpSpLocks/>
          </p:cNvGrpSpPr>
          <p:nvPr/>
        </p:nvGrpSpPr>
        <p:grpSpPr bwMode="auto">
          <a:xfrm>
            <a:off x="6870700" y="3857625"/>
            <a:ext cx="1287463" cy="2006600"/>
            <a:chOff x="4328" y="2430"/>
            <a:chExt cx="811" cy="1264"/>
          </a:xfrm>
        </p:grpSpPr>
        <p:sp>
          <p:nvSpPr>
            <p:cNvPr id="7191" name="Freeform 427"/>
            <p:cNvSpPr>
              <a:spLocks/>
            </p:cNvSpPr>
            <p:nvPr/>
          </p:nvSpPr>
          <p:spPr bwMode="auto">
            <a:xfrm rot="-9232090">
              <a:off x="4328" y="2655"/>
              <a:ext cx="357" cy="348"/>
            </a:xfrm>
            <a:custGeom>
              <a:avLst/>
              <a:gdLst>
                <a:gd name="T0" fmla="*/ 0 w 303"/>
                <a:gd name="T1" fmla="*/ 225 h 295"/>
                <a:gd name="T2" fmla="*/ 0 w 303"/>
                <a:gd name="T3" fmla="*/ 225 h 295"/>
                <a:gd name="T4" fmla="*/ 127 w 303"/>
                <a:gd name="T5" fmla="*/ 37 h 295"/>
                <a:gd name="T6" fmla="*/ 231 w 303"/>
                <a:gd name="T7" fmla="*/ 8 h 295"/>
                <a:gd name="T8" fmla="*/ 342 w 303"/>
                <a:gd name="T9" fmla="*/ 61 h 295"/>
                <a:gd name="T10" fmla="*/ 419 w 303"/>
                <a:gd name="T11" fmla="*/ 267 h 295"/>
                <a:gd name="T12" fmla="*/ 348 w 303"/>
                <a:gd name="T13" fmla="*/ 389 h 295"/>
                <a:gd name="T14" fmla="*/ 256 w 303"/>
                <a:gd name="T15" fmla="*/ 393 h 295"/>
                <a:gd name="T16" fmla="*/ 58 w 303"/>
                <a:gd name="T17" fmla="*/ 362 h 295"/>
                <a:gd name="T18" fmla="*/ 0 w 303"/>
                <a:gd name="T19" fmla="*/ 225 h 2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295">
                  <a:moveTo>
                    <a:pt x="0" y="162"/>
                  </a:moveTo>
                  <a:lnTo>
                    <a:pt x="0" y="162"/>
                  </a:lnTo>
                  <a:cubicBezTo>
                    <a:pt x="15" y="139"/>
                    <a:pt x="64" y="52"/>
                    <a:pt x="92" y="26"/>
                  </a:cubicBezTo>
                  <a:cubicBezTo>
                    <a:pt x="120" y="0"/>
                    <a:pt x="140" y="3"/>
                    <a:pt x="166" y="6"/>
                  </a:cubicBezTo>
                  <a:cubicBezTo>
                    <a:pt x="192" y="9"/>
                    <a:pt x="223" y="13"/>
                    <a:pt x="246" y="44"/>
                  </a:cubicBezTo>
                  <a:cubicBezTo>
                    <a:pt x="269" y="75"/>
                    <a:pt x="301" y="153"/>
                    <a:pt x="302" y="192"/>
                  </a:cubicBezTo>
                  <a:cubicBezTo>
                    <a:pt x="303" y="231"/>
                    <a:pt x="270" y="265"/>
                    <a:pt x="250" y="280"/>
                  </a:cubicBezTo>
                  <a:cubicBezTo>
                    <a:pt x="230" y="295"/>
                    <a:pt x="219" y="285"/>
                    <a:pt x="184" y="282"/>
                  </a:cubicBezTo>
                  <a:cubicBezTo>
                    <a:pt x="149" y="279"/>
                    <a:pt x="73" y="280"/>
                    <a:pt x="42" y="260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428"/>
            <p:cNvSpPr>
              <a:spLocks/>
            </p:cNvSpPr>
            <p:nvPr/>
          </p:nvSpPr>
          <p:spPr bwMode="auto">
            <a:xfrm rot="10800000">
              <a:off x="4517" y="2430"/>
              <a:ext cx="587" cy="399"/>
            </a:xfrm>
            <a:custGeom>
              <a:avLst/>
              <a:gdLst>
                <a:gd name="T0" fmla="*/ 186 w 447"/>
                <a:gd name="T1" fmla="*/ 14 h 304"/>
                <a:gd name="T2" fmla="*/ 28 w 447"/>
                <a:gd name="T3" fmla="*/ 169 h 304"/>
                <a:gd name="T4" fmla="*/ 14 w 447"/>
                <a:gd name="T5" fmla="*/ 335 h 304"/>
                <a:gd name="T6" fmla="*/ 159 w 447"/>
                <a:gd name="T7" fmla="*/ 392 h 304"/>
                <a:gd name="T8" fmla="*/ 494 w 447"/>
                <a:gd name="T9" fmla="*/ 518 h 304"/>
                <a:gd name="T10" fmla="*/ 734 w 447"/>
                <a:gd name="T11" fmla="*/ 324 h 304"/>
                <a:gd name="T12" fmla="*/ 707 w 447"/>
                <a:gd name="T13" fmla="*/ 189 h 304"/>
                <a:gd name="T14" fmla="*/ 594 w 447"/>
                <a:gd name="T15" fmla="*/ 87 h 304"/>
                <a:gd name="T16" fmla="*/ 186 w 447"/>
                <a:gd name="T17" fmla="*/ 14 h 3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7" h="304">
                  <a:moveTo>
                    <a:pt x="108" y="8"/>
                  </a:moveTo>
                  <a:cubicBezTo>
                    <a:pt x="53" y="16"/>
                    <a:pt x="33" y="67"/>
                    <a:pt x="16" y="98"/>
                  </a:cubicBezTo>
                  <a:cubicBezTo>
                    <a:pt x="3" y="129"/>
                    <a:pt x="0" y="176"/>
                    <a:pt x="8" y="194"/>
                  </a:cubicBezTo>
                  <a:cubicBezTo>
                    <a:pt x="16" y="212"/>
                    <a:pt x="46" y="210"/>
                    <a:pt x="92" y="228"/>
                  </a:cubicBezTo>
                  <a:cubicBezTo>
                    <a:pt x="140" y="300"/>
                    <a:pt x="226" y="304"/>
                    <a:pt x="286" y="301"/>
                  </a:cubicBezTo>
                  <a:cubicBezTo>
                    <a:pt x="346" y="298"/>
                    <a:pt x="405" y="220"/>
                    <a:pt x="426" y="188"/>
                  </a:cubicBezTo>
                  <a:cubicBezTo>
                    <a:pt x="447" y="156"/>
                    <a:pt x="424" y="133"/>
                    <a:pt x="410" y="110"/>
                  </a:cubicBezTo>
                  <a:cubicBezTo>
                    <a:pt x="395" y="89"/>
                    <a:pt x="398" y="67"/>
                    <a:pt x="344" y="50"/>
                  </a:cubicBezTo>
                  <a:cubicBezTo>
                    <a:pt x="290" y="33"/>
                    <a:pt x="163" y="0"/>
                    <a:pt x="108" y="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426"/>
            <p:cNvSpPr>
              <a:spLocks/>
            </p:cNvSpPr>
            <p:nvPr/>
          </p:nvSpPr>
          <p:spPr bwMode="auto">
            <a:xfrm rot="9900000">
              <a:off x="4799" y="2730"/>
              <a:ext cx="340" cy="366"/>
            </a:xfrm>
            <a:custGeom>
              <a:avLst/>
              <a:gdLst>
                <a:gd name="T0" fmla="*/ 226 w 311"/>
                <a:gd name="T1" fmla="*/ 388 h 345"/>
                <a:gd name="T2" fmla="*/ 226 w 311"/>
                <a:gd name="T3" fmla="*/ 388 h 345"/>
                <a:gd name="T4" fmla="*/ 30 w 311"/>
                <a:gd name="T5" fmla="*/ 348 h 345"/>
                <a:gd name="T6" fmla="*/ 49 w 311"/>
                <a:gd name="T7" fmla="*/ 238 h 345"/>
                <a:gd name="T8" fmla="*/ 11 w 311"/>
                <a:gd name="T9" fmla="*/ 111 h 345"/>
                <a:gd name="T10" fmla="*/ 59 w 311"/>
                <a:gd name="T11" fmla="*/ 75 h 345"/>
                <a:gd name="T12" fmla="*/ 92 w 311"/>
                <a:gd name="T13" fmla="*/ 23 h 345"/>
                <a:gd name="T14" fmla="*/ 146 w 311"/>
                <a:gd name="T15" fmla="*/ 1 h 345"/>
                <a:gd name="T16" fmla="*/ 329 w 311"/>
                <a:gd name="T17" fmla="*/ 31 h 345"/>
                <a:gd name="T18" fmla="*/ 367 w 311"/>
                <a:gd name="T19" fmla="*/ 107 h 345"/>
                <a:gd name="T20" fmla="*/ 372 w 311"/>
                <a:gd name="T21" fmla="*/ 251 h 345"/>
                <a:gd name="T22" fmla="*/ 226 w 311"/>
                <a:gd name="T23" fmla="*/ 388 h 3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1" h="345">
                  <a:moveTo>
                    <a:pt x="189" y="345"/>
                  </a:moveTo>
                  <a:lnTo>
                    <a:pt x="189" y="345"/>
                  </a:lnTo>
                  <a:cubicBezTo>
                    <a:pt x="162" y="339"/>
                    <a:pt x="50" y="331"/>
                    <a:pt x="25" y="309"/>
                  </a:cubicBezTo>
                  <a:cubicBezTo>
                    <a:pt x="0" y="287"/>
                    <a:pt x="42" y="245"/>
                    <a:pt x="41" y="211"/>
                  </a:cubicBezTo>
                  <a:cubicBezTo>
                    <a:pt x="40" y="177"/>
                    <a:pt x="8" y="123"/>
                    <a:pt x="9" y="99"/>
                  </a:cubicBezTo>
                  <a:cubicBezTo>
                    <a:pt x="10" y="75"/>
                    <a:pt x="38" y="80"/>
                    <a:pt x="49" y="67"/>
                  </a:cubicBezTo>
                  <a:cubicBezTo>
                    <a:pt x="49" y="67"/>
                    <a:pt x="65" y="32"/>
                    <a:pt x="77" y="21"/>
                  </a:cubicBezTo>
                  <a:cubicBezTo>
                    <a:pt x="89" y="10"/>
                    <a:pt x="90" y="0"/>
                    <a:pt x="123" y="1"/>
                  </a:cubicBezTo>
                  <a:lnTo>
                    <a:pt x="275" y="27"/>
                  </a:lnTo>
                  <a:cubicBezTo>
                    <a:pt x="306" y="43"/>
                    <a:pt x="301" y="62"/>
                    <a:pt x="307" y="95"/>
                  </a:cubicBezTo>
                  <a:lnTo>
                    <a:pt x="311" y="223"/>
                  </a:lnTo>
                  <a:lnTo>
                    <a:pt x="189" y="3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406"/>
            <p:cNvSpPr>
              <a:spLocks/>
            </p:cNvSpPr>
            <p:nvPr/>
          </p:nvSpPr>
          <p:spPr bwMode="auto">
            <a:xfrm>
              <a:off x="4664" y="2908"/>
              <a:ext cx="116" cy="786"/>
            </a:xfrm>
            <a:custGeom>
              <a:avLst/>
              <a:gdLst>
                <a:gd name="T0" fmla="*/ 24 w 116"/>
                <a:gd name="T1" fmla="*/ 4 h 786"/>
                <a:gd name="T2" fmla="*/ 24 w 116"/>
                <a:gd name="T3" fmla="*/ 4 h 786"/>
                <a:gd name="T4" fmla="*/ 4 w 116"/>
                <a:gd name="T5" fmla="*/ 163 h 786"/>
                <a:gd name="T6" fmla="*/ 10 w 116"/>
                <a:gd name="T7" fmla="*/ 421 h 786"/>
                <a:gd name="T8" fmla="*/ 66 w 116"/>
                <a:gd name="T9" fmla="*/ 739 h 786"/>
                <a:gd name="T10" fmla="*/ 116 w 116"/>
                <a:gd name="T11" fmla="*/ 739 h 786"/>
                <a:gd name="T12" fmla="*/ 56 w 116"/>
                <a:gd name="T13" fmla="*/ 420 h 786"/>
                <a:gd name="T14" fmla="*/ 56 w 116"/>
                <a:gd name="T15" fmla="*/ 193 h 786"/>
                <a:gd name="T16" fmla="*/ 92 w 116"/>
                <a:gd name="T17" fmla="*/ 0 h 786"/>
                <a:gd name="T18" fmla="*/ 24 w 116"/>
                <a:gd name="T19" fmla="*/ 4 h 7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6" h="786">
                  <a:moveTo>
                    <a:pt x="24" y="4"/>
                  </a:moveTo>
                  <a:lnTo>
                    <a:pt x="24" y="4"/>
                  </a:lnTo>
                  <a:cubicBezTo>
                    <a:pt x="24" y="4"/>
                    <a:pt x="6" y="94"/>
                    <a:pt x="4" y="163"/>
                  </a:cubicBezTo>
                  <a:cubicBezTo>
                    <a:pt x="2" y="232"/>
                    <a:pt x="0" y="325"/>
                    <a:pt x="10" y="421"/>
                  </a:cubicBezTo>
                  <a:cubicBezTo>
                    <a:pt x="20" y="517"/>
                    <a:pt x="48" y="686"/>
                    <a:pt x="66" y="739"/>
                  </a:cubicBezTo>
                  <a:cubicBezTo>
                    <a:pt x="66" y="739"/>
                    <a:pt x="102" y="786"/>
                    <a:pt x="116" y="739"/>
                  </a:cubicBezTo>
                  <a:cubicBezTo>
                    <a:pt x="114" y="686"/>
                    <a:pt x="66" y="511"/>
                    <a:pt x="56" y="420"/>
                  </a:cubicBezTo>
                  <a:cubicBezTo>
                    <a:pt x="46" y="329"/>
                    <a:pt x="49" y="263"/>
                    <a:pt x="56" y="193"/>
                  </a:cubicBezTo>
                  <a:cubicBezTo>
                    <a:pt x="63" y="123"/>
                    <a:pt x="97" y="31"/>
                    <a:pt x="92" y="0"/>
                  </a:cubicBezTo>
                  <a:lnTo>
                    <a:pt x="24" y="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414"/>
            <p:cNvSpPr>
              <a:spLocks/>
            </p:cNvSpPr>
            <p:nvPr/>
          </p:nvSpPr>
          <p:spPr bwMode="auto">
            <a:xfrm>
              <a:off x="4453" y="2467"/>
              <a:ext cx="311" cy="345"/>
            </a:xfrm>
            <a:custGeom>
              <a:avLst/>
              <a:gdLst>
                <a:gd name="T0" fmla="*/ 189 w 311"/>
                <a:gd name="T1" fmla="*/ 345 h 345"/>
                <a:gd name="T2" fmla="*/ 189 w 311"/>
                <a:gd name="T3" fmla="*/ 345 h 345"/>
                <a:gd name="T4" fmla="*/ 25 w 311"/>
                <a:gd name="T5" fmla="*/ 309 h 345"/>
                <a:gd name="T6" fmla="*/ 41 w 311"/>
                <a:gd name="T7" fmla="*/ 211 h 345"/>
                <a:gd name="T8" fmla="*/ 9 w 311"/>
                <a:gd name="T9" fmla="*/ 99 h 345"/>
                <a:gd name="T10" fmla="*/ 49 w 311"/>
                <a:gd name="T11" fmla="*/ 67 h 345"/>
                <a:gd name="T12" fmla="*/ 77 w 311"/>
                <a:gd name="T13" fmla="*/ 21 h 345"/>
                <a:gd name="T14" fmla="*/ 123 w 311"/>
                <a:gd name="T15" fmla="*/ 1 h 345"/>
                <a:gd name="T16" fmla="*/ 275 w 311"/>
                <a:gd name="T17" fmla="*/ 27 h 345"/>
                <a:gd name="T18" fmla="*/ 307 w 311"/>
                <a:gd name="T19" fmla="*/ 95 h 345"/>
                <a:gd name="T20" fmla="*/ 311 w 311"/>
                <a:gd name="T21" fmla="*/ 223 h 345"/>
                <a:gd name="T22" fmla="*/ 189 w 311"/>
                <a:gd name="T23" fmla="*/ 345 h 3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1" h="345">
                  <a:moveTo>
                    <a:pt x="189" y="345"/>
                  </a:moveTo>
                  <a:lnTo>
                    <a:pt x="189" y="345"/>
                  </a:lnTo>
                  <a:cubicBezTo>
                    <a:pt x="162" y="339"/>
                    <a:pt x="50" y="331"/>
                    <a:pt x="25" y="309"/>
                  </a:cubicBezTo>
                  <a:cubicBezTo>
                    <a:pt x="0" y="287"/>
                    <a:pt x="42" y="245"/>
                    <a:pt x="41" y="211"/>
                  </a:cubicBezTo>
                  <a:cubicBezTo>
                    <a:pt x="40" y="177"/>
                    <a:pt x="8" y="123"/>
                    <a:pt x="9" y="99"/>
                  </a:cubicBezTo>
                  <a:cubicBezTo>
                    <a:pt x="10" y="75"/>
                    <a:pt x="38" y="80"/>
                    <a:pt x="49" y="67"/>
                  </a:cubicBezTo>
                  <a:cubicBezTo>
                    <a:pt x="49" y="67"/>
                    <a:pt x="65" y="32"/>
                    <a:pt x="77" y="21"/>
                  </a:cubicBezTo>
                  <a:cubicBezTo>
                    <a:pt x="89" y="10"/>
                    <a:pt x="90" y="0"/>
                    <a:pt x="123" y="1"/>
                  </a:cubicBezTo>
                  <a:lnTo>
                    <a:pt x="275" y="27"/>
                  </a:lnTo>
                  <a:cubicBezTo>
                    <a:pt x="306" y="43"/>
                    <a:pt x="301" y="62"/>
                    <a:pt x="307" y="95"/>
                  </a:cubicBezTo>
                  <a:lnTo>
                    <a:pt x="311" y="223"/>
                  </a:lnTo>
                  <a:lnTo>
                    <a:pt x="189" y="3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415"/>
            <p:cNvSpPr>
              <a:spLocks/>
            </p:cNvSpPr>
            <p:nvPr/>
          </p:nvSpPr>
          <p:spPr bwMode="auto">
            <a:xfrm>
              <a:off x="4798" y="2598"/>
              <a:ext cx="303" cy="295"/>
            </a:xfrm>
            <a:custGeom>
              <a:avLst/>
              <a:gdLst>
                <a:gd name="T0" fmla="*/ 0 w 303"/>
                <a:gd name="T1" fmla="*/ 162 h 295"/>
                <a:gd name="T2" fmla="*/ 0 w 303"/>
                <a:gd name="T3" fmla="*/ 162 h 295"/>
                <a:gd name="T4" fmla="*/ 92 w 303"/>
                <a:gd name="T5" fmla="*/ 26 h 295"/>
                <a:gd name="T6" fmla="*/ 166 w 303"/>
                <a:gd name="T7" fmla="*/ 6 h 295"/>
                <a:gd name="T8" fmla="*/ 246 w 303"/>
                <a:gd name="T9" fmla="*/ 44 h 295"/>
                <a:gd name="T10" fmla="*/ 302 w 303"/>
                <a:gd name="T11" fmla="*/ 192 h 295"/>
                <a:gd name="T12" fmla="*/ 250 w 303"/>
                <a:gd name="T13" fmla="*/ 280 h 295"/>
                <a:gd name="T14" fmla="*/ 184 w 303"/>
                <a:gd name="T15" fmla="*/ 282 h 295"/>
                <a:gd name="T16" fmla="*/ 42 w 303"/>
                <a:gd name="T17" fmla="*/ 260 h 295"/>
                <a:gd name="T18" fmla="*/ 0 w 303"/>
                <a:gd name="T19" fmla="*/ 162 h 2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295">
                  <a:moveTo>
                    <a:pt x="0" y="162"/>
                  </a:moveTo>
                  <a:lnTo>
                    <a:pt x="0" y="162"/>
                  </a:lnTo>
                  <a:cubicBezTo>
                    <a:pt x="15" y="139"/>
                    <a:pt x="64" y="52"/>
                    <a:pt x="92" y="26"/>
                  </a:cubicBezTo>
                  <a:cubicBezTo>
                    <a:pt x="120" y="0"/>
                    <a:pt x="140" y="3"/>
                    <a:pt x="166" y="6"/>
                  </a:cubicBezTo>
                  <a:cubicBezTo>
                    <a:pt x="192" y="9"/>
                    <a:pt x="223" y="13"/>
                    <a:pt x="246" y="44"/>
                  </a:cubicBezTo>
                  <a:cubicBezTo>
                    <a:pt x="269" y="75"/>
                    <a:pt x="301" y="153"/>
                    <a:pt x="302" y="192"/>
                  </a:cubicBezTo>
                  <a:cubicBezTo>
                    <a:pt x="303" y="231"/>
                    <a:pt x="270" y="265"/>
                    <a:pt x="250" y="280"/>
                  </a:cubicBezTo>
                  <a:cubicBezTo>
                    <a:pt x="230" y="295"/>
                    <a:pt x="219" y="285"/>
                    <a:pt x="184" y="282"/>
                  </a:cubicBezTo>
                  <a:cubicBezTo>
                    <a:pt x="149" y="279"/>
                    <a:pt x="73" y="280"/>
                    <a:pt x="42" y="260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418"/>
            <p:cNvSpPr>
              <a:spLocks/>
            </p:cNvSpPr>
            <p:nvPr/>
          </p:nvSpPr>
          <p:spPr bwMode="auto">
            <a:xfrm rot="398773">
              <a:off x="4488" y="2842"/>
              <a:ext cx="447" cy="304"/>
            </a:xfrm>
            <a:custGeom>
              <a:avLst/>
              <a:gdLst>
                <a:gd name="T0" fmla="*/ 108 w 447"/>
                <a:gd name="T1" fmla="*/ 8 h 304"/>
                <a:gd name="T2" fmla="*/ 16 w 447"/>
                <a:gd name="T3" fmla="*/ 98 h 304"/>
                <a:gd name="T4" fmla="*/ 8 w 447"/>
                <a:gd name="T5" fmla="*/ 194 h 304"/>
                <a:gd name="T6" fmla="*/ 92 w 447"/>
                <a:gd name="T7" fmla="*/ 228 h 304"/>
                <a:gd name="T8" fmla="*/ 286 w 447"/>
                <a:gd name="T9" fmla="*/ 301 h 304"/>
                <a:gd name="T10" fmla="*/ 426 w 447"/>
                <a:gd name="T11" fmla="*/ 188 h 304"/>
                <a:gd name="T12" fmla="*/ 410 w 447"/>
                <a:gd name="T13" fmla="*/ 110 h 304"/>
                <a:gd name="T14" fmla="*/ 344 w 447"/>
                <a:gd name="T15" fmla="*/ 50 h 304"/>
                <a:gd name="T16" fmla="*/ 108 w 447"/>
                <a:gd name="T17" fmla="*/ 8 h 3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7" h="304">
                  <a:moveTo>
                    <a:pt x="108" y="8"/>
                  </a:moveTo>
                  <a:cubicBezTo>
                    <a:pt x="53" y="16"/>
                    <a:pt x="33" y="67"/>
                    <a:pt x="16" y="98"/>
                  </a:cubicBezTo>
                  <a:cubicBezTo>
                    <a:pt x="3" y="129"/>
                    <a:pt x="0" y="176"/>
                    <a:pt x="8" y="194"/>
                  </a:cubicBezTo>
                  <a:cubicBezTo>
                    <a:pt x="16" y="212"/>
                    <a:pt x="46" y="210"/>
                    <a:pt x="92" y="228"/>
                  </a:cubicBezTo>
                  <a:cubicBezTo>
                    <a:pt x="140" y="300"/>
                    <a:pt x="226" y="304"/>
                    <a:pt x="286" y="301"/>
                  </a:cubicBezTo>
                  <a:cubicBezTo>
                    <a:pt x="346" y="298"/>
                    <a:pt x="405" y="220"/>
                    <a:pt x="426" y="188"/>
                  </a:cubicBezTo>
                  <a:cubicBezTo>
                    <a:pt x="447" y="156"/>
                    <a:pt x="424" y="133"/>
                    <a:pt x="410" y="110"/>
                  </a:cubicBezTo>
                  <a:cubicBezTo>
                    <a:pt x="395" y="89"/>
                    <a:pt x="398" y="67"/>
                    <a:pt x="344" y="50"/>
                  </a:cubicBezTo>
                  <a:cubicBezTo>
                    <a:pt x="290" y="33"/>
                    <a:pt x="163" y="0"/>
                    <a:pt x="108" y="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Oval 429"/>
            <p:cNvSpPr>
              <a:spLocks noChangeArrowheads="1"/>
            </p:cNvSpPr>
            <p:nvPr/>
          </p:nvSpPr>
          <p:spPr bwMode="auto">
            <a:xfrm>
              <a:off x="4608" y="2658"/>
              <a:ext cx="294" cy="2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7175" name="Group 440"/>
          <p:cNvGrpSpPr>
            <a:grpSpLocks/>
          </p:cNvGrpSpPr>
          <p:nvPr/>
        </p:nvGrpSpPr>
        <p:grpSpPr bwMode="auto">
          <a:xfrm>
            <a:off x="4186238" y="3838575"/>
            <a:ext cx="1416050" cy="2133600"/>
            <a:chOff x="2637" y="2418"/>
            <a:chExt cx="892" cy="1344"/>
          </a:xfrm>
        </p:grpSpPr>
        <p:sp>
          <p:nvSpPr>
            <p:cNvPr id="7176" name="Freeform 439"/>
            <p:cNvSpPr>
              <a:spLocks/>
            </p:cNvSpPr>
            <p:nvPr/>
          </p:nvSpPr>
          <p:spPr bwMode="auto">
            <a:xfrm>
              <a:off x="2827" y="2428"/>
              <a:ext cx="425" cy="276"/>
            </a:xfrm>
            <a:custGeom>
              <a:avLst/>
              <a:gdLst>
                <a:gd name="T0" fmla="*/ 423 w 425"/>
                <a:gd name="T1" fmla="*/ 90 h 276"/>
                <a:gd name="T2" fmla="*/ 425 w 425"/>
                <a:gd name="T3" fmla="*/ 200 h 276"/>
                <a:gd name="T4" fmla="*/ 197 w 425"/>
                <a:gd name="T5" fmla="*/ 254 h 276"/>
                <a:gd name="T6" fmla="*/ 23 w 425"/>
                <a:gd name="T7" fmla="*/ 68 h 276"/>
                <a:gd name="T8" fmla="*/ 205 w 425"/>
                <a:gd name="T9" fmla="*/ 4 h 276"/>
                <a:gd name="T10" fmla="*/ 335 w 425"/>
                <a:gd name="T11" fmla="*/ 44 h 276"/>
                <a:gd name="T12" fmla="*/ 423 w 425"/>
                <a:gd name="T13" fmla="*/ 90 h 2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5" h="276">
                  <a:moveTo>
                    <a:pt x="423" y="90"/>
                  </a:moveTo>
                  <a:lnTo>
                    <a:pt x="425" y="200"/>
                  </a:lnTo>
                  <a:cubicBezTo>
                    <a:pt x="372" y="235"/>
                    <a:pt x="256" y="276"/>
                    <a:pt x="197" y="254"/>
                  </a:cubicBezTo>
                  <a:cubicBezTo>
                    <a:pt x="117" y="249"/>
                    <a:pt x="0" y="202"/>
                    <a:pt x="23" y="68"/>
                  </a:cubicBezTo>
                  <a:cubicBezTo>
                    <a:pt x="23" y="38"/>
                    <a:pt x="153" y="8"/>
                    <a:pt x="205" y="4"/>
                  </a:cubicBezTo>
                  <a:cubicBezTo>
                    <a:pt x="257" y="0"/>
                    <a:pt x="299" y="30"/>
                    <a:pt x="335" y="44"/>
                  </a:cubicBezTo>
                  <a:lnTo>
                    <a:pt x="423" y="9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437"/>
            <p:cNvSpPr>
              <a:spLocks/>
            </p:cNvSpPr>
            <p:nvPr/>
          </p:nvSpPr>
          <p:spPr bwMode="auto">
            <a:xfrm>
              <a:off x="3141" y="2418"/>
              <a:ext cx="248" cy="217"/>
            </a:xfrm>
            <a:custGeom>
              <a:avLst/>
              <a:gdLst>
                <a:gd name="T0" fmla="*/ 248 w 248"/>
                <a:gd name="T1" fmla="*/ 217 h 217"/>
                <a:gd name="T2" fmla="*/ 248 w 248"/>
                <a:gd name="T3" fmla="*/ 217 h 217"/>
                <a:gd name="T4" fmla="*/ 184 w 248"/>
                <a:gd name="T5" fmla="*/ 42 h 217"/>
                <a:gd name="T6" fmla="*/ 11 w 248"/>
                <a:gd name="T7" fmla="*/ 52 h 217"/>
                <a:gd name="T8" fmla="*/ 79 w 248"/>
                <a:gd name="T9" fmla="*/ 94 h 217"/>
                <a:gd name="T10" fmla="*/ 248 w 248"/>
                <a:gd name="T11" fmla="*/ 217 h 217"/>
                <a:gd name="T12" fmla="*/ 248 w 248"/>
                <a:gd name="T13" fmla="*/ 217 h 2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8" h="217">
                  <a:moveTo>
                    <a:pt x="248" y="217"/>
                  </a:moveTo>
                  <a:lnTo>
                    <a:pt x="248" y="217"/>
                  </a:lnTo>
                  <a:cubicBezTo>
                    <a:pt x="248" y="217"/>
                    <a:pt x="223" y="70"/>
                    <a:pt x="184" y="42"/>
                  </a:cubicBezTo>
                  <a:cubicBezTo>
                    <a:pt x="115" y="0"/>
                    <a:pt x="0" y="23"/>
                    <a:pt x="11" y="52"/>
                  </a:cubicBezTo>
                  <a:lnTo>
                    <a:pt x="79" y="94"/>
                  </a:lnTo>
                  <a:lnTo>
                    <a:pt x="248" y="2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434"/>
            <p:cNvSpPr>
              <a:spLocks/>
            </p:cNvSpPr>
            <p:nvPr/>
          </p:nvSpPr>
          <p:spPr bwMode="auto">
            <a:xfrm>
              <a:off x="2637" y="2484"/>
              <a:ext cx="358" cy="669"/>
            </a:xfrm>
            <a:custGeom>
              <a:avLst/>
              <a:gdLst>
                <a:gd name="T0" fmla="*/ 358 w 358"/>
                <a:gd name="T1" fmla="*/ 669 h 669"/>
                <a:gd name="T2" fmla="*/ 358 w 358"/>
                <a:gd name="T3" fmla="*/ 669 h 669"/>
                <a:gd name="T4" fmla="*/ 162 w 358"/>
                <a:gd name="T5" fmla="*/ 619 h 669"/>
                <a:gd name="T6" fmla="*/ 23 w 358"/>
                <a:gd name="T7" fmla="*/ 486 h 669"/>
                <a:gd name="T8" fmla="*/ 47 w 358"/>
                <a:gd name="T9" fmla="*/ 353 h 669"/>
                <a:gd name="T10" fmla="*/ 5 w 358"/>
                <a:gd name="T11" fmla="*/ 185 h 669"/>
                <a:gd name="T12" fmla="*/ 327 w 358"/>
                <a:gd name="T13" fmla="*/ 62 h 669"/>
                <a:gd name="T14" fmla="*/ 358 w 358"/>
                <a:gd name="T15" fmla="*/ 669 h 669"/>
                <a:gd name="T16" fmla="*/ 358 w 358"/>
                <a:gd name="T17" fmla="*/ 669 h 6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8" h="669">
                  <a:moveTo>
                    <a:pt x="358" y="669"/>
                  </a:moveTo>
                  <a:lnTo>
                    <a:pt x="358" y="669"/>
                  </a:lnTo>
                  <a:cubicBezTo>
                    <a:pt x="326" y="661"/>
                    <a:pt x="219" y="650"/>
                    <a:pt x="162" y="619"/>
                  </a:cubicBezTo>
                  <a:cubicBezTo>
                    <a:pt x="106" y="588"/>
                    <a:pt x="41" y="531"/>
                    <a:pt x="23" y="486"/>
                  </a:cubicBezTo>
                  <a:cubicBezTo>
                    <a:pt x="4" y="442"/>
                    <a:pt x="49" y="403"/>
                    <a:pt x="47" y="353"/>
                  </a:cubicBezTo>
                  <a:cubicBezTo>
                    <a:pt x="44" y="304"/>
                    <a:pt x="0" y="225"/>
                    <a:pt x="5" y="185"/>
                  </a:cubicBezTo>
                  <a:cubicBezTo>
                    <a:pt x="10" y="145"/>
                    <a:pt x="201" y="0"/>
                    <a:pt x="327" y="62"/>
                  </a:cubicBezTo>
                  <a:cubicBezTo>
                    <a:pt x="305" y="299"/>
                    <a:pt x="311" y="577"/>
                    <a:pt x="358" y="6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431"/>
            <p:cNvSpPr>
              <a:spLocks/>
            </p:cNvSpPr>
            <p:nvPr/>
          </p:nvSpPr>
          <p:spPr bwMode="auto">
            <a:xfrm>
              <a:off x="3043" y="2450"/>
              <a:ext cx="428" cy="707"/>
            </a:xfrm>
            <a:custGeom>
              <a:avLst/>
              <a:gdLst>
                <a:gd name="T0" fmla="*/ 179 w 428"/>
                <a:gd name="T1" fmla="*/ 62 h 707"/>
                <a:gd name="T2" fmla="*/ 359 w 428"/>
                <a:gd name="T3" fmla="*/ 197 h 707"/>
                <a:gd name="T4" fmla="*/ 424 w 428"/>
                <a:gd name="T5" fmla="*/ 379 h 707"/>
                <a:gd name="T6" fmla="*/ 344 w 428"/>
                <a:gd name="T7" fmla="*/ 487 h 707"/>
                <a:gd name="T8" fmla="*/ 307 w 428"/>
                <a:gd name="T9" fmla="*/ 656 h 707"/>
                <a:gd name="T10" fmla="*/ 21 w 428"/>
                <a:gd name="T11" fmla="*/ 679 h 707"/>
                <a:gd name="T12" fmla="*/ 179 w 428"/>
                <a:gd name="T13" fmla="*/ 62 h 7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8" h="707">
                  <a:moveTo>
                    <a:pt x="179" y="62"/>
                  </a:moveTo>
                  <a:cubicBezTo>
                    <a:pt x="217" y="0"/>
                    <a:pt x="318" y="144"/>
                    <a:pt x="359" y="197"/>
                  </a:cubicBezTo>
                  <a:cubicBezTo>
                    <a:pt x="398" y="248"/>
                    <a:pt x="428" y="331"/>
                    <a:pt x="424" y="379"/>
                  </a:cubicBezTo>
                  <a:cubicBezTo>
                    <a:pt x="422" y="427"/>
                    <a:pt x="365" y="442"/>
                    <a:pt x="344" y="487"/>
                  </a:cubicBezTo>
                  <a:cubicBezTo>
                    <a:pt x="325" y="533"/>
                    <a:pt x="330" y="622"/>
                    <a:pt x="307" y="656"/>
                  </a:cubicBezTo>
                  <a:cubicBezTo>
                    <a:pt x="284" y="690"/>
                    <a:pt x="29" y="707"/>
                    <a:pt x="21" y="679"/>
                  </a:cubicBezTo>
                  <a:cubicBezTo>
                    <a:pt x="0" y="580"/>
                    <a:pt x="141" y="124"/>
                    <a:pt x="179" y="6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375"/>
            <p:cNvSpPr>
              <a:spLocks/>
            </p:cNvSpPr>
            <p:nvPr/>
          </p:nvSpPr>
          <p:spPr bwMode="auto">
            <a:xfrm>
              <a:off x="2681" y="3066"/>
              <a:ext cx="848" cy="696"/>
            </a:xfrm>
            <a:custGeom>
              <a:avLst/>
              <a:gdLst>
                <a:gd name="T0" fmla="*/ 126 w 848"/>
                <a:gd name="T1" fmla="*/ 196 h 696"/>
                <a:gd name="T2" fmla="*/ 172 w 848"/>
                <a:gd name="T3" fmla="*/ 196 h 696"/>
                <a:gd name="T4" fmla="*/ 212 w 848"/>
                <a:gd name="T5" fmla="*/ 200 h 696"/>
                <a:gd name="T6" fmla="*/ 248 w 848"/>
                <a:gd name="T7" fmla="*/ 260 h 696"/>
                <a:gd name="T8" fmla="*/ 242 w 848"/>
                <a:gd name="T9" fmla="*/ 326 h 696"/>
                <a:gd name="T10" fmla="*/ 326 w 848"/>
                <a:gd name="T11" fmla="*/ 386 h 696"/>
                <a:gd name="T12" fmla="*/ 336 w 848"/>
                <a:gd name="T13" fmla="*/ 228 h 696"/>
                <a:gd name="T14" fmla="*/ 318 w 848"/>
                <a:gd name="T15" fmla="*/ 92 h 696"/>
                <a:gd name="T16" fmla="*/ 276 w 848"/>
                <a:gd name="T17" fmla="*/ 30 h 696"/>
                <a:gd name="T18" fmla="*/ 322 w 848"/>
                <a:gd name="T19" fmla="*/ 18 h 696"/>
                <a:gd name="T20" fmla="*/ 440 w 848"/>
                <a:gd name="T21" fmla="*/ 24 h 696"/>
                <a:gd name="T22" fmla="*/ 410 w 848"/>
                <a:gd name="T23" fmla="*/ 84 h 696"/>
                <a:gd name="T24" fmla="*/ 370 w 848"/>
                <a:gd name="T25" fmla="*/ 146 h 696"/>
                <a:gd name="T26" fmla="*/ 372 w 848"/>
                <a:gd name="T27" fmla="*/ 384 h 696"/>
                <a:gd name="T28" fmla="*/ 438 w 848"/>
                <a:gd name="T29" fmla="*/ 356 h 696"/>
                <a:gd name="T30" fmla="*/ 432 w 848"/>
                <a:gd name="T31" fmla="*/ 304 h 696"/>
                <a:gd name="T32" fmla="*/ 396 w 848"/>
                <a:gd name="T33" fmla="*/ 232 h 696"/>
                <a:gd name="T34" fmla="*/ 394 w 848"/>
                <a:gd name="T35" fmla="*/ 188 h 696"/>
                <a:gd name="T36" fmla="*/ 404 w 848"/>
                <a:gd name="T37" fmla="*/ 152 h 696"/>
                <a:gd name="T38" fmla="*/ 430 w 848"/>
                <a:gd name="T39" fmla="*/ 150 h 696"/>
                <a:gd name="T40" fmla="*/ 472 w 848"/>
                <a:gd name="T41" fmla="*/ 84 h 696"/>
                <a:gd name="T42" fmla="*/ 514 w 848"/>
                <a:gd name="T43" fmla="*/ 162 h 696"/>
                <a:gd name="T44" fmla="*/ 534 w 848"/>
                <a:gd name="T45" fmla="*/ 182 h 696"/>
                <a:gd name="T46" fmla="*/ 524 w 848"/>
                <a:gd name="T47" fmla="*/ 248 h 696"/>
                <a:gd name="T48" fmla="*/ 530 w 848"/>
                <a:gd name="T49" fmla="*/ 272 h 696"/>
                <a:gd name="T50" fmla="*/ 478 w 848"/>
                <a:gd name="T51" fmla="*/ 310 h 696"/>
                <a:gd name="T52" fmla="*/ 448 w 848"/>
                <a:gd name="T53" fmla="*/ 354 h 696"/>
                <a:gd name="T54" fmla="*/ 524 w 848"/>
                <a:gd name="T55" fmla="*/ 348 h 696"/>
                <a:gd name="T56" fmla="*/ 572 w 848"/>
                <a:gd name="T57" fmla="*/ 302 h 696"/>
                <a:gd name="T58" fmla="*/ 620 w 848"/>
                <a:gd name="T59" fmla="*/ 210 h 696"/>
                <a:gd name="T60" fmla="*/ 658 w 848"/>
                <a:gd name="T61" fmla="*/ 180 h 696"/>
                <a:gd name="T62" fmla="*/ 720 w 848"/>
                <a:gd name="T63" fmla="*/ 144 h 696"/>
                <a:gd name="T64" fmla="*/ 754 w 848"/>
                <a:gd name="T65" fmla="*/ 146 h 696"/>
                <a:gd name="T66" fmla="*/ 794 w 848"/>
                <a:gd name="T67" fmla="*/ 168 h 696"/>
                <a:gd name="T68" fmla="*/ 824 w 848"/>
                <a:gd name="T69" fmla="*/ 216 h 696"/>
                <a:gd name="T70" fmla="*/ 768 w 848"/>
                <a:gd name="T71" fmla="*/ 278 h 696"/>
                <a:gd name="T72" fmla="*/ 744 w 848"/>
                <a:gd name="T73" fmla="*/ 324 h 696"/>
                <a:gd name="T74" fmla="*/ 718 w 848"/>
                <a:gd name="T75" fmla="*/ 364 h 696"/>
                <a:gd name="T76" fmla="*/ 636 w 848"/>
                <a:gd name="T77" fmla="*/ 368 h 696"/>
                <a:gd name="T78" fmla="*/ 574 w 848"/>
                <a:gd name="T79" fmla="*/ 324 h 696"/>
                <a:gd name="T80" fmla="*/ 478 w 848"/>
                <a:gd name="T81" fmla="*/ 372 h 696"/>
                <a:gd name="T82" fmla="*/ 538 w 848"/>
                <a:gd name="T83" fmla="*/ 404 h 696"/>
                <a:gd name="T84" fmla="*/ 610 w 848"/>
                <a:gd name="T85" fmla="*/ 382 h 696"/>
                <a:gd name="T86" fmla="*/ 636 w 848"/>
                <a:gd name="T87" fmla="*/ 404 h 696"/>
                <a:gd name="T88" fmla="*/ 700 w 848"/>
                <a:gd name="T89" fmla="*/ 448 h 696"/>
                <a:gd name="T90" fmla="*/ 696 w 848"/>
                <a:gd name="T91" fmla="*/ 476 h 696"/>
                <a:gd name="T92" fmla="*/ 742 w 848"/>
                <a:gd name="T93" fmla="*/ 580 h 696"/>
                <a:gd name="T94" fmla="*/ 664 w 848"/>
                <a:gd name="T95" fmla="*/ 560 h 696"/>
                <a:gd name="T96" fmla="*/ 638 w 848"/>
                <a:gd name="T97" fmla="*/ 580 h 696"/>
                <a:gd name="T98" fmla="*/ 608 w 848"/>
                <a:gd name="T99" fmla="*/ 574 h 696"/>
                <a:gd name="T100" fmla="*/ 560 w 848"/>
                <a:gd name="T101" fmla="*/ 520 h 696"/>
                <a:gd name="T102" fmla="*/ 524 w 848"/>
                <a:gd name="T103" fmla="*/ 444 h 696"/>
                <a:gd name="T104" fmla="*/ 496 w 848"/>
                <a:gd name="T105" fmla="*/ 396 h 696"/>
                <a:gd name="T106" fmla="*/ 456 w 848"/>
                <a:gd name="T107" fmla="*/ 378 h 696"/>
                <a:gd name="T108" fmla="*/ 322 w 848"/>
                <a:gd name="T109" fmla="*/ 694 h 696"/>
                <a:gd name="T110" fmla="*/ 288 w 848"/>
                <a:gd name="T111" fmla="*/ 362 h 696"/>
                <a:gd name="T112" fmla="*/ 226 w 848"/>
                <a:gd name="T113" fmla="*/ 336 h 696"/>
                <a:gd name="T114" fmla="*/ 134 w 848"/>
                <a:gd name="T115" fmla="*/ 338 h 696"/>
                <a:gd name="T116" fmla="*/ 98 w 848"/>
                <a:gd name="T117" fmla="*/ 322 h 696"/>
                <a:gd name="T118" fmla="*/ 44 w 848"/>
                <a:gd name="T119" fmla="*/ 288 h 696"/>
                <a:gd name="T120" fmla="*/ 54 w 848"/>
                <a:gd name="T121" fmla="*/ 260 h 696"/>
                <a:gd name="T122" fmla="*/ 18 w 848"/>
                <a:gd name="T123" fmla="*/ 204 h 696"/>
                <a:gd name="T124" fmla="*/ 82 w 848"/>
                <a:gd name="T125" fmla="*/ 180 h 69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48" h="696">
                  <a:moveTo>
                    <a:pt x="82" y="180"/>
                  </a:moveTo>
                  <a:lnTo>
                    <a:pt x="82" y="180"/>
                  </a:lnTo>
                  <a:lnTo>
                    <a:pt x="102" y="184"/>
                  </a:lnTo>
                  <a:lnTo>
                    <a:pt x="116" y="190"/>
                  </a:lnTo>
                  <a:lnTo>
                    <a:pt x="124" y="194"/>
                  </a:lnTo>
                  <a:lnTo>
                    <a:pt x="126" y="196"/>
                  </a:lnTo>
                  <a:lnTo>
                    <a:pt x="134" y="174"/>
                  </a:lnTo>
                  <a:lnTo>
                    <a:pt x="142" y="176"/>
                  </a:lnTo>
                  <a:lnTo>
                    <a:pt x="154" y="182"/>
                  </a:lnTo>
                  <a:lnTo>
                    <a:pt x="172" y="196"/>
                  </a:lnTo>
                  <a:lnTo>
                    <a:pt x="190" y="210"/>
                  </a:lnTo>
                  <a:lnTo>
                    <a:pt x="200" y="216"/>
                  </a:lnTo>
                  <a:lnTo>
                    <a:pt x="208" y="218"/>
                  </a:lnTo>
                  <a:lnTo>
                    <a:pt x="210" y="218"/>
                  </a:lnTo>
                  <a:lnTo>
                    <a:pt x="212" y="200"/>
                  </a:lnTo>
                  <a:lnTo>
                    <a:pt x="218" y="206"/>
                  </a:lnTo>
                  <a:lnTo>
                    <a:pt x="232" y="224"/>
                  </a:lnTo>
                  <a:lnTo>
                    <a:pt x="238" y="236"/>
                  </a:lnTo>
                  <a:lnTo>
                    <a:pt x="244" y="248"/>
                  </a:lnTo>
                  <a:lnTo>
                    <a:pt x="248" y="260"/>
                  </a:lnTo>
                  <a:lnTo>
                    <a:pt x="250" y="272"/>
                  </a:lnTo>
                  <a:lnTo>
                    <a:pt x="250" y="294"/>
                  </a:lnTo>
                  <a:lnTo>
                    <a:pt x="246" y="312"/>
                  </a:lnTo>
                  <a:lnTo>
                    <a:pt x="242" y="326"/>
                  </a:lnTo>
                  <a:lnTo>
                    <a:pt x="272" y="340"/>
                  </a:lnTo>
                  <a:lnTo>
                    <a:pt x="282" y="344"/>
                  </a:lnTo>
                  <a:lnTo>
                    <a:pt x="292" y="350"/>
                  </a:lnTo>
                  <a:lnTo>
                    <a:pt x="310" y="368"/>
                  </a:lnTo>
                  <a:lnTo>
                    <a:pt x="326" y="386"/>
                  </a:lnTo>
                  <a:lnTo>
                    <a:pt x="336" y="400"/>
                  </a:lnTo>
                  <a:lnTo>
                    <a:pt x="336" y="342"/>
                  </a:lnTo>
                  <a:lnTo>
                    <a:pt x="336" y="294"/>
                  </a:lnTo>
                  <a:lnTo>
                    <a:pt x="336" y="228"/>
                  </a:lnTo>
                  <a:lnTo>
                    <a:pt x="336" y="172"/>
                  </a:lnTo>
                  <a:lnTo>
                    <a:pt x="336" y="128"/>
                  </a:lnTo>
                  <a:lnTo>
                    <a:pt x="338" y="100"/>
                  </a:lnTo>
                  <a:lnTo>
                    <a:pt x="328" y="96"/>
                  </a:lnTo>
                  <a:lnTo>
                    <a:pt x="318" y="92"/>
                  </a:lnTo>
                  <a:lnTo>
                    <a:pt x="302" y="80"/>
                  </a:lnTo>
                  <a:lnTo>
                    <a:pt x="292" y="66"/>
                  </a:lnTo>
                  <a:lnTo>
                    <a:pt x="284" y="54"/>
                  </a:lnTo>
                  <a:lnTo>
                    <a:pt x="278" y="40"/>
                  </a:lnTo>
                  <a:lnTo>
                    <a:pt x="276" y="30"/>
                  </a:lnTo>
                  <a:lnTo>
                    <a:pt x="274" y="20"/>
                  </a:lnTo>
                  <a:lnTo>
                    <a:pt x="274" y="12"/>
                  </a:lnTo>
                  <a:lnTo>
                    <a:pt x="288" y="14"/>
                  </a:lnTo>
                  <a:lnTo>
                    <a:pt x="302" y="16"/>
                  </a:lnTo>
                  <a:lnTo>
                    <a:pt x="322" y="18"/>
                  </a:lnTo>
                  <a:lnTo>
                    <a:pt x="346" y="18"/>
                  </a:lnTo>
                  <a:lnTo>
                    <a:pt x="376" y="14"/>
                  </a:lnTo>
                  <a:lnTo>
                    <a:pt x="406" y="10"/>
                  </a:lnTo>
                  <a:lnTo>
                    <a:pt x="440" y="0"/>
                  </a:lnTo>
                  <a:lnTo>
                    <a:pt x="440" y="24"/>
                  </a:lnTo>
                  <a:lnTo>
                    <a:pt x="436" y="44"/>
                  </a:lnTo>
                  <a:lnTo>
                    <a:pt x="434" y="52"/>
                  </a:lnTo>
                  <a:lnTo>
                    <a:pt x="430" y="60"/>
                  </a:lnTo>
                  <a:lnTo>
                    <a:pt x="422" y="70"/>
                  </a:lnTo>
                  <a:lnTo>
                    <a:pt x="410" y="84"/>
                  </a:lnTo>
                  <a:lnTo>
                    <a:pt x="402" y="90"/>
                  </a:lnTo>
                  <a:lnTo>
                    <a:pt x="394" y="96"/>
                  </a:lnTo>
                  <a:lnTo>
                    <a:pt x="384" y="100"/>
                  </a:lnTo>
                  <a:lnTo>
                    <a:pt x="374" y="104"/>
                  </a:lnTo>
                  <a:lnTo>
                    <a:pt x="370" y="146"/>
                  </a:lnTo>
                  <a:lnTo>
                    <a:pt x="366" y="210"/>
                  </a:lnTo>
                  <a:lnTo>
                    <a:pt x="364" y="256"/>
                  </a:lnTo>
                  <a:lnTo>
                    <a:pt x="366" y="292"/>
                  </a:lnTo>
                  <a:lnTo>
                    <a:pt x="370" y="330"/>
                  </a:lnTo>
                  <a:lnTo>
                    <a:pt x="372" y="384"/>
                  </a:lnTo>
                  <a:lnTo>
                    <a:pt x="390" y="376"/>
                  </a:lnTo>
                  <a:lnTo>
                    <a:pt x="412" y="372"/>
                  </a:lnTo>
                  <a:lnTo>
                    <a:pt x="436" y="366"/>
                  </a:lnTo>
                  <a:lnTo>
                    <a:pt x="438" y="356"/>
                  </a:lnTo>
                  <a:lnTo>
                    <a:pt x="440" y="346"/>
                  </a:lnTo>
                  <a:lnTo>
                    <a:pt x="438" y="328"/>
                  </a:lnTo>
                  <a:lnTo>
                    <a:pt x="436" y="312"/>
                  </a:lnTo>
                  <a:lnTo>
                    <a:pt x="434" y="306"/>
                  </a:lnTo>
                  <a:lnTo>
                    <a:pt x="432" y="304"/>
                  </a:lnTo>
                  <a:lnTo>
                    <a:pt x="426" y="298"/>
                  </a:lnTo>
                  <a:lnTo>
                    <a:pt x="416" y="286"/>
                  </a:lnTo>
                  <a:lnTo>
                    <a:pt x="408" y="268"/>
                  </a:lnTo>
                  <a:lnTo>
                    <a:pt x="398" y="238"/>
                  </a:lnTo>
                  <a:lnTo>
                    <a:pt x="396" y="232"/>
                  </a:lnTo>
                  <a:lnTo>
                    <a:pt x="412" y="240"/>
                  </a:lnTo>
                  <a:lnTo>
                    <a:pt x="404" y="220"/>
                  </a:lnTo>
                  <a:lnTo>
                    <a:pt x="396" y="204"/>
                  </a:lnTo>
                  <a:lnTo>
                    <a:pt x="394" y="188"/>
                  </a:lnTo>
                  <a:lnTo>
                    <a:pt x="390" y="170"/>
                  </a:lnTo>
                  <a:lnTo>
                    <a:pt x="408" y="184"/>
                  </a:lnTo>
                  <a:lnTo>
                    <a:pt x="406" y="172"/>
                  </a:lnTo>
                  <a:lnTo>
                    <a:pt x="404" y="152"/>
                  </a:lnTo>
                  <a:lnTo>
                    <a:pt x="406" y="148"/>
                  </a:lnTo>
                  <a:lnTo>
                    <a:pt x="408" y="144"/>
                  </a:lnTo>
                  <a:lnTo>
                    <a:pt x="414" y="138"/>
                  </a:lnTo>
                  <a:lnTo>
                    <a:pt x="422" y="134"/>
                  </a:lnTo>
                  <a:lnTo>
                    <a:pt x="430" y="150"/>
                  </a:lnTo>
                  <a:lnTo>
                    <a:pt x="436" y="144"/>
                  </a:lnTo>
                  <a:lnTo>
                    <a:pt x="456" y="120"/>
                  </a:lnTo>
                  <a:lnTo>
                    <a:pt x="464" y="104"/>
                  </a:lnTo>
                  <a:lnTo>
                    <a:pt x="470" y="92"/>
                  </a:lnTo>
                  <a:lnTo>
                    <a:pt x="472" y="84"/>
                  </a:lnTo>
                  <a:lnTo>
                    <a:pt x="488" y="104"/>
                  </a:lnTo>
                  <a:lnTo>
                    <a:pt x="500" y="124"/>
                  </a:lnTo>
                  <a:lnTo>
                    <a:pt x="510" y="144"/>
                  </a:lnTo>
                  <a:lnTo>
                    <a:pt x="514" y="162"/>
                  </a:lnTo>
                  <a:lnTo>
                    <a:pt x="514" y="174"/>
                  </a:lnTo>
                  <a:lnTo>
                    <a:pt x="514" y="182"/>
                  </a:lnTo>
                  <a:lnTo>
                    <a:pt x="514" y="184"/>
                  </a:lnTo>
                  <a:lnTo>
                    <a:pt x="534" y="180"/>
                  </a:lnTo>
                  <a:lnTo>
                    <a:pt x="534" y="182"/>
                  </a:lnTo>
                  <a:lnTo>
                    <a:pt x="536" y="188"/>
                  </a:lnTo>
                  <a:lnTo>
                    <a:pt x="536" y="198"/>
                  </a:lnTo>
                  <a:lnTo>
                    <a:pt x="530" y="218"/>
                  </a:lnTo>
                  <a:lnTo>
                    <a:pt x="526" y="236"/>
                  </a:lnTo>
                  <a:lnTo>
                    <a:pt x="524" y="248"/>
                  </a:lnTo>
                  <a:lnTo>
                    <a:pt x="526" y="252"/>
                  </a:lnTo>
                  <a:lnTo>
                    <a:pt x="526" y="254"/>
                  </a:lnTo>
                  <a:lnTo>
                    <a:pt x="544" y="250"/>
                  </a:lnTo>
                  <a:lnTo>
                    <a:pt x="540" y="256"/>
                  </a:lnTo>
                  <a:lnTo>
                    <a:pt x="530" y="272"/>
                  </a:lnTo>
                  <a:lnTo>
                    <a:pt x="524" y="282"/>
                  </a:lnTo>
                  <a:lnTo>
                    <a:pt x="516" y="292"/>
                  </a:lnTo>
                  <a:lnTo>
                    <a:pt x="506" y="298"/>
                  </a:lnTo>
                  <a:lnTo>
                    <a:pt x="496" y="304"/>
                  </a:lnTo>
                  <a:lnTo>
                    <a:pt x="478" y="310"/>
                  </a:lnTo>
                  <a:lnTo>
                    <a:pt x="462" y="314"/>
                  </a:lnTo>
                  <a:lnTo>
                    <a:pt x="448" y="316"/>
                  </a:lnTo>
                  <a:lnTo>
                    <a:pt x="450" y="344"/>
                  </a:lnTo>
                  <a:lnTo>
                    <a:pt x="448" y="354"/>
                  </a:lnTo>
                  <a:lnTo>
                    <a:pt x="446" y="366"/>
                  </a:lnTo>
                  <a:lnTo>
                    <a:pt x="474" y="362"/>
                  </a:lnTo>
                  <a:lnTo>
                    <a:pt x="512" y="354"/>
                  </a:lnTo>
                  <a:lnTo>
                    <a:pt x="524" y="348"/>
                  </a:lnTo>
                  <a:lnTo>
                    <a:pt x="536" y="340"/>
                  </a:lnTo>
                  <a:lnTo>
                    <a:pt x="546" y="332"/>
                  </a:lnTo>
                  <a:lnTo>
                    <a:pt x="556" y="324"/>
                  </a:lnTo>
                  <a:lnTo>
                    <a:pt x="568" y="308"/>
                  </a:lnTo>
                  <a:lnTo>
                    <a:pt x="572" y="302"/>
                  </a:lnTo>
                  <a:lnTo>
                    <a:pt x="572" y="298"/>
                  </a:lnTo>
                  <a:lnTo>
                    <a:pt x="576" y="288"/>
                  </a:lnTo>
                  <a:lnTo>
                    <a:pt x="582" y="268"/>
                  </a:lnTo>
                  <a:lnTo>
                    <a:pt x="596" y="244"/>
                  </a:lnTo>
                  <a:lnTo>
                    <a:pt x="620" y="210"/>
                  </a:lnTo>
                  <a:lnTo>
                    <a:pt x="626" y="202"/>
                  </a:lnTo>
                  <a:lnTo>
                    <a:pt x="630" y="226"/>
                  </a:lnTo>
                  <a:lnTo>
                    <a:pt x="644" y="200"/>
                  </a:lnTo>
                  <a:lnTo>
                    <a:pt x="658" y="180"/>
                  </a:lnTo>
                  <a:lnTo>
                    <a:pt x="672" y="164"/>
                  </a:lnTo>
                  <a:lnTo>
                    <a:pt x="690" y="146"/>
                  </a:lnTo>
                  <a:lnTo>
                    <a:pt x="688" y="174"/>
                  </a:lnTo>
                  <a:lnTo>
                    <a:pt x="698" y="162"/>
                  </a:lnTo>
                  <a:lnTo>
                    <a:pt x="720" y="144"/>
                  </a:lnTo>
                  <a:lnTo>
                    <a:pt x="726" y="142"/>
                  </a:lnTo>
                  <a:lnTo>
                    <a:pt x="730" y="142"/>
                  </a:lnTo>
                  <a:lnTo>
                    <a:pt x="742" y="142"/>
                  </a:lnTo>
                  <a:lnTo>
                    <a:pt x="750" y="146"/>
                  </a:lnTo>
                  <a:lnTo>
                    <a:pt x="754" y="146"/>
                  </a:lnTo>
                  <a:lnTo>
                    <a:pt x="742" y="170"/>
                  </a:lnTo>
                  <a:lnTo>
                    <a:pt x="754" y="170"/>
                  </a:lnTo>
                  <a:lnTo>
                    <a:pt x="770" y="170"/>
                  </a:lnTo>
                  <a:lnTo>
                    <a:pt x="794" y="168"/>
                  </a:lnTo>
                  <a:lnTo>
                    <a:pt x="820" y="164"/>
                  </a:lnTo>
                  <a:lnTo>
                    <a:pt x="836" y="160"/>
                  </a:lnTo>
                  <a:lnTo>
                    <a:pt x="848" y="156"/>
                  </a:lnTo>
                  <a:lnTo>
                    <a:pt x="836" y="188"/>
                  </a:lnTo>
                  <a:lnTo>
                    <a:pt x="824" y="216"/>
                  </a:lnTo>
                  <a:lnTo>
                    <a:pt x="808" y="242"/>
                  </a:lnTo>
                  <a:lnTo>
                    <a:pt x="794" y="260"/>
                  </a:lnTo>
                  <a:lnTo>
                    <a:pt x="780" y="272"/>
                  </a:lnTo>
                  <a:lnTo>
                    <a:pt x="772" y="278"/>
                  </a:lnTo>
                  <a:lnTo>
                    <a:pt x="768" y="278"/>
                  </a:lnTo>
                  <a:lnTo>
                    <a:pt x="788" y="298"/>
                  </a:lnTo>
                  <a:lnTo>
                    <a:pt x="786" y="300"/>
                  </a:lnTo>
                  <a:lnTo>
                    <a:pt x="780" y="306"/>
                  </a:lnTo>
                  <a:lnTo>
                    <a:pt x="768" y="314"/>
                  </a:lnTo>
                  <a:lnTo>
                    <a:pt x="744" y="324"/>
                  </a:lnTo>
                  <a:lnTo>
                    <a:pt x="720" y="334"/>
                  </a:lnTo>
                  <a:lnTo>
                    <a:pt x="706" y="342"/>
                  </a:lnTo>
                  <a:lnTo>
                    <a:pt x="702" y="348"/>
                  </a:lnTo>
                  <a:lnTo>
                    <a:pt x="700" y="350"/>
                  </a:lnTo>
                  <a:lnTo>
                    <a:pt x="718" y="364"/>
                  </a:lnTo>
                  <a:lnTo>
                    <a:pt x="708" y="366"/>
                  </a:lnTo>
                  <a:lnTo>
                    <a:pt x="682" y="370"/>
                  </a:lnTo>
                  <a:lnTo>
                    <a:pt x="668" y="370"/>
                  </a:lnTo>
                  <a:lnTo>
                    <a:pt x="652" y="370"/>
                  </a:lnTo>
                  <a:lnTo>
                    <a:pt x="636" y="368"/>
                  </a:lnTo>
                  <a:lnTo>
                    <a:pt x="624" y="362"/>
                  </a:lnTo>
                  <a:lnTo>
                    <a:pt x="602" y="350"/>
                  </a:lnTo>
                  <a:lnTo>
                    <a:pt x="586" y="336"/>
                  </a:lnTo>
                  <a:lnTo>
                    <a:pt x="574" y="324"/>
                  </a:lnTo>
                  <a:lnTo>
                    <a:pt x="544" y="350"/>
                  </a:lnTo>
                  <a:lnTo>
                    <a:pt x="530" y="356"/>
                  </a:lnTo>
                  <a:lnTo>
                    <a:pt x="512" y="364"/>
                  </a:lnTo>
                  <a:lnTo>
                    <a:pt x="478" y="372"/>
                  </a:lnTo>
                  <a:lnTo>
                    <a:pt x="488" y="380"/>
                  </a:lnTo>
                  <a:lnTo>
                    <a:pt x="504" y="390"/>
                  </a:lnTo>
                  <a:lnTo>
                    <a:pt x="526" y="414"/>
                  </a:lnTo>
                  <a:lnTo>
                    <a:pt x="538" y="404"/>
                  </a:lnTo>
                  <a:lnTo>
                    <a:pt x="552" y="394"/>
                  </a:lnTo>
                  <a:lnTo>
                    <a:pt x="572" y="386"/>
                  </a:lnTo>
                  <a:lnTo>
                    <a:pt x="584" y="382"/>
                  </a:lnTo>
                  <a:lnTo>
                    <a:pt x="596" y="382"/>
                  </a:lnTo>
                  <a:lnTo>
                    <a:pt x="610" y="382"/>
                  </a:lnTo>
                  <a:lnTo>
                    <a:pt x="622" y="384"/>
                  </a:lnTo>
                  <a:lnTo>
                    <a:pt x="644" y="390"/>
                  </a:lnTo>
                  <a:lnTo>
                    <a:pt x="652" y="392"/>
                  </a:lnTo>
                  <a:lnTo>
                    <a:pt x="636" y="402"/>
                  </a:lnTo>
                  <a:lnTo>
                    <a:pt x="636" y="404"/>
                  </a:lnTo>
                  <a:lnTo>
                    <a:pt x="640" y="410"/>
                  </a:lnTo>
                  <a:lnTo>
                    <a:pt x="650" y="418"/>
                  </a:lnTo>
                  <a:lnTo>
                    <a:pt x="670" y="428"/>
                  </a:lnTo>
                  <a:lnTo>
                    <a:pt x="690" y="440"/>
                  </a:lnTo>
                  <a:lnTo>
                    <a:pt x="700" y="448"/>
                  </a:lnTo>
                  <a:lnTo>
                    <a:pt x="704" y="454"/>
                  </a:lnTo>
                  <a:lnTo>
                    <a:pt x="704" y="456"/>
                  </a:lnTo>
                  <a:lnTo>
                    <a:pt x="686" y="470"/>
                  </a:lnTo>
                  <a:lnTo>
                    <a:pt x="688" y="470"/>
                  </a:lnTo>
                  <a:lnTo>
                    <a:pt x="696" y="476"/>
                  </a:lnTo>
                  <a:lnTo>
                    <a:pt x="706" y="486"/>
                  </a:lnTo>
                  <a:lnTo>
                    <a:pt x="716" y="504"/>
                  </a:lnTo>
                  <a:lnTo>
                    <a:pt x="726" y="528"/>
                  </a:lnTo>
                  <a:lnTo>
                    <a:pt x="734" y="552"/>
                  </a:lnTo>
                  <a:lnTo>
                    <a:pt x="742" y="580"/>
                  </a:lnTo>
                  <a:lnTo>
                    <a:pt x="732" y="574"/>
                  </a:lnTo>
                  <a:lnTo>
                    <a:pt x="718" y="570"/>
                  </a:lnTo>
                  <a:lnTo>
                    <a:pt x="698" y="564"/>
                  </a:lnTo>
                  <a:lnTo>
                    <a:pt x="664" y="560"/>
                  </a:lnTo>
                  <a:lnTo>
                    <a:pt x="654" y="558"/>
                  </a:lnTo>
                  <a:lnTo>
                    <a:pt x="662" y="578"/>
                  </a:lnTo>
                  <a:lnTo>
                    <a:pt x="652" y="582"/>
                  </a:lnTo>
                  <a:lnTo>
                    <a:pt x="642" y="582"/>
                  </a:lnTo>
                  <a:lnTo>
                    <a:pt x="638" y="580"/>
                  </a:lnTo>
                  <a:lnTo>
                    <a:pt x="634" y="578"/>
                  </a:lnTo>
                  <a:lnTo>
                    <a:pt x="618" y="560"/>
                  </a:lnTo>
                  <a:lnTo>
                    <a:pt x="610" y="550"/>
                  </a:lnTo>
                  <a:lnTo>
                    <a:pt x="608" y="574"/>
                  </a:lnTo>
                  <a:lnTo>
                    <a:pt x="596" y="558"/>
                  </a:lnTo>
                  <a:lnTo>
                    <a:pt x="584" y="542"/>
                  </a:lnTo>
                  <a:lnTo>
                    <a:pt x="574" y="524"/>
                  </a:lnTo>
                  <a:lnTo>
                    <a:pt x="566" y="502"/>
                  </a:lnTo>
                  <a:lnTo>
                    <a:pt x="560" y="520"/>
                  </a:lnTo>
                  <a:lnTo>
                    <a:pt x="556" y="514"/>
                  </a:lnTo>
                  <a:lnTo>
                    <a:pt x="538" y="482"/>
                  </a:lnTo>
                  <a:lnTo>
                    <a:pt x="528" y="460"/>
                  </a:lnTo>
                  <a:lnTo>
                    <a:pt x="524" y="444"/>
                  </a:lnTo>
                  <a:lnTo>
                    <a:pt x="524" y="436"/>
                  </a:lnTo>
                  <a:lnTo>
                    <a:pt x="524" y="432"/>
                  </a:lnTo>
                  <a:lnTo>
                    <a:pt x="520" y="426"/>
                  </a:lnTo>
                  <a:lnTo>
                    <a:pt x="512" y="412"/>
                  </a:lnTo>
                  <a:lnTo>
                    <a:pt x="496" y="396"/>
                  </a:lnTo>
                  <a:lnTo>
                    <a:pt x="488" y="390"/>
                  </a:lnTo>
                  <a:lnTo>
                    <a:pt x="478" y="384"/>
                  </a:lnTo>
                  <a:lnTo>
                    <a:pt x="466" y="380"/>
                  </a:lnTo>
                  <a:lnTo>
                    <a:pt x="456" y="378"/>
                  </a:lnTo>
                  <a:lnTo>
                    <a:pt x="428" y="382"/>
                  </a:lnTo>
                  <a:lnTo>
                    <a:pt x="404" y="386"/>
                  </a:lnTo>
                  <a:lnTo>
                    <a:pt x="372" y="394"/>
                  </a:lnTo>
                  <a:lnTo>
                    <a:pt x="368" y="696"/>
                  </a:lnTo>
                  <a:lnTo>
                    <a:pt x="322" y="694"/>
                  </a:lnTo>
                  <a:lnTo>
                    <a:pt x="334" y="422"/>
                  </a:lnTo>
                  <a:lnTo>
                    <a:pt x="314" y="392"/>
                  </a:lnTo>
                  <a:lnTo>
                    <a:pt x="302" y="376"/>
                  </a:lnTo>
                  <a:lnTo>
                    <a:pt x="288" y="362"/>
                  </a:lnTo>
                  <a:lnTo>
                    <a:pt x="280" y="354"/>
                  </a:lnTo>
                  <a:lnTo>
                    <a:pt x="270" y="348"/>
                  </a:lnTo>
                  <a:lnTo>
                    <a:pt x="248" y="340"/>
                  </a:lnTo>
                  <a:lnTo>
                    <a:pt x="232" y="336"/>
                  </a:lnTo>
                  <a:lnTo>
                    <a:pt x="226" y="336"/>
                  </a:lnTo>
                  <a:lnTo>
                    <a:pt x="222" y="338"/>
                  </a:lnTo>
                  <a:lnTo>
                    <a:pt x="212" y="340"/>
                  </a:lnTo>
                  <a:lnTo>
                    <a:pt x="196" y="342"/>
                  </a:lnTo>
                  <a:lnTo>
                    <a:pt x="172" y="342"/>
                  </a:lnTo>
                  <a:lnTo>
                    <a:pt x="134" y="338"/>
                  </a:lnTo>
                  <a:lnTo>
                    <a:pt x="126" y="336"/>
                  </a:lnTo>
                  <a:lnTo>
                    <a:pt x="142" y="324"/>
                  </a:lnTo>
                  <a:lnTo>
                    <a:pt x="118" y="324"/>
                  </a:lnTo>
                  <a:lnTo>
                    <a:pt x="98" y="322"/>
                  </a:lnTo>
                  <a:lnTo>
                    <a:pt x="78" y="316"/>
                  </a:lnTo>
                  <a:lnTo>
                    <a:pt x="56" y="310"/>
                  </a:lnTo>
                  <a:lnTo>
                    <a:pt x="80" y="302"/>
                  </a:lnTo>
                  <a:lnTo>
                    <a:pt x="66" y="298"/>
                  </a:lnTo>
                  <a:lnTo>
                    <a:pt x="44" y="288"/>
                  </a:lnTo>
                  <a:lnTo>
                    <a:pt x="40" y="286"/>
                  </a:lnTo>
                  <a:lnTo>
                    <a:pt x="36" y="282"/>
                  </a:lnTo>
                  <a:lnTo>
                    <a:pt x="32" y="272"/>
                  </a:lnTo>
                  <a:lnTo>
                    <a:pt x="32" y="260"/>
                  </a:lnTo>
                  <a:lnTo>
                    <a:pt x="54" y="260"/>
                  </a:lnTo>
                  <a:lnTo>
                    <a:pt x="50" y="252"/>
                  </a:lnTo>
                  <a:lnTo>
                    <a:pt x="42" y="240"/>
                  </a:lnTo>
                  <a:lnTo>
                    <a:pt x="32" y="222"/>
                  </a:lnTo>
                  <a:lnTo>
                    <a:pt x="18" y="204"/>
                  </a:lnTo>
                  <a:lnTo>
                    <a:pt x="8" y="194"/>
                  </a:lnTo>
                  <a:lnTo>
                    <a:pt x="0" y="186"/>
                  </a:lnTo>
                  <a:lnTo>
                    <a:pt x="30" y="182"/>
                  </a:lnTo>
                  <a:lnTo>
                    <a:pt x="56" y="180"/>
                  </a:lnTo>
                  <a:lnTo>
                    <a:pt x="82" y="18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386"/>
            <p:cNvSpPr>
              <a:spLocks/>
            </p:cNvSpPr>
            <p:nvPr/>
          </p:nvSpPr>
          <p:spPr bwMode="auto">
            <a:xfrm>
              <a:off x="2686" y="2961"/>
              <a:ext cx="646" cy="322"/>
            </a:xfrm>
            <a:custGeom>
              <a:avLst/>
              <a:gdLst>
                <a:gd name="T0" fmla="*/ 590 w 646"/>
                <a:gd name="T1" fmla="*/ 23 h 322"/>
                <a:gd name="T2" fmla="*/ 620 w 646"/>
                <a:gd name="T3" fmla="*/ 103 h 322"/>
                <a:gd name="T4" fmla="*/ 612 w 646"/>
                <a:gd name="T5" fmla="*/ 237 h 322"/>
                <a:gd name="T6" fmla="*/ 416 w 646"/>
                <a:gd name="T7" fmla="*/ 265 h 322"/>
                <a:gd name="T8" fmla="*/ 255 w 646"/>
                <a:gd name="T9" fmla="*/ 303 h 322"/>
                <a:gd name="T10" fmla="*/ 159 w 646"/>
                <a:gd name="T11" fmla="*/ 281 h 322"/>
                <a:gd name="T12" fmla="*/ 8 w 646"/>
                <a:gd name="T13" fmla="*/ 57 h 322"/>
                <a:gd name="T14" fmla="*/ 111 w 646"/>
                <a:gd name="T15" fmla="*/ 10 h 322"/>
                <a:gd name="T16" fmla="*/ 143 w 646"/>
                <a:gd name="T17" fmla="*/ 0 h 322"/>
                <a:gd name="T18" fmla="*/ 143 w 646"/>
                <a:gd name="T19" fmla="*/ 0 h 322"/>
                <a:gd name="T20" fmla="*/ 165 w 646"/>
                <a:gd name="T21" fmla="*/ 4 h 322"/>
                <a:gd name="T22" fmla="*/ 217 w 646"/>
                <a:gd name="T23" fmla="*/ 16 h 322"/>
                <a:gd name="T24" fmla="*/ 375 w 646"/>
                <a:gd name="T25" fmla="*/ 52 h 322"/>
                <a:gd name="T26" fmla="*/ 590 w 646"/>
                <a:gd name="T27" fmla="*/ 23 h 3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6" h="322">
                  <a:moveTo>
                    <a:pt x="590" y="23"/>
                  </a:moveTo>
                  <a:cubicBezTo>
                    <a:pt x="631" y="31"/>
                    <a:pt x="616" y="67"/>
                    <a:pt x="620" y="103"/>
                  </a:cubicBezTo>
                  <a:cubicBezTo>
                    <a:pt x="626" y="137"/>
                    <a:pt x="646" y="210"/>
                    <a:pt x="612" y="237"/>
                  </a:cubicBezTo>
                  <a:cubicBezTo>
                    <a:pt x="578" y="264"/>
                    <a:pt x="475" y="254"/>
                    <a:pt x="416" y="265"/>
                  </a:cubicBezTo>
                  <a:cubicBezTo>
                    <a:pt x="326" y="261"/>
                    <a:pt x="255" y="303"/>
                    <a:pt x="255" y="303"/>
                  </a:cubicBezTo>
                  <a:cubicBezTo>
                    <a:pt x="255" y="303"/>
                    <a:pt x="200" y="322"/>
                    <a:pt x="159" y="281"/>
                  </a:cubicBezTo>
                  <a:cubicBezTo>
                    <a:pt x="118" y="240"/>
                    <a:pt x="16" y="102"/>
                    <a:pt x="8" y="57"/>
                  </a:cubicBezTo>
                  <a:cubicBezTo>
                    <a:pt x="0" y="12"/>
                    <a:pt x="90" y="17"/>
                    <a:pt x="111" y="10"/>
                  </a:cubicBezTo>
                  <a:lnTo>
                    <a:pt x="143" y="0"/>
                  </a:lnTo>
                  <a:lnTo>
                    <a:pt x="165" y="4"/>
                  </a:lnTo>
                  <a:lnTo>
                    <a:pt x="217" y="16"/>
                  </a:lnTo>
                  <a:lnTo>
                    <a:pt x="375" y="52"/>
                  </a:lnTo>
                  <a:lnTo>
                    <a:pt x="590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393"/>
            <p:cNvSpPr>
              <a:spLocks/>
            </p:cNvSpPr>
            <p:nvPr/>
          </p:nvSpPr>
          <p:spPr bwMode="auto">
            <a:xfrm>
              <a:off x="2889" y="2515"/>
              <a:ext cx="410" cy="188"/>
            </a:xfrm>
            <a:custGeom>
              <a:avLst/>
              <a:gdLst>
                <a:gd name="T0" fmla="*/ 0 w 410"/>
                <a:gd name="T1" fmla="*/ 168 h 188"/>
                <a:gd name="T2" fmla="*/ 4 w 410"/>
                <a:gd name="T3" fmla="*/ 158 h 188"/>
                <a:gd name="T4" fmla="*/ 12 w 410"/>
                <a:gd name="T5" fmla="*/ 134 h 188"/>
                <a:gd name="T6" fmla="*/ 20 w 410"/>
                <a:gd name="T7" fmla="*/ 116 h 188"/>
                <a:gd name="T8" fmla="*/ 30 w 410"/>
                <a:gd name="T9" fmla="*/ 100 h 188"/>
                <a:gd name="T10" fmla="*/ 42 w 410"/>
                <a:gd name="T11" fmla="*/ 82 h 188"/>
                <a:gd name="T12" fmla="*/ 56 w 410"/>
                <a:gd name="T13" fmla="*/ 64 h 188"/>
                <a:gd name="T14" fmla="*/ 82 w 410"/>
                <a:gd name="T15" fmla="*/ 32 h 188"/>
                <a:gd name="T16" fmla="*/ 94 w 410"/>
                <a:gd name="T17" fmla="*/ 20 h 188"/>
                <a:gd name="T18" fmla="*/ 104 w 410"/>
                <a:gd name="T19" fmla="*/ 12 h 188"/>
                <a:gd name="T20" fmla="*/ 116 w 410"/>
                <a:gd name="T21" fmla="*/ 4 h 188"/>
                <a:gd name="T22" fmla="*/ 126 w 410"/>
                <a:gd name="T23" fmla="*/ 0 h 188"/>
                <a:gd name="T24" fmla="*/ 140 w 410"/>
                <a:gd name="T25" fmla="*/ 0 h 188"/>
                <a:gd name="T26" fmla="*/ 154 w 410"/>
                <a:gd name="T27" fmla="*/ 2 h 188"/>
                <a:gd name="T28" fmla="*/ 168 w 410"/>
                <a:gd name="T29" fmla="*/ 8 h 188"/>
                <a:gd name="T30" fmla="*/ 180 w 410"/>
                <a:gd name="T31" fmla="*/ 14 h 188"/>
                <a:gd name="T32" fmla="*/ 202 w 410"/>
                <a:gd name="T33" fmla="*/ 24 h 188"/>
                <a:gd name="T34" fmla="*/ 216 w 410"/>
                <a:gd name="T35" fmla="*/ 28 h 188"/>
                <a:gd name="T36" fmla="*/ 230 w 410"/>
                <a:gd name="T37" fmla="*/ 32 h 188"/>
                <a:gd name="T38" fmla="*/ 248 w 410"/>
                <a:gd name="T39" fmla="*/ 32 h 188"/>
                <a:gd name="T40" fmla="*/ 268 w 410"/>
                <a:gd name="T41" fmla="*/ 32 h 188"/>
                <a:gd name="T42" fmla="*/ 308 w 410"/>
                <a:gd name="T43" fmla="*/ 28 h 188"/>
                <a:gd name="T44" fmla="*/ 324 w 410"/>
                <a:gd name="T45" fmla="*/ 28 h 188"/>
                <a:gd name="T46" fmla="*/ 336 w 410"/>
                <a:gd name="T47" fmla="*/ 30 h 188"/>
                <a:gd name="T48" fmla="*/ 346 w 410"/>
                <a:gd name="T49" fmla="*/ 36 h 188"/>
                <a:gd name="T50" fmla="*/ 354 w 410"/>
                <a:gd name="T51" fmla="*/ 46 h 188"/>
                <a:gd name="T52" fmla="*/ 362 w 410"/>
                <a:gd name="T53" fmla="*/ 60 h 188"/>
                <a:gd name="T54" fmla="*/ 368 w 410"/>
                <a:gd name="T55" fmla="*/ 80 h 188"/>
                <a:gd name="T56" fmla="*/ 374 w 410"/>
                <a:gd name="T57" fmla="*/ 100 h 188"/>
                <a:gd name="T58" fmla="*/ 380 w 410"/>
                <a:gd name="T59" fmla="*/ 122 h 188"/>
                <a:gd name="T60" fmla="*/ 394 w 410"/>
                <a:gd name="T61" fmla="*/ 156 h 188"/>
                <a:gd name="T62" fmla="*/ 404 w 410"/>
                <a:gd name="T63" fmla="*/ 180 h 188"/>
                <a:gd name="T64" fmla="*/ 410 w 410"/>
                <a:gd name="T65" fmla="*/ 188 h 188"/>
                <a:gd name="T66" fmla="*/ 404 w 410"/>
                <a:gd name="T67" fmla="*/ 184 h 188"/>
                <a:gd name="T68" fmla="*/ 384 w 410"/>
                <a:gd name="T69" fmla="*/ 172 h 188"/>
                <a:gd name="T70" fmla="*/ 370 w 410"/>
                <a:gd name="T71" fmla="*/ 164 h 188"/>
                <a:gd name="T72" fmla="*/ 352 w 410"/>
                <a:gd name="T73" fmla="*/ 156 h 188"/>
                <a:gd name="T74" fmla="*/ 330 w 410"/>
                <a:gd name="T75" fmla="*/ 148 h 188"/>
                <a:gd name="T76" fmla="*/ 306 w 410"/>
                <a:gd name="T77" fmla="*/ 142 h 188"/>
                <a:gd name="T78" fmla="*/ 280 w 410"/>
                <a:gd name="T79" fmla="*/ 136 h 188"/>
                <a:gd name="T80" fmla="*/ 248 w 410"/>
                <a:gd name="T81" fmla="*/ 132 h 188"/>
                <a:gd name="T82" fmla="*/ 216 w 410"/>
                <a:gd name="T83" fmla="*/ 130 h 188"/>
                <a:gd name="T84" fmla="*/ 178 w 410"/>
                <a:gd name="T85" fmla="*/ 130 h 188"/>
                <a:gd name="T86" fmla="*/ 138 w 410"/>
                <a:gd name="T87" fmla="*/ 134 h 188"/>
                <a:gd name="T88" fmla="*/ 96 w 410"/>
                <a:gd name="T89" fmla="*/ 140 h 188"/>
                <a:gd name="T90" fmla="*/ 50 w 410"/>
                <a:gd name="T91" fmla="*/ 152 h 188"/>
                <a:gd name="T92" fmla="*/ 0 w 410"/>
                <a:gd name="T93" fmla="*/ 168 h 18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10" h="188">
                  <a:moveTo>
                    <a:pt x="0" y="168"/>
                  </a:moveTo>
                  <a:lnTo>
                    <a:pt x="4" y="158"/>
                  </a:lnTo>
                  <a:lnTo>
                    <a:pt x="12" y="134"/>
                  </a:lnTo>
                  <a:lnTo>
                    <a:pt x="20" y="116"/>
                  </a:lnTo>
                  <a:lnTo>
                    <a:pt x="30" y="100"/>
                  </a:lnTo>
                  <a:lnTo>
                    <a:pt x="42" y="82"/>
                  </a:lnTo>
                  <a:lnTo>
                    <a:pt x="56" y="64"/>
                  </a:lnTo>
                  <a:lnTo>
                    <a:pt x="82" y="32"/>
                  </a:lnTo>
                  <a:lnTo>
                    <a:pt x="94" y="20"/>
                  </a:lnTo>
                  <a:lnTo>
                    <a:pt x="104" y="12"/>
                  </a:lnTo>
                  <a:lnTo>
                    <a:pt x="116" y="4"/>
                  </a:lnTo>
                  <a:lnTo>
                    <a:pt x="126" y="0"/>
                  </a:lnTo>
                  <a:lnTo>
                    <a:pt x="140" y="0"/>
                  </a:lnTo>
                  <a:lnTo>
                    <a:pt x="154" y="2"/>
                  </a:lnTo>
                  <a:lnTo>
                    <a:pt x="168" y="8"/>
                  </a:lnTo>
                  <a:lnTo>
                    <a:pt x="180" y="14"/>
                  </a:lnTo>
                  <a:lnTo>
                    <a:pt x="202" y="24"/>
                  </a:lnTo>
                  <a:lnTo>
                    <a:pt x="216" y="28"/>
                  </a:lnTo>
                  <a:lnTo>
                    <a:pt x="230" y="32"/>
                  </a:lnTo>
                  <a:lnTo>
                    <a:pt x="248" y="32"/>
                  </a:lnTo>
                  <a:lnTo>
                    <a:pt x="268" y="32"/>
                  </a:lnTo>
                  <a:lnTo>
                    <a:pt x="308" y="28"/>
                  </a:lnTo>
                  <a:lnTo>
                    <a:pt x="324" y="28"/>
                  </a:lnTo>
                  <a:lnTo>
                    <a:pt x="336" y="30"/>
                  </a:lnTo>
                  <a:lnTo>
                    <a:pt x="346" y="36"/>
                  </a:lnTo>
                  <a:lnTo>
                    <a:pt x="354" y="46"/>
                  </a:lnTo>
                  <a:lnTo>
                    <a:pt x="362" y="60"/>
                  </a:lnTo>
                  <a:lnTo>
                    <a:pt x="368" y="80"/>
                  </a:lnTo>
                  <a:lnTo>
                    <a:pt x="374" y="100"/>
                  </a:lnTo>
                  <a:lnTo>
                    <a:pt x="380" y="122"/>
                  </a:lnTo>
                  <a:lnTo>
                    <a:pt x="394" y="156"/>
                  </a:lnTo>
                  <a:lnTo>
                    <a:pt x="404" y="180"/>
                  </a:lnTo>
                  <a:lnTo>
                    <a:pt x="410" y="188"/>
                  </a:lnTo>
                  <a:lnTo>
                    <a:pt x="404" y="184"/>
                  </a:lnTo>
                  <a:lnTo>
                    <a:pt x="384" y="172"/>
                  </a:lnTo>
                  <a:lnTo>
                    <a:pt x="370" y="164"/>
                  </a:lnTo>
                  <a:lnTo>
                    <a:pt x="352" y="156"/>
                  </a:lnTo>
                  <a:lnTo>
                    <a:pt x="330" y="148"/>
                  </a:lnTo>
                  <a:lnTo>
                    <a:pt x="306" y="142"/>
                  </a:lnTo>
                  <a:lnTo>
                    <a:pt x="280" y="136"/>
                  </a:lnTo>
                  <a:lnTo>
                    <a:pt x="248" y="132"/>
                  </a:lnTo>
                  <a:lnTo>
                    <a:pt x="216" y="130"/>
                  </a:lnTo>
                  <a:lnTo>
                    <a:pt x="178" y="130"/>
                  </a:lnTo>
                  <a:lnTo>
                    <a:pt x="138" y="134"/>
                  </a:lnTo>
                  <a:lnTo>
                    <a:pt x="96" y="140"/>
                  </a:lnTo>
                  <a:lnTo>
                    <a:pt x="50" y="15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395"/>
            <p:cNvSpPr>
              <a:spLocks/>
            </p:cNvSpPr>
            <p:nvPr/>
          </p:nvSpPr>
          <p:spPr bwMode="auto">
            <a:xfrm>
              <a:off x="2885" y="2506"/>
              <a:ext cx="407" cy="190"/>
            </a:xfrm>
            <a:custGeom>
              <a:avLst/>
              <a:gdLst>
                <a:gd name="T0" fmla="*/ 0 w 407"/>
                <a:gd name="T1" fmla="*/ 171 h 190"/>
                <a:gd name="T2" fmla="*/ 0 w 407"/>
                <a:gd name="T3" fmla="*/ 171 h 190"/>
                <a:gd name="T4" fmla="*/ 56 w 407"/>
                <a:gd name="T5" fmla="*/ 67 h 190"/>
                <a:gd name="T6" fmla="*/ 154 w 407"/>
                <a:gd name="T7" fmla="*/ 5 h 190"/>
                <a:gd name="T8" fmla="*/ 230 w 407"/>
                <a:gd name="T9" fmla="*/ 35 h 190"/>
                <a:gd name="T10" fmla="*/ 336 w 407"/>
                <a:gd name="T11" fmla="*/ 33 h 190"/>
                <a:gd name="T12" fmla="*/ 391 w 407"/>
                <a:gd name="T13" fmla="*/ 190 h 190"/>
                <a:gd name="T14" fmla="*/ 0 w 407"/>
                <a:gd name="T15" fmla="*/ 171 h 190"/>
                <a:gd name="T16" fmla="*/ 0 w 407"/>
                <a:gd name="T17" fmla="*/ 171 h 1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190">
                  <a:moveTo>
                    <a:pt x="0" y="171"/>
                  </a:moveTo>
                  <a:lnTo>
                    <a:pt x="0" y="171"/>
                  </a:lnTo>
                  <a:cubicBezTo>
                    <a:pt x="9" y="154"/>
                    <a:pt x="30" y="95"/>
                    <a:pt x="56" y="67"/>
                  </a:cubicBezTo>
                  <a:cubicBezTo>
                    <a:pt x="82" y="39"/>
                    <a:pt x="125" y="10"/>
                    <a:pt x="154" y="5"/>
                  </a:cubicBezTo>
                  <a:cubicBezTo>
                    <a:pt x="183" y="0"/>
                    <a:pt x="200" y="30"/>
                    <a:pt x="230" y="35"/>
                  </a:cubicBezTo>
                  <a:cubicBezTo>
                    <a:pt x="260" y="40"/>
                    <a:pt x="313" y="25"/>
                    <a:pt x="336" y="33"/>
                  </a:cubicBezTo>
                  <a:cubicBezTo>
                    <a:pt x="359" y="41"/>
                    <a:pt x="407" y="182"/>
                    <a:pt x="391" y="190"/>
                  </a:cubicBezTo>
                  <a:cubicBezTo>
                    <a:pt x="253" y="148"/>
                    <a:pt x="61" y="156"/>
                    <a:pt x="0" y="17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438"/>
            <p:cNvSpPr>
              <a:spLocks/>
            </p:cNvSpPr>
            <p:nvPr/>
          </p:nvSpPr>
          <p:spPr bwMode="auto">
            <a:xfrm>
              <a:off x="2822" y="2932"/>
              <a:ext cx="424" cy="274"/>
            </a:xfrm>
            <a:custGeom>
              <a:avLst/>
              <a:gdLst>
                <a:gd name="T0" fmla="*/ 424 w 424"/>
                <a:gd name="T1" fmla="*/ 42 h 274"/>
                <a:gd name="T2" fmla="*/ 307 w 424"/>
                <a:gd name="T3" fmla="*/ 187 h 274"/>
                <a:gd name="T4" fmla="*/ 162 w 424"/>
                <a:gd name="T5" fmla="*/ 252 h 274"/>
                <a:gd name="T6" fmla="*/ 19 w 424"/>
                <a:gd name="T7" fmla="*/ 50 h 274"/>
                <a:gd name="T8" fmla="*/ 168 w 424"/>
                <a:gd name="T9" fmla="*/ 2 h 274"/>
                <a:gd name="T10" fmla="*/ 258 w 424"/>
                <a:gd name="T11" fmla="*/ 40 h 274"/>
                <a:gd name="T12" fmla="*/ 424 w 424"/>
                <a:gd name="T13" fmla="*/ 42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4" h="274">
                  <a:moveTo>
                    <a:pt x="424" y="42"/>
                  </a:moveTo>
                  <a:lnTo>
                    <a:pt x="307" y="187"/>
                  </a:lnTo>
                  <a:cubicBezTo>
                    <a:pt x="263" y="222"/>
                    <a:pt x="210" y="274"/>
                    <a:pt x="162" y="252"/>
                  </a:cubicBezTo>
                  <a:cubicBezTo>
                    <a:pt x="96" y="247"/>
                    <a:pt x="0" y="184"/>
                    <a:pt x="19" y="50"/>
                  </a:cubicBezTo>
                  <a:cubicBezTo>
                    <a:pt x="19" y="20"/>
                    <a:pt x="131" y="3"/>
                    <a:pt x="168" y="2"/>
                  </a:cubicBezTo>
                  <a:cubicBezTo>
                    <a:pt x="208" y="0"/>
                    <a:pt x="215" y="33"/>
                    <a:pt x="258" y="40"/>
                  </a:cubicBezTo>
                  <a:lnTo>
                    <a:pt x="424" y="4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435"/>
            <p:cNvSpPr>
              <a:spLocks/>
            </p:cNvSpPr>
            <p:nvPr/>
          </p:nvSpPr>
          <p:spPr bwMode="auto">
            <a:xfrm>
              <a:off x="2697" y="2558"/>
              <a:ext cx="253" cy="530"/>
            </a:xfrm>
            <a:custGeom>
              <a:avLst/>
              <a:gdLst>
                <a:gd name="T0" fmla="*/ 83 w 253"/>
                <a:gd name="T1" fmla="*/ 441 h 530"/>
                <a:gd name="T2" fmla="*/ 8 w 253"/>
                <a:gd name="T3" fmla="*/ 337 h 530"/>
                <a:gd name="T4" fmla="*/ 35 w 253"/>
                <a:gd name="T5" fmla="*/ 251 h 530"/>
                <a:gd name="T6" fmla="*/ 25 w 253"/>
                <a:gd name="T7" fmla="*/ 135 h 530"/>
                <a:gd name="T8" fmla="*/ 253 w 253"/>
                <a:gd name="T9" fmla="*/ 82 h 530"/>
                <a:gd name="T10" fmla="*/ 218 w 253"/>
                <a:gd name="T11" fmla="*/ 470 h 530"/>
                <a:gd name="T12" fmla="*/ 83 w 253"/>
                <a:gd name="T13" fmla="*/ 441 h 5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3" h="530">
                  <a:moveTo>
                    <a:pt x="83" y="441"/>
                  </a:moveTo>
                  <a:cubicBezTo>
                    <a:pt x="51" y="415"/>
                    <a:pt x="15" y="369"/>
                    <a:pt x="8" y="337"/>
                  </a:cubicBezTo>
                  <a:cubicBezTo>
                    <a:pt x="0" y="306"/>
                    <a:pt x="32" y="285"/>
                    <a:pt x="35" y="251"/>
                  </a:cubicBezTo>
                  <a:cubicBezTo>
                    <a:pt x="39" y="217"/>
                    <a:pt x="23" y="189"/>
                    <a:pt x="25" y="135"/>
                  </a:cubicBezTo>
                  <a:cubicBezTo>
                    <a:pt x="28" y="81"/>
                    <a:pt x="203" y="0"/>
                    <a:pt x="253" y="82"/>
                  </a:cubicBezTo>
                  <a:cubicBezTo>
                    <a:pt x="216" y="236"/>
                    <a:pt x="246" y="410"/>
                    <a:pt x="218" y="470"/>
                  </a:cubicBezTo>
                  <a:cubicBezTo>
                    <a:pt x="190" y="530"/>
                    <a:pt x="110" y="447"/>
                    <a:pt x="83" y="4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398"/>
            <p:cNvSpPr>
              <a:spLocks/>
            </p:cNvSpPr>
            <p:nvPr/>
          </p:nvSpPr>
          <p:spPr bwMode="auto">
            <a:xfrm>
              <a:off x="2804" y="2651"/>
              <a:ext cx="119" cy="283"/>
            </a:xfrm>
            <a:custGeom>
              <a:avLst/>
              <a:gdLst>
                <a:gd name="T0" fmla="*/ 119 w 119"/>
                <a:gd name="T1" fmla="*/ 0 h 283"/>
                <a:gd name="T2" fmla="*/ 119 w 119"/>
                <a:gd name="T3" fmla="*/ 0 h 283"/>
                <a:gd name="T4" fmla="*/ 109 w 119"/>
                <a:gd name="T5" fmla="*/ 8 h 283"/>
                <a:gd name="T6" fmla="*/ 4 w 119"/>
                <a:gd name="T7" fmla="*/ 147 h 283"/>
                <a:gd name="T8" fmla="*/ 98 w 119"/>
                <a:gd name="T9" fmla="*/ 283 h 283"/>
                <a:gd name="T10" fmla="*/ 91 w 119"/>
                <a:gd name="T11" fmla="*/ 242 h 283"/>
                <a:gd name="T12" fmla="*/ 95 w 119"/>
                <a:gd name="T13" fmla="*/ 164 h 283"/>
                <a:gd name="T14" fmla="*/ 99 w 119"/>
                <a:gd name="T15" fmla="*/ 118 h 283"/>
                <a:gd name="T16" fmla="*/ 105 w 119"/>
                <a:gd name="T17" fmla="*/ 72 h 283"/>
                <a:gd name="T18" fmla="*/ 111 w 119"/>
                <a:gd name="T19" fmla="*/ 32 h 283"/>
                <a:gd name="T20" fmla="*/ 115 w 119"/>
                <a:gd name="T21" fmla="*/ 14 h 283"/>
                <a:gd name="T22" fmla="*/ 119 w 119"/>
                <a:gd name="T23" fmla="*/ 0 h 283"/>
                <a:gd name="T24" fmla="*/ 119 w 119"/>
                <a:gd name="T25" fmla="*/ 0 h 2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9" h="283">
                  <a:moveTo>
                    <a:pt x="119" y="0"/>
                  </a:moveTo>
                  <a:lnTo>
                    <a:pt x="119" y="0"/>
                  </a:lnTo>
                  <a:lnTo>
                    <a:pt x="109" y="8"/>
                  </a:lnTo>
                  <a:cubicBezTo>
                    <a:pt x="90" y="32"/>
                    <a:pt x="8" y="61"/>
                    <a:pt x="4" y="147"/>
                  </a:cubicBezTo>
                  <a:cubicBezTo>
                    <a:pt x="0" y="233"/>
                    <a:pt x="84" y="267"/>
                    <a:pt x="98" y="283"/>
                  </a:cubicBezTo>
                  <a:lnTo>
                    <a:pt x="91" y="242"/>
                  </a:lnTo>
                  <a:lnTo>
                    <a:pt x="95" y="164"/>
                  </a:lnTo>
                  <a:lnTo>
                    <a:pt x="99" y="118"/>
                  </a:lnTo>
                  <a:lnTo>
                    <a:pt x="105" y="72"/>
                  </a:lnTo>
                  <a:lnTo>
                    <a:pt x="111" y="32"/>
                  </a:lnTo>
                  <a:lnTo>
                    <a:pt x="115" y="1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432"/>
            <p:cNvSpPr>
              <a:spLocks/>
            </p:cNvSpPr>
            <p:nvPr/>
          </p:nvSpPr>
          <p:spPr bwMode="auto">
            <a:xfrm>
              <a:off x="2886" y="2756"/>
              <a:ext cx="466" cy="368"/>
            </a:xfrm>
            <a:custGeom>
              <a:avLst/>
              <a:gdLst>
                <a:gd name="T0" fmla="*/ 443 w 466"/>
                <a:gd name="T1" fmla="*/ 140 h 368"/>
                <a:gd name="T2" fmla="*/ 390 w 466"/>
                <a:gd name="T3" fmla="*/ 257 h 368"/>
                <a:gd name="T4" fmla="*/ 302 w 466"/>
                <a:gd name="T5" fmla="*/ 276 h 368"/>
                <a:gd name="T6" fmla="*/ 206 w 466"/>
                <a:gd name="T7" fmla="*/ 343 h 368"/>
                <a:gd name="T8" fmla="*/ 46 w 466"/>
                <a:gd name="T9" fmla="*/ 190 h 368"/>
                <a:gd name="T10" fmla="*/ 400 w 466"/>
                <a:gd name="T11" fmla="*/ 8 h 368"/>
                <a:gd name="T12" fmla="*/ 443 w 466"/>
                <a:gd name="T13" fmla="*/ 140 h 3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66" h="368">
                  <a:moveTo>
                    <a:pt x="443" y="140"/>
                  </a:moveTo>
                  <a:cubicBezTo>
                    <a:pt x="436" y="181"/>
                    <a:pt x="414" y="235"/>
                    <a:pt x="390" y="257"/>
                  </a:cubicBezTo>
                  <a:cubicBezTo>
                    <a:pt x="367" y="279"/>
                    <a:pt x="333" y="262"/>
                    <a:pt x="302" y="276"/>
                  </a:cubicBezTo>
                  <a:cubicBezTo>
                    <a:pt x="271" y="290"/>
                    <a:pt x="254" y="318"/>
                    <a:pt x="206" y="343"/>
                  </a:cubicBezTo>
                  <a:cubicBezTo>
                    <a:pt x="158" y="368"/>
                    <a:pt x="0" y="274"/>
                    <a:pt x="46" y="190"/>
                  </a:cubicBezTo>
                  <a:cubicBezTo>
                    <a:pt x="198" y="145"/>
                    <a:pt x="334" y="16"/>
                    <a:pt x="400" y="8"/>
                  </a:cubicBezTo>
                  <a:cubicBezTo>
                    <a:pt x="466" y="0"/>
                    <a:pt x="434" y="113"/>
                    <a:pt x="443" y="1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402"/>
            <p:cNvSpPr>
              <a:spLocks/>
            </p:cNvSpPr>
            <p:nvPr/>
          </p:nvSpPr>
          <p:spPr bwMode="auto">
            <a:xfrm>
              <a:off x="2989" y="2689"/>
              <a:ext cx="317" cy="113"/>
            </a:xfrm>
            <a:custGeom>
              <a:avLst/>
              <a:gdLst>
                <a:gd name="T0" fmla="*/ 288 w 317"/>
                <a:gd name="T1" fmla="*/ 0 h 113"/>
                <a:gd name="T2" fmla="*/ 310 w 317"/>
                <a:gd name="T3" fmla="*/ 58 h 113"/>
                <a:gd name="T4" fmla="*/ 248 w 317"/>
                <a:gd name="T5" fmla="*/ 108 h 113"/>
                <a:gd name="T6" fmla="*/ 76 w 317"/>
                <a:gd name="T7" fmla="*/ 86 h 113"/>
                <a:gd name="T8" fmla="*/ 35 w 317"/>
                <a:gd name="T9" fmla="*/ 25 h 113"/>
                <a:gd name="T10" fmla="*/ 288 w 317"/>
                <a:gd name="T11" fmla="*/ 0 h 1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7" h="113">
                  <a:moveTo>
                    <a:pt x="288" y="0"/>
                  </a:moveTo>
                  <a:cubicBezTo>
                    <a:pt x="315" y="5"/>
                    <a:pt x="317" y="40"/>
                    <a:pt x="310" y="58"/>
                  </a:cubicBezTo>
                  <a:cubicBezTo>
                    <a:pt x="303" y="76"/>
                    <a:pt x="287" y="103"/>
                    <a:pt x="248" y="108"/>
                  </a:cubicBezTo>
                  <a:cubicBezTo>
                    <a:pt x="209" y="113"/>
                    <a:pt x="114" y="94"/>
                    <a:pt x="76" y="86"/>
                  </a:cubicBezTo>
                  <a:cubicBezTo>
                    <a:pt x="38" y="78"/>
                    <a:pt x="0" y="39"/>
                    <a:pt x="35" y="25"/>
                  </a:cubicBezTo>
                  <a:lnTo>
                    <a:pt x="288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403"/>
            <p:cNvSpPr>
              <a:spLocks/>
            </p:cNvSpPr>
            <p:nvPr/>
          </p:nvSpPr>
          <p:spPr bwMode="auto">
            <a:xfrm>
              <a:off x="2871" y="2620"/>
              <a:ext cx="414" cy="195"/>
            </a:xfrm>
            <a:custGeom>
              <a:avLst/>
              <a:gdLst>
                <a:gd name="T0" fmla="*/ 414 w 414"/>
                <a:gd name="T1" fmla="*/ 71 h 195"/>
                <a:gd name="T2" fmla="*/ 414 w 414"/>
                <a:gd name="T3" fmla="*/ 71 h 195"/>
                <a:gd name="T4" fmla="*/ 251 w 414"/>
                <a:gd name="T5" fmla="*/ 28 h 195"/>
                <a:gd name="T6" fmla="*/ 68 w 414"/>
                <a:gd name="T7" fmla="*/ 25 h 195"/>
                <a:gd name="T8" fmla="*/ 4 w 414"/>
                <a:gd name="T9" fmla="*/ 177 h 195"/>
                <a:gd name="T10" fmla="*/ 137 w 414"/>
                <a:gd name="T11" fmla="*/ 130 h 195"/>
                <a:gd name="T12" fmla="*/ 184 w 414"/>
                <a:gd name="T13" fmla="*/ 115 h 195"/>
                <a:gd name="T14" fmla="*/ 414 w 414"/>
                <a:gd name="T15" fmla="*/ 71 h 195"/>
                <a:gd name="T16" fmla="*/ 414 w 414"/>
                <a:gd name="T17" fmla="*/ 71 h 1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4" h="195">
                  <a:moveTo>
                    <a:pt x="414" y="71"/>
                  </a:moveTo>
                  <a:lnTo>
                    <a:pt x="414" y="71"/>
                  </a:lnTo>
                  <a:cubicBezTo>
                    <a:pt x="387" y="64"/>
                    <a:pt x="309" y="36"/>
                    <a:pt x="251" y="28"/>
                  </a:cubicBezTo>
                  <a:cubicBezTo>
                    <a:pt x="193" y="20"/>
                    <a:pt x="109" y="0"/>
                    <a:pt x="68" y="25"/>
                  </a:cubicBezTo>
                  <a:cubicBezTo>
                    <a:pt x="0" y="43"/>
                    <a:pt x="1" y="132"/>
                    <a:pt x="4" y="177"/>
                  </a:cubicBezTo>
                  <a:cubicBezTo>
                    <a:pt x="16" y="195"/>
                    <a:pt x="107" y="140"/>
                    <a:pt x="137" y="130"/>
                  </a:cubicBezTo>
                  <a:cubicBezTo>
                    <a:pt x="167" y="120"/>
                    <a:pt x="138" y="125"/>
                    <a:pt x="184" y="115"/>
                  </a:cubicBezTo>
                  <a:lnTo>
                    <a:pt x="414" y="7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433"/>
            <p:cNvSpPr>
              <a:spLocks/>
            </p:cNvSpPr>
            <p:nvPr/>
          </p:nvSpPr>
          <p:spPr bwMode="auto">
            <a:xfrm>
              <a:off x="2852" y="2742"/>
              <a:ext cx="424" cy="274"/>
            </a:xfrm>
            <a:custGeom>
              <a:avLst/>
              <a:gdLst>
                <a:gd name="T0" fmla="*/ 424 w 424"/>
                <a:gd name="T1" fmla="*/ 42 h 274"/>
                <a:gd name="T2" fmla="*/ 307 w 424"/>
                <a:gd name="T3" fmla="*/ 187 h 274"/>
                <a:gd name="T4" fmla="*/ 162 w 424"/>
                <a:gd name="T5" fmla="*/ 252 h 274"/>
                <a:gd name="T6" fmla="*/ 19 w 424"/>
                <a:gd name="T7" fmla="*/ 50 h 274"/>
                <a:gd name="T8" fmla="*/ 168 w 424"/>
                <a:gd name="T9" fmla="*/ 2 h 274"/>
                <a:gd name="T10" fmla="*/ 258 w 424"/>
                <a:gd name="T11" fmla="*/ 40 h 274"/>
                <a:gd name="T12" fmla="*/ 424 w 424"/>
                <a:gd name="T13" fmla="*/ 42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4" h="274">
                  <a:moveTo>
                    <a:pt x="424" y="42"/>
                  </a:moveTo>
                  <a:lnTo>
                    <a:pt x="307" y="187"/>
                  </a:lnTo>
                  <a:cubicBezTo>
                    <a:pt x="263" y="222"/>
                    <a:pt x="210" y="274"/>
                    <a:pt x="162" y="252"/>
                  </a:cubicBezTo>
                  <a:cubicBezTo>
                    <a:pt x="96" y="247"/>
                    <a:pt x="0" y="184"/>
                    <a:pt x="19" y="50"/>
                  </a:cubicBezTo>
                  <a:cubicBezTo>
                    <a:pt x="19" y="20"/>
                    <a:pt x="131" y="3"/>
                    <a:pt x="168" y="2"/>
                  </a:cubicBezTo>
                  <a:cubicBezTo>
                    <a:pt x="208" y="0"/>
                    <a:pt x="215" y="33"/>
                    <a:pt x="258" y="40"/>
                  </a:cubicBezTo>
                  <a:lnTo>
                    <a:pt x="424" y="4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581"/>
          <p:cNvGrpSpPr>
            <a:grpSpLocks/>
          </p:cNvGrpSpPr>
          <p:nvPr/>
        </p:nvGrpSpPr>
        <p:grpSpPr bwMode="auto">
          <a:xfrm>
            <a:off x="5048250" y="2514600"/>
            <a:ext cx="976313" cy="1477963"/>
            <a:chOff x="834" y="516"/>
            <a:chExt cx="907" cy="1372"/>
          </a:xfrm>
        </p:grpSpPr>
        <p:sp>
          <p:nvSpPr>
            <p:cNvPr id="9414" name="Freeform 582"/>
            <p:cNvSpPr>
              <a:spLocks/>
            </p:cNvSpPr>
            <p:nvPr/>
          </p:nvSpPr>
          <p:spPr bwMode="auto">
            <a:xfrm>
              <a:off x="1365" y="1019"/>
              <a:ext cx="132" cy="867"/>
            </a:xfrm>
            <a:custGeom>
              <a:avLst/>
              <a:gdLst>
                <a:gd name="T0" fmla="*/ 36 w 132"/>
                <a:gd name="T1" fmla="*/ 0 h 867"/>
                <a:gd name="T2" fmla="*/ 36 w 132"/>
                <a:gd name="T3" fmla="*/ 0 h 867"/>
                <a:gd name="T4" fmla="*/ 42 w 132"/>
                <a:gd name="T5" fmla="*/ 8 h 867"/>
                <a:gd name="T6" fmla="*/ 48 w 132"/>
                <a:gd name="T7" fmla="*/ 20 h 867"/>
                <a:gd name="T8" fmla="*/ 54 w 132"/>
                <a:gd name="T9" fmla="*/ 36 h 867"/>
                <a:gd name="T10" fmla="*/ 64 w 132"/>
                <a:gd name="T11" fmla="*/ 58 h 867"/>
                <a:gd name="T12" fmla="*/ 72 w 132"/>
                <a:gd name="T13" fmla="*/ 88 h 867"/>
                <a:gd name="T14" fmla="*/ 78 w 132"/>
                <a:gd name="T15" fmla="*/ 122 h 867"/>
                <a:gd name="T16" fmla="*/ 84 w 132"/>
                <a:gd name="T17" fmla="*/ 164 h 867"/>
                <a:gd name="T18" fmla="*/ 84 w 132"/>
                <a:gd name="T19" fmla="*/ 164 h 867"/>
                <a:gd name="T20" fmla="*/ 90 w 132"/>
                <a:gd name="T21" fmla="*/ 229 h 867"/>
                <a:gd name="T22" fmla="*/ 98 w 132"/>
                <a:gd name="T23" fmla="*/ 323 h 867"/>
                <a:gd name="T24" fmla="*/ 114 w 132"/>
                <a:gd name="T25" fmla="*/ 557 h 867"/>
                <a:gd name="T26" fmla="*/ 132 w 132"/>
                <a:gd name="T27" fmla="*/ 861 h 867"/>
                <a:gd name="T28" fmla="*/ 132 w 132"/>
                <a:gd name="T29" fmla="*/ 861 h 867"/>
                <a:gd name="T30" fmla="*/ 126 w 132"/>
                <a:gd name="T31" fmla="*/ 863 h 867"/>
                <a:gd name="T32" fmla="*/ 110 w 132"/>
                <a:gd name="T33" fmla="*/ 865 h 867"/>
                <a:gd name="T34" fmla="*/ 86 w 132"/>
                <a:gd name="T35" fmla="*/ 867 h 867"/>
                <a:gd name="T36" fmla="*/ 72 w 132"/>
                <a:gd name="T37" fmla="*/ 867 h 867"/>
                <a:gd name="T38" fmla="*/ 56 w 132"/>
                <a:gd name="T39" fmla="*/ 865 h 867"/>
                <a:gd name="T40" fmla="*/ 56 w 132"/>
                <a:gd name="T41" fmla="*/ 865 h 867"/>
                <a:gd name="T42" fmla="*/ 52 w 132"/>
                <a:gd name="T43" fmla="*/ 575 h 867"/>
                <a:gd name="T44" fmla="*/ 46 w 132"/>
                <a:gd name="T45" fmla="*/ 357 h 867"/>
                <a:gd name="T46" fmla="*/ 42 w 132"/>
                <a:gd name="T47" fmla="*/ 271 h 867"/>
                <a:gd name="T48" fmla="*/ 38 w 132"/>
                <a:gd name="T49" fmla="*/ 215 h 867"/>
                <a:gd name="T50" fmla="*/ 38 w 132"/>
                <a:gd name="T51" fmla="*/ 215 h 867"/>
                <a:gd name="T52" fmla="*/ 30 w 132"/>
                <a:gd name="T53" fmla="*/ 156 h 867"/>
                <a:gd name="T54" fmla="*/ 20 w 132"/>
                <a:gd name="T55" fmla="*/ 110 h 867"/>
                <a:gd name="T56" fmla="*/ 12 w 132"/>
                <a:gd name="T57" fmla="*/ 78 h 867"/>
                <a:gd name="T58" fmla="*/ 4 w 132"/>
                <a:gd name="T59" fmla="*/ 56 h 867"/>
                <a:gd name="T60" fmla="*/ 4 w 132"/>
                <a:gd name="T61" fmla="*/ 56 h 867"/>
                <a:gd name="T62" fmla="*/ 0 w 132"/>
                <a:gd name="T63" fmla="*/ 46 h 867"/>
                <a:gd name="T64" fmla="*/ 0 w 132"/>
                <a:gd name="T65" fmla="*/ 36 h 867"/>
                <a:gd name="T66" fmla="*/ 0 w 132"/>
                <a:gd name="T67" fmla="*/ 26 h 867"/>
                <a:gd name="T68" fmla="*/ 4 w 132"/>
                <a:gd name="T69" fmla="*/ 16 h 867"/>
                <a:gd name="T70" fmla="*/ 8 w 132"/>
                <a:gd name="T71" fmla="*/ 8 h 867"/>
                <a:gd name="T72" fmla="*/ 16 w 132"/>
                <a:gd name="T73" fmla="*/ 4 h 867"/>
                <a:gd name="T74" fmla="*/ 24 w 132"/>
                <a:gd name="T75" fmla="*/ 0 h 867"/>
                <a:gd name="T76" fmla="*/ 36 w 132"/>
                <a:gd name="T77" fmla="*/ 0 h 867"/>
                <a:gd name="T78" fmla="*/ 36 w 132"/>
                <a:gd name="T79" fmla="*/ 0 h 8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32" h="867">
                  <a:moveTo>
                    <a:pt x="36" y="0"/>
                  </a:moveTo>
                  <a:lnTo>
                    <a:pt x="36" y="0"/>
                  </a:lnTo>
                  <a:lnTo>
                    <a:pt x="42" y="8"/>
                  </a:lnTo>
                  <a:lnTo>
                    <a:pt x="48" y="20"/>
                  </a:lnTo>
                  <a:lnTo>
                    <a:pt x="54" y="36"/>
                  </a:lnTo>
                  <a:lnTo>
                    <a:pt x="64" y="58"/>
                  </a:lnTo>
                  <a:lnTo>
                    <a:pt x="72" y="88"/>
                  </a:lnTo>
                  <a:lnTo>
                    <a:pt x="78" y="122"/>
                  </a:lnTo>
                  <a:lnTo>
                    <a:pt x="84" y="164"/>
                  </a:lnTo>
                  <a:lnTo>
                    <a:pt x="90" y="229"/>
                  </a:lnTo>
                  <a:lnTo>
                    <a:pt x="98" y="323"/>
                  </a:lnTo>
                  <a:lnTo>
                    <a:pt x="114" y="557"/>
                  </a:lnTo>
                  <a:lnTo>
                    <a:pt x="132" y="861"/>
                  </a:lnTo>
                  <a:lnTo>
                    <a:pt x="126" y="863"/>
                  </a:lnTo>
                  <a:lnTo>
                    <a:pt x="110" y="865"/>
                  </a:lnTo>
                  <a:lnTo>
                    <a:pt x="86" y="867"/>
                  </a:lnTo>
                  <a:lnTo>
                    <a:pt x="72" y="867"/>
                  </a:lnTo>
                  <a:lnTo>
                    <a:pt x="56" y="865"/>
                  </a:lnTo>
                  <a:lnTo>
                    <a:pt x="52" y="575"/>
                  </a:lnTo>
                  <a:lnTo>
                    <a:pt x="46" y="357"/>
                  </a:lnTo>
                  <a:lnTo>
                    <a:pt x="42" y="271"/>
                  </a:lnTo>
                  <a:lnTo>
                    <a:pt x="38" y="215"/>
                  </a:lnTo>
                  <a:lnTo>
                    <a:pt x="30" y="156"/>
                  </a:lnTo>
                  <a:lnTo>
                    <a:pt x="20" y="110"/>
                  </a:lnTo>
                  <a:lnTo>
                    <a:pt x="12" y="78"/>
                  </a:lnTo>
                  <a:lnTo>
                    <a:pt x="4" y="5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0" y="26"/>
                  </a:lnTo>
                  <a:lnTo>
                    <a:pt x="4" y="16"/>
                  </a:lnTo>
                  <a:lnTo>
                    <a:pt x="8" y="8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15" name="Freeform 583"/>
            <p:cNvSpPr>
              <a:spLocks/>
            </p:cNvSpPr>
            <p:nvPr/>
          </p:nvSpPr>
          <p:spPr bwMode="auto">
            <a:xfrm>
              <a:off x="1421" y="775"/>
              <a:ext cx="320" cy="1113"/>
            </a:xfrm>
            <a:custGeom>
              <a:avLst/>
              <a:gdLst>
                <a:gd name="T0" fmla="*/ 0 w 320"/>
                <a:gd name="T1" fmla="*/ 1111 h 1113"/>
                <a:gd name="T2" fmla="*/ 0 w 320"/>
                <a:gd name="T3" fmla="*/ 1111 h 1113"/>
                <a:gd name="T4" fmla="*/ 4 w 320"/>
                <a:gd name="T5" fmla="*/ 1043 h 1113"/>
                <a:gd name="T6" fmla="*/ 10 w 320"/>
                <a:gd name="T7" fmla="*/ 969 h 1113"/>
                <a:gd name="T8" fmla="*/ 20 w 320"/>
                <a:gd name="T9" fmla="*/ 879 h 1113"/>
                <a:gd name="T10" fmla="*/ 30 w 320"/>
                <a:gd name="T11" fmla="*/ 779 h 1113"/>
                <a:gd name="T12" fmla="*/ 44 w 320"/>
                <a:gd name="T13" fmla="*/ 681 h 1113"/>
                <a:gd name="T14" fmla="*/ 52 w 320"/>
                <a:gd name="T15" fmla="*/ 633 h 1113"/>
                <a:gd name="T16" fmla="*/ 62 w 320"/>
                <a:gd name="T17" fmla="*/ 587 h 1113"/>
                <a:gd name="T18" fmla="*/ 70 w 320"/>
                <a:gd name="T19" fmla="*/ 545 h 1113"/>
                <a:gd name="T20" fmla="*/ 82 w 320"/>
                <a:gd name="T21" fmla="*/ 509 h 1113"/>
                <a:gd name="T22" fmla="*/ 82 w 320"/>
                <a:gd name="T23" fmla="*/ 509 h 1113"/>
                <a:gd name="T24" fmla="*/ 104 w 320"/>
                <a:gd name="T25" fmla="*/ 439 h 1113"/>
                <a:gd name="T26" fmla="*/ 126 w 320"/>
                <a:gd name="T27" fmla="*/ 374 h 1113"/>
                <a:gd name="T28" fmla="*/ 150 w 320"/>
                <a:gd name="T29" fmla="*/ 312 h 1113"/>
                <a:gd name="T30" fmla="*/ 174 w 320"/>
                <a:gd name="T31" fmla="*/ 254 h 1113"/>
                <a:gd name="T32" fmla="*/ 198 w 320"/>
                <a:gd name="T33" fmla="*/ 200 h 1113"/>
                <a:gd name="T34" fmla="*/ 222 w 320"/>
                <a:gd name="T35" fmla="*/ 152 h 1113"/>
                <a:gd name="T36" fmla="*/ 244 w 320"/>
                <a:gd name="T37" fmla="*/ 112 h 1113"/>
                <a:gd name="T38" fmla="*/ 266 w 320"/>
                <a:gd name="T39" fmla="*/ 78 h 1113"/>
                <a:gd name="T40" fmla="*/ 266 w 320"/>
                <a:gd name="T41" fmla="*/ 78 h 1113"/>
                <a:gd name="T42" fmla="*/ 320 w 320"/>
                <a:gd name="T43" fmla="*/ 0 h 1113"/>
                <a:gd name="T44" fmla="*/ 320 w 320"/>
                <a:gd name="T45" fmla="*/ 0 h 1113"/>
                <a:gd name="T46" fmla="*/ 308 w 320"/>
                <a:gd name="T47" fmla="*/ 36 h 1113"/>
                <a:gd name="T48" fmla="*/ 274 w 320"/>
                <a:gd name="T49" fmla="*/ 136 h 1113"/>
                <a:gd name="T50" fmla="*/ 254 w 320"/>
                <a:gd name="T51" fmla="*/ 206 h 1113"/>
                <a:gd name="T52" fmla="*/ 232 w 320"/>
                <a:gd name="T53" fmla="*/ 284 h 1113"/>
                <a:gd name="T54" fmla="*/ 210 w 320"/>
                <a:gd name="T55" fmla="*/ 370 h 1113"/>
                <a:gd name="T56" fmla="*/ 190 w 320"/>
                <a:gd name="T57" fmla="*/ 459 h 1113"/>
                <a:gd name="T58" fmla="*/ 190 w 320"/>
                <a:gd name="T59" fmla="*/ 459 h 1113"/>
                <a:gd name="T60" fmla="*/ 170 w 320"/>
                <a:gd name="T61" fmla="*/ 559 h 1113"/>
                <a:gd name="T62" fmla="*/ 150 w 320"/>
                <a:gd name="T63" fmla="*/ 667 h 1113"/>
                <a:gd name="T64" fmla="*/ 114 w 320"/>
                <a:gd name="T65" fmla="*/ 877 h 1113"/>
                <a:gd name="T66" fmla="*/ 86 w 320"/>
                <a:gd name="T67" fmla="*/ 1043 h 1113"/>
                <a:gd name="T68" fmla="*/ 76 w 320"/>
                <a:gd name="T69" fmla="*/ 1109 h 1113"/>
                <a:gd name="T70" fmla="*/ 76 w 320"/>
                <a:gd name="T71" fmla="*/ 1109 h 1113"/>
                <a:gd name="T72" fmla="*/ 74 w 320"/>
                <a:gd name="T73" fmla="*/ 1111 h 1113"/>
                <a:gd name="T74" fmla="*/ 62 w 320"/>
                <a:gd name="T75" fmla="*/ 1113 h 1113"/>
                <a:gd name="T76" fmla="*/ 40 w 320"/>
                <a:gd name="T77" fmla="*/ 1113 h 1113"/>
                <a:gd name="T78" fmla="*/ 0 w 320"/>
                <a:gd name="T79" fmla="*/ 1111 h 1113"/>
                <a:gd name="T80" fmla="*/ 0 w 320"/>
                <a:gd name="T81" fmla="*/ 1111 h 11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20" h="1113">
                  <a:moveTo>
                    <a:pt x="0" y="1111"/>
                  </a:moveTo>
                  <a:lnTo>
                    <a:pt x="0" y="1111"/>
                  </a:lnTo>
                  <a:lnTo>
                    <a:pt x="4" y="1043"/>
                  </a:lnTo>
                  <a:lnTo>
                    <a:pt x="10" y="969"/>
                  </a:lnTo>
                  <a:lnTo>
                    <a:pt x="20" y="879"/>
                  </a:lnTo>
                  <a:lnTo>
                    <a:pt x="30" y="779"/>
                  </a:lnTo>
                  <a:lnTo>
                    <a:pt x="44" y="681"/>
                  </a:lnTo>
                  <a:lnTo>
                    <a:pt x="52" y="633"/>
                  </a:lnTo>
                  <a:lnTo>
                    <a:pt x="62" y="587"/>
                  </a:lnTo>
                  <a:lnTo>
                    <a:pt x="70" y="545"/>
                  </a:lnTo>
                  <a:lnTo>
                    <a:pt x="82" y="509"/>
                  </a:lnTo>
                  <a:lnTo>
                    <a:pt x="104" y="439"/>
                  </a:lnTo>
                  <a:lnTo>
                    <a:pt x="126" y="374"/>
                  </a:lnTo>
                  <a:lnTo>
                    <a:pt x="150" y="312"/>
                  </a:lnTo>
                  <a:lnTo>
                    <a:pt x="174" y="254"/>
                  </a:lnTo>
                  <a:lnTo>
                    <a:pt x="198" y="200"/>
                  </a:lnTo>
                  <a:lnTo>
                    <a:pt x="222" y="152"/>
                  </a:lnTo>
                  <a:lnTo>
                    <a:pt x="244" y="112"/>
                  </a:lnTo>
                  <a:lnTo>
                    <a:pt x="266" y="78"/>
                  </a:lnTo>
                  <a:lnTo>
                    <a:pt x="320" y="0"/>
                  </a:lnTo>
                  <a:lnTo>
                    <a:pt x="308" y="36"/>
                  </a:lnTo>
                  <a:lnTo>
                    <a:pt x="274" y="136"/>
                  </a:lnTo>
                  <a:lnTo>
                    <a:pt x="254" y="206"/>
                  </a:lnTo>
                  <a:lnTo>
                    <a:pt x="232" y="284"/>
                  </a:lnTo>
                  <a:lnTo>
                    <a:pt x="210" y="370"/>
                  </a:lnTo>
                  <a:lnTo>
                    <a:pt x="190" y="459"/>
                  </a:lnTo>
                  <a:lnTo>
                    <a:pt x="170" y="559"/>
                  </a:lnTo>
                  <a:lnTo>
                    <a:pt x="150" y="667"/>
                  </a:lnTo>
                  <a:lnTo>
                    <a:pt x="114" y="877"/>
                  </a:lnTo>
                  <a:lnTo>
                    <a:pt x="86" y="1043"/>
                  </a:lnTo>
                  <a:lnTo>
                    <a:pt x="76" y="1109"/>
                  </a:lnTo>
                  <a:lnTo>
                    <a:pt x="74" y="1111"/>
                  </a:lnTo>
                  <a:lnTo>
                    <a:pt x="62" y="1113"/>
                  </a:lnTo>
                  <a:lnTo>
                    <a:pt x="40" y="1113"/>
                  </a:lnTo>
                  <a:lnTo>
                    <a:pt x="0" y="111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16" name="Freeform 584"/>
            <p:cNvSpPr>
              <a:spLocks/>
            </p:cNvSpPr>
            <p:nvPr/>
          </p:nvSpPr>
          <p:spPr bwMode="auto">
            <a:xfrm>
              <a:off x="834" y="516"/>
              <a:ext cx="764" cy="800"/>
            </a:xfrm>
            <a:custGeom>
              <a:avLst/>
              <a:gdLst>
                <a:gd name="T0" fmla="*/ 721 w 764"/>
                <a:gd name="T1" fmla="*/ 453 h 800"/>
                <a:gd name="T2" fmla="*/ 625 w 764"/>
                <a:gd name="T3" fmla="*/ 367 h 800"/>
                <a:gd name="T4" fmla="*/ 625 w 764"/>
                <a:gd name="T5" fmla="*/ 367 h 800"/>
                <a:gd name="T6" fmla="*/ 681 w 764"/>
                <a:gd name="T7" fmla="*/ 313 h 800"/>
                <a:gd name="T8" fmla="*/ 675 w 764"/>
                <a:gd name="T9" fmla="*/ 177 h 800"/>
                <a:gd name="T10" fmla="*/ 657 w 764"/>
                <a:gd name="T11" fmla="*/ 113 h 800"/>
                <a:gd name="T12" fmla="*/ 619 w 764"/>
                <a:gd name="T13" fmla="*/ 115 h 800"/>
                <a:gd name="T14" fmla="*/ 551 w 764"/>
                <a:gd name="T15" fmla="*/ 137 h 800"/>
                <a:gd name="T16" fmla="*/ 489 w 764"/>
                <a:gd name="T17" fmla="*/ 189 h 800"/>
                <a:gd name="T18" fmla="*/ 489 w 764"/>
                <a:gd name="T19" fmla="*/ 189 h 800"/>
                <a:gd name="T20" fmla="*/ 468 w 764"/>
                <a:gd name="T21" fmla="*/ 84 h 800"/>
                <a:gd name="T22" fmla="*/ 429 w 764"/>
                <a:gd name="T23" fmla="*/ 35 h 800"/>
                <a:gd name="T24" fmla="*/ 407 w 764"/>
                <a:gd name="T25" fmla="*/ 1 h 800"/>
                <a:gd name="T26" fmla="*/ 323 w 764"/>
                <a:gd name="T27" fmla="*/ 43 h 800"/>
                <a:gd name="T28" fmla="*/ 267 w 764"/>
                <a:gd name="T29" fmla="*/ 147 h 800"/>
                <a:gd name="T30" fmla="*/ 281 w 764"/>
                <a:gd name="T31" fmla="*/ 269 h 800"/>
                <a:gd name="T32" fmla="*/ 281 w 764"/>
                <a:gd name="T33" fmla="*/ 269 h 800"/>
                <a:gd name="T34" fmla="*/ 198 w 764"/>
                <a:gd name="T35" fmla="*/ 222 h 800"/>
                <a:gd name="T36" fmla="*/ 21 w 764"/>
                <a:gd name="T37" fmla="*/ 221 h 800"/>
                <a:gd name="T38" fmla="*/ 73 w 764"/>
                <a:gd name="T39" fmla="*/ 373 h 800"/>
                <a:gd name="T40" fmla="*/ 185 w 764"/>
                <a:gd name="T41" fmla="*/ 443 h 800"/>
                <a:gd name="T42" fmla="*/ 185 w 764"/>
                <a:gd name="T43" fmla="*/ 443 h 800"/>
                <a:gd name="T44" fmla="*/ 107 w 764"/>
                <a:gd name="T45" fmla="*/ 491 h 800"/>
                <a:gd name="T46" fmla="*/ 64 w 764"/>
                <a:gd name="T47" fmla="*/ 584 h 800"/>
                <a:gd name="T48" fmla="*/ 126 w 764"/>
                <a:gd name="T49" fmla="*/ 716 h 800"/>
                <a:gd name="T50" fmla="*/ 167 w 764"/>
                <a:gd name="T51" fmla="*/ 782 h 800"/>
                <a:gd name="T52" fmla="*/ 227 w 764"/>
                <a:gd name="T53" fmla="*/ 742 h 800"/>
                <a:gd name="T54" fmla="*/ 227 w 764"/>
                <a:gd name="T55" fmla="*/ 742 h 800"/>
                <a:gd name="T56" fmla="*/ 287 w 764"/>
                <a:gd name="T57" fmla="*/ 665 h 800"/>
                <a:gd name="T58" fmla="*/ 307 w 764"/>
                <a:gd name="T59" fmla="*/ 527 h 800"/>
                <a:gd name="T60" fmla="*/ 313 w 764"/>
                <a:gd name="T61" fmla="*/ 653 h 800"/>
                <a:gd name="T62" fmla="*/ 433 w 764"/>
                <a:gd name="T63" fmla="*/ 778 h 800"/>
                <a:gd name="T64" fmla="*/ 490 w 764"/>
                <a:gd name="T65" fmla="*/ 762 h 800"/>
                <a:gd name="T66" fmla="*/ 540 w 764"/>
                <a:gd name="T67" fmla="*/ 690 h 800"/>
                <a:gd name="T68" fmla="*/ 551 w 764"/>
                <a:gd name="T69" fmla="*/ 567 h 800"/>
                <a:gd name="T70" fmla="*/ 551 w 764"/>
                <a:gd name="T71" fmla="*/ 567 h 800"/>
                <a:gd name="T72" fmla="*/ 645 w 764"/>
                <a:gd name="T73" fmla="*/ 591 h 800"/>
                <a:gd name="T74" fmla="*/ 751 w 764"/>
                <a:gd name="T75" fmla="*/ 581 h 800"/>
                <a:gd name="T76" fmla="*/ 721 w 764"/>
                <a:gd name="T77" fmla="*/ 453 h 80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64" h="800">
                  <a:moveTo>
                    <a:pt x="721" y="453"/>
                  </a:moveTo>
                  <a:cubicBezTo>
                    <a:pt x="700" y="417"/>
                    <a:pt x="641" y="381"/>
                    <a:pt x="625" y="367"/>
                  </a:cubicBezTo>
                  <a:cubicBezTo>
                    <a:pt x="634" y="358"/>
                    <a:pt x="673" y="345"/>
                    <a:pt x="681" y="313"/>
                  </a:cubicBezTo>
                  <a:cubicBezTo>
                    <a:pt x="689" y="281"/>
                    <a:pt x="679" y="210"/>
                    <a:pt x="675" y="177"/>
                  </a:cubicBezTo>
                  <a:cubicBezTo>
                    <a:pt x="671" y="144"/>
                    <a:pt x="666" y="123"/>
                    <a:pt x="657" y="113"/>
                  </a:cubicBezTo>
                  <a:cubicBezTo>
                    <a:pt x="648" y="103"/>
                    <a:pt x="637" y="111"/>
                    <a:pt x="619" y="115"/>
                  </a:cubicBezTo>
                  <a:cubicBezTo>
                    <a:pt x="601" y="119"/>
                    <a:pt x="573" y="125"/>
                    <a:pt x="551" y="137"/>
                  </a:cubicBezTo>
                  <a:cubicBezTo>
                    <a:pt x="529" y="149"/>
                    <a:pt x="499" y="180"/>
                    <a:pt x="489" y="189"/>
                  </a:cubicBezTo>
                  <a:cubicBezTo>
                    <a:pt x="486" y="172"/>
                    <a:pt x="478" y="110"/>
                    <a:pt x="468" y="84"/>
                  </a:cubicBezTo>
                  <a:cubicBezTo>
                    <a:pt x="458" y="58"/>
                    <a:pt x="439" y="49"/>
                    <a:pt x="429" y="35"/>
                  </a:cubicBezTo>
                  <a:cubicBezTo>
                    <a:pt x="419" y="21"/>
                    <a:pt x="425" y="0"/>
                    <a:pt x="407" y="1"/>
                  </a:cubicBezTo>
                  <a:cubicBezTo>
                    <a:pt x="389" y="2"/>
                    <a:pt x="346" y="19"/>
                    <a:pt x="323" y="43"/>
                  </a:cubicBezTo>
                  <a:cubicBezTo>
                    <a:pt x="300" y="67"/>
                    <a:pt x="274" y="109"/>
                    <a:pt x="267" y="147"/>
                  </a:cubicBezTo>
                  <a:cubicBezTo>
                    <a:pt x="260" y="185"/>
                    <a:pt x="279" y="249"/>
                    <a:pt x="281" y="269"/>
                  </a:cubicBezTo>
                  <a:cubicBezTo>
                    <a:pt x="267" y="261"/>
                    <a:pt x="241" y="230"/>
                    <a:pt x="198" y="222"/>
                  </a:cubicBezTo>
                  <a:cubicBezTo>
                    <a:pt x="155" y="214"/>
                    <a:pt x="42" y="196"/>
                    <a:pt x="21" y="221"/>
                  </a:cubicBezTo>
                  <a:cubicBezTo>
                    <a:pt x="0" y="246"/>
                    <a:pt x="44" y="320"/>
                    <a:pt x="73" y="373"/>
                  </a:cubicBezTo>
                  <a:cubicBezTo>
                    <a:pt x="102" y="426"/>
                    <a:pt x="166" y="431"/>
                    <a:pt x="185" y="443"/>
                  </a:cubicBezTo>
                  <a:cubicBezTo>
                    <a:pt x="172" y="451"/>
                    <a:pt x="127" y="468"/>
                    <a:pt x="107" y="491"/>
                  </a:cubicBezTo>
                  <a:cubicBezTo>
                    <a:pt x="87" y="512"/>
                    <a:pt x="63" y="547"/>
                    <a:pt x="64" y="584"/>
                  </a:cubicBezTo>
                  <a:cubicBezTo>
                    <a:pt x="65" y="621"/>
                    <a:pt x="109" y="683"/>
                    <a:pt x="126" y="716"/>
                  </a:cubicBezTo>
                  <a:cubicBezTo>
                    <a:pt x="143" y="749"/>
                    <a:pt x="150" y="778"/>
                    <a:pt x="167" y="782"/>
                  </a:cubicBezTo>
                  <a:cubicBezTo>
                    <a:pt x="184" y="786"/>
                    <a:pt x="217" y="749"/>
                    <a:pt x="227" y="742"/>
                  </a:cubicBezTo>
                  <a:cubicBezTo>
                    <a:pt x="237" y="735"/>
                    <a:pt x="217" y="755"/>
                    <a:pt x="227" y="742"/>
                  </a:cubicBezTo>
                  <a:cubicBezTo>
                    <a:pt x="237" y="729"/>
                    <a:pt x="274" y="701"/>
                    <a:pt x="287" y="665"/>
                  </a:cubicBezTo>
                  <a:cubicBezTo>
                    <a:pt x="300" y="629"/>
                    <a:pt x="303" y="529"/>
                    <a:pt x="307" y="527"/>
                  </a:cubicBezTo>
                  <a:cubicBezTo>
                    <a:pt x="311" y="525"/>
                    <a:pt x="292" y="611"/>
                    <a:pt x="313" y="653"/>
                  </a:cubicBezTo>
                  <a:cubicBezTo>
                    <a:pt x="334" y="695"/>
                    <a:pt x="402" y="756"/>
                    <a:pt x="433" y="778"/>
                  </a:cubicBezTo>
                  <a:cubicBezTo>
                    <a:pt x="464" y="800"/>
                    <a:pt x="478" y="798"/>
                    <a:pt x="490" y="762"/>
                  </a:cubicBezTo>
                  <a:cubicBezTo>
                    <a:pt x="508" y="738"/>
                    <a:pt x="531" y="726"/>
                    <a:pt x="540" y="690"/>
                  </a:cubicBezTo>
                  <a:cubicBezTo>
                    <a:pt x="549" y="654"/>
                    <a:pt x="548" y="590"/>
                    <a:pt x="551" y="567"/>
                  </a:cubicBezTo>
                  <a:cubicBezTo>
                    <a:pt x="567" y="571"/>
                    <a:pt x="612" y="589"/>
                    <a:pt x="645" y="591"/>
                  </a:cubicBezTo>
                  <a:cubicBezTo>
                    <a:pt x="678" y="593"/>
                    <a:pt x="738" y="604"/>
                    <a:pt x="751" y="581"/>
                  </a:cubicBezTo>
                  <a:cubicBezTo>
                    <a:pt x="764" y="558"/>
                    <a:pt x="742" y="489"/>
                    <a:pt x="721" y="45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17" name="Freeform 585"/>
            <p:cNvSpPr>
              <a:spLocks/>
            </p:cNvSpPr>
            <p:nvPr/>
          </p:nvSpPr>
          <p:spPr bwMode="auto">
            <a:xfrm>
              <a:off x="1018" y="711"/>
              <a:ext cx="412" cy="411"/>
            </a:xfrm>
            <a:custGeom>
              <a:avLst/>
              <a:gdLst>
                <a:gd name="T0" fmla="*/ 19 w 412"/>
                <a:gd name="T1" fmla="*/ 100 h 411"/>
                <a:gd name="T2" fmla="*/ 113 w 412"/>
                <a:gd name="T3" fmla="*/ 80 h 411"/>
                <a:gd name="T4" fmla="*/ 209 w 412"/>
                <a:gd name="T5" fmla="*/ 0 h 411"/>
                <a:gd name="T6" fmla="*/ 285 w 412"/>
                <a:gd name="T7" fmla="*/ 78 h 411"/>
                <a:gd name="T8" fmla="*/ 397 w 412"/>
                <a:gd name="T9" fmla="*/ 106 h 411"/>
                <a:gd name="T10" fmla="*/ 373 w 412"/>
                <a:gd name="T11" fmla="*/ 206 h 411"/>
                <a:gd name="T12" fmla="*/ 392 w 412"/>
                <a:gd name="T13" fmla="*/ 323 h 411"/>
                <a:gd name="T14" fmla="*/ 284 w 412"/>
                <a:gd name="T15" fmla="*/ 335 h 411"/>
                <a:gd name="T16" fmla="*/ 196 w 412"/>
                <a:gd name="T17" fmla="*/ 407 h 411"/>
                <a:gd name="T18" fmla="*/ 124 w 412"/>
                <a:gd name="T19" fmla="*/ 321 h 411"/>
                <a:gd name="T20" fmla="*/ 15 w 412"/>
                <a:gd name="T21" fmla="*/ 288 h 411"/>
                <a:gd name="T22" fmla="*/ 37 w 412"/>
                <a:gd name="T23" fmla="*/ 202 h 411"/>
                <a:gd name="T24" fmla="*/ 19 w 412"/>
                <a:gd name="T25" fmla="*/ 100 h 4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2" h="411">
                  <a:moveTo>
                    <a:pt x="19" y="100"/>
                  </a:moveTo>
                  <a:cubicBezTo>
                    <a:pt x="32" y="80"/>
                    <a:pt x="81" y="97"/>
                    <a:pt x="113" y="80"/>
                  </a:cubicBezTo>
                  <a:cubicBezTo>
                    <a:pt x="145" y="63"/>
                    <a:pt x="180" y="0"/>
                    <a:pt x="209" y="0"/>
                  </a:cubicBezTo>
                  <a:cubicBezTo>
                    <a:pt x="238" y="0"/>
                    <a:pt x="254" y="60"/>
                    <a:pt x="285" y="78"/>
                  </a:cubicBezTo>
                  <a:cubicBezTo>
                    <a:pt x="316" y="96"/>
                    <a:pt x="382" y="85"/>
                    <a:pt x="397" y="106"/>
                  </a:cubicBezTo>
                  <a:cubicBezTo>
                    <a:pt x="412" y="127"/>
                    <a:pt x="374" y="170"/>
                    <a:pt x="373" y="206"/>
                  </a:cubicBezTo>
                  <a:cubicBezTo>
                    <a:pt x="372" y="242"/>
                    <a:pt x="409" y="301"/>
                    <a:pt x="392" y="323"/>
                  </a:cubicBezTo>
                  <a:cubicBezTo>
                    <a:pt x="375" y="345"/>
                    <a:pt x="320" y="320"/>
                    <a:pt x="284" y="335"/>
                  </a:cubicBezTo>
                  <a:cubicBezTo>
                    <a:pt x="252" y="351"/>
                    <a:pt x="222" y="411"/>
                    <a:pt x="196" y="407"/>
                  </a:cubicBezTo>
                  <a:cubicBezTo>
                    <a:pt x="170" y="403"/>
                    <a:pt x="155" y="343"/>
                    <a:pt x="124" y="321"/>
                  </a:cubicBezTo>
                  <a:cubicBezTo>
                    <a:pt x="93" y="299"/>
                    <a:pt x="30" y="306"/>
                    <a:pt x="15" y="288"/>
                  </a:cubicBezTo>
                  <a:cubicBezTo>
                    <a:pt x="0" y="270"/>
                    <a:pt x="36" y="233"/>
                    <a:pt x="37" y="202"/>
                  </a:cubicBezTo>
                  <a:cubicBezTo>
                    <a:pt x="38" y="171"/>
                    <a:pt x="6" y="120"/>
                    <a:pt x="19" y="10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18" name="Freeform 586"/>
            <p:cNvSpPr>
              <a:spLocks/>
            </p:cNvSpPr>
            <p:nvPr/>
          </p:nvSpPr>
          <p:spPr bwMode="auto">
            <a:xfrm>
              <a:off x="1131" y="825"/>
              <a:ext cx="170" cy="162"/>
            </a:xfrm>
            <a:custGeom>
              <a:avLst/>
              <a:gdLst>
                <a:gd name="T0" fmla="*/ 22 w 170"/>
                <a:gd name="T1" fmla="*/ 162 h 162"/>
                <a:gd name="T2" fmla="*/ 14 w 170"/>
                <a:gd name="T3" fmla="*/ 150 h 162"/>
                <a:gd name="T4" fmla="*/ 8 w 170"/>
                <a:gd name="T5" fmla="*/ 138 h 162"/>
                <a:gd name="T6" fmla="*/ 2 w 170"/>
                <a:gd name="T7" fmla="*/ 122 h 162"/>
                <a:gd name="T8" fmla="*/ 0 w 170"/>
                <a:gd name="T9" fmla="*/ 112 h 162"/>
                <a:gd name="T10" fmla="*/ 0 w 170"/>
                <a:gd name="T11" fmla="*/ 102 h 162"/>
                <a:gd name="T12" fmla="*/ 0 w 170"/>
                <a:gd name="T13" fmla="*/ 92 h 162"/>
                <a:gd name="T14" fmla="*/ 2 w 170"/>
                <a:gd name="T15" fmla="*/ 80 h 162"/>
                <a:gd name="T16" fmla="*/ 6 w 170"/>
                <a:gd name="T17" fmla="*/ 68 h 162"/>
                <a:gd name="T18" fmla="*/ 12 w 170"/>
                <a:gd name="T19" fmla="*/ 56 h 162"/>
                <a:gd name="T20" fmla="*/ 20 w 170"/>
                <a:gd name="T21" fmla="*/ 44 h 162"/>
                <a:gd name="T22" fmla="*/ 32 w 170"/>
                <a:gd name="T23" fmla="*/ 32 h 162"/>
                <a:gd name="T24" fmla="*/ 44 w 170"/>
                <a:gd name="T25" fmla="*/ 22 h 162"/>
                <a:gd name="T26" fmla="*/ 56 w 170"/>
                <a:gd name="T27" fmla="*/ 14 h 162"/>
                <a:gd name="T28" fmla="*/ 68 w 170"/>
                <a:gd name="T29" fmla="*/ 8 h 162"/>
                <a:gd name="T30" fmla="*/ 80 w 170"/>
                <a:gd name="T31" fmla="*/ 4 h 162"/>
                <a:gd name="T32" fmla="*/ 90 w 170"/>
                <a:gd name="T33" fmla="*/ 2 h 162"/>
                <a:gd name="T34" fmla="*/ 102 w 170"/>
                <a:gd name="T35" fmla="*/ 0 h 162"/>
                <a:gd name="T36" fmla="*/ 112 w 170"/>
                <a:gd name="T37" fmla="*/ 2 h 162"/>
                <a:gd name="T38" fmla="*/ 122 w 170"/>
                <a:gd name="T39" fmla="*/ 4 h 162"/>
                <a:gd name="T40" fmla="*/ 140 w 170"/>
                <a:gd name="T41" fmla="*/ 12 h 162"/>
                <a:gd name="T42" fmla="*/ 154 w 170"/>
                <a:gd name="T43" fmla="*/ 20 h 162"/>
                <a:gd name="T44" fmla="*/ 164 w 170"/>
                <a:gd name="T45" fmla="*/ 30 h 162"/>
                <a:gd name="T46" fmla="*/ 170 w 170"/>
                <a:gd name="T47" fmla="*/ 40 h 162"/>
                <a:gd name="T48" fmla="*/ 22 w 170"/>
                <a:gd name="T49" fmla="*/ 162 h 1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0" h="162">
                  <a:moveTo>
                    <a:pt x="22" y="162"/>
                  </a:moveTo>
                  <a:lnTo>
                    <a:pt x="14" y="150"/>
                  </a:lnTo>
                  <a:lnTo>
                    <a:pt x="8" y="138"/>
                  </a:lnTo>
                  <a:lnTo>
                    <a:pt x="2" y="122"/>
                  </a:lnTo>
                  <a:lnTo>
                    <a:pt x="0" y="112"/>
                  </a:lnTo>
                  <a:lnTo>
                    <a:pt x="0" y="102"/>
                  </a:lnTo>
                  <a:lnTo>
                    <a:pt x="0" y="92"/>
                  </a:lnTo>
                  <a:lnTo>
                    <a:pt x="2" y="80"/>
                  </a:lnTo>
                  <a:lnTo>
                    <a:pt x="6" y="68"/>
                  </a:lnTo>
                  <a:lnTo>
                    <a:pt x="12" y="56"/>
                  </a:lnTo>
                  <a:lnTo>
                    <a:pt x="20" y="44"/>
                  </a:lnTo>
                  <a:lnTo>
                    <a:pt x="32" y="32"/>
                  </a:lnTo>
                  <a:lnTo>
                    <a:pt x="44" y="22"/>
                  </a:lnTo>
                  <a:lnTo>
                    <a:pt x="56" y="14"/>
                  </a:lnTo>
                  <a:lnTo>
                    <a:pt x="68" y="8"/>
                  </a:lnTo>
                  <a:lnTo>
                    <a:pt x="80" y="4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2" y="4"/>
                  </a:lnTo>
                  <a:lnTo>
                    <a:pt x="140" y="12"/>
                  </a:lnTo>
                  <a:lnTo>
                    <a:pt x="154" y="20"/>
                  </a:lnTo>
                  <a:lnTo>
                    <a:pt x="164" y="30"/>
                  </a:lnTo>
                  <a:lnTo>
                    <a:pt x="170" y="40"/>
                  </a:lnTo>
                  <a:lnTo>
                    <a:pt x="22" y="1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19" name="Freeform 587"/>
            <p:cNvSpPr>
              <a:spLocks/>
            </p:cNvSpPr>
            <p:nvPr/>
          </p:nvSpPr>
          <p:spPr bwMode="auto">
            <a:xfrm>
              <a:off x="1107" y="810"/>
              <a:ext cx="175" cy="170"/>
            </a:xfrm>
            <a:custGeom>
              <a:avLst/>
              <a:gdLst>
                <a:gd name="T0" fmla="*/ 23 w 175"/>
                <a:gd name="T1" fmla="*/ 170 h 170"/>
                <a:gd name="T2" fmla="*/ 43 w 175"/>
                <a:gd name="T3" fmla="*/ 34 h 170"/>
                <a:gd name="T4" fmla="*/ 175 w 175"/>
                <a:gd name="T5" fmla="*/ 46 h 1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170">
                  <a:moveTo>
                    <a:pt x="23" y="170"/>
                  </a:moveTo>
                  <a:cubicBezTo>
                    <a:pt x="0" y="113"/>
                    <a:pt x="18" y="54"/>
                    <a:pt x="43" y="34"/>
                  </a:cubicBezTo>
                  <a:cubicBezTo>
                    <a:pt x="68" y="14"/>
                    <a:pt x="143" y="0"/>
                    <a:pt x="175" y="46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19" name="Group 588"/>
          <p:cNvGrpSpPr>
            <a:grpSpLocks/>
          </p:cNvGrpSpPr>
          <p:nvPr/>
        </p:nvGrpSpPr>
        <p:grpSpPr bwMode="auto">
          <a:xfrm>
            <a:off x="7181850" y="2505075"/>
            <a:ext cx="906463" cy="1571625"/>
            <a:chOff x="2388" y="437"/>
            <a:chExt cx="841" cy="1459"/>
          </a:xfrm>
        </p:grpSpPr>
        <p:sp>
          <p:nvSpPr>
            <p:cNvPr id="9403" name="Freeform 589"/>
            <p:cNvSpPr>
              <a:spLocks/>
            </p:cNvSpPr>
            <p:nvPr/>
          </p:nvSpPr>
          <p:spPr bwMode="auto">
            <a:xfrm>
              <a:off x="2811" y="657"/>
              <a:ext cx="178" cy="1239"/>
            </a:xfrm>
            <a:custGeom>
              <a:avLst/>
              <a:gdLst>
                <a:gd name="T0" fmla="*/ 8 w 178"/>
                <a:gd name="T1" fmla="*/ 76 h 1239"/>
                <a:gd name="T2" fmla="*/ 30 w 178"/>
                <a:gd name="T3" fmla="*/ 38 h 1239"/>
                <a:gd name="T4" fmla="*/ 52 w 178"/>
                <a:gd name="T5" fmla="*/ 12 h 1239"/>
                <a:gd name="T6" fmla="*/ 70 w 178"/>
                <a:gd name="T7" fmla="*/ 0 h 1239"/>
                <a:gd name="T8" fmla="*/ 78 w 178"/>
                <a:gd name="T9" fmla="*/ 0 h 1239"/>
                <a:gd name="T10" fmla="*/ 104 w 178"/>
                <a:gd name="T11" fmla="*/ 4 h 1239"/>
                <a:gd name="T12" fmla="*/ 126 w 178"/>
                <a:gd name="T13" fmla="*/ 14 h 1239"/>
                <a:gd name="T14" fmla="*/ 144 w 178"/>
                <a:gd name="T15" fmla="*/ 32 h 1239"/>
                <a:gd name="T16" fmla="*/ 152 w 178"/>
                <a:gd name="T17" fmla="*/ 56 h 1239"/>
                <a:gd name="T18" fmla="*/ 152 w 178"/>
                <a:gd name="T19" fmla="*/ 80 h 1239"/>
                <a:gd name="T20" fmla="*/ 148 w 178"/>
                <a:gd name="T21" fmla="*/ 106 h 1239"/>
                <a:gd name="T22" fmla="*/ 136 w 178"/>
                <a:gd name="T23" fmla="*/ 130 h 1239"/>
                <a:gd name="T24" fmla="*/ 116 w 178"/>
                <a:gd name="T25" fmla="*/ 158 h 1239"/>
                <a:gd name="T26" fmla="*/ 114 w 178"/>
                <a:gd name="T27" fmla="*/ 160 h 1239"/>
                <a:gd name="T28" fmla="*/ 110 w 178"/>
                <a:gd name="T29" fmla="*/ 178 h 1239"/>
                <a:gd name="T30" fmla="*/ 110 w 178"/>
                <a:gd name="T31" fmla="*/ 204 h 1239"/>
                <a:gd name="T32" fmla="*/ 112 w 178"/>
                <a:gd name="T33" fmla="*/ 220 h 1239"/>
                <a:gd name="T34" fmla="*/ 142 w 178"/>
                <a:gd name="T35" fmla="*/ 340 h 1239"/>
                <a:gd name="T36" fmla="*/ 158 w 178"/>
                <a:gd name="T37" fmla="*/ 438 h 1239"/>
                <a:gd name="T38" fmla="*/ 172 w 178"/>
                <a:gd name="T39" fmla="*/ 563 h 1239"/>
                <a:gd name="T40" fmla="*/ 176 w 178"/>
                <a:gd name="T41" fmla="*/ 631 h 1239"/>
                <a:gd name="T42" fmla="*/ 178 w 178"/>
                <a:gd name="T43" fmla="*/ 747 h 1239"/>
                <a:gd name="T44" fmla="*/ 172 w 178"/>
                <a:gd name="T45" fmla="*/ 909 h 1239"/>
                <a:gd name="T46" fmla="*/ 162 w 178"/>
                <a:gd name="T47" fmla="*/ 1029 h 1239"/>
                <a:gd name="T48" fmla="*/ 148 w 178"/>
                <a:gd name="T49" fmla="*/ 1215 h 1239"/>
                <a:gd name="T50" fmla="*/ 124 w 178"/>
                <a:gd name="T51" fmla="*/ 1227 h 1239"/>
                <a:gd name="T52" fmla="*/ 94 w 178"/>
                <a:gd name="T53" fmla="*/ 1237 h 1239"/>
                <a:gd name="T54" fmla="*/ 70 w 178"/>
                <a:gd name="T55" fmla="*/ 1237 h 1239"/>
                <a:gd name="T56" fmla="*/ 56 w 178"/>
                <a:gd name="T57" fmla="*/ 1231 h 1239"/>
                <a:gd name="T58" fmla="*/ 50 w 178"/>
                <a:gd name="T59" fmla="*/ 1225 h 1239"/>
                <a:gd name="T60" fmla="*/ 68 w 178"/>
                <a:gd name="T61" fmla="*/ 1065 h 1239"/>
                <a:gd name="T62" fmla="*/ 90 w 178"/>
                <a:gd name="T63" fmla="*/ 821 h 1239"/>
                <a:gd name="T64" fmla="*/ 96 w 178"/>
                <a:gd name="T65" fmla="*/ 735 h 1239"/>
                <a:gd name="T66" fmla="*/ 100 w 178"/>
                <a:gd name="T67" fmla="*/ 575 h 1239"/>
                <a:gd name="T68" fmla="*/ 98 w 178"/>
                <a:gd name="T69" fmla="*/ 444 h 1239"/>
                <a:gd name="T70" fmla="*/ 90 w 178"/>
                <a:gd name="T71" fmla="*/ 342 h 1239"/>
                <a:gd name="T72" fmla="*/ 78 w 178"/>
                <a:gd name="T73" fmla="*/ 280 h 1239"/>
                <a:gd name="T74" fmla="*/ 60 w 178"/>
                <a:gd name="T75" fmla="*/ 240 h 1239"/>
                <a:gd name="T76" fmla="*/ 28 w 178"/>
                <a:gd name="T77" fmla="*/ 174 h 1239"/>
                <a:gd name="T78" fmla="*/ 22 w 178"/>
                <a:gd name="T79" fmla="*/ 166 h 1239"/>
                <a:gd name="T80" fmla="*/ 8 w 178"/>
                <a:gd name="T81" fmla="*/ 142 h 1239"/>
                <a:gd name="T82" fmla="*/ 0 w 178"/>
                <a:gd name="T83" fmla="*/ 112 h 1239"/>
                <a:gd name="T84" fmla="*/ 4 w 178"/>
                <a:gd name="T85" fmla="*/ 86 h 1239"/>
                <a:gd name="T86" fmla="*/ 8 w 178"/>
                <a:gd name="T87" fmla="*/ 76 h 12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8" h="1239">
                  <a:moveTo>
                    <a:pt x="8" y="76"/>
                  </a:moveTo>
                  <a:lnTo>
                    <a:pt x="8" y="76"/>
                  </a:lnTo>
                  <a:lnTo>
                    <a:pt x="14" y="64"/>
                  </a:lnTo>
                  <a:lnTo>
                    <a:pt x="30" y="38"/>
                  </a:lnTo>
                  <a:lnTo>
                    <a:pt x="40" y="24"/>
                  </a:lnTo>
                  <a:lnTo>
                    <a:pt x="52" y="12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4" y="4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36" y="22"/>
                  </a:lnTo>
                  <a:lnTo>
                    <a:pt x="144" y="32"/>
                  </a:lnTo>
                  <a:lnTo>
                    <a:pt x="148" y="44"/>
                  </a:lnTo>
                  <a:lnTo>
                    <a:pt x="152" y="56"/>
                  </a:lnTo>
                  <a:lnTo>
                    <a:pt x="152" y="80"/>
                  </a:lnTo>
                  <a:lnTo>
                    <a:pt x="150" y="94"/>
                  </a:lnTo>
                  <a:lnTo>
                    <a:pt x="148" y="106"/>
                  </a:lnTo>
                  <a:lnTo>
                    <a:pt x="144" y="118"/>
                  </a:lnTo>
                  <a:lnTo>
                    <a:pt x="136" y="130"/>
                  </a:lnTo>
                  <a:lnTo>
                    <a:pt x="128" y="144"/>
                  </a:lnTo>
                  <a:lnTo>
                    <a:pt x="116" y="158"/>
                  </a:lnTo>
                  <a:lnTo>
                    <a:pt x="114" y="160"/>
                  </a:lnTo>
                  <a:lnTo>
                    <a:pt x="110" y="170"/>
                  </a:lnTo>
                  <a:lnTo>
                    <a:pt x="110" y="178"/>
                  </a:lnTo>
                  <a:lnTo>
                    <a:pt x="108" y="190"/>
                  </a:lnTo>
                  <a:lnTo>
                    <a:pt x="110" y="204"/>
                  </a:lnTo>
                  <a:lnTo>
                    <a:pt x="112" y="220"/>
                  </a:lnTo>
                  <a:lnTo>
                    <a:pt x="124" y="268"/>
                  </a:lnTo>
                  <a:lnTo>
                    <a:pt x="142" y="340"/>
                  </a:lnTo>
                  <a:lnTo>
                    <a:pt x="150" y="386"/>
                  </a:lnTo>
                  <a:lnTo>
                    <a:pt x="158" y="438"/>
                  </a:lnTo>
                  <a:lnTo>
                    <a:pt x="166" y="496"/>
                  </a:lnTo>
                  <a:lnTo>
                    <a:pt x="172" y="563"/>
                  </a:lnTo>
                  <a:lnTo>
                    <a:pt x="176" y="631"/>
                  </a:lnTo>
                  <a:lnTo>
                    <a:pt x="178" y="691"/>
                  </a:lnTo>
                  <a:lnTo>
                    <a:pt x="178" y="747"/>
                  </a:lnTo>
                  <a:lnTo>
                    <a:pt x="178" y="801"/>
                  </a:lnTo>
                  <a:lnTo>
                    <a:pt x="172" y="909"/>
                  </a:lnTo>
                  <a:lnTo>
                    <a:pt x="162" y="1029"/>
                  </a:lnTo>
                  <a:lnTo>
                    <a:pt x="148" y="1215"/>
                  </a:lnTo>
                  <a:lnTo>
                    <a:pt x="136" y="1221"/>
                  </a:lnTo>
                  <a:lnTo>
                    <a:pt x="124" y="1227"/>
                  </a:lnTo>
                  <a:lnTo>
                    <a:pt x="110" y="1233"/>
                  </a:lnTo>
                  <a:lnTo>
                    <a:pt x="94" y="1237"/>
                  </a:lnTo>
                  <a:lnTo>
                    <a:pt x="78" y="1239"/>
                  </a:lnTo>
                  <a:lnTo>
                    <a:pt x="70" y="1237"/>
                  </a:lnTo>
                  <a:lnTo>
                    <a:pt x="62" y="1235"/>
                  </a:lnTo>
                  <a:lnTo>
                    <a:pt x="56" y="1231"/>
                  </a:lnTo>
                  <a:lnTo>
                    <a:pt x="50" y="1225"/>
                  </a:lnTo>
                  <a:lnTo>
                    <a:pt x="56" y="1181"/>
                  </a:lnTo>
                  <a:lnTo>
                    <a:pt x="68" y="1065"/>
                  </a:lnTo>
                  <a:lnTo>
                    <a:pt x="84" y="907"/>
                  </a:lnTo>
                  <a:lnTo>
                    <a:pt x="90" y="821"/>
                  </a:lnTo>
                  <a:lnTo>
                    <a:pt x="96" y="735"/>
                  </a:lnTo>
                  <a:lnTo>
                    <a:pt x="98" y="653"/>
                  </a:lnTo>
                  <a:lnTo>
                    <a:pt x="100" y="575"/>
                  </a:lnTo>
                  <a:lnTo>
                    <a:pt x="100" y="506"/>
                  </a:lnTo>
                  <a:lnTo>
                    <a:pt x="98" y="444"/>
                  </a:lnTo>
                  <a:lnTo>
                    <a:pt x="96" y="388"/>
                  </a:lnTo>
                  <a:lnTo>
                    <a:pt x="90" y="342"/>
                  </a:lnTo>
                  <a:lnTo>
                    <a:pt x="84" y="306"/>
                  </a:lnTo>
                  <a:lnTo>
                    <a:pt x="78" y="280"/>
                  </a:lnTo>
                  <a:lnTo>
                    <a:pt x="60" y="240"/>
                  </a:lnTo>
                  <a:lnTo>
                    <a:pt x="46" y="206"/>
                  </a:lnTo>
                  <a:lnTo>
                    <a:pt x="28" y="174"/>
                  </a:lnTo>
                  <a:lnTo>
                    <a:pt x="22" y="166"/>
                  </a:lnTo>
                  <a:lnTo>
                    <a:pt x="16" y="156"/>
                  </a:lnTo>
                  <a:lnTo>
                    <a:pt x="8" y="142"/>
                  </a:lnTo>
                  <a:lnTo>
                    <a:pt x="4" y="128"/>
                  </a:lnTo>
                  <a:lnTo>
                    <a:pt x="0" y="112"/>
                  </a:lnTo>
                  <a:lnTo>
                    <a:pt x="2" y="94"/>
                  </a:lnTo>
                  <a:lnTo>
                    <a:pt x="4" y="86"/>
                  </a:lnTo>
                  <a:lnTo>
                    <a:pt x="8" y="7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04" name="Freeform 590"/>
            <p:cNvSpPr>
              <a:spLocks/>
            </p:cNvSpPr>
            <p:nvPr/>
          </p:nvSpPr>
          <p:spPr bwMode="auto">
            <a:xfrm>
              <a:off x="2559" y="437"/>
              <a:ext cx="201" cy="301"/>
            </a:xfrm>
            <a:custGeom>
              <a:avLst/>
              <a:gdLst>
                <a:gd name="T0" fmla="*/ 58 w 201"/>
                <a:gd name="T1" fmla="*/ 270 h 301"/>
                <a:gd name="T2" fmla="*/ 4 w 201"/>
                <a:gd name="T3" fmla="*/ 116 h 301"/>
                <a:gd name="T4" fmla="*/ 34 w 201"/>
                <a:gd name="T5" fmla="*/ 8 h 301"/>
                <a:gd name="T6" fmla="*/ 136 w 201"/>
                <a:gd name="T7" fmla="*/ 70 h 301"/>
                <a:gd name="T8" fmla="*/ 190 w 201"/>
                <a:gd name="T9" fmla="*/ 174 h 301"/>
                <a:gd name="T10" fmla="*/ 138 w 201"/>
                <a:gd name="T11" fmla="*/ 300 h 301"/>
                <a:gd name="T12" fmla="*/ 58 w 201"/>
                <a:gd name="T13" fmla="*/ 270 h 3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01">
                  <a:moveTo>
                    <a:pt x="58" y="270"/>
                  </a:moveTo>
                  <a:cubicBezTo>
                    <a:pt x="36" y="239"/>
                    <a:pt x="8" y="160"/>
                    <a:pt x="4" y="116"/>
                  </a:cubicBezTo>
                  <a:cubicBezTo>
                    <a:pt x="0" y="72"/>
                    <a:pt x="12" y="16"/>
                    <a:pt x="34" y="8"/>
                  </a:cubicBezTo>
                  <a:cubicBezTo>
                    <a:pt x="56" y="0"/>
                    <a:pt x="110" y="42"/>
                    <a:pt x="136" y="70"/>
                  </a:cubicBezTo>
                  <a:cubicBezTo>
                    <a:pt x="162" y="98"/>
                    <a:pt x="179" y="103"/>
                    <a:pt x="190" y="174"/>
                  </a:cubicBezTo>
                  <a:cubicBezTo>
                    <a:pt x="201" y="245"/>
                    <a:pt x="160" y="284"/>
                    <a:pt x="138" y="300"/>
                  </a:cubicBezTo>
                  <a:cubicBezTo>
                    <a:pt x="138" y="300"/>
                    <a:pt x="80" y="301"/>
                    <a:pt x="58" y="2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05" name="Freeform 591"/>
            <p:cNvSpPr>
              <a:spLocks/>
            </p:cNvSpPr>
            <p:nvPr/>
          </p:nvSpPr>
          <p:spPr bwMode="auto">
            <a:xfrm>
              <a:off x="2571" y="828"/>
              <a:ext cx="194" cy="344"/>
            </a:xfrm>
            <a:custGeom>
              <a:avLst/>
              <a:gdLst>
                <a:gd name="T0" fmla="*/ 188 w 194"/>
                <a:gd name="T1" fmla="*/ 103 h 344"/>
                <a:gd name="T2" fmla="*/ 164 w 194"/>
                <a:gd name="T3" fmla="*/ 229 h 344"/>
                <a:gd name="T4" fmla="*/ 33 w 194"/>
                <a:gd name="T5" fmla="*/ 334 h 344"/>
                <a:gd name="T6" fmla="*/ 39 w 194"/>
                <a:gd name="T7" fmla="*/ 288 h 344"/>
                <a:gd name="T8" fmla="*/ 34 w 194"/>
                <a:gd name="T9" fmla="*/ 209 h 344"/>
                <a:gd name="T10" fmla="*/ 34 w 194"/>
                <a:gd name="T11" fmla="*/ 209 h 344"/>
                <a:gd name="T12" fmla="*/ 16 w 194"/>
                <a:gd name="T13" fmla="*/ 123 h 344"/>
                <a:gd name="T14" fmla="*/ 130 w 194"/>
                <a:gd name="T15" fmla="*/ 3 h 344"/>
                <a:gd name="T16" fmla="*/ 188 w 194"/>
                <a:gd name="T17" fmla="*/ 103 h 3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4" h="344">
                  <a:moveTo>
                    <a:pt x="188" y="103"/>
                  </a:moveTo>
                  <a:cubicBezTo>
                    <a:pt x="194" y="141"/>
                    <a:pt x="188" y="191"/>
                    <a:pt x="164" y="229"/>
                  </a:cubicBezTo>
                  <a:cubicBezTo>
                    <a:pt x="140" y="267"/>
                    <a:pt x="54" y="323"/>
                    <a:pt x="33" y="334"/>
                  </a:cubicBezTo>
                  <a:cubicBezTo>
                    <a:pt x="12" y="344"/>
                    <a:pt x="39" y="309"/>
                    <a:pt x="39" y="288"/>
                  </a:cubicBezTo>
                  <a:cubicBezTo>
                    <a:pt x="39" y="267"/>
                    <a:pt x="35" y="220"/>
                    <a:pt x="34" y="209"/>
                  </a:cubicBezTo>
                  <a:cubicBezTo>
                    <a:pt x="33" y="198"/>
                    <a:pt x="37" y="223"/>
                    <a:pt x="34" y="209"/>
                  </a:cubicBezTo>
                  <a:cubicBezTo>
                    <a:pt x="31" y="195"/>
                    <a:pt x="0" y="157"/>
                    <a:pt x="16" y="123"/>
                  </a:cubicBezTo>
                  <a:cubicBezTo>
                    <a:pt x="32" y="89"/>
                    <a:pt x="101" y="6"/>
                    <a:pt x="130" y="3"/>
                  </a:cubicBezTo>
                  <a:cubicBezTo>
                    <a:pt x="159" y="0"/>
                    <a:pt x="182" y="65"/>
                    <a:pt x="188" y="10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06" name="Freeform 592"/>
            <p:cNvSpPr>
              <a:spLocks/>
            </p:cNvSpPr>
            <p:nvPr/>
          </p:nvSpPr>
          <p:spPr bwMode="auto">
            <a:xfrm>
              <a:off x="2718" y="456"/>
              <a:ext cx="230" cy="331"/>
            </a:xfrm>
            <a:custGeom>
              <a:avLst/>
              <a:gdLst>
                <a:gd name="T0" fmla="*/ 18 w 230"/>
                <a:gd name="T1" fmla="*/ 172 h 331"/>
                <a:gd name="T2" fmla="*/ 100 w 230"/>
                <a:gd name="T3" fmla="*/ 50 h 331"/>
                <a:gd name="T4" fmla="*/ 210 w 230"/>
                <a:gd name="T5" fmla="*/ 12 h 331"/>
                <a:gd name="T6" fmla="*/ 174 w 230"/>
                <a:gd name="T7" fmla="*/ 110 h 331"/>
                <a:gd name="T8" fmla="*/ 187 w 230"/>
                <a:gd name="T9" fmla="*/ 205 h 331"/>
                <a:gd name="T10" fmla="*/ 145 w 230"/>
                <a:gd name="T11" fmla="*/ 287 h 331"/>
                <a:gd name="T12" fmla="*/ 75 w 230"/>
                <a:gd name="T13" fmla="*/ 331 h 331"/>
                <a:gd name="T14" fmla="*/ 75 w 230"/>
                <a:gd name="T15" fmla="*/ 331 h 331"/>
                <a:gd name="T16" fmla="*/ 10 w 230"/>
                <a:gd name="T17" fmla="*/ 286 h 331"/>
                <a:gd name="T18" fmla="*/ 18 w 230"/>
                <a:gd name="T19" fmla="*/ 172 h 3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0" h="331">
                  <a:moveTo>
                    <a:pt x="18" y="172"/>
                  </a:moveTo>
                  <a:cubicBezTo>
                    <a:pt x="36" y="128"/>
                    <a:pt x="70" y="76"/>
                    <a:pt x="100" y="50"/>
                  </a:cubicBezTo>
                  <a:cubicBezTo>
                    <a:pt x="130" y="24"/>
                    <a:pt x="168" y="0"/>
                    <a:pt x="210" y="12"/>
                  </a:cubicBezTo>
                  <a:cubicBezTo>
                    <a:pt x="230" y="32"/>
                    <a:pt x="178" y="78"/>
                    <a:pt x="174" y="110"/>
                  </a:cubicBezTo>
                  <a:cubicBezTo>
                    <a:pt x="172" y="142"/>
                    <a:pt x="192" y="176"/>
                    <a:pt x="187" y="205"/>
                  </a:cubicBezTo>
                  <a:cubicBezTo>
                    <a:pt x="182" y="234"/>
                    <a:pt x="164" y="266"/>
                    <a:pt x="145" y="287"/>
                  </a:cubicBezTo>
                  <a:cubicBezTo>
                    <a:pt x="126" y="308"/>
                    <a:pt x="87" y="324"/>
                    <a:pt x="75" y="331"/>
                  </a:cubicBezTo>
                  <a:cubicBezTo>
                    <a:pt x="64" y="324"/>
                    <a:pt x="19" y="312"/>
                    <a:pt x="10" y="286"/>
                  </a:cubicBezTo>
                  <a:cubicBezTo>
                    <a:pt x="1" y="259"/>
                    <a:pt x="0" y="216"/>
                    <a:pt x="18" y="17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07" name="Freeform 593"/>
            <p:cNvSpPr>
              <a:spLocks/>
            </p:cNvSpPr>
            <p:nvPr/>
          </p:nvSpPr>
          <p:spPr bwMode="auto">
            <a:xfrm>
              <a:off x="2791" y="699"/>
              <a:ext cx="330" cy="191"/>
            </a:xfrm>
            <a:custGeom>
              <a:avLst/>
              <a:gdLst>
                <a:gd name="T0" fmla="*/ 125 w 330"/>
                <a:gd name="T1" fmla="*/ 12 h 191"/>
                <a:gd name="T2" fmla="*/ 230 w 330"/>
                <a:gd name="T3" fmla="*/ 36 h 191"/>
                <a:gd name="T4" fmla="*/ 321 w 330"/>
                <a:gd name="T5" fmla="*/ 109 h 191"/>
                <a:gd name="T6" fmla="*/ 285 w 330"/>
                <a:gd name="T7" fmla="*/ 127 h 191"/>
                <a:gd name="T8" fmla="*/ 228 w 330"/>
                <a:gd name="T9" fmla="*/ 162 h 191"/>
                <a:gd name="T10" fmla="*/ 74 w 330"/>
                <a:gd name="T11" fmla="*/ 182 h 191"/>
                <a:gd name="T12" fmla="*/ 8 w 330"/>
                <a:gd name="T13" fmla="*/ 108 h 191"/>
                <a:gd name="T14" fmla="*/ 125 w 330"/>
                <a:gd name="T15" fmla="*/ 12 h 1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0" h="191">
                  <a:moveTo>
                    <a:pt x="125" y="12"/>
                  </a:moveTo>
                  <a:cubicBezTo>
                    <a:pt x="162" y="0"/>
                    <a:pt x="197" y="20"/>
                    <a:pt x="230" y="36"/>
                  </a:cubicBezTo>
                  <a:cubicBezTo>
                    <a:pt x="263" y="52"/>
                    <a:pt x="312" y="94"/>
                    <a:pt x="321" y="109"/>
                  </a:cubicBezTo>
                  <a:cubicBezTo>
                    <a:pt x="330" y="124"/>
                    <a:pt x="300" y="118"/>
                    <a:pt x="285" y="127"/>
                  </a:cubicBezTo>
                  <a:cubicBezTo>
                    <a:pt x="270" y="136"/>
                    <a:pt x="263" y="153"/>
                    <a:pt x="228" y="162"/>
                  </a:cubicBezTo>
                  <a:cubicBezTo>
                    <a:pt x="191" y="171"/>
                    <a:pt x="111" y="191"/>
                    <a:pt x="74" y="182"/>
                  </a:cubicBezTo>
                  <a:cubicBezTo>
                    <a:pt x="37" y="173"/>
                    <a:pt x="0" y="136"/>
                    <a:pt x="8" y="108"/>
                  </a:cubicBezTo>
                  <a:cubicBezTo>
                    <a:pt x="16" y="80"/>
                    <a:pt x="88" y="24"/>
                    <a:pt x="125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08" name="Freeform 594"/>
            <p:cNvSpPr>
              <a:spLocks/>
            </p:cNvSpPr>
            <p:nvPr/>
          </p:nvSpPr>
          <p:spPr bwMode="auto">
            <a:xfrm>
              <a:off x="2731" y="852"/>
              <a:ext cx="260" cy="268"/>
            </a:xfrm>
            <a:custGeom>
              <a:avLst/>
              <a:gdLst>
                <a:gd name="T0" fmla="*/ 152 w 260"/>
                <a:gd name="T1" fmla="*/ 27 h 268"/>
                <a:gd name="T2" fmla="*/ 242 w 260"/>
                <a:gd name="T3" fmla="*/ 185 h 268"/>
                <a:gd name="T4" fmla="*/ 251 w 260"/>
                <a:gd name="T5" fmla="*/ 258 h 268"/>
                <a:gd name="T6" fmla="*/ 145 w 260"/>
                <a:gd name="T7" fmla="*/ 226 h 268"/>
                <a:gd name="T8" fmla="*/ 32 w 260"/>
                <a:gd name="T9" fmla="*/ 147 h 268"/>
                <a:gd name="T10" fmla="*/ 20 w 260"/>
                <a:gd name="T11" fmla="*/ 21 h 268"/>
                <a:gd name="T12" fmla="*/ 152 w 260"/>
                <a:gd name="T13" fmla="*/ 27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0" h="268">
                  <a:moveTo>
                    <a:pt x="152" y="27"/>
                  </a:moveTo>
                  <a:cubicBezTo>
                    <a:pt x="189" y="54"/>
                    <a:pt x="229" y="149"/>
                    <a:pt x="242" y="185"/>
                  </a:cubicBezTo>
                  <a:cubicBezTo>
                    <a:pt x="255" y="221"/>
                    <a:pt x="260" y="248"/>
                    <a:pt x="251" y="258"/>
                  </a:cubicBezTo>
                  <a:cubicBezTo>
                    <a:pt x="242" y="268"/>
                    <a:pt x="178" y="242"/>
                    <a:pt x="145" y="226"/>
                  </a:cubicBezTo>
                  <a:cubicBezTo>
                    <a:pt x="112" y="210"/>
                    <a:pt x="53" y="181"/>
                    <a:pt x="32" y="147"/>
                  </a:cubicBezTo>
                  <a:cubicBezTo>
                    <a:pt x="11" y="113"/>
                    <a:pt x="0" y="41"/>
                    <a:pt x="20" y="21"/>
                  </a:cubicBezTo>
                  <a:cubicBezTo>
                    <a:pt x="40" y="1"/>
                    <a:pt x="115" y="0"/>
                    <a:pt x="152" y="2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09" name="Freeform 595"/>
            <p:cNvSpPr>
              <a:spLocks/>
            </p:cNvSpPr>
            <p:nvPr/>
          </p:nvSpPr>
          <p:spPr bwMode="auto">
            <a:xfrm>
              <a:off x="2388" y="668"/>
              <a:ext cx="299" cy="200"/>
            </a:xfrm>
            <a:custGeom>
              <a:avLst/>
              <a:gdLst>
                <a:gd name="T0" fmla="*/ 141 w 299"/>
                <a:gd name="T1" fmla="*/ 187 h 200"/>
                <a:gd name="T2" fmla="*/ 1 w 299"/>
                <a:gd name="T3" fmla="*/ 37 h 200"/>
                <a:gd name="T4" fmla="*/ 187 w 299"/>
                <a:gd name="T5" fmla="*/ 13 h 200"/>
                <a:gd name="T6" fmla="*/ 291 w 299"/>
                <a:gd name="T7" fmla="*/ 113 h 200"/>
                <a:gd name="T8" fmla="*/ 141 w 299"/>
                <a:gd name="T9" fmla="*/ 187 h 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9" h="200">
                  <a:moveTo>
                    <a:pt x="141" y="187"/>
                  </a:moveTo>
                  <a:cubicBezTo>
                    <a:pt x="93" y="174"/>
                    <a:pt x="0" y="100"/>
                    <a:pt x="1" y="37"/>
                  </a:cubicBezTo>
                  <a:cubicBezTo>
                    <a:pt x="20" y="0"/>
                    <a:pt x="139" y="0"/>
                    <a:pt x="187" y="13"/>
                  </a:cubicBezTo>
                  <a:cubicBezTo>
                    <a:pt x="235" y="26"/>
                    <a:pt x="299" y="84"/>
                    <a:pt x="291" y="113"/>
                  </a:cubicBezTo>
                  <a:cubicBezTo>
                    <a:pt x="283" y="142"/>
                    <a:pt x="189" y="200"/>
                    <a:pt x="141" y="18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10" name="Freeform 596"/>
            <p:cNvSpPr>
              <a:spLocks/>
            </p:cNvSpPr>
            <p:nvPr/>
          </p:nvSpPr>
          <p:spPr bwMode="auto">
            <a:xfrm>
              <a:off x="2885" y="849"/>
              <a:ext cx="344" cy="1047"/>
            </a:xfrm>
            <a:custGeom>
              <a:avLst/>
              <a:gdLst>
                <a:gd name="T0" fmla="*/ 0 w 344"/>
                <a:gd name="T1" fmla="*/ 1047 h 1047"/>
                <a:gd name="T2" fmla="*/ 0 w 344"/>
                <a:gd name="T3" fmla="*/ 1047 h 1047"/>
                <a:gd name="T4" fmla="*/ 20 w 344"/>
                <a:gd name="T5" fmla="*/ 829 h 1047"/>
                <a:gd name="T6" fmla="*/ 28 w 344"/>
                <a:gd name="T7" fmla="*/ 755 h 1047"/>
                <a:gd name="T8" fmla="*/ 36 w 344"/>
                <a:gd name="T9" fmla="*/ 693 h 1047"/>
                <a:gd name="T10" fmla="*/ 46 w 344"/>
                <a:gd name="T11" fmla="*/ 641 h 1047"/>
                <a:gd name="T12" fmla="*/ 58 w 344"/>
                <a:gd name="T13" fmla="*/ 589 h 1047"/>
                <a:gd name="T14" fmla="*/ 76 w 344"/>
                <a:gd name="T15" fmla="*/ 533 h 1047"/>
                <a:gd name="T16" fmla="*/ 98 w 344"/>
                <a:gd name="T17" fmla="*/ 467 h 1047"/>
                <a:gd name="T18" fmla="*/ 98 w 344"/>
                <a:gd name="T19" fmla="*/ 467 h 1047"/>
                <a:gd name="T20" fmla="*/ 122 w 344"/>
                <a:gd name="T21" fmla="*/ 405 h 1047"/>
                <a:gd name="T22" fmla="*/ 146 w 344"/>
                <a:gd name="T23" fmla="*/ 344 h 1047"/>
                <a:gd name="T24" fmla="*/ 172 w 344"/>
                <a:gd name="T25" fmla="*/ 286 h 1047"/>
                <a:gd name="T26" fmla="*/ 196 w 344"/>
                <a:gd name="T27" fmla="*/ 232 h 1047"/>
                <a:gd name="T28" fmla="*/ 222 w 344"/>
                <a:gd name="T29" fmla="*/ 182 h 1047"/>
                <a:gd name="T30" fmla="*/ 244 w 344"/>
                <a:gd name="T31" fmla="*/ 138 h 1047"/>
                <a:gd name="T32" fmla="*/ 268 w 344"/>
                <a:gd name="T33" fmla="*/ 102 h 1047"/>
                <a:gd name="T34" fmla="*/ 290 w 344"/>
                <a:gd name="T35" fmla="*/ 70 h 1047"/>
                <a:gd name="T36" fmla="*/ 290 w 344"/>
                <a:gd name="T37" fmla="*/ 70 h 1047"/>
                <a:gd name="T38" fmla="*/ 344 w 344"/>
                <a:gd name="T39" fmla="*/ 0 h 1047"/>
                <a:gd name="T40" fmla="*/ 344 w 344"/>
                <a:gd name="T41" fmla="*/ 0 h 1047"/>
                <a:gd name="T42" fmla="*/ 330 w 344"/>
                <a:gd name="T43" fmla="*/ 34 h 1047"/>
                <a:gd name="T44" fmla="*/ 296 w 344"/>
                <a:gd name="T45" fmla="*/ 126 h 1047"/>
                <a:gd name="T46" fmla="*/ 274 w 344"/>
                <a:gd name="T47" fmla="*/ 190 h 1047"/>
                <a:gd name="T48" fmla="*/ 250 w 344"/>
                <a:gd name="T49" fmla="*/ 262 h 1047"/>
                <a:gd name="T50" fmla="*/ 226 w 344"/>
                <a:gd name="T51" fmla="*/ 342 h 1047"/>
                <a:gd name="T52" fmla="*/ 202 w 344"/>
                <a:gd name="T53" fmla="*/ 427 h 1047"/>
                <a:gd name="T54" fmla="*/ 202 w 344"/>
                <a:gd name="T55" fmla="*/ 427 h 1047"/>
                <a:gd name="T56" fmla="*/ 180 w 344"/>
                <a:gd name="T57" fmla="*/ 519 h 1047"/>
                <a:gd name="T58" fmla="*/ 158 w 344"/>
                <a:gd name="T59" fmla="*/ 617 h 1047"/>
                <a:gd name="T60" fmla="*/ 116 w 344"/>
                <a:gd name="T61" fmla="*/ 811 h 1047"/>
                <a:gd name="T62" fmla="*/ 86 w 344"/>
                <a:gd name="T63" fmla="*/ 963 h 1047"/>
                <a:gd name="T64" fmla="*/ 74 w 344"/>
                <a:gd name="T65" fmla="*/ 1023 h 1047"/>
                <a:gd name="T66" fmla="*/ 74 w 344"/>
                <a:gd name="T67" fmla="*/ 1023 h 1047"/>
                <a:gd name="T68" fmla="*/ 72 w 344"/>
                <a:gd name="T69" fmla="*/ 1029 h 1047"/>
                <a:gd name="T70" fmla="*/ 66 w 344"/>
                <a:gd name="T71" fmla="*/ 1033 h 1047"/>
                <a:gd name="T72" fmla="*/ 60 w 344"/>
                <a:gd name="T73" fmla="*/ 1037 h 1047"/>
                <a:gd name="T74" fmla="*/ 50 w 344"/>
                <a:gd name="T75" fmla="*/ 1043 h 1047"/>
                <a:gd name="T76" fmla="*/ 38 w 344"/>
                <a:gd name="T77" fmla="*/ 1045 h 1047"/>
                <a:gd name="T78" fmla="*/ 20 w 344"/>
                <a:gd name="T79" fmla="*/ 1047 h 1047"/>
                <a:gd name="T80" fmla="*/ 0 w 344"/>
                <a:gd name="T81" fmla="*/ 1047 h 1047"/>
                <a:gd name="T82" fmla="*/ 0 w 344"/>
                <a:gd name="T83" fmla="*/ 1047 h 10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44" h="1047">
                  <a:moveTo>
                    <a:pt x="0" y="1047"/>
                  </a:moveTo>
                  <a:lnTo>
                    <a:pt x="0" y="1047"/>
                  </a:lnTo>
                  <a:lnTo>
                    <a:pt x="20" y="829"/>
                  </a:lnTo>
                  <a:lnTo>
                    <a:pt x="28" y="755"/>
                  </a:lnTo>
                  <a:lnTo>
                    <a:pt x="36" y="693"/>
                  </a:lnTo>
                  <a:lnTo>
                    <a:pt x="46" y="641"/>
                  </a:lnTo>
                  <a:lnTo>
                    <a:pt x="58" y="589"/>
                  </a:lnTo>
                  <a:lnTo>
                    <a:pt x="76" y="533"/>
                  </a:lnTo>
                  <a:lnTo>
                    <a:pt x="98" y="467"/>
                  </a:lnTo>
                  <a:lnTo>
                    <a:pt x="122" y="405"/>
                  </a:lnTo>
                  <a:lnTo>
                    <a:pt x="146" y="344"/>
                  </a:lnTo>
                  <a:lnTo>
                    <a:pt x="172" y="286"/>
                  </a:lnTo>
                  <a:lnTo>
                    <a:pt x="196" y="232"/>
                  </a:lnTo>
                  <a:lnTo>
                    <a:pt x="222" y="182"/>
                  </a:lnTo>
                  <a:lnTo>
                    <a:pt x="244" y="138"/>
                  </a:lnTo>
                  <a:lnTo>
                    <a:pt x="268" y="102"/>
                  </a:lnTo>
                  <a:lnTo>
                    <a:pt x="290" y="70"/>
                  </a:lnTo>
                  <a:lnTo>
                    <a:pt x="344" y="0"/>
                  </a:lnTo>
                  <a:lnTo>
                    <a:pt x="330" y="34"/>
                  </a:lnTo>
                  <a:lnTo>
                    <a:pt x="296" y="126"/>
                  </a:lnTo>
                  <a:lnTo>
                    <a:pt x="274" y="190"/>
                  </a:lnTo>
                  <a:lnTo>
                    <a:pt x="250" y="262"/>
                  </a:lnTo>
                  <a:lnTo>
                    <a:pt x="226" y="342"/>
                  </a:lnTo>
                  <a:lnTo>
                    <a:pt x="202" y="427"/>
                  </a:lnTo>
                  <a:lnTo>
                    <a:pt x="180" y="519"/>
                  </a:lnTo>
                  <a:lnTo>
                    <a:pt x="158" y="617"/>
                  </a:lnTo>
                  <a:lnTo>
                    <a:pt x="116" y="811"/>
                  </a:lnTo>
                  <a:lnTo>
                    <a:pt x="86" y="963"/>
                  </a:lnTo>
                  <a:lnTo>
                    <a:pt x="74" y="1023"/>
                  </a:lnTo>
                  <a:lnTo>
                    <a:pt x="72" y="1029"/>
                  </a:lnTo>
                  <a:lnTo>
                    <a:pt x="66" y="1033"/>
                  </a:lnTo>
                  <a:lnTo>
                    <a:pt x="60" y="1037"/>
                  </a:lnTo>
                  <a:lnTo>
                    <a:pt x="50" y="1043"/>
                  </a:lnTo>
                  <a:lnTo>
                    <a:pt x="38" y="1045"/>
                  </a:lnTo>
                  <a:lnTo>
                    <a:pt x="20" y="1047"/>
                  </a:lnTo>
                  <a:lnTo>
                    <a:pt x="0" y="104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11" name="Freeform 597"/>
            <p:cNvSpPr>
              <a:spLocks/>
            </p:cNvSpPr>
            <p:nvPr/>
          </p:nvSpPr>
          <p:spPr bwMode="auto">
            <a:xfrm>
              <a:off x="2611" y="708"/>
              <a:ext cx="232" cy="270"/>
            </a:xfrm>
            <a:custGeom>
              <a:avLst/>
              <a:gdLst>
                <a:gd name="T0" fmla="*/ 0 w 232"/>
                <a:gd name="T1" fmla="*/ 23 h 270"/>
                <a:gd name="T2" fmla="*/ 0 w 232"/>
                <a:gd name="T3" fmla="*/ 23 h 270"/>
                <a:gd name="T4" fmla="*/ 22 w 232"/>
                <a:gd name="T5" fmla="*/ 77 h 270"/>
                <a:gd name="T6" fmla="*/ 84 w 232"/>
                <a:gd name="T7" fmla="*/ 115 h 270"/>
                <a:gd name="T8" fmla="*/ 99 w 232"/>
                <a:gd name="T9" fmla="*/ 168 h 270"/>
                <a:gd name="T10" fmla="*/ 78 w 232"/>
                <a:gd name="T11" fmla="*/ 221 h 270"/>
                <a:gd name="T12" fmla="*/ 78 w 232"/>
                <a:gd name="T13" fmla="*/ 221 h 270"/>
                <a:gd name="T14" fmla="*/ 81 w 232"/>
                <a:gd name="T15" fmla="*/ 270 h 270"/>
                <a:gd name="T16" fmla="*/ 210 w 232"/>
                <a:gd name="T17" fmla="*/ 155 h 270"/>
                <a:gd name="T18" fmla="*/ 214 w 232"/>
                <a:gd name="T19" fmla="*/ 53 h 270"/>
                <a:gd name="T20" fmla="*/ 130 w 232"/>
                <a:gd name="T21" fmla="*/ 5 h 270"/>
                <a:gd name="T22" fmla="*/ 0 w 232"/>
                <a:gd name="T23" fmla="*/ 23 h 2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32" h="270">
                  <a:moveTo>
                    <a:pt x="0" y="23"/>
                  </a:moveTo>
                  <a:lnTo>
                    <a:pt x="0" y="23"/>
                  </a:lnTo>
                  <a:cubicBezTo>
                    <a:pt x="4" y="32"/>
                    <a:pt x="8" y="62"/>
                    <a:pt x="22" y="77"/>
                  </a:cubicBezTo>
                  <a:cubicBezTo>
                    <a:pt x="36" y="92"/>
                    <a:pt x="71" y="98"/>
                    <a:pt x="84" y="115"/>
                  </a:cubicBezTo>
                  <a:cubicBezTo>
                    <a:pt x="97" y="130"/>
                    <a:pt x="105" y="146"/>
                    <a:pt x="99" y="168"/>
                  </a:cubicBezTo>
                  <a:cubicBezTo>
                    <a:pt x="98" y="186"/>
                    <a:pt x="81" y="212"/>
                    <a:pt x="78" y="221"/>
                  </a:cubicBezTo>
                  <a:cubicBezTo>
                    <a:pt x="75" y="230"/>
                    <a:pt x="78" y="213"/>
                    <a:pt x="78" y="221"/>
                  </a:cubicBezTo>
                  <a:lnTo>
                    <a:pt x="81" y="270"/>
                  </a:lnTo>
                  <a:lnTo>
                    <a:pt x="210" y="155"/>
                  </a:lnTo>
                  <a:cubicBezTo>
                    <a:pt x="232" y="119"/>
                    <a:pt x="227" y="78"/>
                    <a:pt x="214" y="53"/>
                  </a:cubicBezTo>
                  <a:cubicBezTo>
                    <a:pt x="201" y="28"/>
                    <a:pt x="166" y="10"/>
                    <a:pt x="130" y="5"/>
                  </a:cubicBezTo>
                  <a:cubicBezTo>
                    <a:pt x="94" y="0"/>
                    <a:pt x="22" y="20"/>
                    <a:pt x="0" y="2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12" name="Freeform 598"/>
            <p:cNvSpPr>
              <a:spLocks/>
            </p:cNvSpPr>
            <p:nvPr/>
          </p:nvSpPr>
          <p:spPr bwMode="auto">
            <a:xfrm>
              <a:off x="2415" y="669"/>
              <a:ext cx="305" cy="423"/>
            </a:xfrm>
            <a:custGeom>
              <a:avLst/>
              <a:gdLst>
                <a:gd name="T0" fmla="*/ 15 w 305"/>
                <a:gd name="T1" fmla="*/ 41 h 423"/>
                <a:gd name="T2" fmla="*/ 100 w 305"/>
                <a:gd name="T3" fmla="*/ 56 h 423"/>
                <a:gd name="T4" fmla="*/ 171 w 305"/>
                <a:gd name="T5" fmla="*/ 11 h 423"/>
                <a:gd name="T6" fmla="*/ 223 w 305"/>
                <a:gd name="T7" fmla="*/ 121 h 423"/>
                <a:gd name="T8" fmla="*/ 297 w 305"/>
                <a:gd name="T9" fmla="*/ 177 h 423"/>
                <a:gd name="T10" fmla="*/ 275 w 305"/>
                <a:gd name="T11" fmla="*/ 285 h 423"/>
                <a:gd name="T12" fmla="*/ 266 w 305"/>
                <a:gd name="T13" fmla="*/ 404 h 423"/>
                <a:gd name="T14" fmla="*/ 192 w 305"/>
                <a:gd name="T15" fmla="*/ 362 h 423"/>
                <a:gd name="T16" fmla="*/ 117 w 305"/>
                <a:gd name="T17" fmla="*/ 395 h 423"/>
                <a:gd name="T18" fmla="*/ 73 w 305"/>
                <a:gd name="T19" fmla="*/ 295 h 423"/>
                <a:gd name="T20" fmla="*/ 8 w 305"/>
                <a:gd name="T21" fmla="*/ 220 h 423"/>
                <a:gd name="T22" fmla="*/ 28 w 305"/>
                <a:gd name="T23" fmla="*/ 134 h 423"/>
                <a:gd name="T24" fmla="*/ 15 w 305"/>
                <a:gd name="T25" fmla="*/ 41 h 4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5" h="423">
                  <a:moveTo>
                    <a:pt x="15" y="41"/>
                  </a:moveTo>
                  <a:cubicBezTo>
                    <a:pt x="27" y="28"/>
                    <a:pt x="77" y="61"/>
                    <a:pt x="100" y="56"/>
                  </a:cubicBezTo>
                  <a:cubicBezTo>
                    <a:pt x="126" y="51"/>
                    <a:pt x="151" y="0"/>
                    <a:pt x="171" y="11"/>
                  </a:cubicBezTo>
                  <a:cubicBezTo>
                    <a:pt x="197" y="23"/>
                    <a:pt x="193" y="97"/>
                    <a:pt x="223" y="121"/>
                  </a:cubicBezTo>
                  <a:cubicBezTo>
                    <a:pt x="285" y="143"/>
                    <a:pt x="289" y="153"/>
                    <a:pt x="297" y="177"/>
                  </a:cubicBezTo>
                  <a:cubicBezTo>
                    <a:pt x="305" y="201"/>
                    <a:pt x="287" y="235"/>
                    <a:pt x="275" y="285"/>
                  </a:cubicBezTo>
                  <a:cubicBezTo>
                    <a:pt x="271" y="343"/>
                    <a:pt x="280" y="391"/>
                    <a:pt x="266" y="404"/>
                  </a:cubicBezTo>
                  <a:cubicBezTo>
                    <a:pt x="249" y="423"/>
                    <a:pt x="216" y="363"/>
                    <a:pt x="192" y="362"/>
                  </a:cubicBezTo>
                  <a:cubicBezTo>
                    <a:pt x="168" y="361"/>
                    <a:pt x="136" y="405"/>
                    <a:pt x="117" y="395"/>
                  </a:cubicBezTo>
                  <a:cubicBezTo>
                    <a:pt x="98" y="385"/>
                    <a:pt x="83" y="333"/>
                    <a:pt x="73" y="295"/>
                  </a:cubicBezTo>
                  <a:cubicBezTo>
                    <a:pt x="54" y="265"/>
                    <a:pt x="15" y="247"/>
                    <a:pt x="8" y="220"/>
                  </a:cubicBezTo>
                  <a:cubicBezTo>
                    <a:pt x="0" y="192"/>
                    <a:pt x="27" y="164"/>
                    <a:pt x="28" y="134"/>
                  </a:cubicBezTo>
                  <a:cubicBezTo>
                    <a:pt x="29" y="104"/>
                    <a:pt x="3" y="54"/>
                    <a:pt x="15" y="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13" name="Freeform 599"/>
            <p:cNvSpPr>
              <a:spLocks/>
            </p:cNvSpPr>
            <p:nvPr/>
          </p:nvSpPr>
          <p:spPr bwMode="auto">
            <a:xfrm>
              <a:off x="2476" y="740"/>
              <a:ext cx="164" cy="211"/>
            </a:xfrm>
            <a:custGeom>
              <a:avLst/>
              <a:gdLst>
                <a:gd name="T0" fmla="*/ 149 w 164"/>
                <a:gd name="T1" fmla="*/ 211 h 211"/>
                <a:gd name="T2" fmla="*/ 93 w 164"/>
                <a:gd name="T3" fmla="*/ 35 h 211"/>
                <a:gd name="T4" fmla="*/ 13 w 164"/>
                <a:gd name="T5" fmla="*/ 159 h 2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4" h="211">
                  <a:moveTo>
                    <a:pt x="149" y="211"/>
                  </a:moveTo>
                  <a:cubicBezTo>
                    <a:pt x="154" y="166"/>
                    <a:pt x="164" y="70"/>
                    <a:pt x="93" y="35"/>
                  </a:cubicBezTo>
                  <a:cubicBezTo>
                    <a:pt x="22" y="0"/>
                    <a:pt x="0" y="126"/>
                    <a:pt x="13" y="159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600"/>
          <p:cNvGrpSpPr>
            <a:grpSpLocks/>
          </p:cNvGrpSpPr>
          <p:nvPr/>
        </p:nvGrpSpPr>
        <p:grpSpPr bwMode="auto">
          <a:xfrm>
            <a:off x="1177925" y="4749800"/>
            <a:ext cx="919163" cy="1403350"/>
            <a:chOff x="3820" y="645"/>
            <a:chExt cx="853" cy="1303"/>
          </a:xfrm>
        </p:grpSpPr>
        <p:sp>
          <p:nvSpPr>
            <p:cNvPr id="9385" name="Freeform 601"/>
            <p:cNvSpPr>
              <a:spLocks/>
            </p:cNvSpPr>
            <p:nvPr/>
          </p:nvSpPr>
          <p:spPr bwMode="auto">
            <a:xfrm>
              <a:off x="4192" y="893"/>
              <a:ext cx="306" cy="1055"/>
            </a:xfrm>
            <a:custGeom>
              <a:avLst/>
              <a:gdLst>
                <a:gd name="T0" fmla="*/ 34 w 306"/>
                <a:gd name="T1" fmla="*/ 0 h 1055"/>
                <a:gd name="T2" fmla="*/ 190 w 306"/>
                <a:gd name="T3" fmla="*/ 337 h 1055"/>
                <a:gd name="T4" fmla="*/ 280 w 306"/>
                <a:gd name="T5" fmla="*/ 745 h 1055"/>
                <a:gd name="T6" fmla="*/ 300 w 306"/>
                <a:gd name="T7" fmla="*/ 1001 h 1055"/>
                <a:gd name="T8" fmla="*/ 256 w 306"/>
                <a:gd name="T9" fmla="*/ 999 h 1055"/>
                <a:gd name="T10" fmla="*/ 218 w 306"/>
                <a:gd name="T11" fmla="*/ 667 h 1055"/>
                <a:gd name="T12" fmla="*/ 142 w 306"/>
                <a:gd name="T13" fmla="*/ 347 h 1055"/>
                <a:gd name="T14" fmla="*/ 0 w 306"/>
                <a:gd name="T15" fmla="*/ 18 h 1055"/>
                <a:gd name="T16" fmla="*/ 34 w 306"/>
                <a:gd name="T17" fmla="*/ 0 h 10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6" h="1055">
                  <a:moveTo>
                    <a:pt x="34" y="0"/>
                  </a:moveTo>
                  <a:cubicBezTo>
                    <a:pt x="66" y="53"/>
                    <a:pt x="149" y="213"/>
                    <a:pt x="190" y="337"/>
                  </a:cubicBezTo>
                  <a:cubicBezTo>
                    <a:pt x="231" y="461"/>
                    <a:pt x="262" y="634"/>
                    <a:pt x="280" y="745"/>
                  </a:cubicBezTo>
                  <a:cubicBezTo>
                    <a:pt x="298" y="856"/>
                    <a:pt x="306" y="958"/>
                    <a:pt x="300" y="1001"/>
                  </a:cubicBezTo>
                  <a:cubicBezTo>
                    <a:pt x="298" y="1013"/>
                    <a:pt x="270" y="1055"/>
                    <a:pt x="256" y="999"/>
                  </a:cubicBezTo>
                  <a:cubicBezTo>
                    <a:pt x="242" y="943"/>
                    <a:pt x="237" y="776"/>
                    <a:pt x="218" y="667"/>
                  </a:cubicBezTo>
                  <a:cubicBezTo>
                    <a:pt x="201" y="558"/>
                    <a:pt x="178" y="455"/>
                    <a:pt x="142" y="347"/>
                  </a:cubicBezTo>
                  <a:cubicBezTo>
                    <a:pt x="106" y="239"/>
                    <a:pt x="18" y="76"/>
                    <a:pt x="0" y="1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86" name="Freeform 602"/>
            <p:cNvSpPr>
              <a:spLocks/>
            </p:cNvSpPr>
            <p:nvPr/>
          </p:nvSpPr>
          <p:spPr bwMode="auto">
            <a:xfrm>
              <a:off x="4284" y="673"/>
              <a:ext cx="377" cy="182"/>
            </a:xfrm>
            <a:custGeom>
              <a:avLst/>
              <a:gdLst>
                <a:gd name="T0" fmla="*/ 0 w 377"/>
                <a:gd name="T1" fmla="*/ 170 h 182"/>
                <a:gd name="T2" fmla="*/ 0 w 377"/>
                <a:gd name="T3" fmla="*/ 170 h 182"/>
                <a:gd name="T4" fmla="*/ 204 w 377"/>
                <a:gd name="T5" fmla="*/ 24 h 182"/>
                <a:gd name="T6" fmla="*/ 372 w 377"/>
                <a:gd name="T7" fmla="*/ 26 h 182"/>
                <a:gd name="T8" fmla="*/ 174 w 377"/>
                <a:gd name="T9" fmla="*/ 98 h 182"/>
                <a:gd name="T10" fmla="*/ 16 w 377"/>
                <a:gd name="T11" fmla="*/ 182 h 182"/>
                <a:gd name="T12" fmla="*/ 0 w 377"/>
                <a:gd name="T13" fmla="*/ 170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7" h="182">
                  <a:moveTo>
                    <a:pt x="0" y="170"/>
                  </a:moveTo>
                  <a:lnTo>
                    <a:pt x="0" y="170"/>
                  </a:lnTo>
                  <a:cubicBezTo>
                    <a:pt x="34" y="146"/>
                    <a:pt x="142" y="48"/>
                    <a:pt x="204" y="24"/>
                  </a:cubicBezTo>
                  <a:cubicBezTo>
                    <a:pt x="266" y="0"/>
                    <a:pt x="377" y="14"/>
                    <a:pt x="372" y="26"/>
                  </a:cubicBezTo>
                  <a:cubicBezTo>
                    <a:pt x="367" y="38"/>
                    <a:pt x="233" y="72"/>
                    <a:pt x="174" y="98"/>
                  </a:cubicBezTo>
                  <a:cubicBezTo>
                    <a:pt x="115" y="124"/>
                    <a:pt x="45" y="170"/>
                    <a:pt x="16" y="182"/>
                  </a:cubicBezTo>
                  <a:lnTo>
                    <a:pt x="0" y="1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87" name="Freeform 603"/>
            <p:cNvSpPr>
              <a:spLocks/>
            </p:cNvSpPr>
            <p:nvPr/>
          </p:nvSpPr>
          <p:spPr bwMode="auto">
            <a:xfrm>
              <a:off x="4244" y="647"/>
              <a:ext cx="340" cy="197"/>
            </a:xfrm>
            <a:custGeom>
              <a:avLst/>
              <a:gdLst>
                <a:gd name="T0" fmla="*/ 34 w 340"/>
                <a:gd name="T1" fmla="*/ 197 h 197"/>
                <a:gd name="T2" fmla="*/ 172 w 340"/>
                <a:gd name="T3" fmla="*/ 74 h 197"/>
                <a:gd name="T4" fmla="*/ 264 w 340"/>
                <a:gd name="T5" fmla="*/ 40 h 197"/>
                <a:gd name="T6" fmla="*/ 318 w 340"/>
                <a:gd name="T7" fmla="*/ 2 h 197"/>
                <a:gd name="T8" fmla="*/ 132 w 340"/>
                <a:gd name="T9" fmla="*/ 30 h 197"/>
                <a:gd name="T10" fmla="*/ 0 w 340"/>
                <a:gd name="T11" fmla="*/ 179 h 197"/>
                <a:gd name="T12" fmla="*/ 34 w 340"/>
                <a:gd name="T13" fmla="*/ 197 h 1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0" h="197">
                  <a:moveTo>
                    <a:pt x="34" y="197"/>
                  </a:moveTo>
                  <a:cubicBezTo>
                    <a:pt x="63" y="180"/>
                    <a:pt x="134" y="100"/>
                    <a:pt x="172" y="74"/>
                  </a:cubicBezTo>
                  <a:cubicBezTo>
                    <a:pt x="210" y="48"/>
                    <a:pt x="240" y="52"/>
                    <a:pt x="264" y="40"/>
                  </a:cubicBezTo>
                  <a:cubicBezTo>
                    <a:pt x="288" y="28"/>
                    <a:pt x="340" y="4"/>
                    <a:pt x="318" y="2"/>
                  </a:cubicBezTo>
                  <a:cubicBezTo>
                    <a:pt x="296" y="0"/>
                    <a:pt x="185" y="1"/>
                    <a:pt x="132" y="30"/>
                  </a:cubicBezTo>
                  <a:cubicBezTo>
                    <a:pt x="79" y="59"/>
                    <a:pt x="16" y="151"/>
                    <a:pt x="0" y="179"/>
                  </a:cubicBezTo>
                  <a:lnTo>
                    <a:pt x="34" y="19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88" name="Freeform 604"/>
            <p:cNvSpPr>
              <a:spLocks/>
            </p:cNvSpPr>
            <p:nvPr/>
          </p:nvSpPr>
          <p:spPr bwMode="auto">
            <a:xfrm>
              <a:off x="4264" y="759"/>
              <a:ext cx="374" cy="134"/>
            </a:xfrm>
            <a:custGeom>
              <a:avLst/>
              <a:gdLst>
                <a:gd name="T0" fmla="*/ 20 w 374"/>
                <a:gd name="T1" fmla="*/ 106 h 134"/>
                <a:gd name="T2" fmla="*/ 20 w 374"/>
                <a:gd name="T3" fmla="*/ 106 h 134"/>
                <a:gd name="T4" fmla="*/ 224 w 374"/>
                <a:gd name="T5" fmla="*/ 20 h 134"/>
                <a:gd name="T6" fmla="*/ 370 w 374"/>
                <a:gd name="T7" fmla="*/ 10 h 134"/>
                <a:gd name="T8" fmla="*/ 250 w 374"/>
                <a:gd name="T9" fmla="*/ 82 h 134"/>
                <a:gd name="T10" fmla="*/ 0 w 374"/>
                <a:gd name="T11" fmla="*/ 134 h 134"/>
                <a:gd name="T12" fmla="*/ 20 w 374"/>
                <a:gd name="T13" fmla="*/ 106 h 1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4" h="134">
                  <a:moveTo>
                    <a:pt x="20" y="106"/>
                  </a:moveTo>
                  <a:lnTo>
                    <a:pt x="20" y="106"/>
                  </a:lnTo>
                  <a:cubicBezTo>
                    <a:pt x="54" y="92"/>
                    <a:pt x="166" y="36"/>
                    <a:pt x="224" y="20"/>
                  </a:cubicBezTo>
                  <a:cubicBezTo>
                    <a:pt x="282" y="4"/>
                    <a:pt x="366" y="0"/>
                    <a:pt x="370" y="10"/>
                  </a:cubicBezTo>
                  <a:cubicBezTo>
                    <a:pt x="374" y="20"/>
                    <a:pt x="312" y="61"/>
                    <a:pt x="250" y="82"/>
                  </a:cubicBezTo>
                  <a:cubicBezTo>
                    <a:pt x="188" y="103"/>
                    <a:pt x="38" y="130"/>
                    <a:pt x="0" y="134"/>
                  </a:cubicBezTo>
                  <a:lnTo>
                    <a:pt x="20" y="10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89" name="Freeform 605"/>
            <p:cNvSpPr>
              <a:spLocks/>
            </p:cNvSpPr>
            <p:nvPr/>
          </p:nvSpPr>
          <p:spPr bwMode="auto">
            <a:xfrm>
              <a:off x="4192" y="645"/>
              <a:ext cx="219" cy="187"/>
            </a:xfrm>
            <a:custGeom>
              <a:avLst/>
              <a:gdLst>
                <a:gd name="T0" fmla="*/ 42 w 219"/>
                <a:gd name="T1" fmla="*/ 186 h 187"/>
                <a:gd name="T2" fmla="*/ 108 w 219"/>
                <a:gd name="T3" fmla="*/ 74 h 187"/>
                <a:gd name="T4" fmla="*/ 212 w 219"/>
                <a:gd name="T5" fmla="*/ 6 h 187"/>
                <a:gd name="T6" fmla="*/ 64 w 219"/>
                <a:gd name="T7" fmla="*/ 40 h 187"/>
                <a:gd name="T8" fmla="*/ 0 w 219"/>
                <a:gd name="T9" fmla="*/ 187 h 187"/>
                <a:gd name="T10" fmla="*/ 42 w 219"/>
                <a:gd name="T11" fmla="*/ 186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9" h="187">
                  <a:moveTo>
                    <a:pt x="42" y="186"/>
                  </a:moveTo>
                  <a:cubicBezTo>
                    <a:pt x="60" y="167"/>
                    <a:pt x="80" y="104"/>
                    <a:pt x="108" y="74"/>
                  </a:cubicBezTo>
                  <a:cubicBezTo>
                    <a:pt x="136" y="44"/>
                    <a:pt x="219" y="12"/>
                    <a:pt x="212" y="6"/>
                  </a:cubicBezTo>
                  <a:cubicBezTo>
                    <a:pt x="205" y="0"/>
                    <a:pt x="99" y="10"/>
                    <a:pt x="64" y="40"/>
                  </a:cubicBezTo>
                  <a:cubicBezTo>
                    <a:pt x="29" y="70"/>
                    <a:pt x="4" y="163"/>
                    <a:pt x="0" y="187"/>
                  </a:cubicBezTo>
                  <a:lnTo>
                    <a:pt x="42" y="18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0" name="Freeform 606"/>
            <p:cNvSpPr>
              <a:spLocks/>
            </p:cNvSpPr>
            <p:nvPr/>
          </p:nvSpPr>
          <p:spPr bwMode="auto">
            <a:xfrm>
              <a:off x="4236" y="843"/>
              <a:ext cx="401" cy="101"/>
            </a:xfrm>
            <a:custGeom>
              <a:avLst/>
              <a:gdLst>
                <a:gd name="T0" fmla="*/ 36 w 401"/>
                <a:gd name="T1" fmla="*/ 38 h 101"/>
                <a:gd name="T2" fmla="*/ 36 w 401"/>
                <a:gd name="T3" fmla="*/ 38 h 101"/>
                <a:gd name="T4" fmla="*/ 280 w 401"/>
                <a:gd name="T5" fmla="*/ 9 h 101"/>
                <a:gd name="T6" fmla="*/ 398 w 401"/>
                <a:gd name="T7" fmla="*/ 91 h 101"/>
                <a:gd name="T8" fmla="*/ 262 w 401"/>
                <a:gd name="T9" fmla="*/ 71 h 101"/>
                <a:gd name="T10" fmla="*/ 0 w 401"/>
                <a:gd name="T11" fmla="*/ 62 h 101"/>
                <a:gd name="T12" fmla="*/ 36 w 401"/>
                <a:gd name="T13" fmla="*/ 38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1" h="101">
                  <a:moveTo>
                    <a:pt x="36" y="38"/>
                  </a:moveTo>
                  <a:lnTo>
                    <a:pt x="36" y="38"/>
                  </a:lnTo>
                  <a:cubicBezTo>
                    <a:pt x="77" y="33"/>
                    <a:pt x="220" y="0"/>
                    <a:pt x="280" y="9"/>
                  </a:cubicBezTo>
                  <a:cubicBezTo>
                    <a:pt x="335" y="15"/>
                    <a:pt x="401" y="81"/>
                    <a:pt x="398" y="91"/>
                  </a:cubicBezTo>
                  <a:cubicBezTo>
                    <a:pt x="395" y="101"/>
                    <a:pt x="332" y="97"/>
                    <a:pt x="262" y="71"/>
                  </a:cubicBezTo>
                  <a:cubicBezTo>
                    <a:pt x="192" y="45"/>
                    <a:pt x="27" y="65"/>
                    <a:pt x="0" y="62"/>
                  </a:cubicBezTo>
                  <a:lnTo>
                    <a:pt x="36" y="3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1" name="Freeform 607"/>
            <p:cNvSpPr>
              <a:spLocks/>
            </p:cNvSpPr>
            <p:nvPr/>
          </p:nvSpPr>
          <p:spPr bwMode="auto">
            <a:xfrm>
              <a:off x="3820" y="943"/>
              <a:ext cx="268" cy="236"/>
            </a:xfrm>
            <a:custGeom>
              <a:avLst/>
              <a:gdLst>
                <a:gd name="T0" fmla="*/ 244 w 268"/>
                <a:gd name="T1" fmla="*/ 0 h 236"/>
                <a:gd name="T2" fmla="*/ 50 w 268"/>
                <a:gd name="T3" fmla="*/ 122 h 236"/>
                <a:gd name="T4" fmla="*/ 12 w 268"/>
                <a:gd name="T5" fmla="*/ 236 h 236"/>
                <a:gd name="T6" fmla="*/ 122 w 268"/>
                <a:gd name="T7" fmla="*/ 163 h 236"/>
                <a:gd name="T8" fmla="*/ 268 w 268"/>
                <a:gd name="T9" fmla="*/ 6 h 236"/>
                <a:gd name="T10" fmla="*/ 244 w 268"/>
                <a:gd name="T11" fmla="*/ 0 h 236"/>
                <a:gd name="T12" fmla="*/ 244 w 268"/>
                <a:gd name="T13" fmla="*/ 0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8" h="236">
                  <a:moveTo>
                    <a:pt x="244" y="0"/>
                  </a:moveTo>
                  <a:cubicBezTo>
                    <a:pt x="212" y="20"/>
                    <a:pt x="89" y="83"/>
                    <a:pt x="50" y="122"/>
                  </a:cubicBezTo>
                  <a:cubicBezTo>
                    <a:pt x="11" y="161"/>
                    <a:pt x="0" y="229"/>
                    <a:pt x="12" y="236"/>
                  </a:cubicBezTo>
                  <a:cubicBezTo>
                    <a:pt x="52" y="231"/>
                    <a:pt x="79" y="201"/>
                    <a:pt x="122" y="163"/>
                  </a:cubicBezTo>
                  <a:cubicBezTo>
                    <a:pt x="165" y="125"/>
                    <a:pt x="247" y="32"/>
                    <a:pt x="268" y="6"/>
                  </a:cubicBezTo>
                  <a:lnTo>
                    <a:pt x="24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2" name="Freeform 608"/>
            <p:cNvSpPr>
              <a:spLocks/>
            </p:cNvSpPr>
            <p:nvPr/>
          </p:nvSpPr>
          <p:spPr bwMode="auto">
            <a:xfrm>
              <a:off x="3952" y="939"/>
              <a:ext cx="162" cy="302"/>
            </a:xfrm>
            <a:custGeom>
              <a:avLst/>
              <a:gdLst>
                <a:gd name="T0" fmla="*/ 162 w 162"/>
                <a:gd name="T1" fmla="*/ 0 h 302"/>
                <a:gd name="T2" fmla="*/ 162 w 162"/>
                <a:gd name="T3" fmla="*/ 0 h 302"/>
                <a:gd name="T4" fmla="*/ 94 w 162"/>
                <a:gd name="T5" fmla="*/ 72 h 302"/>
                <a:gd name="T6" fmla="*/ 34 w 162"/>
                <a:gd name="T7" fmla="*/ 161 h 302"/>
                <a:gd name="T8" fmla="*/ 6 w 162"/>
                <a:gd name="T9" fmla="*/ 285 h 302"/>
                <a:gd name="T10" fmla="*/ 78 w 162"/>
                <a:gd name="T11" fmla="*/ 245 h 302"/>
                <a:gd name="T12" fmla="*/ 120 w 162"/>
                <a:gd name="T13" fmla="*/ 158 h 302"/>
                <a:gd name="T14" fmla="*/ 162 w 162"/>
                <a:gd name="T15" fmla="*/ 0 h 302"/>
                <a:gd name="T16" fmla="*/ 162 w 162"/>
                <a:gd name="T17" fmla="*/ 0 h 3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2" h="302">
                  <a:moveTo>
                    <a:pt x="162" y="0"/>
                  </a:moveTo>
                  <a:lnTo>
                    <a:pt x="162" y="0"/>
                  </a:lnTo>
                  <a:cubicBezTo>
                    <a:pt x="151" y="12"/>
                    <a:pt x="115" y="45"/>
                    <a:pt x="94" y="72"/>
                  </a:cubicBezTo>
                  <a:cubicBezTo>
                    <a:pt x="75" y="97"/>
                    <a:pt x="47" y="126"/>
                    <a:pt x="34" y="161"/>
                  </a:cubicBezTo>
                  <a:cubicBezTo>
                    <a:pt x="21" y="196"/>
                    <a:pt x="0" y="268"/>
                    <a:pt x="6" y="285"/>
                  </a:cubicBezTo>
                  <a:cubicBezTo>
                    <a:pt x="12" y="302"/>
                    <a:pt x="60" y="266"/>
                    <a:pt x="78" y="245"/>
                  </a:cubicBezTo>
                  <a:cubicBezTo>
                    <a:pt x="96" y="224"/>
                    <a:pt x="107" y="200"/>
                    <a:pt x="120" y="158"/>
                  </a:cubicBezTo>
                  <a:cubicBezTo>
                    <a:pt x="133" y="116"/>
                    <a:pt x="155" y="26"/>
                    <a:pt x="162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3" name="Freeform 609"/>
            <p:cNvSpPr>
              <a:spLocks/>
            </p:cNvSpPr>
            <p:nvPr/>
          </p:nvSpPr>
          <p:spPr bwMode="auto">
            <a:xfrm>
              <a:off x="4093" y="939"/>
              <a:ext cx="95" cy="297"/>
            </a:xfrm>
            <a:custGeom>
              <a:avLst/>
              <a:gdLst>
                <a:gd name="T0" fmla="*/ 27 w 95"/>
                <a:gd name="T1" fmla="*/ 8 h 297"/>
                <a:gd name="T2" fmla="*/ 27 w 95"/>
                <a:gd name="T3" fmla="*/ 8 h 297"/>
                <a:gd name="T4" fmla="*/ 9 w 95"/>
                <a:gd name="T5" fmla="*/ 163 h 297"/>
                <a:gd name="T6" fmla="*/ 83 w 95"/>
                <a:gd name="T7" fmla="*/ 295 h 297"/>
                <a:gd name="T8" fmla="*/ 79 w 95"/>
                <a:gd name="T9" fmla="*/ 151 h 297"/>
                <a:gd name="T10" fmla="*/ 43 w 95"/>
                <a:gd name="T11" fmla="*/ 0 h 297"/>
                <a:gd name="T12" fmla="*/ 27 w 95"/>
                <a:gd name="T13" fmla="*/ 8 h 2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297">
                  <a:moveTo>
                    <a:pt x="27" y="8"/>
                  </a:moveTo>
                  <a:lnTo>
                    <a:pt x="27" y="8"/>
                  </a:lnTo>
                  <a:cubicBezTo>
                    <a:pt x="24" y="34"/>
                    <a:pt x="0" y="115"/>
                    <a:pt x="9" y="163"/>
                  </a:cubicBezTo>
                  <a:cubicBezTo>
                    <a:pt x="18" y="211"/>
                    <a:pt x="71" y="297"/>
                    <a:pt x="83" y="295"/>
                  </a:cubicBezTo>
                  <a:cubicBezTo>
                    <a:pt x="95" y="293"/>
                    <a:pt x="86" y="200"/>
                    <a:pt x="79" y="151"/>
                  </a:cubicBezTo>
                  <a:cubicBezTo>
                    <a:pt x="72" y="102"/>
                    <a:pt x="52" y="24"/>
                    <a:pt x="43" y="0"/>
                  </a:cubicBezTo>
                  <a:lnTo>
                    <a:pt x="27" y="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4" name="Freeform 610"/>
            <p:cNvSpPr>
              <a:spLocks/>
            </p:cNvSpPr>
            <p:nvPr/>
          </p:nvSpPr>
          <p:spPr bwMode="auto">
            <a:xfrm>
              <a:off x="4154" y="938"/>
              <a:ext cx="138" cy="262"/>
            </a:xfrm>
            <a:custGeom>
              <a:avLst/>
              <a:gdLst>
                <a:gd name="T0" fmla="*/ 0 w 138"/>
                <a:gd name="T1" fmla="*/ 4 h 262"/>
                <a:gd name="T2" fmla="*/ 22 w 138"/>
                <a:gd name="T3" fmla="*/ 119 h 262"/>
                <a:gd name="T4" fmla="*/ 130 w 138"/>
                <a:gd name="T5" fmla="*/ 261 h 262"/>
                <a:gd name="T6" fmla="*/ 70 w 138"/>
                <a:gd name="T7" fmla="*/ 110 h 262"/>
                <a:gd name="T8" fmla="*/ 22 w 138"/>
                <a:gd name="T9" fmla="*/ 0 h 262"/>
                <a:gd name="T10" fmla="*/ 0 w 138"/>
                <a:gd name="T11" fmla="*/ 4 h 2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8" h="262">
                  <a:moveTo>
                    <a:pt x="0" y="4"/>
                  </a:moveTo>
                  <a:cubicBezTo>
                    <a:pt x="0" y="24"/>
                    <a:pt x="0" y="76"/>
                    <a:pt x="22" y="119"/>
                  </a:cubicBezTo>
                  <a:cubicBezTo>
                    <a:pt x="44" y="163"/>
                    <a:pt x="122" y="262"/>
                    <a:pt x="130" y="261"/>
                  </a:cubicBezTo>
                  <a:cubicBezTo>
                    <a:pt x="138" y="260"/>
                    <a:pt x="89" y="154"/>
                    <a:pt x="70" y="110"/>
                  </a:cubicBezTo>
                  <a:cubicBezTo>
                    <a:pt x="51" y="66"/>
                    <a:pt x="34" y="19"/>
                    <a:pt x="22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5" name="Freeform 611"/>
            <p:cNvSpPr>
              <a:spLocks/>
            </p:cNvSpPr>
            <p:nvPr/>
          </p:nvSpPr>
          <p:spPr bwMode="auto">
            <a:xfrm>
              <a:off x="4184" y="929"/>
              <a:ext cx="244" cy="251"/>
            </a:xfrm>
            <a:custGeom>
              <a:avLst/>
              <a:gdLst>
                <a:gd name="T0" fmla="*/ 0 w 244"/>
                <a:gd name="T1" fmla="*/ 0 h 251"/>
                <a:gd name="T2" fmla="*/ 0 w 244"/>
                <a:gd name="T3" fmla="*/ 0 h 251"/>
                <a:gd name="T4" fmla="*/ 48 w 244"/>
                <a:gd name="T5" fmla="*/ 108 h 251"/>
                <a:gd name="T6" fmla="*/ 112 w 244"/>
                <a:gd name="T7" fmla="*/ 196 h 251"/>
                <a:gd name="T8" fmla="*/ 228 w 244"/>
                <a:gd name="T9" fmla="*/ 238 h 251"/>
                <a:gd name="T10" fmla="*/ 166 w 244"/>
                <a:gd name="T11" fmla="*/ 142 h 251"/>
                <a:gd name="T12" fmla="*/ 114 w 244"/>
                <a:gd name="T13" fmla="*/ 92 h 251"/>
                <a:gd name="T14" fmla="*/ 0 w 244"/>
                <a:gd name="T15" fmla="*/ 0 h 2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4" h="251">
                  <a:moveTo>
                    <a:pt x="0" y="0"/>
                  </a:moveTo>
                  <a:lnTo>
                    <a:pt x="0" y="0"/>
                  </a:lnTo>
                  <a:cubicBezTo>
                    <a:pt x="8" y="18"/>
                    <a:pt x="29" y="75"/>
                    <a:pt x="48" y="108"/>
                  </a:cubicBezTo>
                  <a:cubicBezTo>
                    <a:pt x="67" y="141"/>
                    <a:pt x="82" y="174"/>
                    <a:pt x="112" y="196"/>
                  </a:cubicBezTo>
                  <a:cubicBezTo>
                    <a:pt x="142" y="218"/>
                    <a:pt x="212" y="251"/>
                    <a:pt x="228" y="238"/>
                  </a:cubicBezTo>
                  <a:cubicBezTo>
                    <a:pt x="244" y="225"/>
                    <a:pt x="185" y="166"/>
                    <a:pt x="166" y="142"/>
                  </a:cubicBezTo>
                  <a:cubicBezTo>
                    <a:pt x="147" y="118"/>
                    <a:pt x="142" y="116"/>
                    <a:pt x="114" y="92"/>
                  </a:cubicBezTo>
                  <a:cubicBezTo>
                    <a:pt x="86" y="68"/>
                    <a:pt x="24" y="1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6" name="Freeform 612"/>
            <p:cNvSpPr>
              <a:spLocks/>
            </p:cNvSpPr>
            <p:nvPr/>
          </p:nvSpPr>
          <p:spPr bwMode="auto">
            <a:xfrm>
              <a:off x="4220" y="891"/>
              <a:ext cx="453" cy="147"/>
            </a:xfrm>
            <a:custGeom>
              <a:avLst/>
              <a:gdLst>
                <a:gd name="T0" fmla="*/ 0 w 453"/>
                <a:gd name="T1" fmla="*/ 22 h 147"/>
                <a:gd name="T2" fmla="*/ 0 w 453"/>
                <a:gd name="T3" fmla="*/ 22 h 147"/>
                <a:gd name="T4" fmla="*/ 224 w 453"/>
                <a:gd name="T5" fmla="*/ 19 h 147"/>
                <a:gd name="T6" fmla="*/ 448 w 453"/>
                <a:gd name="T7" fmla="*/ 138 h 147"/>
                <a:gd name="T8" fmla="*/ 194 w 453"/>
                <a:gd name="T9" fmla="*/ 75 h 147"/>
                <a:gd name="T10" fmla="*/ 0 w 453"/>
                <a:gd name="T11" fmla="*/ 22 h 147"/>
                <a:gd name="T12" fmla="*/ 0 w 453"/>
                <a:gd name="T13" fmla="*/ 22 h 1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3" h="147">
                  <a:moveTo>
                    <a:pt x="0" y="22"/>
                  </a:moveTo>
                  <a:lnTo>
                    <a:pt x="0" y="22"/>
                  </a:lnTo>
                  <a:cubicBezTo>
                    <a:pt x="37" y="21"/>
                    <a:pt x="150" y="0"/>
                    <a:pt x="224" y="19"/>
                  </a:cubicBezTo>
                  <a:cubicBezTo>
                    <a:pt x="298" y="38"/>
                    <a:pt x="453" y="129"/>
                    <a:pt x="448" y="138"/>
                  </a:cubicBezTo>
                  <a:cubicBezTo>
                    <a:pt x="443" y="147"/>
                    <a:pt x="268" y="94"/>
                    <a:pt x="194" y="75"/>
                  </a:cubicBezTo>
                  <a:cubicBezTo>
                    <a:pt x="120" y="56"/>
                    <a:pt x="33" y="29"/>
                    <a:pt x="0" y="2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7" name="Freeform 613"/>
            <p:cNvSpPr>
              <a:spLocks/>
            </p:cNvSpPr>
            <p:nvPr/>
          </p:nvSpPr>
          <p:spPr bwMode="auto">
            <a:xfrm>
              <a:off x="4190" y="917"/>
              <a:ext cx="344" cy="249"/>
            </a:xfrm>
            <a:custGeom>
              <a:avLst/>
              <a:gdLst>
                <a:gd name="T0" fmla="*/ 0 w 344"/>
                <a:gd name="T1" fmla="*/ 8 h 249"/>
                <a:gd name="T2" fmla="*/ 0 w 344"/>
                <a:gd name="T3" fmla="*/ 8 h 249"/>
                <a:gd name="T4" fmla="*/ 136 w 344"/>
                <a:gd name="T5" fmla="*/ 104 h 249"/>
                <a:gd name="T6" fmla="*/ 330 w 344"/>
                <a:gd name="T7" fmla="*/ 238 h 249"/>
                <a:gd name="T8" fmla="*/ 222 w 344"/>
                <a:gd name="T9" fmla="*/ 67 h 249"/>
                <a:gd name="T10" fmla="*/ 24 w 344"/>
                <a:gd name="T11" fmla="*/ 0 h 249"/>
                <a:gd name="T12" fmla="*/ 0 w 344"/>
                <a:gd name="T13" fmla="*/ 8 h 2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4" h="249">
                  <a:moveTo>
                    <a:pt x="0" y="8"/>
                  </a:moveTo>
                  <a:lnTo>
                    <a:pt x="0" y="8"/>
                  </a:lnTo>
                  <a:cubicBezTo>
                    <a:pt x="23" y="24"/>
                    <a:pt x="81" y="66"/>
                    <a:pt x="136" y="104"/>
                  </a:cubicBezTo>
                  <a:cubicBezTo>
                    <a:pt x="191" y="142"/>
                    <a:pt x="324" y="249"/>
                    <a:pt x="330" y="238"/>
                  </a:cubicBezTo>
                  <a:cubicBezTo>
                    <a:pt x="344" y="232"/>
                    <a:pt x="273" y="107"/>
                    <a:pt x="222" y="67"/>
                  </a:cubicBezTo>
                  <a:cubicBezTo>
                    <a:pt x="171" y="27"/>
                    <a:pt x="52" y="5"/>
                    <a:pt x="24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8" name="Freeform 614"/>
            <p:cNvSpPr>
              <a:spLocks/>
            </p:cNvSpPr>
            <p:nvPr/>
          </p:nvSpPr>
          <p:spPr bwMode="auto">
            <a:xfrm>
              <a:off x="3864" y="876"/>
              <a:ext cx="214" cy="169"/>
            </a:xfrm>
            <a:custGeom>
              <a:avLst/>
              <a:gdLst>
                <a:gd name="T0" fmla="*/ 202 w 214"/>
                <a:gd name="T1" fmla="*/ 63 h 169"/>
                <a:gd name="T2" fmla="*/ 202 w 214"/>
                <a:gd name="T3" fmla="*/ 63 h 169"/>
                <a:gd name="T4" fmla="*/ 106 w 214"/>
                <a:gd name="T5" fmla="*/ 95 h 169"/>
                <a:gd name="T6" fmla="*/ 0 w 214"/>
                <a:gd name="T7" fmla="*/ 169 h 169"/>
                <a:gd name="T8" fmla="*/ 110 w 214"/>
                <a:gd name="T9" fmla="*/ 23 h 169"/>
                <a:gd name="T10" fmla="*/ 214 w 214"/>
                <a:gd name="T11" fmla="*/ 31 h 169"/>
                <a:gd name="T12" fmla="*/ 202 w 214"/>
                <a:gd name="T13" fmla="*/ 63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4" h="169">
                  <a:moveTo>
                    <a:pt x="202" y="63"/>
                  </a:moveTo>
                  <a:lnTo>
                    <a:pt x="202" y="63"/>
                  </a:lnTo>
                  <a:cubicBezTo>
                    <a:pt x="186" y="68"/>
                    <a:pt x="140" y="77"/>
                    <a:pt x="106" y="95"/>
                  </a:cubicBezTo>
                  <a:cubicBezTo>
                    <a:pt x="72" y="113"/>
                    <a:pt x="12" y="166"/>
                    <a:pt x="0" y="169"/>
                  </a:cubicBezTo>
                  <a:cubicBezTo>
                    <a:pt x="4" y="114"/>
                    <a:pt x="74" y="46"/>
                    <a:pt x="110" y="23"/>
                  </a:cubicBezTo>
                  <a:cubicBezTo>
                    <a:pt x="146" y="0"/>
                    <a:pt x="199" y="24"/>
                    <a:pt x="214" y="31"/>
                  </a:cubicBezTo>
                  <a:lnTo>
                    <a:pt x="202" y="6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99" name="Freeform 615"/>
            <p:cNvSpPr>
              <a:spLocks/>
            </p:cNvSpPr>
            <p:nvPr/>
          </p:nvSpPr>
          <p:spPr bwMode="auto">
            <a:xfrm>
              <a:off x="3994" y="803"/>
              <a:ext cx="114" cy="90"/>
            </a:xfrm>
            <a:custGeom>
              <a:avLst/>
              <a:gdLst>
                <a:gd name="T0" fmla="*/ 90 w 114"/>
                <a:gd name="T1" fmla="*/ 90 h 90"/>
                <a:gd name="T2" fmla="*/ 90 w 114"/>
                <a:gd name="T3" fmla="*/ 90 h 90"/>
                <a:gd name="T4" fmla="*/ 26 w 114"/>
                <a:gd name="T5" fmla="*/ 66 h 90"/>
                <a:gd name="T6" fmla="*/ 6 w 114"/>
                <a:gd name="T7" fmla="*/ 25 h 90"/>
                <a:gd name="T8" fmla="*/ 60 w 114"/>
                <a:gd name="T9" fmla="*/ 7 h 90"/>
                <a:gd name="T10" fmla="*/ 114 w 114"/>
                <a:gd name="T11" fmla="*/ 66 h 90"/>
                <a:gd name="T12" fmla="*/ 90 w 114"/>
                <a:gd name="T13" fmla="*/ 90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4" h="90">
                  <a:moveTo>
                    <a:pt x="90" y="90"/>
                  </a:moveTo>
                  <a:lnTo>
                    <a:pt x="90" y="90"/>
                  </a:lnTo>
                  <a:cubicBezTo>
                    <a:pt x="79" y="86"/>
                    <a:pt x="40" y="77"/>
                    <a:pt x="26" y="66"/>
                  </a:cubicBezTo>
                  <a:cubicBezTo>
                    <a:pt x="12" y="55"/>
                    <a:pt x="0" y="35"/>
                    <a:pt x="6" y="25"/>
                  </a:cubicBezTo>
                  <a:cubicBezTo>
                    <a:pt x="12" y="15"/>
                    <a:pt x="42" y="0"/>
                    <a:pt x="60" y="7"/>
                  </a:cubicBezTo>
                  <a:cubicBezTo>
                    <a:pt x="78" y="14"/>
                    <a:pt x="107" y="52"/>
                    <a:pt x="114" y="66"/>
                  </a:cubicBezTo>
                  <a:lnTo>
                    <a:pt x="90" y="9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00" name="Freeform 616"/>
            <p:cNvSpPr>
              <a:spLocks/>
            </p:cNvSpPr>
            <p:nvPr/>
          </p:nvSpPr>
          <p:spPr bwMode="auto">
            <a:xfrm>
              <a:off x="4142" y="681"/>
              <a:ext cx="80" cy="176"/>
            </a:xfrm>
            <a:custGeom>
              <a:avLst/>
              <a:gdLst>
                <a:gd name="T0" fmla="*/ 50 w 80"/>
                <a:gd name="T1" fmla="*/ 150 h 176"/>
                <a:gd name="T2" fmla="*/ 50 w 80"/>
                <a:gd name="T3" fmla="*/ 150 h 176"/>
                <a:gd name="T4" fmla="*/ 56 w 80"/>
                <a:gd name="T5" fmla="*/ 112 h 176"/>
                <a:gd name="T6" fmla="*/ 64 w 80"/>
                <a:gd name="T7" fmla="*/ 80 h 176"/>
                <a:gd name="T8" fmla="*/ 68 w 80"/>
                <a:gd name="T9" fmla="*/ 64 h 176"/>
                <a:gd name="T10" fmla="*/ 74 w 80"/>
                <a:gd name="T11" fmla="*/ 50 h 176"/>
                <a:gd name="T12" fmla="*/ 74 w 80"/>
                <a:gd name="T13" fmla="*/ 50 h 176"/>
                <a:gd name="T14" fmla="*/ 78 w 80"/>
                <a:gd name="T15" fmla="*/ 36 h 176"/>
                <a:gd name="T16" fmla="*/ 80 w 80"/>
                <a:gd name="T17" fmla="*/ 24 h 176"/>
                <a:gd name="T18" fmla="*/ 80 w 80"/>
                <a:gd name="T19" fmla="*/ 12 h 176"/>
                <a:gd name="T20" fmla="*/ 74 w 80"/>
                <a:gd name="T21" fmla="*/ 4 h 176"/>
                <a:gd name="T22" fmla="*/ 72 w 80"/>
                <a:gd name="T23" fmla="*/ 2 h 176"/>
                <a:gd name="T24" fmla="*/ 68 w 80"/>
                <a:gd name="T25" fmla="*/ 0 h 176"/>
                <a:gd name="T26" fmla="*/ 62 w 80"/>
                <a:gd name="T27" fmla="*/ 0 h 176"/>
                <a:gd name="T28" fmla="*/ 56 w 80"/>
                <a:gd name="T29" fmla="*/ 4 h 176"/>
                <a:gd name="T30" fmla="*/ 50 w 80"/>
                <a:gd name="T31" fmla="*/ 8 h 176"/>
                <a:gd name="T32" fmla="*/ 42 w 80"/>
                <a:gd name="T33" fmla="*/ 14 h 176"/>
                <a:gd name="T34" fmla="*/ 26 w 80"/>
                <a:gd name="T35" fmla="*/ 34 h 176"/>
                <a:gd name="T36" fmla="*/ 26 w 80"/>
                <a:gd name="T37" fmla="*/ 34 h 176"/>
                <a:gd name="T38" fmla="*/ 18 w 80"/>
                <a:gd name="T39" fmla="*/ 46 h 176"/>
                <a:gd name="T40" fmla="*/ 10 w 80"/>
                <a:gd name="T41" fmla="*/ 60 h 176"/>
                <a:gd name="T42" fmla="*/ 6 w 80"/>
                <a:gd name="T43" fmla="*/ 72 h 176"/>
                <a:gd name="T44" fmla="*/ 2 w 80"/>
                <a:gd name="T45" fmla="*/ 84 h 176"/>
                <a:gd name="T46" fmla="*/ 0 w 80"/>
                <a:gd name="T47" fmla="*/ 108 h 176"/>
                <a:gd name="T48" fmla="*/ 2 w 80"/>
                <a:gd name="T49" fmla="*/ 130 h 176"/>
                <a:gd name="T50" fmla="*/ 6 w 80"/>
                <a:gd name="T51" fmla="*/ 148 h 176"/>
                <a:gd name="T52" fmla="*/ 10 w 80"/>
                <a:gd name="T53" fmla="*/ 164 h 176"/>
                <a:gd name="T54" fmla="*/ 16 w 80"/>
                <a:gd name="T55" fmla="*/ 176 h 176"/>
                <a:gd name="T56" fmla="*/ 50 w 80"/>
                <a:gd name="T57" fmla="*/ 150 h 17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0" h="176">
                  <a:moveTo>
                    <a:pt x="50" y="150"/>
                  </a:moveTo>
                  <a:lnTo>
                    <a:pt x="50" y="150"/>
                  </a:lnTo>
                  <a:lnTo>
                    <a:pt x="56" y="112"/>
                  </a:lnTo>
                  <a:lnTo>
                    <a:pt x="64" y="80"/>
                  </a:lnTo>
                  <a:lnTo>
                    <a:pt x="68" y="64"/>
                  </a:lnTo>
                  <a:lnTo>
                    <a:pt x="74" y="50"/>
                  </a:lnTo>
                  <a:lnTo>
                    <a:pt x="78" y="36"/>
                  </a:lnTo>
                  <a:lnTo>
                    <a:pt x="80" y="24"/>
                  </a:lnTo>
                  <a:lnTo>
                    <a:pt x="80" y="12"/>
                  </a:lnTo>
                  <a:lnTo>
                    <a:pt x="74" y="4"/>
                  </a:lnTo>
                  <a:lnTo>
                    <a:pt x="72" y="2"/>
                  </a:lnTo>
                  <a:lnTo>
                    <a:pt x="68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2" y="14"/>
                  </a:lnTo>
                  <a:lnTo>
                    <a:pt x="26" y="34"/>
                  </a:lnTo>
                  <a:lnTo>
                    <a:pt x="18" y="46"/>
                  </a:lnTo>
                  <a:lnTo>
                    <a:pt x="10" y="60"/>
                  </a:lnTo>
                  <a:lnTo>
                    <a:pt x="6" y="7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8"/>
                  </a:lnTo>
                  <a:lnTo>
                    <a:pt x="10" y="164"/>
                  </a:lnTo>
                  <a:lnTo>
                    <a:pt x="16" y="176"/>
                  </a:lnTo>
                  <a:lnTo>
                    <a:pt x="50" y="15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01" name="Freeform 617"/>
            <p:cNvSpPr>
              <a:spLocks/>
            </p:cNvSpPr>
            <p:nvPr/>
          </p:nvSpPr>
          <p:spPr bwMode="auto">
            <a:xfrm>
              <a:off x="4062" y="712"/>
              <a:ext cx="94" cy="147"/>
            </a:xfrm>
            <a:custGeom>
              <a:avLst/>
              <a:gdLst>
                <a:gd name="T0" fmla="*/ 54 w 94"/>
                <a:gd name="T1" fmla="*/ 147 h 147"/>
                <a:gd name="T2" fmla="*/ 54 w 94"/>
                <a:gd name="T3" fmla="*/ 147 h 147"/>
                <a:gd name="T4" fmla="*/ 16 w 94"/>
                <a:gd name="T5" fmla="*/ 102 h 147"/>
                <a:gd name="T6" fmla="*/ 16 w 94"/>
                <a:gd name="T7" fmla="*/ 34 h 147"/>
                <a:gd name="T8" fmla="*/ 64 w 94"/>
                <a:gd name="T9" fmla="*/ 1 h 147"/>
                <a:gd name="T10" fmla="*/ 80 w 94"/>
                <a:gd name="T11" fmla="*/ 34 h 147"/>
                <a:gd name="T12" fmla="*/ 68 w 94"/>
                <a:gd name="T13" fmla="*/ 92 h 147"/>
                <a:gd name="T14" fmla="*/ 86 w 94"/>
                <a:gd name="T15" fmla="*/ 127 h 147"/>
                <a:gd name="T16" fmla="*/ 54 w 94"/>
                <a:gd name="T17" fmla="*/ 147 h 1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4" h="147">
                  <a:moveTo>
                    <a:pt x="54" y="147"/>
                  </a:moveTo>
                  <a:lnTo>
                    <a:pt x="54" y="147"/>
                  </a:lnTo>
                  <a:cubicBezTo>
                    <a:pt x="48" y="139"/>
                    <a:pt x="22" y="121"/>
                    <a:pt x="16" y="102"/>
                  </a:cubicBezTo>
                  <a:cubicBezTo>
                    <a:pt x="16" y="102"/>
                    <a:pt x="0" y="68"/>
                    <a:pt x="16" y="34"/>
                  </a:cubicBezTo>
                  <a:cubicBezTo>
                    <a:pt x="32" y="0"/>
                    <a:pt x="54" y="2"/>
                    <a:pt x="64" y="1"/>
                  </a:cubicBezTo>
                  <a:cubicBezTo>
                    <a:pt x="75" y="1"/>
                    <a:pt x="94" y="18"/>
                    <a:pt x="80" y="34"/>
                  </a:cubicBezTo>
                  <a:cubicBezTo>
                    <a:pt x="66" y="50"/>
                    <a:pt x="67" y="76"/>
                    <a:pt x="68" y="92"/>
                  </a:cubicBezTo>
                  <a:cubicBezTo>
                    <a:pt x="69" y="108"/>
                    <a:pt x="87" y="120"/>
                    <a:pt x="86" y="127"/>
                  </a:cubicBezTo>
                  <a:lnTo>
                    <a:pt x="54" y="14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02" name="Freeform 618"/>
            <p:cNvSpPr>
              <a:spLocks/>
            </p:cNvSpPr>
            <p:nvPr/>
          </p:nvSpPr>
          <p:spPr bwMode="auto">
            <a:xfrm>
              <a:off x="4064" y="825"/>
              <a:ext cx="236" cy="124"/>
            </a:xfrm>
            <a:custGeom>
              <a:avLst/>
              <a:gdLst>
                <a:gd name="T0" fmla="*/ 0 w 236"/>
                <a:gd name="T1" fmla="*/ 118 h 124"/>
                <a:gd name="T2" fmla="*/ 0 w 236"/>
                <a:gd name="T3" fmla="*/ 118 h 124"/>
                <a:gd name="T4" fmla="*/ 0 w 236"/>
                <a:gd name="T5" fmla="*/ 108 h 124"/>
                <a:gd name="T6" fmla="*/ 4 w 236"/>
                <a:gd name="T7" fmla="*/ 96 h 124"/>
                <a:gd name="T8" fmla="*/ 8 w 236"/>
                <a:gd name="T9" fmla="*/ 82 h 124"/>
                <a:gd name="T10" fmla="*/ 18 w 236"/>
                <a:gd name="T11" fmla="*/ 66 h 124"/>
                <a:gd name="T12" fmla="*/ 34 w 236"/>
                <a:gd name="T13" fmla="*/ 48 h 124"/>
                <a:gd name="T14" fmla="*/ 44 w 236"/>
                <a:gd name="T15" fmla="*/ 40 h 124"/>
                <a:gd name="T16" fmla="*/ 54 w 236"/>
                <a:gd name="T17" fmla="*/ 30 h 124"/>
                <a:gd name="T18" fmla="*/ 68 w 236"/>
                <a:gd name="T19" fmla="*/ 22 h 124"/>
                <a:gd name="T20" fmla="*/ 84 w 236"/>
                <a:gd name="T21" fmla="*/ 14 h 124"/>
                <a:gd name="T22" fmla="*/ 84 w 236"/>
                <a:gd name="T23" fmla="*/ 14 h 124"/>
                <a:gd name="T24" fmla="*/ 100 w 236"/>
                <a:gd name="T25" fmla="*/ 8 h 124"/>
                <a:gd name="T26" fmla="*/ 116 w 236"/>
                <a:gd name="T27" fmla="*/ 4 h 124"/>
                <a:gd name="T28" fmla="*/ 130 w 236"/>
                <a:gd name="T29" fmla="*/ 2 h 124"/>
                <a:gd name="T30" fmla="*/ 144 w 236"/>
                <a:gd name="T31" fmla="*/ 0 h 124"/>
                <a:gd name="T32" fmla="*/ 158 w 236"/>
                <a:gd name="T33" fmla="*/ 0 h 124"/>
                <a:gd name="T34" fmla="*/ 170 w 236"/>
                <a:gd name="T35" fmla="*/ 2 h 124"/>
                <a:gd name="T36" fmla="*/ 192 w 236"/>
                <a:gd name="T37" fmla="*/ 8 h 124"/>
                <a:gd name="T38" fmla="*/ 210 w 236"/>
                <a:gd name="T39" fmla="*/ 16 h 124"/>
                <a:gd name="T40" fmla="*/ 224 w 236"/>
                <a:gd name="T41" fmla="*/ 22 h 124"/>
                <a:gd name="T42" fmla="*/ 236 w 236"/>
                <a:gd name="T43" fmla="*/ 30 h 124"/>
                <a:gd name="T44" fmla="*/ 236 w 236"/>
                <a:gd name="T45" fmla="*/ 30 h 124"/>
                <a:gd name="T46" fmla="*/ 232 w 236"/>
                <a:gd name="T47" fmla="*/ 36 h 124"/>
                <a:gd name="T48" fmla="*/ 220 w 236"/>
                <a:gd name="T49" fmla="*/ 50 h 124"/>
                <a:gd name="T50" fmla="*/ 200 w 236"/>
                <a:gd name="T51" fmla="*/ 68 h 124"/>
                <a:gd name="T52" fmla="*/ 174 w 236"/>
                <a:gd name="T53" fmla="*/ 86 h 124"/>
                <a:gd name="T54" fmla="*/ 158 w 236"/>
                <a:gd name="T55" fmla="*/ 96 h 124"/>
                <a:gd name="T56" fmla="*/ 140 w 236"/>
                <a:gd name="T57" fmla="*/ 106 h 124"/>
                <a:gd name="T58" fmla="*/ 120 w 236"/>
                <a:gd name="T59" fmla="*/ 112 h 124"/>
                <a:gd name="T60" fmla="*/ 100 w 236"/>
                <a:gd name="T61" fmla="*/ 118 h 124"/>
                <a:gd name="T62" fmla="*/ 76 w 236"/>
                <a:gd name="T63" fmla="*/ 122 h 124"/>
                <a:gd name="T64" fmla="*/ 52 w 236"/>
                <a:gd name="T65" fmla="*/ 124 h 124"/>
                <a:gd name="T66" fmla="*/ 26 w 236"/>
                <a:gd name="T67" fmla="*/ 124 h 124"/>
                <a:gd name="T68" fmla="*/ 0 w 236"/>
                <a:gd name="T69" fmla="*/ 118 h 124"/>
                <a:gd name="T70" fmla="*/ 0 w 236"/>
                <a:gd name="T71" fmla="*/ 118 h 1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6" h="124">
                  <a:moveTo>
                    <a:pt x="0" y="118"/>
                  </a:moveTo>
                  <a:lnTo>
                    <a:pt x="0" y="118"/>
                  </a:lnTo>
                  <a:lnTo>
                    <a:pt x="0" y="108"/>
                  </a:lnTo>
                  <a:lnTo>
                    <a:pt x="4" y="96"/>
                  </a:lnTo>
                  <a:lnTo>
                    <a:pt x="8" y="82"/>
                  </a:lnTo>
                  <a:lnTo>
                    <a:pt x="18" y="66"/>
                  </a:lnTo>
                  <a:lnTo>
                    <a:pt x="34" y="48"/>
                  </a:lnTo>
                  <a:lnTo>
                    <a:pt x="44" y="40"/>
                  </a:lnTo>
                  <a:lnTo>
                    <a:pt x="54" y="30"/>
                  </a:lnTo>
                  <a:lnTo>
                    <a:pt x="68" y="22"/>
                  </a:lnTo>
                  <a:lnTo>
                    <a:pt x="84" y="14"/>
                  </a:lnTo>
                  <a:lnTo>
                    <a:pt x="100" y="8"/>
                  </a:lnTo>
                  <a:lnTo>
                    <a:pt x="116" y="4"/>
                  </a:lnTo>
                  <a:lnTo>
                    <a:pt x="130" y="2"/>
                  </a:lnTo>
                  <a:lnTo>
                    <a:pt x="144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92" y="8"/>
                  </a:lnTo>
                  <a:lnTo>
                    <a:pt x="210" y="16"/>
                  </a:lnTo>
                  <a:lnTo>
                    <a:pt x="224" y="22"/>
                  </a:lnTo>
                  <a:lnTo>
                    <a:pt x="236" y="30"/>
                  </a:lnTo>
                  <a:lnTo>
                    <a:pt x="232" y="36"/>
                  </a:lnTo>
                  <a:lnTo>
                    <a:pt x="220" y="50"/>
                  </a:lnTo>
                  <a:lnTo>
                    <a:pt x="200" y="68"/>
                  </a:lnTo>
                  <a:lnTo>
                    <a:pt x="174" y="86"/>
                  </a:lnTo>
                  <a:lnTo>
                    <a:pt x="158" y="96"/>
                  </a:lnTo>
                  <a:lnTo>
                    <a:pt x="140" y="106"/>
                  </a:lnTo>
                  <a:lnTo>
                    <a:pt x="120" y="112"/>
                  </a:lnTo>
                  <a:lnTo>
                    <a:pt x="100" y="118"/>
                  </a:lnTo>
                  <a:lnTo>
                    <a:pt x="76" y="122"/>
                  </a:lnTo>
                  <a:lnTo>
                    <a:pt x="52" y="124"/>
                  </a:lnTo>
                  <a:lnTo>
                    <a:pt x="26" y="124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656"/>
          <p:cNvGrpSpPr>
            <a:grpSpLocks/>
          </p:cNvGrpSpPr>
          <p:nvPr/>
        </p:nvGrpSpPr>
        <p:grpSpPr bwMode="auto">
          <a:xfrm>
            <a:off x="1096963" y="846138"/>
            <a:ext cx="938212" cy="1203325"/>
            <a:chOff x="1132" y="920"/>
            <a:chExt cx="686" cy="880"/>
          </a:xfrm>
        </p:grpSpPr>
        <p:sp>
          <p:nvSpPr>
            <p:cNvPr id="9381" name="Freeform 657"/>
            <p:cNvSpPr>
              <a:spLocks/>
            </p:cNvSpPr>
            <p:nvPr/>
          </p:nvSpPr>
          <p:spPr bwMode="auto">
            <a:xfrm>
              <a:off x="1480" y="1224"/>
              <a:ext cx="85" cy="576"/>
            </a:xfrm>
            <a:custGeom>
              <a:avLst/>
              <a:gdLst>
                <a:gd name="T0" fmla="*/ 34 w 85"/>
                <a:gd name="T1" fmla="*/ 52 h 576"/>
                <a:gd name="T2" fmla="*/ 82 w 85"/>
                <a:gd name="T3" fmla="*/ 150 h 576"/>
                <a:gd name="T4" fmla="*/ 52 w 85"/>
                <a:gd name="T5" fmla="*/ 541 h 576"/>
                <a:gd name="T6" fmla="*/ 2 w 85"/>
                <a:gd name="T7" fmla="*/ 558 h 576"/>
                <a:gd name="T8" fmla="*/ 38 w 85"/>
                <a:gd name="T9" fmla="*/ 365 h 576"/>
                <a:gd name="T10" fmla="*/ 34 w 85"/>
                <a:gd name="T11" fmla="*/ 52 h 576"/>
                <a:gd name="T12" fmla="*/ 34 w 85"/>
                <a:gd name="T13" fmla="*/ 52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5" h="576">
                  <a:moveTo>
                    <a:pt x="34" y="52"/>
                  </a:moveTo>
                  <a:cubicBezTo>
                    <a:pt x="42" y="68"/>
                    <a:pt x="58" y="58"/>
                    <a:pt x="82" y="150"/>
                  </a:cubicBezTo>
                  <a:cubicBezTo>
                    <a:pt x="85" y="231"/>
                    <a:pt x="66" y="476"/>
                    <a:pt x="52" y="541"/>
                  </a:cubicBezTo>
                  <a:cubicBezTo>
                    <a:pt x="46" y="576"/>
                    <a:pt x="32" y="568"/>
                    <a:pt x="2" y="558"/>
                  </a:cubicBezTo>
                  <a:cubicBezTo>
                    <a:pt x="0" y="529"/>
                    <a:pt x="24" y="470"/>
                    <a:pt x="38" y="365"/>
                  </a:cubicBezTo>
                  <a:cubicBezTo>
                    <a:pt x="52" y="260"/>
                    <a:pt x="35" y="104"/>
                    <a:pt x="34" y="52"/>
                  </a:cubicBezTo>
                  <a:cubicBezTo>
                    <a:pt x="33" y="0"/>
                    <a:pt x="26" y="33"/>
                    <a:pt x="34" y="52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82" name="Freeform 658"/>
            <p:cNvSpPr>
              <a:spLocks/>
            </p:cNvSpPr>
            <p:nvPr/>
          </p:nvSpPr>
          <p:spPr bwMode="auto">
            <a:xfrm>
              <a:off x="1132" y="920"/>
              <a:ext cx="686" cy="682"/>
            </a:xfrm>
            <a:custGeom>
              <a:avLst/>
              <a:gdLst>
                <a:gd name="T0" fmla="*/ 602 w 686"/>
                <a:gd name="T1" fmla="*/ 476 h 682"/>
                <a:gd name="T2" fmla="*/ 602 w 686"/>
                <a:gd name="T3" fmla="*/ 476 h 682"/>
                <a:gd name="T4" fmla="*/ 676 w 686"/>
                <a:gd name="T5" fmla="*/ 438 h 682"/>
                <a:gd name="T6" fmla="*/ 592 w 686"/>
                <a:gd name="T7" fmla="*/ 346 h 682"/>
                <a:gd name="T8" fmla="*/ 424 w 686"/>
                <a:gd name="T9" fmla="*/ 328 h 682"/>
                <a:gd name="T10" fmla="*/ 424 w 686"/>
                <a:gd name="T11" fmla="*/ 328 h 682"/>
                <a:gd name="T12" fmla="*/ 562 w 686"/>
                <a:gd name="T13" fmla="*/ 262 h 682"/>
                <a:gd name="T14" fmla="*/ 618 w 686"/>
                <a:gd name="T15" fmla="*/ 136 h 682"/>
                <a:gd name="T16" fmla="*/ 556 w 686"/>
                <a:gd name="T17" fmla="*/ 138 h 682"/>
                <a:gd name="T18" fmla="*/ 556 w 686"/>
                <a:gd name="T19" fmla="*/ 138 h 682"/>
                <a:gd name="T20" fmla="*/ 538 w 686"/>
                <a:gd name="T21" fmla="*/ 58 h 682"/>
                <a:gd name="T22" fmla="*/ 428 w 686"/>
                <a:gd name="T23" fmla="*/ 114 h 682"/>
                <a:gd name="T24" fmla="*/ 376 w 686"/>
                <a:gd name="T25" fmla="*/ 218 h 682"/>
                <a:gd name="T26" fmla="*/ 368 w 686"/>
                <a:gd name="T27" fmla="*/ 104 h 682"/>
                <a:gd name="T28" fmla="*/ 302 w 686"/>
                <a:gd name="T29" fmla="*/ 4 h 682"/>
                <a:gd name="T30" fmla="*/ 262 w 686"/>
                <a:gd name="T31" fmla="*/ 68 h 682"/>
                <a:gd name="T32" fmla="*/ 178 w 686"/>
                <a:gd name="T33" fmla="*/ 46 h 682"/>
                <a:gd name="T34" fmla="*/ 178 w 686"/>
                <a:gd name="T35" fmla="*/ 170 h 682"/>
                <a:gd name="T36" fmla="*/ 282 w 686"/>
                <a:gd name="T37" fmla="*/ 296 h 682"/>
                <a:gd name="T38" fmla="*/ 302 w 686"/>
                <a:gd name="T39" fmla="*/ 308 h 682"/>
                <a:gd name="T40" fmla="*/ 302 w 686"/>
                <a:gd name="T41" fmla="*/ 308 h 682"/>
                <a:gd name="T42" fmla="*/ 136 w 686"/>
                <a:gd name="T43" fmla="*/ 282 h 682"/>
                <a:gd name="T44" fmla="*/ 14 w 686"/>
                <a:gd name="T45" fmla="*/ 338 h 682"/>
                <a:gd name="T46" fmla="*/ 74 w 686"/>
                <a:gd name="T47" fmla="*/ 388 h 682"/>
                <a:gd name="T48" fmla="*/ 74 w 686"/>
                <a:gd name="T49" fmla="*/ 388 h 682"/>
                <a:gd name="T50" fmla="*/ 44 w 686"/>
                <a:gd name="T51" fmla="*/ 471 h 682"/>
                <a:gd name="T52" fmla="*/ 166 w 686"/>
                <a:gd name="T53" fmla="*/ 480 h 682"/>
                <a:gd name="T54" fmla="*/ 278 w 686"/>
                <a:gd name="T55" fmla="*/ 414 h 682"/>
                <a:gd name="T56" fmla="*/ 278 w 686"/>
                <a:gd name="T57" fmla="*/ 414 h 682"/>
                <a:gd name="T58" fmla="*/ 210 w 686"/>
                <a:gd name="T59" fmla="*/ 520 h 682"/>
                <a:gd name="T60" fmla="*/ 212 w 686"/>
                <a:gd name="T61" fmla="*/ 649 h 682"/>
                <a:gd name="T62" fmla="*/ 284 w 686"/>
                <a:gd name="T63" fmla="*/ 617 h 682"/>
                <a:gd name="T64" fmla="*/ 284 w 686"/>
                <a:gd name="T65" fmla="*/ 617 h 682"/>
                <a:gd name="T66" fmla="*/ 338 w 686"/>
                <a:gd name="T67" fmla="*/ 679 h 682"/>
                <a:gd name="T68" fmla="*/ 402 w 686"/>
                <a:gd name="T69" fmla="*/ 574 h 682"/>
                <a:gd name="T70" fmla="*/ 370 w 686"/>
                <a:gd name="T71" fmla="*/ 382 h 682"/>
                <a:gd name="T72" fmla="*/ 370 w 686"/>
                <a:gd name="T73" fmla="*/ 382 h 682"/>
                <a:gd name="T74" fmla="*/ 486 w 686"/>
                <a:gd name="T75" fmla="*/ 515 h 682"/>
                <a:gd name="T76" fmla="*/ 620 w 686"/>
                <a:gd name="T77" fmla="*/ 535 h 682"/>
                <a:gd name="T78" fmla="*/ 602 w 686"/>
                <a:gd name="T79" fmla="*/ 476 h 682"/>
                <a:gd name="T80" fmla="*/ 602 w 686"/>
                <a:gd name="T81" fmla="*/ 476 h 68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86" h="682">
                  <a:moveTo>
                    <a:pt x="602" y="476"/>
                  </a:moveTo>
                  <a:lnTo>
                    <a:pt x="602" y="476"/>
                  </a:lnTo>
                  <a:cubicBezTo>
                    <a:pt x="614" y="470"/>
                    <a:pt x="666" y="472"/>
                    <a:pt x="676" y="438"/>
                  </a:cubicBezTo>
                  <a:cubicBezTo>
                    <a:pt x="686" y="404"/>
                    <a:pt x="634" y="364"/>
                    <a:pt x="592" y="346"/>
                  </a:cubicBezTo>
                  <a:cubicBezTo>
                    <a:pt x="550" y="328"/>
                    <a:pt x="452" y="331"/>
                    <a:pt x="424" y="328"/>
                  </a:cubicBezTo>
                  <a:cubicBezTo>
                    <a:pt x="424" y="328"/>
                    <a:pt x="530" y="294"/>
                    <a:pt x="562" y="262"/>
                  </a:cubicBezTo>
                  <a:cubicBezTo>
                    <a:pt x="594" y="230"/>
                    <a:pt x="642" y="166"/>
                    <a:pt x="618" y="136"/>
                  </a:cubicBezTo>
                  <a:cubicBezTo>
                    <a:pt x="594" y="106"/>
                    <a:pt x="566" y="138"/>
                    <a:pt x="556" y="138"/>
                  </a:cubicBezTo>
                  <a:cubicBezTo>
                    <a:pt x="556" y="138"/>
                    <a:pt x="570" y="78"/>
                    <a:pt x="538" y="58"/>
                  </a:cubicBezTo>
                  <a:cubicBezTo>
                    <a:pt x="506" y="38"/>
                    <a:pt x="455" y="87"/>
                    <a:pt x="428" y="114"/>
                  </a:cubicBezTo>
                  <a:cubicBezTo>
                    <a:pt x="401" y="141"/>
                    <a:pt x="386" y="220"/>
                    <a:pt x="376" y="218"/>
                  </a:cubicBezTo>
                  <a:cubicBezTo>
                    <a:pt x="376" y="218"/>
                    <a:pt x="380" y="140"/>
                    <a:pt x="368" y="104"/>
                  </a:cubicBezTo>
                  <a:cubicBezTo>
                    <a:pt x="356" y="68"/>
                    <a:pt x="342" y="0"/>
                    <a:pt x="302" y="4"/>
                  </a:cubicBezTo>
                  <a:cubicBezTo>
                    <a:pt x="262" y="8"/>
                    <a:pt x="264" y="46"/>
                    <a:pt x="262" y="68"/>
                  </a:cubicBezTo>
                  <a:cubicBezTo>
                    <a:pt x="244" y="54"/>
                    <a:pt x="192" y="29"/>
                    <a:pt x="178" y="46"/>
                  </a:cubicBezTo>
                  <a:cubicBezTo>
                    <a:pt x="144" y="66"/>
                    <a:pt x="162" y="128"/>
                    <a:pt x="178" y="170"/>
                  </a:cubicBezTo>
                  <a:cubicBezTo>
                    <a:pt x="194" y="212"/>
                    <a:pt x="261" y="273"/>
                    <a:pt x="282" y="296"/>
                  </a:cubicBezTo>
                  <a:lnTo>
                    <a:pt x="302" y="308"/>
                  </a:lnTo>
                  <a:cubicBezTo>
                    <a:pt x="302" y="308"/>
                    <a:pt x="184" y="277"/>
                    <a:pt x="136" y="282"/>
                  </a:cubicBezTo>
                  <a:cubicBezTo>
                    <a:pt x="88" y="287"/>
                    <a:pt x="28" y="298"/>
                    <a:pt x="14" y="338"/>
                  </a:cubicBezTo>
                  <a:cubicBezTo>
                    <a:pt x="0" y="378"/>
                    <a:pt x="64" y="380"/>
                    <a:pt x="74" y="388"/>
                  </a:cubicBezTo>
                  <a:cubicBezTo>
                    <a:pt x="74" y="388"/>
                    <a:pt x="30" y="434"/>
                    <a:pt x="44" y="471"/>
                  </a:cubicBezTo>
                  <a:cubicBezTo>
                    <a:pt x="58" y="508"/>
                    <a:pt x="126" y="494"/>
                    <a:pt x="166" y="480"/>
                  </a:cubicBezTo>
                  <a:cubicBezTo>
                    <a:pt x="206" y="466"/>
                    <a:pt x="259" y="425"/>
                    <a:pt x="278" y="414"/>
                  </a:cubicBezTo>
                  <a:cubicBezTo>
                    <a:pt x="267" y="432"/>
                    <a:pt x="221" y="481"/>
                    <a:pt x="210" y="520"/>
                  </a:cubicBezTo>
                  <a:cubicBezTo>
                    <a:pt x="199" y="559"/>
                    <a:pt x="178" y="634"/>
                    <a:pt x="212" y="649"/>
                  </a:cubicBezTo>
                  <a:cubicBezTo>
                    <a:pt x="246" y="664"/>
                    <a:pt x="272" y="622"/>
                    <a:pt x="284" y="617"/>
                  </a:cubicBezTo>
                  <a:cubicBezTo>
                    <a:pt x="293" y="627"/>
                    <a:pt x="306" y="676"/>
                    <a:pt x="338" y="679"/>
                  </a:cubicBezTo>
                  <a:cubicBezTo>
                    <a:pt x="370" y="682"/>
                    <a:pt x="397" y="623"/>
                    <a:pt x="402" y="574"/>
                  </a:cubicBezTo>
                  <a:cubicBezTo>
                    <a:pt x="407" y="525"/>
                    <a:pt x="376" y="414"/>
                    <a:pt x="370" y="382"/>
                  </a:cubicBezTo>
                  <a:cubicBezTo>
                    <a:pt x="389" y="404"/>
                    <a:pt x="444" y="490"/>
                    <a:pt x="486" y="515"/>
                  </a:cubicBezTo>
                  <a:cubicBezTo>
                    <a:pt x="528" y="540"/>
                    <a:pt x="596" y="558"/>
                    <a:pt x="620" y="535"/>
                  </a:cubicBezTo>
                  <a:cubicBezTo>
                    <a:pt x="644" y="512"/>
                    <a:pt x="605" y="486"/>
                    <a:pt x="602" y="47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83" name="Freeform 659"/>
            <p:cNvSpPr>
              <a:spLocks/>
            </p:cNvSpPr>
            <p:nvPr/>
          </p:nvSpPr>
          <p:spPr bwMode="auto">
            <a:xfrm>
              <a:off x="1354" y="1115"/>
              <a:ext cx="261" cy="279"/>
            </a:xfrm>
            <a:custGeom>
              <a:avLst/>
              <a:gdLst>
                <a:gd name="T0" fmla="*/ 256 w 261"/>
                <a:gd name="T1" fmla="*/ 177 h 279"/>
                <a:gd name="T2" fmla="*/ 244 w 261"/>
                <a:gd name="T3" fmla="*/ 149 h 279"/>
                <a:gd name="T4" fmla="*/ 260 w 261"/>
                <a:gd name="T5" fmla="*/ 121 h 279"/>
                <a:gd name="T6" fmla="*/ 240 w 261"/>
                <a:gd name="T7" fmla="*/ 91 h 279"/>
                <a:gd name="T8" fmla="*/ 242 w 261"/>
                <a:gd name="T9" fmla="*/ 61 h 279"/>
                <a:gd name="T10" fmla="*/ 210 w 261"/>
                <a:gd name="T11" fmla="*/ 53 h 279"/>
                <a:gd name="T12" fmla="*/ 196 w 261"/>
                <a:gd name="T13" fmla="*/ 17 h 279"/>
                <a:gd name="T14" fmla="*/ 160 w 261"/>
                <a:gd name="T15" fmla="*/ 29 h 279"/>
                <a:gd name="T16" fmla="*/ 128 w 261"/>
                <a:gd name="T17" fmla="*/ 3 h 279"/>
                <a:gd name="T18" fmla="*/ 98 w 261"/>
                <a:gd name="T19" fmla="*/ 33 h 279"/>
                <a:gd name="T20" fmla="*/ 58 w 261"/>
                <a:gd name="T21" fmla="*/ 25 h 279"/>
                <a:gd name="T22" fmla="*/ 48 w 261"/>
                <a:gd name="T23" fmla="*/ 63 h 279"/>
                <a:gd name="T24" fmla="*/ 16 w 261"/>
                <a:gd name="T25" fmla="*/ 71 h 279"/>
                <a:gd name="T26" fmla="*/ 24 w 261"/>
                <a:gd name="T27" fmla="*/ 113 h 279"/>
                <a:gd name="T28" fmla="*/ 0 w 261"/>
                <a:gd name="T29" fmla="*/ 143 h 279"/>
                <a:gd name="T30" fmla="*/ 24 w 261"/>
                <a:gd name="T31" fmla="*/ 171 h 279"/>
                <a:gd name="T32" fmla="*/ 20 w 261"/>
                <a:gd name="T33" fmla="*/ 205 h 279"/>
                <a:gd name="T34" fmla="*/ 58 w 261"/>
                <a:gd name="T35" fmla="*/ 213 h 279"/>
                <a:gd name="T36" fmla="*/ 70 w 261"/>
                <a:gd name="T37" fmla="*/ 251 h 279"/>
                <a:gd name="T38" fmla="*/ 102 w 261"/>
                <a:gd name="T39" fmla="*/ 241 h 279"/>
                <a:gd name="T40" fmla="*/ 120 w 261"/>
                <a:gd name="T41" fmla="*/ 275 h 279"/>
                <a:gd name="T42" fmla="*/ 148 w 261"/>
                <a:gd name="T43" fmla="*/ 245 h 279"/>
                <a:gd name="T44" fmla="*/ 178 w 261"/>
                <a:gd name="T45" fmla="*/ 259 h 279"/>
                <a:gd name="T46" fmla="*/ 200 w 261"/>
                <a:gd name="T47" fmla="*/ 227 h 279"/>
                <a:gd name="T48" fmla="*/ 236 w 261"/>
                <a:gd name="T49" fmla="*/ 223 h 279"/>
                <a:gd name="T50" fmla="*/ 230 w 261"/>
                <a:gd name="T51" fmla="*/ 191 h 279"/>
                <a:gd name="T52" fmla="*/ 256 w 261"/>
                <a:gd name="T53" fmla="*/ 177 h 27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61" h="279">
                  <a:moveTo>
                    <a:pt x="256" y="177"/>
                  </a:moveTo>
                  <a:cubicBezTo>
                    <a:pt x="258" y="170"/>
                    <a:pt x="243" y="158"/>
                    <a:pt x="244" y="149"/>
                  </a:cubicBezTo>
                  <a:cubicBezTo>
                    <a:pt x="245" y="140"/>
                    <a:pt x="261" y="131"/>
                    <a:pt x="260" y="121"/>
                  </a:cubicBezTo>
                  <a:cubicBezTo>
                    <a:pt x="259" y="111"/>
                    <a:pt x="243" y="101"/>
                    <a:pt x="240" y="91"/>
                  </a:cubicBezTo>
                  <a:lnTo>
                    <a:pt x="242" y="61"/>
                  </a:lnTo>
                  <a:cubicBezTo>
                    <a:pt x="236" y="52"/>
                    <a:pt x="218" y="60"/>
                    <a:pt x="210" y="53"/>
                  </a:cubicBezTo>
                  <a:cubicBezTo>
                    <a:pt x="202" y="46"/>
                    <a:pt x="204" y="21"/>
                    <a:pt x="196" y="17"/>
                  </a:cubicBezTo>
                  <a:cubicBezTo>
                    <a:pt x="188" y="13"/>
                    <a:pt x="171" y="31"/>
                    <a:pt x="160" y="29"/>
                  </a:cubicBezTo>
                  <a:cubicBezTo>
                    <a:pt x="149" y="27"/>
                    <a:pt x="138" y="2"/>
                    <a:pt x="128" y="3"/>
                  </a:cubicBezTo>
                  <a:cubicBezTo>
                    <a:pt x="117" y="0"/>
                    <a:pt x="108" y="29"/>
                    <a:pt x="98" y="33"/>
                  </a:cubicBezTo>
                  <a:cubicBezTo>
                    <a:pt x="86" y="37"/>
                    <a:pt x="66" y="20"/>
                    <a:pt x="58" y="25"/>
                  </a:cubicBezTo>
                  <a:cubicBezTo>
                    <a:pt x="50" y="30"/>
                    <a:pt x="55" y="55"/>
                    <a:pt x="48" y="63"/>
                  </a:cubicBezTo>
                  <a:cubicBezTo>
                    <a:pt x="41" y="71"/>
                    <a:pt x="20" y="63"/>
                    <a:pt x="16" y="71"/>
                  </a:cubicBezTo>
                  <a:cubicBezTo>
                    <a:pt x="12" y="79"/>
                    <a:pt x="27" y="101"/>
                    <a:pt x="24" y="113"/>
                  </a:cubicBezTo>
                  <a:cubicBezTo>
                    <a:pt x="21" y="125"/>
                    <a:pt x="0" y="133"/>
                    <a:pt x="0" y="143"/>
                  </a:cubicBezTo>
                  <a:cubicBezTo>
                    <a:pt x="0" y="153"/>
                    <a:pt x="21" y="161"/>
                    <a:pt x="24" y="171"/>
                  </a:cubicBezTo>
                  <a:cubicBezTo>
                    <a:pt x="27" y="181"/>
                    <a:pt x="14" y="198"/>
                    <a:pt x="20" y="205"/>
                  </a:cubicBezTo>
                  <a:cubicBezTo>
                    <a:pt x="26" y="212"/>
                    <a:pt x="50" y="205"/>
                    <a:pt x="58" y="213"/>
                  </a:cubicBezTo>
                  <a:cubicBezTo>
                    <a:pt x="66" y="221"/>
                    <a:pt x="63" y="246"/>
                    <a:pt x="70" y="251"/>
                  </a:cubicBezTo>
                  <a:cubicBezTo>
                    <a:pt x="77" y="256"/>
                    <a:pt x="94" y="237"/>
                    <a:pt x="102" y="241"/>
                  </a:cubicBezTo>
                  <a:cubicBezTo>
                    <a:pt x="110" y="245"/>
                    <a:pt x="112" y="274"/>
                    <a:pt x="120" y="275"/>
                  </a:cubicBezTo>
                  <a:cubicBezTo>
                    <a:pt x="136" y="279"/>
                    <a:pt x="138" y="248"/>
                    <a:pt x="148" y="245"/>
                  </a:cubicBezTo>
                  <a:cubicBezTo>
                    <a:pt x="158" y="242"/>
                    <a:pt x="169" y="262"/>
                    <a:pt x="178" y="259"/>
                  </a:cubicBezTo>
                  <a:cubicBezTo>
                    <a:pt x="187" y="256"/>
                    <a:pt x="191" y="233"/>
                    <a:pt x="200" y="227"/>
                  </a:cubicBezTo>
                  <a:lnTo>
                    <a:pt x="236" y="223"/>
                  </a:lnTo>
                  <a:cubicBezTo>
                    <a:pt x="241" y="217"/>
                    <a:pt x="227" y="198"/>
                    <a:pt x="230" y="191"/>
                  </a:cubicBezTo>
                  <a:cubicBezTo>
                    <a:pt x="233" y="183"/>
                    <a:pt x="254" y="184"/>
                    <a:pt x="256" y="17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84" name="Freeform 660"/>
            <p:cNvSpPr>
              <a:spLocks/>
            </p:cNvSpPr>
            <p:nvPr/>
          </p:nvSpPr>
          <p:spPr bwMode="auto">
            <a:xfrm>
              <a:off x="1428" y="1192"/>
              <a:ext cx="110" cy="108"/>
            </a:xfrm>
            <a:custGeom>
              <a:avLst/>
              <a:gdLst>
                <a:gd name="T0" fmla="*/ 60 w 110"/>
                <a:gd name="T1" fmla="*/ 108 h 108"/>
                <a:gd name="T2" fmla="*/ 2 w 110"/>
                <a:gd name="T3" fmla="*/ 52 h 108"/>
                <a:gd name="T4" fmla="*/ 58 w 110"/>
                <a:gd name="T5" fmla="*/ 2 h 108"/>
                <a:gd name="T6" fmla="*/ 110 w 110"/>
                <a:gd name="T7" fmla="*/ 52 h 108"/>
                <a:gd name="T8" fmla="*/ 60 w 110"/>
                <a:gd name="T9" fmla="*/ 108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" h="108">
                  <a:moveTo>
                    <a:pt x="60" y="108"/>
                  </a:moveTo>
                  <a:cubicBezTo>
                    <a:pt x="22" y="108"/>
                    <a:pt x="4" y="92"/>
                    <a:pt x="2" y="52"/>
                  </a:cubicBezTo>
                  <a:cubicBezTo>
                    <a:pt x="0" y="12"/>
                    <a:pt x="28" y="0"/>
                    <a:pt x="58" y="2"/>
                  </a:cubicBezTo>
                  <a:cubicBezTo>
                    <a:pt x="88" y="4"/>
                    <a:pt x="110" y="20"/>
                    <a:pt x="110" y="52"/>
                  </a:cubicBezTo>
                  <a:cubicBezTo>
                    <a:pt x="110" y="84"/>
                    <a:pt x="98" y="108"/>
                    <a:pt x="60" y="10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2" name="Group 661"/>
          <p:cNvGrpSpPr>
            <a:grpSpLocks/>
          </p:cNvGrpSpPr>
          <p:nvPr/>
        </p:nvGrpSpPr>
        <p:grpSpPr bwMode="auto">
          <a:xfrm>
            <a:off x="3194050" y="2582863"/>
            <a:ext cx="1273175" cy="1408112"/>
            <a:chOff x="3769" y="826"/>
            <a:chExt cx="931" cy="1030"/>
          </a:xfrm>
        </p:grpSpPr>
        <p:sp>
          <p:nvSpPr>
            <p:cNvPr id="9375" name="Freeform 662"/>
            <p:cNvSpPr>
              <a:spLocks/>
            </p:cNvSpPr>
            <p:nvPr/>
          </p:nvSpPr>
          <p:spPr bwMode="auto">
            <a:xfrm rot="-1759427">
              <a:off x="4216" y="892"/>
              <a:ext cx="194" cy="190"/>
            </a:xfrm>
            <a:custGeom>
              <a:avLst/>
              <a:gdLst>
                <a:gd name="T0" fmla="*/ 135 w 255"/>
                <a:gd name="T1" fmla="*/ 24 h 249"/>
                <a:gd name="T2" fmla="*/ 129 w 255"/>
                <a:gd name="T3" fmla="*/ 107 h 249"/>
                <a:gd name="T4" fmla="*/ 142 w 255"/>
                <a:gd name="T5" fmla="*/ 145 h 249"/>
                <a:gd name="T6" fmla="*/ 142 w 255"/>
                <a:gd name="T7" fmla="*/ 145 h 249"/>
                <a:gd name="T8" fmla="*/ 113 w 255"/>
                <a:gd name="T9" fmla="*/ 134 h 249"/>
                <a:gd name="T10" fmla="*/ 75 w 255"/>
                <a:gd name="T11" fmla="*/ 143 h 249"/>
                <a:gd name="T12" fmla="*/ 28 w 255"/>
                <a:gd name="T13" fmla="*/ 130 h 249"/>
                <a:gd name="T14" fmla="*/ 0 w 255"/>
                <a:gd name="T15" fmla="*/ 137 h 249"/>
                <a:gd name="T16" fmla="*/ 28 w 255"/>
                <a:gd name="T17" fmla="*/ 100 h 249"/>
                <a:gd name="T18" fmla="*/ 24 w 255"/>
                <a:gd name="T19" fmla="*/ 18 h 249"/>
                <a:gd name="T20" fmla="*/ 76 w 255"/>
                <a:gd name="T21" fmla="*/ 1 h 249"/>
                <a:gd name="T22" fmla="*/ 135 w 255"/>
                <a:gd name="T23" fmla="*/ 24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76" name="Freeform 663"/>
            <p:cNvSpPr>
              <a:spLocks/>
            </p:cNvSpPr>
            <p:nvPr/>
          </p:nvSpPr>
          <p:spPr bwMode="auto">
            <a:xfrm rot="-656689">
              <a:off x="4367" y="1459"/>
              <a:ext cx="226" cy="221"/>
            </a:xfrm>
            <a:custGeom>
              <a:avLst/>
              <a:gdLst>
                <a:gd name="T0" fmla="*/ 183 w 255"/>
                <a:gd name="T1" fmla="*/ 32 h 249"/>
                <a:gd name="T2" fmla="*/ 176 w 255"/>
                <a:gd name="T3" fmla="*/ 145 h 249"/>
                <a:gd name="T4" fmla="*/ 193 w 255"/>
                <a:gd name="T5" fmla="*/ 196 h 249"/>
                <a:gd name="T6" fmla="*/ 193 w 255"/>
                <a:gd name="T7" fmla="*/ 196 h 249"/>
                <a:gd name="T8" fmla="*/ 154 w 255"/>
                <a:gd name="T9" fmla="*/ 182 h 249"/>
                <a:gd name="T10" fmla="*/ 102 w 255"/>
                <a:gd name="T11" fmla="*/ 193 h 249"/>
                <a:gd name="T12" fmla="*/ 38 w 255"/>
                <a:gd name="T13" fmla="*/ 176 h 249"/>
                <a:gd name="T14" fmla="*/ 0 w 255"/>
                <a:gd name="T15" fmla="*/ 185 h 249"/>
                <a:gd name="T16" fmla="*/ 38 w 255"/>
                <a:gd name="T17" fmla="*/ 136 h 249"/>
                <a:gd name="T18" fmla="*/ 32 w 255"/>
                <a:gd name="T19" fmla="*/ 25 h 249"/>
                <a:gd name="T20" fmla="*/ 103 w 255"/>
                <a:gd name="T21" fmla="*/ 1 h 249"/>
                <a:gd name="T22" fmla="*/ 183 w 255"/>
                <a:gd name="T23" fmla="*/ 32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77" name="Freeform 664"/>
            <p:cNvSpPr>
              <a:spLocks/>
            </p:cNvSpPr>
            <p:nvPr/>
          </p:nvSpPr>
          <p:spPr bwMode="auto">
            <a:xfrm rot="170263">
              <a:off x="3877" y="1427"/>
              <a:ext cx="226" cy="221"/>
            </a:xfrm>
            <a:custGeom>
              <a:avLst/>
              <a:gdLst>
                <a:gd name="T0" fmla="*/ 183 w 255"/>
                <a:gd name="T1" fmla="*/ 32 h 249"/>
                <a:gd name="T2" fmla="*/ 176 w 255"/>
                <a:gd name="T3" fmla="*/ 145 h 249"/>
                <a:gd name="T4" fmla="*/ 193 w 255"/>
                <a:gd name="T5" fmla="*/ 196 h 249"/>
                <a:gd name="T6" fmla="*/ 193 w 255"/>
                <a:gd name="T7" fmla="*/ 196 h 249"/>
                <a:gd name="T8" fmla="*/ 154 w 255"/>
                <a:gd name="T9" fmla="*/ 182 h 249"/>
                <a:gd name="T10" fmla="*/ 102 w 255"/>
                <a:gd name="T11" fmla="*/ 193 h 249"/>
                <a:gd name="T12" fmla="*/ 38 w 255"/>
                <a:gd name="T13" fmla="*/ 176 h 249"/>
                <a:gd name="T14" fmla="*/ 0 w 255"/>
                <a:gd name="T15" fmla="*/ 185 h 249"/>
                <a:gd name="T16" fmla="*/ 38 w 255"/>
                <a:gd name="T17" fmla="*/ 136 h 249"/>
                <a:gd name="T18" fmla="*/ 32 w 255"/>
                <a:gd name="T19" fmla="*/ 25 h 249"/>
                <a:gd name="T20" fmla="*/ 103 w 255"/>
                <a:gd name="T21" fmla="*/ 1 h 249"/>
                <a:gd name="T22" fmla="*/ 183 w 255"/>
                <a:gd name="T23" fmla="*/ 32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78" name="Freeform 665"/>
            <p:cNvSpPr>
              <a:spLocks/>
            </p:cNvSpPr>
            <p:nvPr/>
          </p:nvSpPr>
          <p:spPr bwMode="auto">
            <a:xfrm rot="-427298">
              <a:off x="3769" y="1083"/>
              <a:ext cx="255" cy="249"/>
            </a:xfrm>
            <a:custGeom>
              <a:avLst/>
              <a:gdLst>
                <a:gd name="T0" fmla="*/ 232 w 255"/>
                <a:gd name="T1" fmla="*/ 40 h 249"/>
                <a:gd name="T2" fmla="*/ 224 w 255"/>
                <a:gd name="T3" fmla="*/ 184 h 249"/>
                <a:gd name="T4" fmla="*/ 246 w 255"/>
                <a:gd name="T5" fmla="*/ 249 h 249"/>
                <a:gd name="T6" fmla="*/ 246 w 255"/>
                <a:gd name="T7" fmla="*/ 249 h 249"/>
                <a:gd name="T8" fmla="*/ 196 w 255"/>
                <a:gd name="T9" fmla="*/ 231 h 249"/>
                <a:gd name="T10" fmla="*/ 130 w 255"/>
                <a:gd name="T11" fmla="*/ 245 h 249"/>
                <a:gd name="T12" fmla="*/ 48 w 255"/>
                <a:gd name="T13" fmla="*/ 223 h 249"/>
                <a:gd name="T14" fmla="*/ 0 w 255"/>
                <a:gd name="T15" fmla="*/ 235 h 249"/>
                <a:gd name="T16" fmla="*/ 48 w 255"/>
                <a:gd name="T17" fmla="*/ 172 h 249"/>
                <a:gd name="T18" fmla="*/ 41 w 255"/>
                <a:gd name="T19" fmla="*/ 31 h 249"/>
                <a:gd name="T20" fmla="*/ 131 w 255"/>
                <a:gd name="T21" fmla="*/ 1 h 249"/>
                <a:gd name="T22" fmla="*/ 232 w 255"/>
                <a:gd name="T23" fmla="*/ 40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79" name="Freeform 666"/>
            <p:cNvSpPr>
              <a:spLocks/>
            </p:cNvSpPr>
            <p:nvPr/>
          </p:nvSpPr>
          <p:spPr bwMode="auto">
            <a:xfrm>
              <a:off x="4445" y="1091"/>
              <a:ext cx="255" cy="249"/>
            </a:xfrm>
            <a:custGeom>
              <a:avLst/>
              <a:gdLst>
                <a:gd name="T0" fmla="*/ 232 w 255"/>
                <a:gd name="T1" fmla="*/ 40 h 249"/>
                <a:gd name="T2" fmla="*/ 224 w 255"/>
                <a:gd name="T3" fmla="*/ 184 h 249"/>
                <a:gd name="T4" fmla="*/ 246 w 255"/>
                <a:gd name="T5" fmla="*/ 249 h 249"/>
                <a:gd name="T6" fmla="*/ 246 w 255"/>
                <a:gd name="T7" fmla="*/ 249 h 249"/>
                <a:gd name="T8" fmla="*/ 196 w 255"/>
                <a:gd name="T9" fmla="*/ 231 h 249"/>
                <a:gd name="T10" fmla="*/ 130 w 255"/>
                <a:gd name="T11" fmla="*/ 245 h 249"/>
                <a:gd name="T12" fmla="*/ 48 w 255"/>
                <a:gd name="T13" fmla="*/ 223 h 249"/>
                <a:gd name="T14" fmla="*/ 0 w 255"/>
                <a:gd name="T15" fmla="*/ 235 h 249"/>
                <a:gd name="T16" fmla="*/ 48 w 255"/>
                <a:gd name="T17" fmla="*/ 172 h 249"/>
                <a:gd name="T18" fmla="*/ 41 w 255"/>
                <a:gd name="T19" fmla="*/ 31 h 249"/>
                <a:gd name="T20" fmla="*/ 131 w 255"/>
                <a:gd name="T21" fmla="*/ 1 h 249"/>
                <a:gd name="T22" fmla="*/ 232 w 255"/>
                <a:gd name="T23" fmla="*/ 40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80" name="Freeform 667"/>
            <p:cNvSpPr>
              <a:spLocks/>
            </p:cNvSpPr>
            <p:nvPr/>
          </p:nvSpPr>
          <p:spPr bwMode="auto">
            <a:xfrm>
              <a:off x="3832" y="826"/>
              <a:ext cx="818" cy="1030"/>
            </a:xfrm>
            <a:custGeom>
              <a:avLst/>
              <a:gdLst>
                <a:gd name="T0" fmla="*/ 355 w 818"/>
                <a:gd name="T1" fmla="*/ 131 h 1030"/>
                <a:gd name="T2" fmla="*/ 439 w 818"/>
                <a:gd name="T3" fmla="*/ 69 h 1030"/>
                <a:gd name="T4" fmla="*/ 406 w 818"/>
                <a:gd name="T5" fmla="*/ 102 h 1030"/>
                <a:gd name="T6" fmla="*/ 455 w 818"/>
                <a:gd name="T7" fmla="*/ 97 h 1030"/>
                <a:gd name="T8" fmla="*/ 496 w 818"/>
                <a:gd name="T9" fmla="*/ 64 h 1030"/>
                <a:gd name="T10" fmla="*/ 473 w 818"/>
                <a:gd name="T11" fmla="*/ 65 h 1030"/>
                <a:gd name="T12" fmla="*/ 400 w 818"/>
                <a:gd name="T13" fmla="*/ 24 h 1030"/>
                <a:gd name="T14" fmla="*/ 333 w 818"/>
                <a:gd name="T15" fmla="*/ 107 h 1030"/>
                <a:gd name="T16" fmla="*/ 403 w 818"/>
                <a:gd name="T17" fmla="*/ 670 h 1030"/>
                <a:gd name="T18" fmla="*/ 403 w 818"/>
                <a:gd name="T19" fmla="*/ 670 h 1030"/>
                <a:gd name="T20" fmla="*/ 220 w 818"/>
                <a:gd name="T21" fmla="*/ 246 h 1030"/>
                <a:gd name="T22" fmla="*/ 134 w 818"/>
                <a:gd name="T23" fmla="*/ 172 h 1030"/>
                <a:gd name="T24" fmla="*/ 43 w 818"/>
                <a:gd name="T25" fmla="*/ 247 h 1030"/>
                <a:gd name="T26" fmla="*/ 43 w 818"/>
                <a:gd name="T27" fmla="*/ 247 h 1030"/>
                <a:gd name="T28" fmla="*/ 0 w 818"/>
                <a:gd name="T29" fmla="*/ 270 h 1030"/>
                <a:gd name="T30" fmla="*/ 49 w 818"/>
                <a:gd name="T31" fmla="*/ 287 h 1030"/>
                <a:gd name="T32" fmla="*/ 111 w 818"/>
                <a:gd name="T33" fmla="*/ 265 h 1030"/>
                <a:gd name="T34" fmla="*/ 111 w 818"/>
                <a:gd name="T35" fmla="*/ 265 h 1030"/>
                <a:gd name="T36" fmla="*/ 69 w 818"/>
                <a:gd name="T37" fmla="*/ 245 h 1030"/>
                <a:gd name="T38" fmla="*/ 187 w 818"/>
                <a:gd name="T39" fmla="*/ 241 h 1030"/>
                <a:gd name="T40" fmla="*/ 397 w 818"/>
                <a:gd name="T41" fmla="*/ 708 h 1030"/>
                <a:gd name="T42" fmla="*/ 409 w 818"/>
                <a:gd name="T43" fmla="*/ 928 h 1030"/>
                <a:gd name="T44" fmla="*/ 409 w 818"/>
                <a:gd name="T45" fmla="*/ 928 h 1030"/>
                <a:gd name="T46" fmla="*/ 309 w 818"/>
                <a:gd name="T47" fmla="*/ 582 h 1030"/>
                <a:gd name="T48" fmla="*/ 206 w 818"/>
                <a:gd name="T49" fmla="*/ 514 h 1030"/>
                <a:gd name="T50" fmla="*/ 149 w 818"/>
                <a:gd name="T51" fmla="*/ 588 h 1030"/>
                <a:gd name="T52" fmla="*/ 149 w 818"/>
                <a:gd name="T53" fmla="*/ 588 h 1030"/>
                <a:gd name="T54" fmla="*/ 108 w 818"/>
                <a:gd name="T55" fmla="*/ 608 h 1030"/>
                <a:gd name="T56" fmla="*/ 169 w 818"/>
                <a:gd name="T57" fmla="*/ 626 h 1030"/>
                <a:gd name="T58" fmla="*/ 218 w 818"/>
                <a:gd name="T59" fmla="*/ 620 h 1030"/>
                <a:gd name="T60" fmla="*/ 213 w 818"/>
                <a:gd name="T61" fmla="*/ 608 h 1030"/>
                <a:gd name="T62" fmla="*/ 173 w 818"/>
                <a:gd name="T63" fmla="*/ 584 h 1030"/>
                <a:gd name="T64" fmla="*/ 296 w 818"/>
                <a:gd name="T65" fmla="*/ 600 h 1030"/>
                <a:gd name="T66" fmla="*/ 409 w 818"/>
                <a:gd name="T67" fmla="*/ 1030 h 1030"/>
                <a:gd name="T68" fmla="*/ 449 w 818"/>
                <a:gd name="T69" fmla="*/ 1030 h 1030"/>
                <a:gd name="T70" fmla="*/ 449 w 818"/>
                <a:gd name="T71" fmla="*/ 1030 h 1030"/>
                <a:gd name="T72" fmla="*/ 454 w 818"/>
                <a:gd name="T73" fmla="*/ 968 h 1030"/>
                <a:gd name="T74" fmla="*/ 525 w 818"/>
                <a:gd name="T75" fmla="*/ 622 h 1030"/>
                <a:gd name="T76" fmla="*/ 594 w 818"/>
                <a:gd name="T77" fmla="*/ 576 h 1030"/>
                <a:gd name="T78" fmla="*/ 626 w 818"/>
                <a:gd name="T79" fmla="*/ 624 h 1030"/>
                <a:gd name="T80" fmla="*/ 591 w 818"/>
                <a:gd name="T81" fmla="*/ 650 h 1030"/>
                <a:gd name="T82" fmla="*/ 639 w 818"/>
                <a:gd name="T83" fmla="*/ 660 h 1030"/>
                <a:gd name="T84" fmla="*/ 681 w 818"/>
                <a:gd name="T85" fmla="*/ 636 h 1030"/>
                <a:gd name="T86" fmla="*/ 655 w 818"/>
                <a:gd name="T87" fmla="*/ 620 h 1030"/>
                <a:gd name="T88" fmla="*/ 655 w 818"/>
                <a:gd name="T89" fmla="*/ 620 h 1030"/>
                <a:gd name="T90" fmla="*/ 627 w 818"/>
                <a:gd name="T91" fmla="*/ 572 h 1030"/>
                <a:gd name="T92" fmla="*/ 570 w 818"/>
                <a:gd name="T93" fmla="*/ 552 h 1030"/>
                <a:gd name="T94" fmla="*/ 502 w 818"/>
                <a:gd name="T95" fmla="*/ 628 h 1030"/>
                <a:gd name="T96" fmla="*/ 433 w 818"/>
                <a:gd name="T97" fmla="*/ 978 h 1030"/>
                <a:gd name="T98" fmla="*/ 427 w 818"/>
                <a:gd name="T99" fmla="*/ 666 h 1030"/>
                <a:gd name="T100" fmla="*/ 427 w 818"/>
                <a:gd name="T101" fmla="*/ 666 h 1030"/>
                <a:gd name="T102" fmla="*/ 657 w 818"/>
                <a:gd name="T103" fmla="*/ 223 h 1030"/>
                <a:gd name="T104" fmla="*/ 759 w 818"/>
                <a:gd name="T105" fmla="*/ 253 h 1030"/>
                <a:gd name="T106" fmla="*/ 759 w 818"/>
                <a:gd name="T107" fmla="*/ 253 h 1030"/>
                <a:gd name="T108" fmla="*/ 702 w 818"/>
                <a:gd name="T109" fmla="*/ 268 h 1030"/>
                <a:gd name="T110" fmla="*/ 763 w 818"/>
                <a:gd name="T111" fmla="*/ 295 h 1030"/>
                <a:gd name="T112" fmla="*/ 818 w 818"/>
                <a:gd name="T113" fmla="*/ 286 h 1030"/>
                <a:gd name="T114" fmla="*/ 785 w 818"/>
                <a:gd name="T115" fmla="*/ 255 h 1030"/>
                <a:gd name="T116" fmla="*/ 785 w 818"/>
                <a:gd name="T117" fmla="*/ 255 h 1030"/>
                <a:gd name="T118" fmla="*/ 763 w 818"/>
                <a:gd name="T119" fmla="*/ 199 h 1030"/>
                <a:gd name="T120" fmla="*/ 636 w 818"/>
                <a:gd name="T121" fmla="*/ 214 h 1030"/>
                <a:gd name="T122" fmla="*/ 423 w 818"/>
                <a:gd name="T123" fmla="*/ 638 h 1030"/>
                <a:gd name="T124" fmla="*/ 355 w 818"/>
                <a:gd name="T125" fmla="*/ 131 h 103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18" h="1030">
                  <a:moveTo>
                    <a:pt x="355" y="131"/>
                  </a:moveTo>
                  <a:cubicBezTo>
                    <a:pt x="332" y="4"/>
                    <a:pt x="404" y="48"/>
                    <a:pt x="439" y="69"/>
                  </a:cubicBezTo>
                  <a:cubicBezTo>
                    <a:pt x="400" y="102"/>
                    <a:pt x="403" y="97"/>
                    <a:pt x="406" y="102"/>
                  </a:cubicBezTo>
                  <a:cubicBezTo>
                    <a:pt x="409" y="107"/>
                    <a:pt x="432" y="104"/>
                    <a:pt x="455" y="97"/>
                  </a:cubicBezTo>
                  <a:cubicBezTo>
                    <a:pt x="478" y="90"/>
                    <a:pt x="493" y="69"/>
                    <a:pt x="496" y="64"/>
                  </a:cubicBezTo>
                  <a:lnTo>
                    <a:pt x="473" y="65"/>
                  </a:lnTo>
                  <a:cubicBezTo>
                    <a:pt x="457" y="58"/>
                    <a:pt x="405" y="23"/>
                    <a:pt x="400" y="24"/>
                  </a:cubicBezTo>
                  <a:cubicBezTo>
                    <a:pt x="395" y="25"/>
                    <a:pt x="330" y="0"/>
                    <a:pt x="333" y="107"/>
                  </a:cubicBezTo>
                  <a:lnTo>
                    <a:pt x="403" y="670"/>
                  </a:lnTo>
                  <a:cubicBezTo>
                    <a:pt x="373" y="599"/>
                    <a:pt x="266" y="340"/>
                    <a:pt x="220" y="246"/>
                  </a:cubicBezTo>
                  <a:cubicBezTo>
                    <a:pt x="192" y="192"/>
                    <a:pt x="184" y="170"/>
                    <a:pt x="134" y="172"/>
                  </a:cubicBezTo>
                  <a:cubicBezTo>
                    <a:pt x="84" y="174"/>
                    <a:pt x="56" y="234"/>
                    <a:pt x="43" y="247"/>
                  </a:cubicBezTo>
                  <a:cubicBezTo>
                    <a:pt x="43" y="247"/>
                    <a:pt x="43" y="247"/>
                    <a:pt x="43" y="247"/>
                  </a:cubicBezTo>
                  <a:lnTo>
                    <a:pt x="0" y="270"/>
                  </a:lnTo>
                  <a:cubicBezTo>
                    <a:pt x="1" y="277"/>
                    <a:pt x="31" y="288"/>
                    <a:pt x="49" y="287"/>
                  </a:cubicBezTo>
                  <a:cubicBezTo>
                    <a:pt x="65" y="285"/>
                    <a:pt x="101" y="269"/>
                    <a:pt x="111" y="265"/>
                  </a:cubicBezTo>
                  <a:cubicBezTo>
                    <a:pt x="111" y="265"/>
                    <a:pt x="90" y="255"/>
                    <a:pt x="69" y="245"/>
                  </a:cubicBezTo>
                  <a:cubicBezTo>
                    <a:pt x="156" y="138"/>
                    <a:pt x="187" y="241"/>
                    <a:pt x="187" y="241"/>
                  </a:cubicBezTo>
                  <a:lnTo>
                    <a:pt x="397" y="708"/>
                  </a:lnTo>
                  <a:lnTo>
                    <a:pt x="409" y="928"/>
                  </a:lnTo>
                  <a:lnTo>
                    <a:pt x="309" y="582"/>
                  </a:lnTo>
                  <a:cubicBezTo>
                    <a:pt x="275" y="513"/>
                    <a:pt x="240" y="514"/>
                    <a:pt x="206" y="514"/>
                  </a:cubicBezTo>
                  <a:cubicBezTo>
                    <a:pt x="154" y="530"/>
                    <a:pt x="164" y="575"/>
                    <a:pt x="149" y="588"/>
                  </a:cubicBezTo>
                  <a:lnTo>
                    <a:pt x="108" y="608"/>
                  </a:lnTo>
                  <a:cubicBezTo>
                    <a:pt x="111" y="614"/>
                    <a:pt x="151" y="624"/>
                    <a:pt x="169" y="626"/>
                  </a:cubicBezTo>
                  <a:cubicBezTo>
                    <a:pt x="187" y="628"/>
                    <a:pt x="211" y="623"/>
                    <a:pt x="218" y="620"/>
                  </a:cubicBezTo>
                  <a:lnTo>
                    <a:pt x="213" y="608"/>
                  </a:lnTo>
                  <a:cubicBezTo>
                    <a:pt x="213" y="608"/>
                    <a:pt x="193" y="596"/>
                    <a:pt x="173" y="584"/>
                  </a:cubicBezTo>
                  <a:cubicBezTo>
                    <a:pt x="190" y="504"/>
                    <a:pt x="268" y="514"/>
                    <a:pt x="296" y="600"/>
                  </a:cubicBezTo>
                  <a:cubicBezTo>
                    <a:pt x="352" y="815"/>
                    <a:pt x="409" y="1030"/>
                    <a:pt x="409" y="1030"/>
                  </a:cubicBezTo>
                  <a:lnTo>
                    <a:pt x="449" y="1030"/>
                  </a:lnTo>
                  <a:lnTo>
                    <a:pt x="454" y="968"/>
                  </a:lnTo>
                  <a:cubicBezTo>
                    <a:pt x="467" y="900"/>
                    <a:pt x="502" y="687"/>
                    <a:pt x="525" y="622"/>
                  </a:cubicBezTo>
                  <a:cubicBezTo>
                    <a:pt x="545" y="560"/>
                    <a:pt x="574" y="572"/>
                    <a:pt x="594" y="576"/>
                  </a:cubicBezTo>
                  <a:cubicBezTo>
                    <a:pt x="614" y="580"/>
                    <a:pt x="626" y="612"/>
                    <a:pt x="626" y="624"/>
                  </a:cubicBezTo>
                  <a:cubicBezTo>
                    <a:pt x="626" y="636"/>
                    <a:pt x="589" y="644"/>
                    <a:pt x="591" y="650"/>
                  </a:cubicBezTo>
                  <a:cubicBezTo>
                    <a:pt x="593" y="656"/>
                    <a:pt x="610" y="662"/>
                    <a:pt x="639" y="660"/>
                  </a:cubicBezTo>
                  <a:cubicBezTo>
                    <a:pt x="668" y="658"/>
                    <a:pt x="678" y="643"/>
                    <a:pt x="681" y="636"/>
                  </a:cubicBezTo>
                  <a:lnTo>
                    <a:pt x="655" y="620"/>
                  </a:lnTo>
                  <a:cubicBezTo>
                    <a:pt x="655" y="620"/>
                    <a:pt x="641" y="583"/>
                    <a:pt x="627" y="572"/>
                  </a:cubicBezTo>
                  <a:cubicBezTo>
                    <a:pt x="627" y="572"/>
                    <a:pt x="600" y="546"/>
                    <a:pt x="570" y="552"/>
                  </a:cubicBezTo>
                  <a:cubicBezTo>
                    <a:pt x="552" y="556"/>
                    <a:pt x="530" y="556"/>
                    <a:pt x="502" y="628"/>
                  </a:cubicBezTo>
                  <a:cubicBezTo>
                    <a:pt x="474" y="700"/>
                    <a:pt x="444" y="972"/>
                    <a:pt x="433" y="978"/>
                  </a:cubicBezTo>
                  <a:lnTo>
                    <a:pt x="427" y="666"/>
                  </a:lnTo>
                  <a:cubicBezTo>
                    <a:pt x="465" y="592"/>
                    <a:pt x="622" y="272"/>
                    <a:pt x="657" y="223"/>
                  </a:cubicBezTo>
                  <a:cubicBezTo>
                    <a:pt x="712" y="154"/>
                    <a:pt x="756" y="212"/>
                    <a:pt x="759" y="253"/>
                  </a:cubicBezTo>
                  <a:cubicBezTo>
                    <a:pt x="759" y="253"/>
                    <a:pt x="759" y="253"/>
                    <a:pt x="759" y="253"/>
                  </a:cubicBezTo>
                  <a:lnTo>
                    <a:pt x="702" y="268"/>
                  </a:lnTo>
                  <a:cubicBezTo>
                    <a:pt x="703" y="275"/>
                    <a:pt x="744" y="292"/>
                    <a:pt x="763" y="295"/>
                  </a:cubicBezTo>
                  <a:cubicBezTo>
                    <a:pt x="782" y="298"/>
                    <a:pt x="814" y="293"/>
                    <a:pt x="818" y="286"/>
                  </a:cubicBezTo>
                  <a:lnTo>
                    <a:pt x="785" y="255"/>
                  </a:lnTo>
                  <a:cubicBezTo>
                    <a:pt x="781" y="246"/>
                    <a:pt x="776" y="228"/>
                    <a:pt x="763" y="199"/>
                  </a:cubicBezTo>
                  <a:cubicBezTo>
                    <a:pt x="752" y="184"/>
                    <a:pt x="693" y="141"/>
                    <a:pt x="636" y="214"/>
                  </a:cubicBezTo>
                  <a:cubicBezTo>
                    <a:pt x="580" y="304"/>
                    <a:pt x="450" y="580"/>
                    <a:pt x="423" y="638"/>
                  </a:cubicBezTo>
                  <a:cubicBezTo>
                    <a:pt x="406" y="574"/>
                    <a:pt x="389" y="384"/>
                    <a:pt x="355" y="13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3" name="Group 668"/>
          <p:cNvGrpSpPr>
            <a:grpSpLocks/>
          </p:cNvGrpSpPr>
          <p:nvPr/>
        </p:nvGrpSpPr>
        <p:grpSpPr bwMode="auto">
          <a:xfrm>
            <a:off x="3240088" y="779463"/>
            <a:ext cx="784225" cy="1284287"/>
            <a:chOff x="2695" y="2327"/>
            <a:chExt cx="574" cy="940"/>
          </a:xfrm>
        </p:grpSpPr>
        <p:sp>
          <p:nvSpPr>
            <p:cNvPr id="9371" name="Freeform 669"/>
            <p:cNvSpPr>
              <a:spLocks/>
            </p:cNvSpPr>
            <p:nvPr/>
          </p:nvSpPr>
          <p:spPr bwMode="auto">
            <a:xfrm>
              <a:off x="2903" y="2332"/>
              <a:ext cx="114" cy="521"/>
            </a:xfrm>
            <a:custGeom>
              <a:avLst/>
              <a:gdLst>
                <a:gd name="T0" fmla="*/ 114 w 114"/>
                <a:gd name="T1" fmla="*/ 88 h 521"/>
                <a:gd name="T2" fmla="*/ 90 w 114"/>
                <a:gd name="T3" fmla="*/ 298 h 521"/>
                <a:gd name="T4" fmla="*/ 60 w 114"/>
                <a:gd name="T5" fmla="*/ 521 h 521"/>
                <a:gd name="T6" fmla="*/ 60 w 114"/>
                <a:gd name="T7" fmla="*/ 521 h 521"/>
                <a:gd name="T8" fmla="*/ 28 w 114"/>
                <a:gd name="T9" fmla="*/ 300 h 521"/>
                <a:gd name="T10" fmla="*/ 6 w 114"/>
                <a:gd name="T11" fmla="*/ 136 h 521"/>
                <a:gd name="T12" fmla="*/ 0 w 114"/>
                <a:gd name="T13" fmla="*/ 90 h 521"/>
                <a:gd name="T14" fmla="*/ 58 w 114"/>
                <a:gd name="T15" fmla="*/ 0 h 521"/>
                <a:gd name="T16" fmla="*/ 114 w 114"/>
                <a:gd name="T17" fmla="*/ 88 h 5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" h="521">
                  <a:moveTo>
                    <a:pt x="114" y="88"/>
                  </a:moveTo>
                  <a:lnTo>
                    <a:pt x="90" y="298"/>
                  </a:lnTo>
                  <a:lnTo>
                    <a:pt x="60" y="521"/>
                  </a:lnTo>
                  <a:lnTo>
                    <a:pt x="28" y="300"/>
                  </a:lnTo>
                  <a:lnTo>
                    <a:pt x="6" y="136"/>
                  </a:lnTo>
                  <a:lnTo>
                    <a:pt x="0" y="90"/>
                  </a:lnTo>
                  <a:cubicBezTo>
                    <a:pt x="9" y="67"/>
                    <a:pt x="19" y="0"/>
                    <a:pt x="58" y="0"/>
                  </a:cubicBezTo>
                  <a:cubicBezTo>
                    <a:pt x="97" y="0"/>
                    <a:pt x="109" y="38"/>
                    <a:pt x="114" y="8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72" name="Freeform 670"/>
            <p:cNvSpPr>
              <a:spLocks/>
            </p:cNvSpPr>
            <p:nvPr/>
          </p:nvSpPr>
          <p:spPr bwMode="auto">
            <a:xfrm>
              <a:off x="2793" y="2351"/>
              <a:ext cx="170" cy="502"/>
            </a:xfrm>
            <a:custGeom>
              <a:avLst/>
              <a:gdLst>
                <a:gd name="T0" fmla="*/ 168 w 170"/>
                <a:gd name="T1" fmla="*/ 502 h 502"/>
                <a:gd name="T2" fmla="*/ 168 w 170"/>
                <a:gd name="T3" fmla="*/ 502 h 502"/>
                <a:gd name="T4" fmla="*/ 90 w 170"/>
                <a:gd name="T5" fmla="*/ 436 h 502"/>
                <a:gd name="T6" fmla="*/ 7 w 170"/>
                <a:gd name="T7" fmla="*/ 149 h 502"/>
                <a:gd name="T8" fmla="*/ 50 w 170"/>
                <a:gd name="T9" fmla="*/ 1 h 502"/>
                <a:gd name="T10" fmla="*/ 150 w 170"/>
                <a:gd name="T11" fmla="*/ 149 h 502"/>
                <a:gd name="T12" fmla="*/ 168 w 170"/>
                <a:gd name="T13" fmla="*/ 502 h 502"/>
                <a:gd name="T14" fmla="*/ 168 w 170"/>
                <a:gd name="T15" fmla="*/ 502 h 5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502">
                  <a:moveTo>
                    <a:pt x="168" y="502"/>
                  </a:moveTo>
                  <a:lnTo>
                    <a:pt x="168" y="502"/>
                  </a:lnTo>
                  <a:lnTo>
                    <a:pt x="90" y="436"/>
                  </a:lnTo>
                  <a:cubicBezTo>
                    <a:pt x="63" y="377"/>
                    <a:pt x="13" y="351"/>
                    <a:pt x="7" y="149"/>
                  </a:cubicBezTo>
                  <a:cubicBezTo>
                    <a:pt x="0" y="77"/>
                    <a:pt x="28" y="2"/>
                    <a:pt x="50" y="1"/>
                  </a:cubicBezTo>
                  <a:cubicBezTo>
                    <a:pt x="72" y="0"/>
                    <a:pt x="130" y="66"/>
                    <a:pt x="150" y="149"/>
                  </a:cubicBezTo>
                  <a:cubicBezTo>
                    <a:pt x="170" y="232"/>
                    <a:pt x="165" y="443"/>
                    <a:pt x="168" y="50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73" name="Freeform 671"/>
            <p:cNvSpPr>
              <a:spLocks/>
            </p:cNvSpPr>
            <p:nvPr/>
          </p:nvSpPr>
          <p:spPr bwMode="auto">
            <a:xfrm>
              <a:off x="2961" y="2327"/>
              <a:ext cx="169" cy="526"/>
            </a:xfrm>
            <a:custGeom>
              <a:avLst/>
              <a:gdLst>
                <a:gd name="T0" fmla="*/ 2 w 169"/>
                <a:gd name="T1" fmla="*/ 526 h 526"/>
                <a:gd name="T2" fmla="*/ 2 w 169"/>
                <a:gd name="T3" fmla="*/ 526 h 526"/>
                <a:gd name="T4" fmla="*/ 167 w 169"/>
                <a:gd name="T5" fmla="*/ 213 h 526"/>
                <a:gd name="T6" fmla="*/ 133 w 169"/>
                <a:gd name="T7" fmla="*/ 27 h 526"/>
                <a:gd name="T8" fmla="*/ 74 w 169"/>
                <a:gd name="T9" fmla="*/ 51 h 526"/>
                <a:gd name="T10" fmla="*/ 12 w 169"/>
                <a:gd name="T11" fmla="*/ 201 h 526"/>
                <a:gd name="T12" fmla="*/ 2 w 169"/>
                <a:gd name="T13" fmla="*/ 526 h 526"/>
                <a:gd name="T14" fmla="*/ 2 w 169"/>
                <a:gd name="T15" fmla="*/ 526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9" h="526">
                  <a:moveTo>
                    <a:pt x="2" y="526"/>
                  </a:moveTo>
                  <a:lnTo>
                    <a:pt x="2" y="526"/>
                  </a:lnTo>
                  <a:cubicBezTo>
                    <a:pt x="29" y="474"/>
                    <a:pt x="165" y="439"/>
                    <a:pt x="167" y="213"/>
                  </a:cubicBezTo>
                  <a:cubicBezTo>
                    <a:pt x="169" y="159"/>
                    <a:pt x="149" y="54"/>
                    <a:pt x="133" y="27"/>
                  </a:cubicBezTo>
                  <a:cubicBezTo>
                    <a:pt x="117" y="0"/>
                    <a:pt x="94" y="22"/>
                    <a:pt x="74" y="51"/>
                  </a:cubicBezTo>
                  <a:cubicBezTo>
                    <a:pt x="56" y="80"/>
                    <a:pt x="24" y="122"/>
                    <a:pt x="12" y="201"/>
                  </a:cubicBezTo>
                  <a:cubicBezTo>
                    <a:pt x="0" y="280"/>
                    <a:pt x="4" y="472"/>
                    <a:pt x="2" y="52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74" name="Freeform 672"/>
            <p:cNvSpPr>
              <a:spLocks/>
            </p:cNvSpPr>
            <p:nvPr/>
          </p:nvSpPr>
          <p:spPr bwMode="auto">
            <a:xfrm>
              <a:off x="2695" y="2542"/>
              <a:ext cx="574" cy="725"/>
            </a:xfrm>
            <a:custGeom>
              <a:avLst/>
              <a:gdLst>
                <a:gd name="T0" fmla="*/ 574 w 574"/>
                <a:gd name="T1" fmla="*/ 0 h 725"/>
                <a:gd name="T2" fmla="*/ 494 w 574"/>
                <a:gd name="T3" fmla="*/ 106 h 725"/>
                <a:gd name="T4" fmla="*/ 470 w 574"/>
                <a:gd name="T5" fmla="*/ 148 h 725"/>
                <a:gd name="T6" fmla="*/ 408 w 574"/>
                <a:gd name="T7" fmla="*/ 279 h 725"/>
                <a:gd name="T8" fmla="*/ 344 w 574"/>
                <a:gd name="T9" fmla="*/ 441 h 725"/>
                <a:gd name="T10" fmla="*/ 270 w 574"/>
                <a:gd name="T11" fmla="*/ 651 h 725"/>
                <a:gd name="T12" fmla="*/ 264 w 574"/>
                <a:gd name="T13" fmla="*/ 587 h 725"/>
                <a:gd name="T14" fmla="*/ 258 w 574"/>
                <a:gd name="T15" fmla="*/ 453 h 725"/>
                <a:gd name="T16" fmla="*/ 260 w 574"/>
                <a:gd name="T17" fmla="*/ 407 h 725"/>
                <a:gd name="T18" fmla="*/ 270 w 574"/>
                <a:gd name="T19" fmla="*/ 337 h 725"/>
                <a:gd name="T20" fmla="*/ 272 w 574"/>
                <a:gd name="T21" fmla="*/ 313 h 725"/>
                <a:gd name="T22" fmla="*/ 306 w 574"/>
                <a:gd name="T23" fmla="*/ 291 h 725"/>
                <a:gd name="T24" fmla="*/ 330 w 574"/>
                <a:gd name="T25" fmla="*/ 277 h 725"/>
                <a:gd name="T26" fmla="*/ 384 w 574"/>
                <a:gd name="T27" fmla="*/ 245 h 725"/>
                <a:gd name="T28" fmla="*/ 398 w 574"/>
                <a:gd name="T29" fmla="*/ 239 h 725"/>
                <a:gd name="T30" fmla="*/ 398 w 574"/>
                <a:gd name="T31" fmla="*/ 237 h 725"/>
                <a:gd name="T32" fmla="*/ 352 w 574"/>
                <a:gd name="T33" fmla="*/ 247 h 725"/>
                <a:gd name="T34" fmla="*/ 324 w 574"/>
                <a:gd name="T35" fmla="*/ 259 h 725"/>
                <a:gd name="T36" fmla="*/ 284 w 574"/>
                <a:gd name="T37" fmla="*/ 281 h 725"/>
                <a:gd name="T38" fmla="*/ 270 w 574"/>
                <a:gd name="T39" fmla="*/ 289 h 725"/>
                <a:gd name="T40" fmla="*/ 258 w 574"/>
                <a:gd name="T41" fmla="*/ 275 h 725"/>
                <a:gd name="T42" fmla="*/ 230 w 574"/>
                <a:gd name="T43" fmla="*/ 257 h 725"/>
                <a:gd name="T44" fmla="*/ 178 w 574"/>
                <a:gd name="T45" fmla="*/ 237 h 725"/>
                <a:gd name="T46" fmla="*/ 142 w 574"/>
                <a:gd name="T47" fmla="*/ 229 h 725"/>
                <a:gd name="T48" fmla="*/ 144 w 574"/>
                <a:gd name="T49" fmla="*/ 231 h 725"/>
                <a:gd name="T50" fmla="*/ 198 w 574"/>
                <a:gd name="T51" fmla="*/ 259 h 725"/>
                <a:gd name="T52" fmla="*/ 240 w 574"/>
                <a:gd name="T53" fmla="*/ 289 h 725"/>
                <a:gd name="T54" fmla="*/ 254 w 574"/>
                <a:gd name="T55" fmla="*/ 307 h 725"/>
                <a:gd name="T56" fmla="*/ 256 w 574"/>
                <a:gd name="T57" fmla="*/ 315 h 725"/>
                <a:gd name="T58" fmla="*/ 252 w 574"/>
                <a:gd name="T59" fmla="*/ 359 h 725"/>
                <a:gd name="T60" fmla="*/ 244 w 574"/>
                <a:gd name="T61" fmla="*/ 445 h 725"/>
                <a:gd name="T62" fmla="*/ 242 w 574"/>
                <a:gd name="T63" fmla="*/ 483 h 725"/>
                <a:gd name="T64" fmla="*/ 246 w 574"/>
                <a:gd name="T65" fmla="*/ 631 h 725"/>
                <a:gd name="T66" fmla="*/ 206 w 574"/>
                <a:gd name="T67" fmla="*/ 519 h 725"/>
                <a:gd name="T68" fmla="*/ 132 w 574"/>
                <a:gd name="T69" fmla="*/ 333 h 725"/>
                <a:gd name="T70" fmla="*/ 86 w 574"/>
                <a:gd name="T71" fmla="*/ 233 h 725"/>
                <a:gd name="T72" fmla="*/ 66 w 574"/>
                <a:gd name="T73" fmla="*/ 201 h 725"/>
                <a:gd name="T74" fmla="*/ 0 w 574"/>
                <a:gd name="T75" fmla="*/ 112 h 725"/>
                <a:gd name="T76" fmla="*/ 6 w 574"/>
                <a:gd name="T77" fmla="*/ 134 h 725"/>
                <a:gd name="T78" fmla="*/ 58 w 574"/>
                <a:gd name="T79" fmla="*/ 269 h 725"/>
                <a:gd name="T80" fmla="*/ 98 w 574"/>
                <a:gd name="T81" fmla="*/ 351 h 725"/>
                <a:gd name="T82" fmla="*/ 116 w 574"/>
                <a:gd name="T83" fmla="*/ 389 h 725"/>
                <a:gd name="T84" fmla="*/ 182 w 574"/>
                <a:gd name="T85" fmla="*/ 537 h 725"/>
                <a:gd name="T86" fmla="*/ 248 w 574"/>
                <a:gd name="T87" fmla="*/ 695 h 725"/>
                <a:gd name="T88" fmla="*/ 250 w 574"/>
                <a:gd name="T89" fmla="*/ 709 h 725"/>
                <a:gd name="T90" fmla="*/ 262 w 574"/>
                <a:gd name="T91" fmla="*/ 723 h 725"/>
                <a:gd name="T92" fmla="*/ 272 w 574"/>
                <a:gd name="T93" fmla="*/ 725 h 725"/>
                <a:gd name="T94" fmla="*/ 274 w 574"/>
                <a:gd name="T95" fmla="*/ 713 h 725"/>
                <a:gd name="T96" fmla="*/ 274 w 574"/>
                <a:gd name="T97" fmla="*/ 711 h 725"/>
                <a:gd name="T98" fmla="*/ 304 w 574"/>
                <a:gd name="T99" fmla="*/ 635 h 725"/>
                <a:gd name="T100" fmla="*/ 408 w 574"/>
                <a:gd name="T101" fmla="*/ 389 h 725"/>
                <a:gd name="T102" fmla="*/ 458 w 574"/>
                <a:gd name="T103" fmla="*/ 283 h 725"/>
                <a:gd name="T104" fmla="*/ 482 w 574"/>
                <a:gd name="T105" fmla="*/ 235 h 725"/>
                <a:gd name="T106" fmla="*/ 522 w 574"/>
                <a:gd name="T107" fmla="*/ 140 h 725"/>
                <a:gd name="T108" fmla="*/ 564 w 574"/>
                <a:gd name="T109" fmla="*/ 26 h 725"/>
                <a:gd name="T110" fmla="*/ 574 w 574"/>
                <a:gd name="T111" fmla="*/ 0 h 72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74" h="725">
                  <a:moveTo>
                    <a:pt x="574" y="0"/>
                  </a:moveTo>
                  <a:lnTo>
                    <a:pt x="574" y="0"/>
                  </a:lnTo>
                  <a:lnTo>
                    <a:pt x="494" y="106"/>
                  </a:lnTo>
                  <a:lnTo>
                    <a:pt x="482" y="126"/>
                  </a:lnTo>
                  <a:lnTo>
                    <a:pt x="470" y="148"/>
                  </a:lnTo>
                  <a:lnTo>
                    <a:pt x="440" y="207"/>
                  </a:lnTo>
                  <a:lnTo>
                    <a:pt x="408" y="279"/>
                  </a:lnTo>
                  <a:lnTo>
                    <a:pt x="376" y="359"/>
                  </a:lnTo>
                  <a:lnTo>
                    <a:pt x="344" y="441"/>
                  </a:lnTo>
                  <a:lnTo>
                    <a:pt x="316" y="521"/>
                  </a:lnTo>
                  <a:lnTo>
                    <a:pt x="270" y="651"/>
                  </a:lnTo>
                  <a:lnTo>
                    <a:pt x="264" y="587"/>
                  </a:lnTo>
                  <a:lnTo>
                    <a:pt x="260" y="517"/>
                  </a:lnTo>
                  <a:lnTo>
                    <a:pt x="258" y="453"/>
                  </a:lnTo>
                  <a:lnTo>
                    <a:pt x="258" y="427"/>
                  </a:lnTo>
                  <a:lnTo>
                    <a:pt x="260" y="407"/>
                  </a:lnTo>
                  <a:lnTo>
                    <a:pt x="270" y="337"/>
                  </a:lnTo>
                  <a:lnTo>
                    <a:pt x="272" y="313"/>
                  </a:lnTo>
                  <a:lnTo>
                    <a:pt x="288" y="303"/>
                  </a:lnTo>
                  <a:lnTo>
                    <a:pt x="306" y="291"/>
                  </a:lnTo>
                  <a:lnTo>
                    <a:pt x="330" y="277"/>
                  </a:lnTo>
                  <a:lnTo>
                    <a:pt x="370" y="253"/>
                  </a:lnTo>
                  <a:lnTo>
                    <a:pt x="384" y="245"/>
                  </a:lnTo>
                  <a:lnTo>
                    <a:pt x="398" y="239"/>
                  </a:lnTo>
                  <a:lnTo>
                    <a:pt x="400" y="239"/>
                  </a:lnTo>
                  <a:lnTo>
                    <a:pt x="398" y="237"/>
                  </a:lnTo>
                  <a:lnTo>
                    <a:pt x="380" y="239"/>
                  </a:lnTo>
                  <a:lnTo>
                    <a:pt x="352" y="247"/>
                  </a:lnTo>
                  <a:lnTo>
                    <a:pt x="338" y="251"/>
                  </a:lnTo>
                  <a:lnTo>
                    <a:pt x="324" y="259"/>
                  </a:lnTo>
                  <a:lnTo>
                    <a:pt x="284" y="281"/>
                  </a:lnTo>
                  <a:lnTo>
                    <a:pt x="270" y="289"/>
                  </a:lnTo>
                  <a:lnTo>
                    <a:pt x="266" y="283"/>
                  </a:lnTo>
                  <a:lnTo>
                    <a:pt x="258" y="275"/>
                  </a:lnTo>
                  <a:lnTo>
                    <a:pt x="246" y="267"/>
                  </a:lnTo>
                  <a:lnTo>
                    <a:pt x="230" y="257"/>
                  </a:lnTo>
                  <a:lnTo>
                    <a:pt x="208" y="247"/>
                  </a:lnTo>
                  <a:lnTo>
                    <a:pt x="178" y="237"/>
                  </a:lnTo>
                  <a:lnTo>
                    <a:pt x="142" y="229"/>
                  </a:lnTo>
                  <a:lnTo>
                    <a:pt x="138" y="227"/>
                  </a:lnTo>
                  <a:lnTo>
                    <a:pt x="144" y="231"/>
                  </a:lnTo>
                  <a:lnTo>
                    <a:pt x="176" y="247"/>
                  </a:lnTo>
                  <a:lnTo>
                    <a:pt x="198" y="259"/>
                  </a:lnTo>
                  <a:lnTo>
                    <a:pt x="220" y="273"/>
                  </a:lnTo>
                  <a:lnTo>
                    <a:pt x="240" y="289"/>
                  </a:lnTo>
                  <a:lnTo>
                    <a:pt x="248" y="297"/>
                  </a:lnTo>
                  <a:lnTo>
                    <a:pt x="254" y="307"/>
                  </a:lnTo>
                  <a:lnTo>
                    <a:pt x="256" y="315"/>
                  </a:lnTo>
                  <a:lnTo>
                    <a:pt x="256" y="325"/>
                  </a:lnTo>
                  <a:lnTo>
                    <a:pt x="252" y="359"/>
                  </a:lnTo>
                  <a:lnTo>
                    <a:pt x="246" y="411"/>
                  </a:lnTo>
                  <a:lnTo>
                    <a:pt x="244" y="445"/>
                  </a:lnTo>
                  <a:lnTo>
                    <a:pt x="242" y="483"/>
                  </a:lnTo>
                  <a:lnTo>
                    <a:pt x="244" y="561"/>
                  </a:lnTo>
                  <a:lnTo>
                    <a:pt x="246" y="631"/>
                  </a:lnTo>
                  <a:lnTo>
                    <a:pt x="206" y="519"/>
                  </a:lnTo>
                  <a:lnTo>
                    <a:pt x="158" y="393"/>
                  </a:lnTo>
                  <a:lnTo>
                    <a:pt x="132" y="333"/>
                  </a:lnTo>
                  <a:lnTo>
                    <a:pt x="108" y="277"/>
                  </a:lnTo>
                  <a:lnTo>
                    <a:pt x="86" y="233"/>
                  </a:lnTo>
                  <a:lnTo>
                    <a:pt x="76" y="215"/>
                  </a:lnTo>
                  <a:lnTo>
                    <a:pt x="66" y="201"/>
                  </a:lnTo>
                  <a:lnTo>
                    <a:pt x="0" y="112"/>
                  </a:lnTo>
                  <a:lnTo>
                    <a:pt x="6" y="134"/>
                  </a:lnTo>
                  <a:lnTo>
                    <a:pt x="28" y="191"/>
                  </a:lnTo>
                  <a:lnTo>
                    <a:pt x="58" y="269"/>
                  </a:lnTo>
                  <a:lnTo>
                    <a:pt x="78" y="311"/>
                  </a:lnTo>
                  <a:lnTo>
                    <a:pt x="98" y="351"/>
                  </a:lnTo>
                  <a:lnTo>
                    <a:pt x="116" y="389"/>
                  </a:lnTo>
                  <a:lnTo>
                    <a:pt x="138" y="435"/>
                  </a:lnTo>
                  <a:lnTo>
                    <a:pt x="182" y="537"/>
                  </a:lnTo>
                  <a:lnTo>
                    <a:pt x="248" y="695"/>
                  </a:lnTo>
                  <a:lnTo>
                    <a:pt x="250" y="709"/>
                  </a:lnTo>
                  <a:lnTo>
                    <a:pt x="254" y="715"/>
                  </a:lnTo>
                  <a:lnTo>
                    <a:pt x="262" y="723"/>
                  </a:lnTo>
                  <a:lnTo>
                    <a:pt x="268" y="725"/>
                  </a:lnTo>
                  <a:lnTo>
                    <a:pt x="272" y="725"/>
                  </a:lnTo>
                  <a:lnTo>
                    <a:pt x="274" y="721"/>
                  </a:lnTo>
                  <a:lnTo>
                    <a:pt x="274" y="713"/>
                  </a:lnTo>
                  <a:lnTo>
                    <a:pt x="274" y="711"/>
                  </a:lnTo>
                  <a:lnTo>
                    <a:pt x="304" y="635"/>
                  </a:lnTo>
                  <a:lnTo>
                    <a:pt x="352" y="517"/>
                  </a:lnTo>
                  <a:lnTo>
                    <a:pt x="408" y="389"/>
                  </a:lnTo>
                  <a:lnTo>
                    <a:pt x="434" y="331"/>
                  </a:lnTo>
                  <a:lnTo>
                    <a:pt x="458" y="283"/>
                  </a:lnTo>
                  <a:lnTo>
                    <a:pt x="482" y="235"/>
                  </a:lnTo>
                  <a:lnTo>
                    <a:pt x="504" y="187"/>
                  </a:lnTo>
                  <a:lnTo>
                    <a:pt x="522" y="140"/>
                  </a:lnTo>
                  <a:lnTo>
                    <a:pt x="540" y="96"/>
                  </a:lnTo>
                  <a:lnTo>
                    <a:pt x="564" y="26"/>
                  </a:lnTo>
                  <a:lnTo>
                    <a:pt x="57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4" name="Group 673"/>
          <p:cNvGrpSpPr>
            <a:grpSpLocks/>
          </p:cNvGrpSpPr>
          <p:nvPr/>
        </p:nvGrpSpPr>
        <p:grpSpPr bwMode="auto">
          <a:xfrm>
            <a:off x="7015163" y="652463"/>
            <a:ext cx="1466850" cy="1487487"/>
            <a:chOff x="964" y="2323"/>
            <a:chExt cx="1074" cy="1089"/>
          </a:xfrm>
        </p:grpSpPr>
        <p:sp>
          <p:nvSpPr>
            <p:cNvPr id="9338" name="Freeform 674"/>
            <p:cNvSpPr>
              <a:spLocks/>
            </p:cNvSpPr>
            <p:nvPr/>
          </p:nvSpPr>
          <p:spPr bwMode="auto">
            <a:xfrm>
              <a:off x="1300" y="2849"/>
              <a:ext cx="738" cy="563"/>
            </a:xfrm>
            <a:custGeom>
              <a:avLst/>
              <a:gdLst>
                <a:gd name="T0" fmla="*/ 738 w 738"/>
                <a:gd name="T1" fmla="*/ 291 h 563"/>
                <a:gd name="T2" fmla="*/ 502 w 738"/>
                <a:gd name="T3" fmla="*/ 163 h 563"/>
                <a:gd name="T4" fmla="*/ 298 w 738"/>
                <a:gd name="T5" fmla="*/ 181 h 563"/>
                <a:gd name="T6" fmla="*/ 186 w 738"/>
                <a:gd name="T7" fmla="*/ 263 h 563"/>
                <a:gd name="T8" fmla="*/ 192 w 738"/>
                <a:gd name="T9" fmla="*/ 311 h 563"/>
                <a:gd name="T10" fmla="*/ 192 w 738"/>
                <a:gd name="T11" fmla="*/ 311 h 563"/>
                <a:gd name="T12" fmla="*/ 190 w 738"/>
                <a:gd name="T13" fmla="*/ 309 h 563"/>
                <a:gd name="T14" fmla="*/ 190 w 738"/>
                <a:gd name="T15" fmla="*/ 309 h 563"/>
                <a:gd name="T16" fmla="*/ 144 w 738"/>
                <a:gd name="T17" fmla="*/ 317 h 563"/>
                <a:gd name="T18" fmla="*/ 100 w 738"/>
                <a:gd name="T19" fmla="*/ 343 h 563"/>
                <a:gd name="T20" fmla="*/ 100 w 738"/>
                <a:gd name="T21" fmla="*/ 343 h 563"/>
                <a:gd name="T22" fmla="*/ 72 w 738"/>
                <a:gd name="T23" fmla="*/ 8 h 563"/>
                <a:gd name="T24" fmla="*/ 72 w 738"/>
                <a:gd name="T25" fmla="*/ 8 h 563"/>
                <a:gd name="T26" fmla="*/ 70 w 738"/>
                <a:gd name="T27" fmla="*/ 6 h 563"/>
                <a:gd name="T28" fmla="*/ 68 w 738"/>
                <a:gd name="T29" fmla="*/ 4 h 563"/>
                <a:gd name="T30" fmla="*/ 58 w 738"/>
                <a:gd name="T31" fmla="*/ 2 h 563"/>
                <a:gd name="T32" fmla="*/ 48 w 738"/>
                <a:gd name="T33" fmla="*/ 0 h 563"/>
                <a:gd name="T34" fmla="*/ 34 w 738"/>
                <a:gd name="T35" fmla="*/ 0 h 563"/>
                <a:gd name="T36" fmla="*/ 10 w 738"/>
                <a:gd name="T37" fmla="*/ 0 h 563"/>
                <a:gd name="T38" fmla="*/ 0 w 738"/>
                <a:gd name="T39" fmla="*/ 2 h 563"/>
                <a:gd name="T40" fmla="*/ 0 w 738"/>
                <a:gd name="T41" fmla="*/ 2 h 563"/>
                <a:gd name="T42" fmla="*/ 30 w 738"/>
                <a:gd name="T43" fmla="*/ 529 h 563"/>
                <a:gd name="T44" fmla="*/ 94 w 738"/>
                <a:gd name="T45" fmla="*/ 527 h 563"/>
                <a:gd name="T46" fmla="*/ 100 w 738"/>
                <a:gd name="T47" fmla="*/ 363 h 563"/>
                <a:gd name="T48" fmla="*/ 100 w 738"/>
                <a:gd name="T49" fmla="*/ 363 h 563"/>
                <a:gd name="T50" fmla="*/ 148 w 738"/>
                <a:gd name="T51" fmla="*/ 333 h 563"/>
                <a:gd name="T52" fmla="*/ 190 w 738"/>
                <a:gd name="T53" fmla="*/ 325 h 563"/>
                <a:gd name="T54" fmla="*/ 190 w 738"/>
                <a:gd name="T55" fmla="*/ 325 h 563"/>
                <a:gd name="T56" fmla="*/ 120 w 738"/>
                <a:gd name="T57" fmla="*/ 425 h 563"/>
                <a:gd name="T58" fmla="*/ 160 w 738"/>
                <a:gd name="T59" fmla="*/ 481 h 563"/>
                <a:gd name="T60" fmla="*/ 260 w 738"/>
                <a:gd name="T61" fmla="*/ 479 h 563"/>
                <a:gd name="T62" fmla="*/ 496 w 738"/>
                <a:gd name="T63" fmla="*/ 375 h 563"/>
                <a:gd name="T64" fmla="*/ 560 w 738"/>
                <a:gd name="T65" fmla="*/ 311 h 563"/>
                <a:gd name="T66" fmla="*/ 686 w 738"/>
                <a:gd name="T67" fmla="*/ 281 h 563"/>
                <a:gd name="T68" fmla="*/ 738 w 738"/>
                <a:gd name="T69" fmla="*/ 291 h 56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38" h="563">
                  <a:moveTo>
                    <a:pt x="738" y="291"/>
                  </a:moveTo>
                  <a:cubicBezTo>
                    <a:pt x="707" y="271"/>
                    <a:pt x="608" y="183"/>
                    <a:pt x="502" y="163"/>
                  </a:cubicBezTo>
                  <a:cubicBezTo>
                    <a:pt x="396" y="143"/>
                    <a:pt x="352" y="159"/>
                    <a:pt x="298" y="181"/>
                  </a:cubicBezTo>
                  <a:cubicBezTo>
                    <a:pt x="244" y="203"/>
                    <a:pt x="204" y="241"/>
                    <a:pt x="186" y="263"/>
                  </a:cubicBezTo>
                  <a:cubicBezTo>
                    <a:pt x="168" y="285"/>
                    <a:pt x="191" y="303"/>
                    <a:pt x="192" y="311"/>
                  </a:cubicBezTo>
                  <a:lnTo>
                    <a:pt x="190" y="309"/>
                  </a:lnTo>
                  <a:cubicBezTo>
                    <a:pt x="182" y="310"/>
                    <a:pt x="159" y="311"/>
                    <a:pt x="144" y="317"/>
                  </a:cubicBezTo>
                  <a:cubicBezTo>
                    <a:pt x="129" y="323"/>
                    <a:pt x="107" y="339"/>
                    <a:pt x="100" y="343"/>
                  </a:cubicBezTo>
                  <a:lnTo>
                    <a:pt x="72" y="8"/>
                  </a:lnTo>
                  <a:lnTo>
                    <a:pt x="70" y="6"/>
                  </a:lnTo>
                  <a:lnTo>
                    <a:pt x="68" y="4"/>
                  </a:lnTo>
                  <a:lnTo>
                    <a:pt x="58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10" y="0"/>
                  </a:lnTo>
                  <a:lnTo>
                    <a:pt x="0" y="2"/>
                  </a:lnTo>
                  <a:cubicBezTo>
                    <a:pt x="5" y="90"/>
                    <a:pt x="14" y="442"/>
                    <a:pt x="30" y="529"/>
                  </a:cubicBezTo>
                  <a:cubicBezTo>
                    <a:pt x="52" y="563"/>
                    <a:pt x="82" y="555"/>
                    <a:pt x="94" y="527"/>
                  </a:cubicBezTo>
                  <a:lnTo>
                    <a:pt x="100" y="363"/>
                  </a:lnTo>
                  <a:cubicBezTo>
                    <a:pt x="108" y="358"/>
                    <a:pt x="133" y="339"/>
                    <a:pt x="148" y="333"/>
                  </a:cubicBezTo>
                  <a:cubicBezTo>
                    <a:pt x="163" y="327"/>
                    <a:pt x="183" y="326"/>
                    <a:pt x="190" y="325"/>
                  </a:cubicBezTo>
                  <a:cubicBezTo>
                    <a:pt x="178" y="342"/>
                    <a:pt x="125" y="399"/>
                    <a:pt x="120" y="425"/>
                  </a:cubicBezTo>
                  <a:cubicBezTo>
                    <a:pt x="115" y="451"/>
                    <a:pt x="137" y="472"/>
                    <a:pt x="160" y="481"/>
                  </a:cubicBezTo>
                  <a:cubicBezTo>
                    <a:pt x="183" y="490"/>
                    <a:pt x="204" y="497"/>
                    <a:pt x="260" y="479"/>
                  </a:cubicBezTo>
                  <a:cubicBezTo>
                    <a:pt x="316" y="461"/>
                    <a:pt x="446" y="403"/>
                    <a:pt x="496" y="375"/>
                  </a:cubicBezTo>
                  <a:cubicBezTo>
                    <a:pt x="546" y="347"/>
                    <a:pt x="514" y="337"/>
                    <a:pt x="560" y="311"/>
                  </a:cubicBezTo>
                  <a:cubicBezTo>
                    <a:pt x="606" y="285"/>
                    <a:pt x="656" y="284"/>
                    <a:pt x="686" y="281"/>
                  </a:cubicBezTo>
                  <a:lnTo>
                    <a:pt x="738" y="29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39" name="Freeform 675"/>
            <p:cNvSpPr>
              <a:spLocks/>
            </p:cNvSpPr>
            <p:nvPr/>
          </p:nvSpPr>
          <p:spPr bwMode="auto">
            <a:xfrm>
              <a:off x="1212" y="2765"/>
              <a:ext cx="124" cy="283"/>
            </a:xfrm>
            <a:custGeom>
              <a:avLst/>
              <a:gdLst>
                <a:gd name="T0" fmla="*/ 124 w 124"/>
                <a:gd name="T1" fmla="*/ 12 h 283"/>
                <a:gd name="T2" fmla="*/ 120 w 124"/>
                <a:gd name="T3" fmla="*/ 32 h 283"/>
                <a:gd name="T4" fmla="*/ 108 w 124"/>
                <a:gd name="T5" fmla="*/ 82 h 283"/>
                <a:gd name="T6" fmla="*/ 92 w 124"/>
                <a:gd name="T7" fmla="*/ 140 h 283"/>
                <a:gd name="T8" fmla="*/ 84 w 124"/>
                <a:gd name="T9" fmla="*/ 165 h 283"/>
                <a:gd name="T10" fmla="*/ 74 w 124"/>
                <a:gd name="T11" fmla="*/ 187 h 283"/>
                <a:gd name="T12" fmla="*/ 66 w 124"/>
                <a:gd name="T13" fmla="*/ 203 h 283"/>
                <a:gd name="T14" fmla="*/ 56 w 124"/>
                <a:gd name="T15" fmla="*/ 217 h 283"/>
                <a:gd name="T16" fmla="*/ 38 w 124"/>
                <a:gd name="T17" fmla="*/ 243 h 283"/>
                <a:gd name="T18" fmla="*/ 22 w 124"/>
                <a:gd name="T19" fmla="*/ 259 h 283"/>
                <a:gd name="T20" fmla="*/ 16 w 124"/>
                <a:gd name="T21" fmla="*/ 271 h 283"/>
                <a:gd name="T22" fmla="*/ 12 w 124"/>
                <a:gd name="T23" fmla="*/ 279 h 283"/>
                <a:gd name="T24" fmla="*/ 8 w 124"/>
                <a:gd name="T25" fmla="*/ 283 h 283"/>
                <a:gd name="T26" fmla="*/ 6 w 124"/>
                <a:gd name="T27" fmla="*/ 283 h 283"/>
                <a:gd name="T28" fmla="*/ 4 w 124"/>
                <a:gd name="T29" fmla="*/ 281 h 283"/>
                <a:gd name="T30" fmla="*/ 2 w 124"/>
                <a:gd name="T31" fmla="*/ 275 h 283"/>
                <a:gd name="T32" fmla="*/ 0 w 124"/>
                <a:gd name="T33" fmla="*/ 269 h 283"/>
                <a:gd name="T34" fmla="*/ 2 w 124"/>
                <a:gd name="T35" fmla="*/ 263 h 283"/>
                <a:gd name="T36" fmla="*/ 6 w 124"/>
                <a:gd name="T37" fmla="*/ 243 h 283"/>
                <a:gd name="T38" fmla="*/ 44 w 124"/>
                <a:gd name="T39" fmla="*/ 130 h 283"/>
                <a:gd name="T40" fmla="*/ 58 w 124"/>
                <a:gd name="T41" fmla="*/ 88 h 283"/>
                <a:gd name="T42" fmla="*/ 70 w 124"/>
                <a:gd name="T43" fmla="*/ 56 h 283"/>
                <a:gd name="T44" fmla="*/ 80 w 124"/>
                <a:gd name="T45" fmla="*/ 32 h 283"/>
                <a:gd name="T46" fmla="*/ 90 w 124"/>
                <a:gd name="T47" fmla="*/ 18 h 283"/>
                <a:gd name="T48" fmla="*/ 96 w 124"/>
                <a:gd name="T49" fmla="*/ 8 h 283"/>
                <a:gd name="T50" fmla="*/ 102 w 124"/>
                <a:gd name="T51" fmla="*/ 2 h 283"/>
                <a:gd name="T52" fmla="*/ 106 w 124"/>
                <a:gd name="T53" fmla="*/ 0 h 283"/>
                <a:gd name="T54" fmla="*/ 124 w 124"/>
                <a:gd name="T55" fmla="*/ 12 h 28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24" h="283">
                  <a:moveTo>
                    <a:pt x="124" y="12"/>
                  </a:moveTo>
                  <a:lnTo>
                    <a:pt x="120" y="32"/>
                  </a:lnTo>
                  <a:lnTo>
                    <a:pt x="108" y="82"/>
                  </a:lnTo>
                  <a:lnTo>
                    <a:pt x="92" y="140"/>
                  </a:lnTo>
                  <a:lnTo>
                    <a:pt x="84" y="165"/>
                  </a:lnTo>
                  <a:lnTo>
                    <a:pt x="74" y="187"/>
                  </a:lnTo>
                  <a:lnTo>
                    <a:pt x="66" y="203"/>
                  </a:lnTo>
                  <a:lnTo>
                    <a:pt x="56" y="217"/>
                  </a:lnTo>
                  <a:lnTo>
                    <a:pt x="38" y="243"/>
                  </a:lnTo>
                  <a:lnTo>
                    <a:pt x="22" y="259"/>
                  </a:lnTo>
                  <a:lnTo>
                    <a:pt x="16" y="271"/>
                  </a:lnTo>
                  <a:lnTo>
                    <a:pt x="12" y="279"/>
                  </a:lnTo>
                  <a:lnTo>
                    <a:pt x="8" y="283"/>
                  </a:lnTo>
                  <a:lnTo>
                    <a:pt x="6" y="283"/>
                  </a:lnTo>
                  <a:lnTo>
                    <a:pt x="4" y="281"/>
                  </a:lnTo>
                  <a:lnTo>
                    <a:pt x="2" y="275"/>
                  </a:lnTo>
                  <a:lnTo>
                    <a:pt x="0" y="269"/>
                  </a:lnTo>
                  <a:lnTo>
                    <a:pt x="2" y="263"/>
                  </a:lnTo>
                  <a:lnTo>
                    <a:pt x="6" y="243"/>
                  </a:lnTo>
                  <a:lnTo>
                    <a:pt x="44" y="130"/>
                  </a:lnTo>
                  <a:lnTo>
                    <a:pt x="58" y="88"/>
                  </a:lnTo>
                  <a:lnTo>
                    <a:pt x="70" y="56"/>
                  </a:lnTo>
                  <a:lnTo>
                    <a:pt x="80" y="32"/>
                  </a:lnTo>
                  <a:lnTo>
                    <a:pt x="90" y="18"/>
                  </a:lnTo>
                  <a:lnTo>
                    <a:pt x="96" y="8"/>
                  </a:lnTo>
                  <a:lnTo>
                    <a:pt x="102" y="2"/>
                  </a:lnTo>
                  <a:lnTo>
                    <a:pt x="106" y="0"/>
                  </a:lnTo>
                  <a:lnTo>
                    <a:pt x="124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0" name="Freeform 676"/>
            <p:cNvSpPr>
              <a:spLocks/>
            </p:cNvSpPr>
            <p:nvPr/>
          </p:nvSpPr>
          <p:spPr bwMode="auto">
            <a:xfrm>
              <a:off x="1208" y="2761"/>
              <a:ext cx="124" cy="283"/>
            </a:xfrm>
            <a:custGeom>
              <a:avLst/>
              <a:gdLst>
                <a:gd name="T0" fmla="*/ 124 w 124"/>
                <a:gd name="T1" fmla="*/ 12 h 283"/>
                <a:gd name="T2" fmla="*/ 124 w 124"/>
                <a:gd name="T3" fmla="*/ 12 h 283"/>
                <a:gd name="T4" fmla="*/ 120 w 124"/>
                <a:gd name="T5" fmla="*/ 32 h 283"/>
                <a:gd name="T6" fmla="*/ 108 w 124"/>
                <a:gd name="T7" fmla="*/ 82 h 283"/>
                <a:gd name="T8" fmla="*/ 92 w 124"/>
                <a:gd name="T9" fmla="*/ 140 h 283"/>
                <a:gd name="T10" fmla="*/ 84 w 124"/>
                <a:gd name="T11" fmla="*/ 165 h 283"/>
                <a:gd name="T12" fmla="*/ 74 w 124"/>
                <a:gd name="T13" fmla="*/ 187 h 283"/>
                <a:gd name="T14" fmla="*/ 74 w 124"/>
                <a:gd name="T15" fmla="*/ 187 h 283"/>
                <a:gd name="T16" fmla="*/ 66 w 124"/>
                <a:gd name="T17" fmla="*/ 203 h 283"/>
                <a:gd name="T18" fmla="*/ 56 w 124"/>
                <a:gd name="T19" fmla="*/ 217 h 283"/>
                <a:gd name="T20" fmla="*/ 38 w 124"/>
                <a:gd name="T21" fmla="*/ 243 h 283"/>
                <a:gd name="T22" fmla="*/ 22 w 124"/>
                <a:gd name="T23" fmla="*/ 259 h 283"/>
                <a:gd name="T24" fmla="*/ 16 w 124"/>
                <a:gd name="T25" fmla="*/ 271 h 283"/>
                <a:gd name="T26" fmla="*/ 16 w 124"/>
                <a:gd name="T27" fmla="*/ 271 h 283"/>
                <a:gd name="T28" fmla="*/ 12 w 124"/>
                <a:gd name="T29" fmla="*/ 279 h 283"/>
                <a:gd name="T30" fmla="*/ 8 w 124"/>
                <a:gd name="T31" fmla="*/ 283 h 283"/>
                <a:gd name="T32" fmla="*/ 6 w 124"/>
                <a:gd name="T33" fmla="*/ 283 h 283"/>
                <a:gd name="T34" fmla="*/ 4 w 124"/>
                <a:gd name="T35" fmla="*/ 281 h 283"/>
                <a:gd name="T36" fmla="*/ 2 w 124"/>
                <a:gd name="T37" fmla="*/ 275 h 283"/>
                <a:gd name="T38" fmla="*/ 2 w 124"/>
                <a:gd name="T39" fmla="*/ 275 h 283"/>
                <a:gd name="T40" fmla="*/ 0 w 124"/>
                <a:gd name="T41" fmla="*/ 269 h 283"/>
                <a:gd name="T42" fmla="*/ 2 w 124"/>
                <a:gd name="T43" fmla="*/ 263 h 283"/>
                <a:gd name="T44" fmla="*/ 6 w 124"/>
                <a:gd name="T45" fmla="*/ 243 h 283"/>
                <a:gd name="T46" fmla="*/ 44 w 124"/>
                <a:gd name="T47" fmla="*/ 130 h 283"/>
                <a:gd name="T48" fmla="*/ 44 w 124"/>
                <a:gd name="T49" fmla="*/ 130 h 283"/>
                <a:gd name="T50" fmla="*/ 58 w 124"/>
                <a:gd name="T51" fmla="*/ 88 h 283"/>
                <a:gd name="T52" fmla="*/ 70 w 124"/>
                <a:gd name="T53" fmla="*/ 56 h 283"/>
                <a:gd name="T54" fmla="*/ 80 w 124"/>
                <a:gd name="T55" fmla="*/ 32 h 283"/>
                <a:gd name="T56" fmla="*/ 90 w 124"/>
                <a:gd name="T57" fmla="*/ 18 h 283"/>
                <a:gd name="T58" fmla="*/ 96 w 124"/>
                <a:gd name="T59" fmla="*/ 8 h 283"/>
                <a:gd name="T60" fmla="*/ 102 w 124"/>
                <a:gd name="T61" fmla="*/ 2 h 283"/>
                <a:gd name="T62" fmla="*/ 106 w 124"/>
                <a:gd name="T63" fmla="*/ 0 h 283"/>
                <a:gd name="T64" fmla="*/ 124 w 124"/>
                <a:gd name="T65" fmla="*/ 12 h 2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4" h="283">
                  <a:moveTo>
                    <a:pt x="124" y="12"/>
                  </a:moveTo>
                  <a:lnTo>
                    <a:pt x="124" y="12"/>
                  </a:lnTo>
                  <a:lnTo>
                    <a:pt x="120" y="32"/>
                  </a:lnTo>
                  <a:lnTo>
                    <a:pt x="108" y="82"/>
                  </a:lnTo>
                  <a:lnTo>
                    <a:pt x="92" y="140"/>
                  </a:lnTo>
                  <a:lnTo>
                    <a:pt x="84" y="165"/>
                  </a:lnTo>
                  <a:lnTo>
                    <a:pt x="74" y="187"/>
                  </a:lnTo>
                  <a:lnTo>
                    <a:pt x="66" y="203"/>
                  </a:lnTo>
                  <a:lnTo>
                    <a:pt x="56" y="217"/>
                  </a:lnTo>
                  <a:lnTo>
                    <a:pt x="38" y="243"/>
                  </a:lnTo>
                  <a:lnTo>
                    <a:pt x="22" y="259"/>
                  </a:lnTo>
                  <a:lnTo>
                    <a:pt x="16" y="271"/>
                  </a:lnTo>
                  <a:lnTo>
                    <a:pt x="12" y="279"/>
                  </a:lnTo>
                  <a:lnTo>
                    <a:pt x="8" y="283"/>
                  </a:lnTo>
                  <a:lnTo>
                    <a:pt x="6" y="283"/>
                  </a:lnTo>
                  <a:lnTo>
                    <a:pt x="4" y="281"/>
                  </a:lnTo>
                  <a:lnTo>
                    <a:pt x="2" y="275"/>
                  </a:lnTo>
                  <a:lnTo>
                    <a:pt x="0" y="269"/>
                  </a:lnTo>
                  <a:lnTo>
                    <a:pt x="2" y="263"/>
                  </a:lnTo>
                  <a:lnTo>
                    <a:pt x="6" y="243"/>
                  </a:lnTo>
                  <a:lnTo>
                    <a:pt x="44" y="130"/>
                  </a:lnTo>
                  <a:lnTo>
                    <a:pt x="58" y="88"/>
                  </a:lnTo>
                  <a:lnTo>
                    <a:pt x="70" y="56"/>
                  </a:lnTo>
                  <a:lnTo>
                    <a:pt x="80" y="32"/>
                  </a:lnTo>
                  <a:lnTo>
                    <a:pt x="90" y="18"/>
                  </a:lnTo>
                  <a:lnTo>
                    <a:pt x="96" y="8"/>
                  </a:lnTo>
                  <a:lnTo>
                    <a:pt x="102" y="2"/>
                  </a:lnTo>
                  <a:lnTo>
                    <a:pt x="106" y="0"/>
                  </a:lnTo>
                  <a:lnTo>
                    <a:pt x="124" y="1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1" name="Freeform 677"/>
            <p:cNvSpPr>
              <a:spLocks/>
            </p:cNvSpPr>
            <p:nvPr/>
          </p:nvSpPr>
          <p:spPr bwMode="auto">
            <a:xfrm>
              <a:off x="1270" y="2323"/>
              <a:ext cx="44" cy="278"/>
            </a:xfrm>
            <a:custGeom>
              <a:avLst/>
              <a:gdLst>
                <a:gd name="T0" fmla="*/ 10 w 44"/>
                <a:gd name="T1" fmla="*/ 276 h 278"/>
                <a:gd name="T2" fmla="*/ 10 w 44"/>
                <a:gd name="T3" fmla="*/ 276 h 278"/>
                <a:gd name="T4" fmla="*/ 10 w 44"/>
                <a:gd name="T5" fmla="*/ 272 h 278"/>
                <a:gd name="T6" fmla="*/ 6 w 44"/>
                <a:gd name="T7" fmla="*/ 234 h 278"/>
                <a:gd name="T8" fmla="*/ 6 w 44"/>
                <a:gd name="T9" fmla="*/ 234 h 278"/>
                <a:gd name="T10" fmla="*/ 2 w 44"/>
                <a:gd name="T11" fmla="*/ 192 h 278"/>
                <a:gd name="T12" fmla="*/ 0 w 44"/>
                <a:gd name="T13" fmla="*/ 144 h 278"/>
                <a:gd name="T14" fmla="*/ 0 w 44"/>
                <a:gd name="T15" fmla="*/ 94 h 278"/>
                <a:gd name="T16" fmla="*/ 2 w 44"/>
                <a:gd name="T17" fmla="*/ 72 h 278"/>
                <a:gd name="T18" fmla="*/ 6 w 44"/>
                <a:gd name="T19" fmla="*/ 54 h 278"/>
                <a:gd name="T20" fmla="*/ 6 w 44"/>
                <a:gd name="T21" fmla="*/ 54 h 278"/>
                <a:gd name="T22" fmla="*/ 16 w 44"/>
                <a:gd name="T23" fmla="*/ 6 h 278"/>
                <a:gd name="T24" fmla="*/ 18 w 44"/>
                <a:gd name="T25" fmla="*/ 2 h 278"/>
                <a:gd name="T26" fmla="*/ 20 w 44"/>
                <a:gd name="T27" fmla="*/ 0 h 278"/>
                <a:gd name="T28" fmla="*/ 22 w 44"/>
                <a:gd name="T29" fmla="*/ 0 h 278"/>
                <a:gd name="T30" fmla="*/ 26 w 44"/>
                <a:gd name="T31" fmla="*/ 4 h 278"/>
                <a:gd name="T32" fmla="*/ 26 w 44"/>
                <a:gd name="T33" fmla="*/ 4 h 278"/>
                <a:gd name="T34" fmla="*/ 30 w 44"/>
                <a:gd name="T35" fmla="*/ 12 h 278"/>
                <a:gd name="T36" fmla="*/ 34 w 44"/>
                <a:gd name="T37" fmla="*/ 24 h 278"/>
                <a:gd name="T38" fmla="*/ 38 w 44"/>
                <a:gd name="T39" fmla="*/ 38 h 278"/>
                <a:gd name="T40" fmla="*/ 40 w 44"/>
                <a:gd name="T41" fmla="*/ 56 h 278"/>
                <a:gd name="T42" fmla="*/ 42 w 44"/>
                <a:gd name="T43" fmla="*/ 80 h 278"/>
                <a:gd name="T44" fmla="*/ 44 w 44"/>
                <a:gd name="T45" fmla="*/ 106 h 278"/>
                <a:gd name="T46" fmla="*/ 44 w 44"/>
                <a:gd name="T47" fmla="*/ 138 h 278"/>
                <a:gd name="T48" fmla="*/ 42 w 44"/>
                <a:gd name="T49" fmla="*/ 174 h 278"/>
                <a:gd name="T50" fmla="*/ 42 w 44"/>
                <a:gd name="T51" fmla="*/ 174 h 278"/>
                <a:gd name="T52" fmla="*/ 36 w 44"/>
                <a:gd name="T53" fmla="*/ 278 h 278"/>
                <a:gd name="T54" fmla="*/ 10 w 44"/>
                <a:gd name="T55" fmla="*/ 276 h 2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4" h="278">
                  <a:moveTo>
                    <a:pt x="10" y="276"/>
                  </a:moveTo>
                  <a:lnTo>
                    <a:pt x="10" y="276"/>
                  </a:lnTo>
                  <a:lnTo>
                    <a:pt x="10" y="272"/>
                  </a:lnTo>
                  <a:lnTo>
                    <a:pt x="6" y="234"/>
                  </a:lnTo>
                  <a:lnTo>
                    <a:pt x="2" y="192"/>
                  </a:lnTo>
                  <a:lnTo>
                    <a:pt x="0" y="144"/>
                  </a:lnTo>
                  <a:lnTo>
                    <a:pt x="0" y="94"/>
                  </a:lnTo>
                  <a:lnTo>
                    <a:pt x="2" y="72"/>
                  </a:lnTo>
                  <a:lnTo>
                    <a:pt x="6" y="54"/>
                  </a:lnTo>
                  <a:lnTo>
                    <a:pt x="16" y="6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30" y="12"/>
                  </a:lnTo>
                  <a:lnTo>
                    <a:pt x="34" y="24"/>
                  </a:lnTo>
                  <a:lnTo>
                    <a:pt x="38" y="38"/>
                  </a:lnTo>
                  <a:lnTo>
                    <a:pt x="40" y="56"/>
                  </a:lnTo>
                  <a:lnTo>
                    <a:pt x="42" y="80"/>
                  </a:lnTo>
                  <a:lnTo>
                    <a:pt x="44" y="106"/>
                  </a:lnTo>
                  <a:lnTo>
                    <a:pt x="44" y="138"/>
                  </a:lnTo>
                  <a:lnTo>
                    <a:pt x="42" y="174"/>
                  </a:lnTo>
                  <a:lnTo>
                    <a:pt x="36" y="278"/>
                  </a:lnTo>
                  <a:lnTo>
                    <a:pt x="10" y="27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2" name="Freeform 678"/>
            <p:cNvSpPr>
              <a:spLocks/>
            </p:cNvSpPr>
            <p:nvPr/>
          </p:nvSpPr>
          <p:spPr bwMode="auto">
            <a:xfrm>
              <a:off x="1310" y="2331"/>
              <a:ext cx="68" cy="270"/>
            </a:xfrm>
            <a:custGeom>
              <a:avLst/>
              <a:gdLst>
                <a:gd name="T0" fmla="*/ 0 w 68"/>
                <a:gd name="T1" fmla="*/ 270 h 270"/>
                <a:gd name="T2" fmla="*/ 0 w 68"/>
                <a:gd name="T3" fmla="*/ 270 h 270"/>
                <a:gd name="T4" fmla="*/ 2 w 68"/>
                <a:gd name="T5" fmla="*/ 196 h 270"/>
                <a:gd name="T6" fmla="*/ 4 w 68"/>
                <a:gd name="T7" fmla="*/ 138 h 270"/>
                <a:gd name="T8" fmla="*/ 8 w 68"/>
                <a:gd name="T9" fmla="*/ 96 h 270"/>
                <a:gd name="T10" fmla="*/ 8 w 68"/>
                <a:gd name="T11" fmla="*/ 96 h 270"/>
                <a:gd name="T12" fmla="*/ 14 w 68"/>
                <a:gd name="T13" fmla="*/ 66 h 270"/>
                <a:gd name="T14" fmla="*/ 24 w 68"/>
                <a:gd name="T15" fmla="*/ 40 h 270"/>
                <a:gd name="T16" fmla="*/ 32 w 68"/>
                <a:gd name="T17" fmla="*/ 20 h 270"/>
                <a:gd name="T18" fmla="*/ 38 w 68"/>
                <a:gd name="T19" fmla="*/ 12 h 270"/>
                <a:gd name="T20" fmla="*/ 44 w 68"/>
                <a:gd name="T21" fmla="*/ 8 h 270"/>
                <a:gd name="T22" fmla="*/ 44 w 68"/>
                <a:gd name="T23" fmla="*/ 8 h 270"/>
                <a:gd name="T24" fmla="*/ 56 w 68"/>
                <a:gd name="T25" fmla="*/ 2 h 270"/>
                <a:gd name="T26" fmla="*/ 64 w 68"/>
                <a:gd name="T27" fmla="*/ 0 h 270"/>
                <a:gd name="T28" fmla="*/ 66 w 68"/>
                <a:gd name="T29" fmla="*/ 0 h 270"/>
                <a:gd name="T30" fmla="*/ 68 w 68"/>
                <a:gd name="T31" fmla="*/ 4 h 270"/>
                <a:gd name="T32" fmla="*/ 68 w 68"/>
                <a:gd name="T33" fmla="*/ 8 h 270"/>
                <a:gd name="T34" fmla="*/ 66 w 68"/>
                <a:gd name="T35" fmla="*/ 18 h 270"/>
                <a:gd name="T36" fmla="*/ 66 w 68"/>
                <a:gd name="T37" fmla="*/ 18 h 270"/>
                <a:gd name="T38" fmla="*/ 62 w 68"/>
                <a:gd name="T39" fmla="*/ 32 h 270"/>
                <a:gd name="T40" fmla="*/ 64 w 68"/>
                <a:gd name="T41" fmla="*/ 38 h 270"/>
                <a:gd name="T42" fmla="*/ 64 w 68"/>
                <a:gd name="T43" fmla="*/ 46 h 270"/>
                <a:gd name="T44" fmla="*/ 62 w 68"/>
                <a:gd name="T45" fmla="*/ 70 h 270"/>
                <a:gd name="T46" fmla="*/ 62 w 68"/>
                <a:gd name="T47" fmla="*/ 70 h 270"/>
                <a:gd name="T48" fmla="*/ 40 w 68"/>
                <a:gd name="T49" fmla="*/ 188 h 270"/>
                <a:gd name="T50" fmla="*/ 22 w 68"/>
                <a:gd name="T51" fmla="*/ 270 h 270"/>
                <a:gd name="T52" fmla="*/ 0 w 68"/>
                <a:gd name="T53" fmla="*/ 270 h 27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8" h="270">
                  <a:moveTo>
                    <a:pt x="0" y="270"/>
                  </a:moveTo>
                  <a:lnTo>
                    <a:pt x="0" y="270"/>
                  </a:lnTo>
                  <a:lnTo>
                    <a:pt x="2" y="196"/>
                  </a:lnTo>
                  <a:lnTo>
                    <a:pt x="4" y="138"/>
                  </a:lnTo>
                  <a:lnTo>
                    <a:pt x="8" y="96"/>
                  </a:lnTo>
                  <a:lnTo>
                    <a:pt x="14" y="66"/>
                  </a:lnTo>
                  <a:lnTo>
                    <a:pt x="24" y="40"/>
                  </a:lnTo>
                  <a:lnTo>
                    <a:pt x="32" y="20"/>
                  </a:lnTo>
                  <a:lnTo>
                    <a:pt x="38" y="12"/>
                  </a:lnTo>
                  <a:lnTo>
                    <a:pt x="44" y="8"/>
                  </a:lnTo>
                  <a:lnTo>
                    <a:pt x="56" y="2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68" y="4"/>
                  </a:lnTo>
                  <a:lnTo>
                    <a:pt x="68" y="8"/>
                  </a:lnTo>
                  <a:lnTo>
                    <a:pt x="66" y="18"/>
                  </a:lnTo>
                  <a:lnTo>
                    <a:pt x="62" y="32"/>
                  </a:lnTo>
                  <a:lnTo>
                    <a:pt x="64" y="38"/>
                  </a:lnTo>
                  <a:lnTo>
                    <a:pt x="64" y="46"/>
                  </a:lnTo>
                  <a:lnTo>
                    <a:pt x="62" y="70"/>
                  </a:lnTo>
                  <a:lnTo>
                    <a:pt x="40" y="188"/>
                  </a:lnTo>
                  <a:lnTo>
                    <a:pt x="22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3" name="Freeform 679"/>
            <p:cNvSpPr>
              <a:spLocks/>
            </p:cNvSpPr>
            <p:nvPr/>
          </p:nvSpPr>
          <p:spPr bwMode="auto">
            <a:xfrm>
              <a:off x="1330" y="2329"/>
              <a:ext cx="122" cy="284"/>
            </a:xfrm>
            <a:custGeom>
              <a:avLst/>
              <a:gdLst>
                <a:gd name="T0" fmla="*/ 0 w 122"/>
                <a:gd name="T1" fmla="*/ 272 h 284"/>
                <a:gd name="T2" fmla="*/ 0 w 122"/>
                <a:gd name="T3" fmla="*/ 272 h 284"/>
                <a:gd name="T4" fmla="*/ 4 w 122"/>
                <a:gd name="T5" fmla="*/ 250 h 284"/>
                <a:gd name="T6" fmla="*/ 16 w 122"/>
                <a:gd name="T7" fmla="*/ 202 h 284"/>
                <a:gd name="T8" fmla="*/ 30 w 122"/>
                <a:gd name="T9" fmla="*/ 142 h 284"/>
                <a:gd name="T10" fmla="*/ 40 w 122"/>
                <a:gd name="T11" fmla="*/ 116 h 284"/>
                <a:gd name="T12" fmla="*/ 48 w 122"/>
                <a:gd name="T13" fmla="*/ 96 h 284"/>
                <a:gd name="T14" fmla="*/ 48 w 122"/>
                <a:gd name="T15" fmla="*/ 96 h 284"/>
                <a:gd name="T16" fmla="*/ 58 w 122"/>
                <a:gd name="T17" fmla="*/ 80 h 284"/>
                <a:gd name="T18" fmla="*/ 68 w 122"/>
                <a:gd name="T19" fmla="*/ 66 h 284"/>
                <a:gd name="T20" fmla="*/ 86 w 122"/>
                <a:gd name="T21" fmla="*/ 40 h 284"/>
                <a:gd name="T22" fmla="*/ 100 w 122"/>
                <a:gd name="T23" fmla="*/ 22 h 284"/>
                <a:gd name="T24" fmla="*/ 108 w 122"/>
                <a:gd name="T25" fmla="*/ 12 h 284"/>
                <a:gd name="T26" fmla="*/ 108 w 122"/>
                <a:gd name="T27" fmla="*/ 12 h 284"/>
                <a:gd name="T28" fmla="*/ 110 w 122"/>
                <a:gd name="T29" fmla="*/ 4 h 284"/>
                <a:gd name="T30" fmla="*/ 114 w 122"/>
                <a:gd name="T31" fmla="*/ 0 h 284"/>
                <a:gd name="T32" fmla="*/ 116 w 122"/>
                <a:gd name="T33" fmla="*/ 0 h 284"/>
                <a:gd name="T34" fmla="*/ 118 w 122"/>
                <a:gd name="T35" fmla="*/ 2 h 284"/>
                <a:gd name="T36" fmla="*/ 122 w 122"/>
                <a:gd name="T37" fmla="*/ 8 h 284"/>
                <a:gd name="T38" fmla="*/ 122 w 122"/>
                <a:gd name="T39" fmla="*/ 8 h 284"/>
                <a:gd name="T40" fmla="*/ 122 w 122"/>
                <a:gd name="T41" fmla="*/ 14 h 284"/>
                <a:gd name="T42" fmla="*/ 122 w 122"/>
                <a:gd name="T43" fmla="*/ 20 h 284"/>
                <a:gd name="T44" fmla="*/ 116 w 122"/>
                <a:gd name="T45" fmla="*/ 40 h 284"/>
                <a:gd name="T46" fmla="*/ 80 w 122"/>
                <a:gd name="T47" fmla="*/ 154 h 284"/>
                <a:gd name="T48" fmla="*/ 80 w 122"/>
                <a:gd name="T49" fmla="*/ 154 h 284"/>
                <a:gd name="T50" fmla="*/ 66 w 122"/>
                <a:gd name="T51" fmla="*/ 196 h 284"/>
                <a:gd name="T52" fmla="*/ 54 w 122"/>
                <a:gd name="T53" fmla="*/ 228 h 284"/>
                <a:gd name="T54" fmla="*/ 42 w 122"/>
                <a:gd name="T55" fmla="*/ 250 h 284"/>
                <a:gd name="T56" fmla="*/ 34 w 122"/>
                <a:gd name="T57" fmla="*/ 266 h 284"/>
                <a:gd name="T58" fmla="*/ 26 w 122"/>
                <a:gd name="T59" fmla="*/ 276 h 284"/>
                <a:gd name="T60" fmla="*/ 22 w 122"/>
                <a:gd name="T61" fmla="*/ 282 h 284"/>
                <a:gd name="T62" fmla="*/ 18 w 122"/>
                <a:gd name="T63" fmla="*/ 284 h 284"/>
                <a:gd name="T64" fmla="*/ 0 w 122"/>
                <a:gd name="T65" fmla="*/ 272 h 2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2" h="284">
                  <a:moveTo>
                    <a:pt x="0" y="272"/>
                  </a:moveTo>
                  <a:lnTo>
                    <a:pt x="0" y="272"/>
                  </a:lnTo>
                  <a:lnTo>
                    <a:pt x="4" y="250"/>
                  </a:lnTo>
                  <a:lnTo>
                    <a:pt x="16" y="202"/>
                  </a:lnTo>
                  <a:lnTo>
                    <a:pt x="30" y="142"/>
                  </a:lnTo>
                  <a:lnTo>
                    <a:pt x="40" y="116"/>
                  </a:lnTo>
                  <a:lnTo>
                    <a:pt x="48" y="96"/>
                  </a:lnTo>
                  <a:lnTo>
                    <a:pt x="58" y="80"/>
                  </a:lnTo>
                  <a:lnTo>
                    <a:pt x="68" y="66"/>
                  </a:lnTo>
                  <a:lnTo>
                    <a:pt x="86" y="40"/>
                  </a:lnTo>
                  <a:lnTo>
                    <a:pt x="100" y="22"/>
                  </a:lnTo>
                  <a:lnTo>
                    <a:pt x="108" y="12"/>
                  </a:lnTo>
                  <a:lnTo>
                    <a:pt x="110" y="4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18" y="2"/>
                  </a:lnTo>
                  <a:lnTo>
                    <a:pt x="122" y="8"/>
                  </a:lnTo>
                  <a:lnTo>
                    <a:pt x="122" y="14"/>
                  </a:lnTo>
                  <a:lnTo>
                    <a:pt x="122" y="20"/>
                  </a:lnTo>
                  <a:lnTo>
                    <a:pt x="116" y="40"/>
                  </a:lnTo>
                  <a:lnTo>
                    <a:pt x="80" y="154"/>
                  </a:lnTo>
                  <a:lnTo>
                    <a:pt x="66" y="196"/>
                  </a:lnTo>
                  <a:lnTo>
                    <a:pt x="54" y="228"/>
                  </a:lnTo>
                  <a:lnTo>
                    <a:pt x="42" y="250"/>
                  </a:lnTo>
                  <a:lnTo>
                    <a:pt x="34" y="266"/>
                  </a:lnTo>
                  <a:lnTo>
                    <a:pt x="26" y="276"/>
                  </a:lnTo>
                  <a:lnTo>
                    <a:pt x="22" y="282"/>
                  </a:lnTo>
                  <a:lnTo>
                    <a:pt x="18" y="284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4" name="Freeform 680"/>
            <p:cNvSpPr>
              <a:spLocks/>
            </p:cNvSpPr>
            <p:nvPr/>
          </p:nvSpPr>
          <p:spPr bwMode="auto">
            <a:xfrm>
              <a:off x="1210" y="2341"/>
              <a:ext cx="74" cy="282"/>
            </a:xfrm>
            <a:custGeom>
              <a:avLst/>
              <a:gdLst>
                <a:gd name="T0" fmla="*/ 74 w 74"/>
                <a:gd name="T1" fmla="*/ 264 h 282"/>
                <a:gd name="T2" fmla="*/ 74 w 74"/>
                <a:gd name="T3" fmla="*/ 264 h 282"/>
                <a:gd name="T4" fmla="*/ 68 w 74"/>
                <a:gd name="T5" fmla="*/ 176 h 282"/>
                <a:gd name="T6" fmla="*/ 60 w 74"/>
                <a:gd name="T7" fmla="*/ 108 h 282"/>
                <a:gd name="T8" fmla="*/ 56 w 74"/>
                <a:gd name="T9" fmla="*/ 80 h 282"/>
                <a:gd name="T10" fmla="*/ 52 w 74"/>
                <a:gd name="T11" fmla="*/ 62 h 282"/>
                <a:gd name="T12" fmla="*/ 52 w 74"/>
                <a:gd name="T13" fmla="*/ 62 h 282"/>
                <a:gd name="T14" fmla="*/ 38 w 74"/>
                <a:gd name="T15" fmla="*/ 38 h 282"/>
                <a:gd name="T16" fmla="*/ 24 w 74"/>
                <a:gd name="T17" fmla="*/ 14 h 282"/>
                <a:gd name="T18" fmla="*/ 16 w 74"/>
                <a:gd name="T19" fmla="*/ 6 h 282"/>
                <a:gd name="T20" fmla="*/ 12 w 74"/>
                <a:gd name="T21" fmla="*/ 0 h 282"/>
                <a:gd name="T22" fmla="*/ 8 w 74"/>
                <a:gd name="T23" fmla="*/ 0 h 282"/>
                <a:gd name="T24" fmla="*/ 6 w 74"/>
                <a:gd name="T25" fmla="*/ 4 h 282"/>
                <a:gd name="T26" fmla="*/ 6 w 74"/>
                <a:gd name="T27" fmla="*/ 4 h 282"/>
                <a:gd name="T28" fmla="*/ 4 w 74"/>
                <a:gd name="T29" fmla="*/ 18 h 282"/>
                <a:gd name="T30" fmla="*/ 2 w 74"/>
                <a:gd name="T31" fmla="*/ 34 h 282"/>
                <a:gd name="T32" fmla="*/ 0 w 74"/>
                <a:gd name="T33" fmla="*/ 56 h 282"/>
                <a:gd name="T34" fmla="*/ 2 w 74"/>
                <a:gd name="T35" fmla="*/ 68 h 282"/>
                <a:gd name="T36" fmla="*/ 4 w 74"/>
                <a:gd name="T37" fmla="*/ 80 h 282"/>
                <a:gd name="T38" fmla="*/ 4 w 74"/>
                <a:gd name="T39" fmla="*/ 80 h 282"/>
                <a:gd name="T40" fmla="*/ 16 w 74"/>
                <a:gd name="T41" fmla="*/ 114 h 282"/>
                <a:gd name="T42" fmla="*/ 30 w 74"/>
                <a:gd name="T43" fmla="*/ 154 h 282"/>
                <a:gd name="T44" fmla="*/ 42 w 74"/>
                <a:gd name="T45" fmla="*/ 194 h 282"/>
                <a:gd name="T46" fmla="*/ 46 w 74"/>
                <a:gd name="T47" fmla="*/ 212 h 282"/>
                <a:gd name="T48" fmla="*/ 50 w 74"/>
                <a:gd name="T49" fmla="*/ 228 h 282"/>
                <a:gd name="T50" fmla="*/ 50 w 74"/>
                <a:gd name="T51" fmla="*/ 228 h 282"/>
                <a:gd name="T52" fmla="*/ 52 w 74"/>
                <a:gd name="T53" fmla="*/ 282 h 282"/>
                <a:gd name="T54" fmla="*/ 74 w 74"/>
                <a:gd name="T55" fmla="*/ 264 h 28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74" h="282">
                  <a:moveTo>
                    <a:pt x="74" y="264"/>
                  </a:moveTo>
                  <a:lnTo>
                    <a:pt x="74" y="264"/>
                  </a:lnTo>
                  <a:lnTo>
                    <a:pt x="68" y="176"/>
                  </a:lnTo>
                  <a:lnTo>
                    <a:pt x="60" y="108"/>
                  </a:lnTo>
                  <a:lnTo>
                    <a:pt x="56" y="80"/>
                  </a:lnTo>
                  <a:lnTo>
                    <a:pt x="52" y="62"/>
                  </a:lnTo>
                  <a:lnTo>
                    <a:pt x="38" y="38"/>
                  </a:lnTo>
                  <a:lnTo>
                    <a:pt x="24" y="14"/>
                  </a:lnTo>
                  <a:lnTo>
                    <a:pt x="16" y="6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4"/>
                  </a:lnTo>
                  <a:lnTo>
                    <a:pt x="4" y="18"/>
                  </a:lnTo>
                  <a:lnTo>
                    <a:pt x="2" y="34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4" y="80"/>
                  </a:lnTo>
                  <a:lnTo>
                    <a:pt x="16" y="114"/>
                  </a:lnTo>
                  <a:lnTo>
                    <a:pt x="30" y="154"/>
                  </a:lnTo>
                  <a:lnTo>
                    <a:pt x="42" y="194"/>
                  </a:lnTo>
                  <a:lnTo>
                    <a:pt x="46" y="212"/>
                  </a:lnTo>
                  <a:lnTo>
                    <a:pt x="50" y="228"/>
                  </a:lnTo>
                  <a:lnTo>
                    <a:pt x="52" y="282"/>
                  </a:lnTo>
                  <a:lnTo>
                    <a:pt x="74" y="26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5" name="Freeform 681"/>
            <p:cNvSpPr>
              <a:spLocks/>
            </p:cNvSpPr>
            <p:nvPr/>
          </p:nvSpPr>
          <p:spPr bwMode="auto">
            <a:xfrm>
              <a:off x="1396" y="2463"/>
              <a:ext cx="212" cy="200"/>
            </a:xfrm>
            <a:custGeom>
              <a:avLst/>
              <a:gdLst>
                <a:gd name="T0" fmla="*/ 20 w 212"/>
                <a:gd name="T1" fmla="*/ 200 h 200"/>
                <a:gd name="T2" fmla="*/ 20 w 212"/>
                <a:gd name="T3" fmla="*/ 200 h 200"/>
                <a:gd name="T4" fmla="*/ 22 w 212"/>
                <a:gd name="T5" fmla="*/ 198 h 200"/>
                <a:gd name="T6" fmla="*/ 54 w 212"/>
                <a:gd name="T7" fmla="*/ 174 h 200"/>
                <a:gd name="T8" fmla="*/ 54 w 212"/>
                <a:gd name="T9" fmla="*/ 174 h 200"/>
                <a:gd name="T10" fmla="*/ 86 w 212"/>
                <a:gd name="T11" fmla="*/ 148 h 200"/>
                <a:gd name="T12" fmla="*/ 122 w 212"/>
                <a:gd name="T13" fmla="*/ 116 h 200"/>
                <a:gd name="T14" fmla="*/ 158 w 212"/>
                <a:gd name="T15" fmla="*/ 80 h 200"/>
                <a:gd name="T16" fmla="*/ 172 w 212"/>
                <a:gd name="T17" fmla="*/ 64 h 200"/>
                <a:gd name="T18" fmla="*/ 182 w 212"/>
                <a:gd name="T19" fmla="*/ 48 h 200"/>
                <a:gd name="T20" fmla="*/ 182 w 212"/>
                <a:gd name="T21" fmla="*/ 48 h 200"/>
                <a:gd name="T22" fmla="*/ 210 w 212"/>
                <a:gd name="T23" fmla="*/ 8 h 200"/>
                <a:gd name="T24" fmla="*/ 212 w 212"/>
                <a:gd name="T25" fmla="*/ 4 h 200"/>
                <a:gd name="T26" fmla="*/ 212 w 212"/>
                <a:gd name="T27" fmla="*/ 0 h 200"/>
                <a:gd name="T28" fmla="*/ 210 w 212"/>
                <a:gd name="T29" fmla="*/ 0 h 200"/>
                <a:gd name="T30" fmla="*/ 204 w 212"/>
                <a:gd name="T31" fmla="*/ 0 h 200"/>
                <a:gd name="T32" fmla="*/ 204 w 212"/>
                <a:gd name="T33" fmla="*/ 0 h 200"/>
                <a:gd name="T34" fmla="*/ 196 w 212"/>
                <a:gd name="T35" fmla="*/ 2 h 200"/>
                <a:gd name="T36" fmla="*/ 184 w 212"/>
                <a:gd name="T37" fmla="*/ 8 h 200"/>
                <a:gd name="T38" fmla="*/ 172 w 212"/>
                <a:gd name="T39" fmla="*/ 14 h 200"/>
                <a:gd name="T40" fmla="*/ 156 w 212"/>
                <a:gd name="T41" fmla="*/ 26 h 200"/>
                <a:gd name="T42" fmla="*/ 138 w 212"/>
                <a:gd name="T43" fmla="*/ 40 h 200"/>
                <a:gd name="T44" fmla="*/ 118 w 212"/>
                <a:gd name="T45" fmla="*/ 58 h 200"/>
                <a:gd name="T46" fmla="*/ 96 w 212"/>
                <a:gd name="T47" fmla="*/ 80 h 200"/>
                <a:gd name="T48" fmla="*/ 70 w 212"/>
                <a:gd name="T49" fmla="*/ 106 h 200"/>
                <a:gd name="T50" fmla="*/ 70 w 212"/>
                <a:gd name="T51" fmla="*/ 106 h 200"/>
                <a:gd name="T52" fmla="*/ 0 w 212"/>
                <a:gd name="T53" fmla="*/ 182 h 200"/>
                <a:gd name="T54" fmla="*/ 20 w 212"/>
                <a:gd name="T55" fmla="*/ 200 h 2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2" h="200">
                  <a:moveTo>
                    <a:pt x="20" y="200"/>
                  </a:moveTo>
                  <a:lnTo>
                    <a:pt x="20" y="200"/>
                  </a:lnTo>
                  <a:lnTo>
                    <a:pt x="22" y="198"/>
                  </a:lnTo>
                  <a:lnTo>
                    <a:pt x="54" y="174"/>
                  </a:lnTo>
                  <a:lnTo>
                    <a:pt x="86" y="148"/>
                  </a:lnTo>
                  <a:lnTo>
                    <a:pt x="122" y="116"/>
                  </a:lnTo>
                  <a:lnTo>
                    <a:pt x="158" y="80"/>
                  </a:lnTo>
                  <a:lnTo>
                    <a:pt x="172" y="64"/>
                  </a:lnTo>
                  <a:lnTo>
                    <a:pt x="182" y="48"/>
                  </a:lnTo>
                  <a:lnTo>
                    <a:pt x="210" y="8"/>
                  </a:lnTo>
                  <a:lnTo>
                    <a:pt x="212" y="4"/>
                  </a:lnTo>
                  <a:lnTo>
                    <a:pt x="212" y="0"/>
                  </a:lnTo>
                  <a:lnTo>
                    <a:pt x="210" y="0"/>
                  </a:lnTo>
                  <a:lnTo>
                    <a:pt x="204" y="0"/>
                  </a:lnTo>
                  <a:lnTo>
                    <a:pt x="196" y="2"/>
                  </a:lnTo>
                  <a:lnTo>
                    <a:pt x="184" y="8"/>
                  </a:lnTo>
                  <a:lnTo>
                    <a:pt x="172" y="14"/>
                  </a:lnTo>
                  <a:lnTo>
                    <a:pt x="156" y="26"/>
                  </a:lnTo>
                  <a:lnTo>
                    <a:pt x="138" y="40"/>
                  </a:lnTo>
                  <a:lnTo>
                    <a:pt x="118" y="58"/>
                  </a:lnTo>
                  <a:lnTo>
                    <a:pt x="96" y="80"/>
                  </a:lnTo>
                  <a:lnTo>
                    <a:pt x="70" y="106"/>
                  </a:lnTo>
                  <a:lnTo>
                    <a:pt x="0" y="182"/>
                  </a:lnTo>
                  <a:lnTo>
                    <a:pt x="20" y="2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6" name="Freeform 682"/>
            <p:cNvSpPr>
              <a:spLocks/>
            </p:cNvSpPr>
            <p:nvPr/>
          </p:nvSpPr>
          <p:spPr bwMode="auto">
            <a:xfrm>
              <a:off x="1378" y="2407"/>
              <a:ext cx="174" cy="236"/>
            </a:xfrm>
            <a:custGeom>
              <a:avLst/>
              <a:gdLst>
                <a:gd name="T0" fmla="*/ 16 w 174"/>
                <a:gd name="T1" fmla="*/ 236 h 236"/>
                <a:gd name="T2" fmla="*/ 16 w 174"/>
                <a:gd name="T3" fmla="*/ 236 h 236"/>
                <a:gd name="T4" fmla="*/ 66 w 174"/>
                <a:gd name="T5" fmla="*/ 184 h 236"/>
                <a:gd name="T6" fmla="*/ 108 w 174"/>
                <a:gd name="T7" fmla="*/ 140 h 236"/>
                <a:gd name="T8" fmla="*/ 136 w 174"/>
                <a:gd name="T9" fmla="*/ 108 h 236"/>
                <a:gd name="T10" fmla="*/ 136 w 174"/>
                <a:gd name="T11" fmla="*/ 108 h 236"/>
                <a:gd name="T12" fmla="*/ 152 w 174"/>
                <a:gd name="T13" fmla="*/ 84 h 236"/>
                <a:gd name="T14" fmla="*/ 164 w 174"/>
                <a:gd name="T15" fmla="*/ 60 h 236"/>
                <a:gd name="T16" fmla="*/ 172 w 174"/>
                <a:gd name="T17" fmla="*/ 38 h 236"/>
                <a:gd name="T18" fmla="*/ 174 w 174"/>
                <a:gd name="T19" fmla="*/ 28 h 236"/>
                <a:gd name="T20" fmla="*/ 174 w 174"/>
                <a:gd name="T21" fmla="*/ 22 h 236"/>
                <a:gd name="T22" fmla="*/ 174 w 174"/>
                <a:gd name="T23" fmla="*/ 22 h 236"/>
                <a:gd name="T24" fmla="*/ 170 w 174"/>
                <a:gd name="T25" fmla="*/ 10 h 236"/>
                <a:gd name="T26" fmla="*/ 166 w 174"/>
                <a:gd name="T27" fmla="*/ 2 h 236"/>
                <a:gd name="T28" fmla="*/ 164 w 174"/>
                <a:gd name="T29" fmla="*/ 0 h 236"/>
                <a:gd name="T30" fmla="*/ 160 w 174"/>
                <a:gd name="T31" fmla="*/ 2 h 236"/>
                <a:gd name="T32" fmla="*/ 156 w 174"/>
                <a:gd name="T33" fmla="*/ 6 h 236"/>
                <a:gd name="T34" fmla="*/ 152 w 174"/>
                <a:gd name="T35" fmla="*/ 14 h 236"/>
                <a:gd name="T36" fmla="*/ 152 w 174"/>
                <a:gd name="T37" fmla="*/ 14 h 236"/>
                <a:gd name="T38" fmla="*/ 144 w 174"/>
                <a:gd name="T39" fmla="*/ 24 h 236"/>
                <a:gd name="T40" fmla="*/ 138 w 174"/>
                <a:gd name="T41" fmla="*/ 28 h 236"/>
                <a:gd name="T42" fmla="*/ 132 w 174"/>
                <a:gd name="T43" fmla="*/ 32 h 236"/>
                <a:gd name="T44" fmla="*/ 116 w 174"/>
                <a:gd name="T45" fmla="*/ 52 h 236"/>
                <a:gd name="T46" fmla="*/ 116 w 174"/>
                <a:gd name="T47" fmla="*/ 52 h 236"/>
                <a:gd name="T48" fmla="*/ 48 w 174"/>
                <a:gd name="T49" fmla="*/ 150 h 236"/>
                <a:gd name="T50" fmla="*/ 0 w 174"/>
                <a:gd name="T51" fmla="*/ 220 h 236"/>
                <a:gd name="T52" fmla="*/ 16 w 174"/>
                <a:gd name="T53" fmla="*/ 236 h 2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4" h="236">
                  <a:moveTo>
                    <a:pt x="16" y="236"/>
                  </a:moveTo>
                  <a:lnTo>
                    <a:pt x="16" y="236"/>
                  </a:lnTo>
                  <a:lnTo>
                    <a:pt x="66" y="184"/>
                  </a:lnTo>
                  <a:lnTo>
                    <a:pt x="108" y="140"/>
                  </a:lnTo>
                  <a:lnTo>
                    <a:pt x="136" y="108"/>
                  </a:lnTo>
                  <a:lnTo>
                    <a:pt x="152" y="84"/>
                  </a:lnTo>
                  <a:lnTo>
                    <a:pt x="164" y="60"/>
                  </a:lnTo>
                  <a:lnTo>
                    <a:pt x="172" y="38"/>
                  </a:lnTo>
                  <a:lnTo>
                    <a:pt x="174" y="28"/>
                  </a:lnTo>
                  <a:lnTo>
                    <a:pt x="174" y="22"/>
                  </a:lnTo>
                  <a:lnTo>
                    <a:pt x="170" y="10"/>
                  </a:lnTo>
                  <a:lnTo>
                    <a:pt x="166" y="2"/>
                  </a:lnTo>
                  <a:lnTo>
                    <a:pt x="164" y="0"/>
                  </a:lnTo>
                  <a:lnTo>
                    <a:pt x="160" y="2"/>
                  </a:lnTo>
                  <a:lnTo>
                    <a:pt x="156" y="6"/>
                  </a:lnTo>
                  <a:lnTo>
                    <a:pt x="152" y="14"/>
                  </a:lnTo>
                  <a:lnTo>
                    <a:pt x="144" y="24"/>
                  </a:lnTo>
                  <a:lnTo>
                    <a:pt x="138" y="28"/>
                  </a:lnTo>
                  <a:lnTo>
                    <a:pt x="132" y="32"/>
                  </a:lnTo>
                  <a:lnTo>
                    <a:pt x="116" y="52"/>
                  </a:lnTo>
                  <a:lnTo>
                    <a:pt x="48" y="150"/>
                  </a:lnTo>
                  <a:lnTo>
                    <a:pt x="0" y="220"/>
                  </a:lnTo>
                  <a:lnTo>
                    <a:pt x="16" y="23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7" name="Freeform 683"/>
            <p:cNvSpPr>
              <a:spLocks/>
            </p:cNvSpPr>
            <p:nvPr/>
          </p:nvSpPr>
          <p:spPr bwMode="auto">
            <a:xfrm>
              <a:off x="1358" y="2355"/>
              <a:ext cx="138" cy="274"/>
            </a:xfrm>
            <a:custGeom>
              <a:avLst/>
              <a:gdLst>
                <a:gd name="T0" fmla="*/ 22 w 138"/>
                <a:gd name="T1" fmla="*/ 274 h 274"/>
                <a:gd name="T2" fmla="*/ 22 w 138"/>
                <a:gd name="T3" fmla="*/ 274 h 274"/>
                <a:gd name="T4" fmla="*/ 34 w 138"/>
                <a:gd name="T5" fmla="*/ 256 h 274"/>
                <a:gd name="T6" fmla="*/ 62 w 138"/>
                <a:gd name="T7" fmla="*/ 212 h 274"/>
                <a:gd name="T8" fmla="*/ 92 w 138"/>
                <a:gd name="T9" fmla="*/ 160 h 274"/>
                <a:gd name="T10" fmla="*/ 106 w 138"/>
                <a:gd name="T11" fmla="*/ 136 h 274"/>
                <a:gd name="T12" fmla="*/ 114 w 138"/>
                <a:gd name="T13" fmla="*/ 116 h 274"/>
                <a:gd name="T14" fmla="*/ 114 w 138"/>
                <a:gd name="T15" fmla="*/ 116 h 274"/>
                <a:gd name="T16" fmla="*/ 120 w 138"/>
                <a:gd name="T17" fmla="*/ 98 h 274"/>
                <a:gd name="T18" fmla="*/ 124 w 138"/>
                <a:gd name="T19" fmla="*/ 80 h 274"/>
                <a:gd name="T20" fmla="*/ 128 w 138"/>
                <a:gd name="T21" fmla="*/ 50 h 274"/>
                <a:gd name="T22" fmla="*/ 132 w 138"/>
                <a:gd name="T23" fmla="*/ 28 h 274"/>
                <a:gd name="T24" fmla="*/ 134 w 138"/>
                <a:gd name="T25" fmla="*/ 14 h 274"/>
                <a:gd name="T26" fmla="*/ 134 w 138"/>
                <a:gd name="T27" fmla="*/ 14 h 274"/>
                <a:gd name="T28" fmla="*/ 138 w 138"/>
                <a:gd name="T29" fmla="*/ 8 h 274"/>
                <a:gd name="T30" fmla="*/ 138 w 138"/>
                <a:gd name="T31" fmla="*/ 2 h 274"/>
                <a:gd name="T32" fmla="*/ 136 w 138"/>
                <a:gd name="T33" fmla="*/ 0 h 274"/>
                <a:gd name="T34" fmla="*/ 134 w 138"/>
                <a:gd name="T35" fmla="*/ 0 h 274"/>
                <a:gd name="T36" fmla="*/ 128 w 138"/>
                <a:gd name="T37" fmla="*/ 2 h 274"/>
                <a:gd name="T38" fmla="*/ 128 w 138"/>
                <a:gd name="T39" fmla="*/ 2 h 274"/>
                <a:gd name="T40" fmla="*/ 122 w 138"/>
                <a:gd name="T41" fmla="*/ 6 h 274"/>
                <a:gd name="T42" fmla="*/ 118 w 138"/>
                <a:gd name="T43" fmla="*/ 10 h 274"/>
                <a:gd name="T44" fmla="*/ 108 w 138"/>
                <a:gd name="T45" fmla="*/ 28 h 274"/>
                <a:gd name="T46" fmla="*/ 50 w 138"/>
                <a:gd name="T47" fmla="*/ 134 h 274"/>
                <a:gd name="T48" fmla="*/ 50 w 138"/>
                <a:gd name="T49" fmla="*/ 134 h 274"/>
                <a:gd name="T50" fmla="*/ 30 w 138"/>
                <a:gd name="T51" fmla="*/ 174 h 274"/>
                <a:gd name="T52" fmla="*/ 16 w 138"/>
                <a:gd name="T53" fmla="*/ 204 h 274"/>
                <a:gd name="T54" fmla="*/ 8 w 138"/>
                <a:gd name="T55" fmla="*/ 228 h 274"/>
                <a:gd name="T56" fmla="*/ 2 w 138"/>
                <a:gd name="T57" fmla="*/ 244 h 274"/>
                <a:gd name="T58" fmla="*/ 0 w 138"/>
                <a:gd name="T59" fmla="*/ 256 h 274"/>
                <a:gd name="T60" fmla="*/ 0 w 138"/>
                <a:gd name="T61" fmla="*/ 264 h 274"/>
                <a:gd name="T62" fmla="*/ 0 w 138"/>
                <a:gd name="T63" fmla="*/ 268 h 274"/>
                <a:gd name="T64" fmla="*/ 22 w 138"/>
                <a:gd name="T65" fmla="*/ 274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8" h="274">
                  <a:moveTo>
                    <a:pt x="22" y="274"/>
                  </a:moveTo>
                  <a:lnTo>
                    <a:pt x="22" y="274"/>
                  </a:lnTo>
                  <a:lnTo>
                    <a:pt x="34" y="256"/>
                  </a:lnTo>
                  <a:lnTo>
                    <a:pt x="62" y="212"/>
                  </a:lnTo>
                  <a:lnTo>
                    <a:pt x="92" y="160"/>
                  </a:lnTo>
                  <a:lnTo>
                    <a:pt x="106" y="136"/>
                  </a:lnTo>
                  <a:lnTo>
                    <a:pt x="114" y="116"/>
                  </a:lnTo>
                  <a:lnTo>
                    <a:pt x="120" y="98"/>
                  </a:lnTo>
                  <a:lnTo>
                    <a:pt x="124" y="80"/>
                  </a:lnTo>
                  <a:lnTo>
                    <a:pt x="128" y="50"/>
                  </a:lnTo>
                  <a:lnTo>
                    <a:pt x="132" y="28"/>
                  </a:lnTo>
                  <a:lnTo>
                    <a:pt x="134" y="14"/>
                  </a:lnTo>
                  <a:lnTo>
                    <a:pt x="138" y="8"/>
                  </a:lnTo>
                  <a:lnTo>
                    <a:pt x="138" y="2"/>
                  </a:lnTo>
                  <a:lnTo>
                    <a:pt x="136" y="0"/>
                  </a:lnTo>
                  <a:lnTo>
                    <a:pt x="134" y="0"/>
                  </a:lnTo>
                  <a:lnTo>
                    <a:pt x="128" y="2"/>
                  </a:lnTo>
                  <a:lnTo>
                    <a:pt x="122" y="6"/>
                  </a:lnTo>
                  <a:lnTo>
                    <a:pt x="118" y="10"/>
                  </a:lnTo>
                  <a:lnTo>
                    <a:pt x="108" y="28"/>
                  </a:lnTo>
                  <a:lnTo>
                    <a:pt x="50" y="134"/>
                  </a:lnTo>
                  <a:lnTo>
                    <a:pt x="30" y="174"/>
                  </a:lnTo>
                  <a:lnTo>
                    <a:pt x="16" y="204"/>
                  </a:lnTo>
                  <a:lnTo>
                    <a:pt x="8" y="228"/>
                  </a:lnTo>
                  <a:lnTo>
                    <a:pt x="2" y="244"/>
                  </a:lnTo>
                  <a:lnTo>
                    <a:pt x="0" y="256"/>
                  </a:lnTo>
                  <a:lnTo>
                    <a:pt x="0" y="264"/>
                  </a:lnTo>
                  <a:lnTo>
                    <a:pt x="0" y="268"/>
                  </a:lnTo>
                  <a:lnTo>
                    <a:pt x="22" y="27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8" name="Freeform 684"/>
            <p:cNvSpPr>
              <a:spLocks/>
            </p:cNvSpPr>
            <p:nvPr/>
          </p:nvSpPr>
          <p:spPr bwMode="auto">
            <a:xfrm>
              <a:off x="1408" y="2525"/>
              <a:ext cx="238" cy="168"/>
            </a:xfrm>
            <a:custGeom>
              <a:avLst/>
              <a:gdLst>
                <a:gd name="T0" fmla="*/ 0 w 238"/>
                <a:gd name="T1" fmla="*/ 140 h 168"/>
                <a:gd name="T2" fmla="*/ 0 w 238"/>
                <a:gd name="T3" fmla="*/ 140 h 168"/>
                <a:gd name="T4" fmla="*/ 68 w 238"/>
                <a:gd name="T5" fmla="*/ 82 h 168"/>
                <a:gd name="T6" fmla="*/ 122 w 238"/>
                <a:gd name="T7" fmla="*/ 40 h 168"/>
                <a:gd name="T8" fmla="*/ 146 w 238"/>
                <a:gd name="T9" fmla="*/ 24 h 168"/>
                <a:gd name="T10" fmla="*/ 162 w 238"/>
                <a:gd name="T11" fmla="*/ 16 h 168"/>
                <a:gd name="T12" fmla="*/ 162 w 238"/>
                <a:gd name="T13" fmla="*/ 16 h 168"/>
                <a:gd name="T14" fmla="*/ 188 w 238"/>
                <a:gd name="T15" fmla="*/ 8 h 168"/>
                <a:gd name="T16" fmla="*/ 216 w 238"/>
                <a:gd name="T17" fmla="*/ 2 h 168"/>
                <a:gd name="T18" fmla="*/ 226 w 238"/>
                <a:gd name="T19" fmla="*/ 0 h 168"/>
                <a:gd name="T20" fmla="*/ 234 w 238"/>
                <a:gd name="T21" fmla="*/ 2 h 168"/>
                <a:gd name="T22" fmla="*/ 238 w 238"/>
                <a:gd name="T23" fmla="*/ 2 h 168"/>
                <a:gd name="T24" fmla="*/ 236 w 238"/>
                <a:gd name="T25" fmla="*/ 6 h 168"/>
                <a:gd name="T26" fmla="*/ 236 w 238"/>
                <a:gd name="T27" fmla="*/ 6 h 168"/>
                <a:gd name="T28" fmla="*/ 226 w 238"/>
                <a:gd name="T29" fmla="*/ 18 h 168"/>
                <a:gd name="T30" fmla="*/ 216 w 238"/>
                <a:gd name="T31" fmla="*/ 32 h 168"/>
                <a:gd name="T32" fmla="*/ 202 w 238"/>
                <a:gd name="T33" fmla="*/ 46 h 168"/>
                <a:gd name="T34" fmla="*/ 192 w 238"/>
                <a:gd name="T35" fmla="*/ 54 h 168"/>
                <a:gd name="T36" fmla="*/ 180 w 238"/>
                <a:gd name="T37" fmla="*/ 62 h 168"/>
                <a:gd name="T38" fmla="*/ 180 w 238"/>
                <a:gd name="T39" fmla="*/ 62 h 168"/>
                <a:gd name="T40" fmla="*/ 148 w 238"/>
                <a:gd name="T41" fmla="*/ 78 h 168"/>
                <a:gd name="T42" fmla="*/ 110 w 238"/>
                <a:gd name="T43" fmla="*/ 94 h 168"/>
                <a:gd name="T44" fmla="*/ 72 w 238"/>
                <a:gd name="T45" fmla="*/ 112 h 168"/>
                <a:gd name="T46" fmla="*/ 56 w 238"/>
                <a:gd name="T47" fmla="*/ 122 h 168"/>
                <a:gd name="T48" fmla="*/ 44 w 238"/>
                <a:gd name="T49" fmla="*/ 132 h 168"/>
                <a:gd name="T50" fmla="*/ 44 w 238"/>
                <a:gd name="T51" fmla="*/ 132 h 168"/>
                <a:gd name="T52" fmla="*/ 4 w 238"/>
                <a:gd name="T53" fmla="*/ 168 h 168"/>
                <a:gd name="T54" fmla="*/ 0 w 238"/>
                <a:gd name="T55" fmla="*/ 140 h 16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38" h="168">
                  <a:moveTo>
                    <a:pt x="0" y="140"/>
                  </a:moveTo>
                  <a:lnTo>
                    <a:pt x="0" y="140"/>
                  </a:lnTo>
                  <a:lnTo>
                    <a:pt x="68" y="82"/>
                  </a:lnTo>
                  <a:lnTo>
                    <a:pt x="122" y="40"/>
                  </a:lnTo>
                  <a:lnTo>
                    <a:pt x="146" y="24"/>
                  </a:lnTo>
                  <a:lnTo>
                    <a:pt x="162" y="16"/>
                  </a:lnTo>
                  <a:lnTo>
                    <a:pt x="188" y="8"/>
                  </a:lnTo>
                  <a:lnTo>
                    <a:pt x="216" y="2"/>
                  </a:lnTo>
                  <a:lnTo>
                    <a:pt x="226" y="0"/>
                  </a:lnTo>
                  <a:lnTo>
                    <a:pt x="234" y="2"/>
                  </a:lnTo>
                  <a:lnTo>
                    <a:pt x="238" y="2"/>
                  </a:lnTo>
                  <a:lnTo>
                    <a:pt x="236" y="6"/>
                  </a:lnTo>
                  <a:lnTo>
                    <a:pt x="226" y="18"/>
                  </a:lnTo>
                  <a:lnTo>
                    <a:pt x="216" y="32"/>
                  </a:lnTo>
                  <a:lnTo>
                    <a:pt x="202" y="46"/>
                  </a:lnTo>
                  <a:lnTo>
                    <a:pt x="192" y="54"/>
                  </a:lnTo>
                  <a:lnTo>
                    <a:pt x="180" y="62"/>
                  </a:lnTo>
                  <a:lnTo>
                    <a:pt x="148" y="78"/>
                  </a:lnTo>
                  <a:lnTo>
                    <a:pt x="110" y="94"/>
                  </a:lnTo>
                  <a:lnTo>
                    <a:pt x="72" y="112"/>
                  </a:lnTo>
                  <a:lnTo>
                    <a:pt x="56" y="122"/>
                  </a:lnTo>
                  <a:lnTo>
                    <a:pt x="44" y="132"/>
                  </a:lnTo>
                  <a:lnTo>
                    <a:pt x="4" y="168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49" name="Freeform 685"/>
            <p:cNvSpPr>
              <a:spLocks/>
            </p:cNvSpPr>
            <p:nvPr/>
          </p:nvSpPr>
          <p:spPr bwMode="auto">
            <a:xfrm>
              <a:off x="1406" y="2697"/>
              <a:ext cx="256" cy="136"/>
            </a:xfrm>
            <a:custGeom>
              <a:avLst/>
              <a:gdLst>
                <a:gd name="T0" fmla="*/ 14 w 256"/>
                <a:gd name="T1" fmla="*/ 0 h 136"/>
                <a:gd name="T2" fmla="*/ 14 w 256"/>
                <a:gd name="T3" fmla="*/ 0 h 136"/>
                <a:gd name="T4" fmla="*/ 16 w 256"/>
                <a:gd name="T5" fmla="*/ 2 h 136"/>
                <a:gd name="T6" fmla="*/ 54 w 256"/>
                <a:gd name="T7" fmla="*/ 16 h 136"/>
                <a:gd name="T8" fmla="*/ 54 w 256"/>
                <a:gd name="T9" fmla="*/ 16 h 136"/>
                <a:gd name="T10" fmla="*/ 92 w 256"/>
                <a:gd name="T11" fmla="*/ 30 h 136"/>
                <a:gd name="T12" fmla="*/ 138 w 256"/>
                <a:gd name="T13" fmla="*/ 50 h 136"/>
                <a:gd name="T14" fmla="*/ 180 w 256"/>
                <a:gd name="T15" fmla="*/ 74 h 136"/>
                <a:gd name="T16" fmla="*/ 198 w 256"/>
                <a:gd name="T17" fmla="*/ 84 h 136"/>
                <a:gd name="T18" fmla="*/ 214 w 256"/>
                <a:gd name="T19" fmla="*/ 96 h 136"/>
                <a:gd name="T20" fmla="*/ 214 w 256"/>
                <a:gd name="T21" fmla="*/ 96 h 136"/>
                <a:gd name="T22" fmla="*/ 252 w 256"/>
                <a:gd name="T23" fmla="*/ 126 h 136"/>
                <a:gd name="T24" fmla="*/ 256 w 256"/>
                <a:gd name="T25" fmla="*/ 130 h 136"/>
                <a:gd name="T26" fmla="*/ 256 w 256"/>
                <a:gd name="T27" fmla="*/ 134 h 136"/>
                <a:gd name="T28" fmla="*/ 254 w 256"/>
                <a:gd name="T29" fmla="*/ 136 h 136"/>
                <a:gd name="T30" fmla="*/ 248 w 256"/>
                <a:gd name="T31" fmla="*/ 136 h 136"/>
                <a:gd name="T32" fmla="*/ 248 w 256"/>
                <a:gd name="T33" fmla="*/ 136 h 136"/>
                <a:gd name="T34" fmla="*/ 240 w 256"/>
                <a:gd name="T35" fmla="*/ 136 h 136"/>
                <a:gd name="T36" fmla="*/ 228 w 256"/>
                <a:gd name="T37" fmla="*/ 134 h 136"/>
                <a:gd name="T38" fmla="*/ 214 w 256"/>
                <a:gd name="T39" fmla="*/ 132 h 136"/>
                <a:gd name="T40" fmla="*/ 196 w 256"/>
                <a:gd name="T41" fmla="*/ 126 h 136"/>
                <a:gd name="T42" fmla="*/ 174 w 256"/>
                <a:gd name="T43" fmla="*/ 118 h 136"/>
                <a:gd name="T44" fmla="*/ 150 w 256"/>
                <a:gd name="T45" fmla="*/ 106 h 136"/>
                <a:gd name="T46" fmla="*/ 122 w 256"/>
                <a:gd name="T47" fmla="*/ 92 h 136"/>
                <a:gd name="T48" fmla="*/ 90 w 256"/>
                <a:gd name="T49" fmla="*/ 74 h 136"/>
                <a:gd name="T50" fmla="*/ 90 w 256"/>
                <a:gd name="T51" fmla="*/ 74 h 136"/>
                <a:gd name="T52" fmla="*/ 0 w 256"/>
                <a:gd name="T53" fmla="*/ 22 h 136"/>
                <a:gd name="T54" fmla="*/ 14 w 256"/>
                <a:gd name="T55" fmla="*/ 0 h 1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6" h="136">
                  <a:moveTo>
                    <a:pt x="14" y="0"/>
                  </a:moveTo>
                  <a:lnTo>
                    <a:pt x="14" y="0"/>
                  </a:lnTo>
                  <a:lnTo>
                    <a:pt x="16" y="2"/>
                  </a:lnTo>
                  <a:lnTo>
                    <a:pt x="54" y="16"/>
                  </a:lnTo>
                  <a:lnTo>
                    <a:pt x="92" y="30"/>
                  </a:lnTo>
                  <a:lnTo>
                    <a:pt x="138" y="50"/>
                  </a:lnTo>
                  <a:lnTo>
                    <a:pt x="180" y="74"/>
                  </a:lnTo>
                  <a:lnTo>
                    <a:pt x="198" y="84"/>
                  </a:lnTo>
                  <a:lnTo>
                    <a:pt x="214" y="96"/>
                  </a:lnTo>
                  <a:lnTo>
                    <a:pt x="252" y="126"/>
                  </a:lnTo>
                  <a:lnTo>
                    <a:pt x="256" y="130"/>
                  </a:lnTo>
                  <a:lnTo>
                    <a:pt x="256" y="134"/>
                  </a:lnTo>
                  <a:lnTo>
                    <a:pt x="254" y="136"/>
                  </a:lnTo>
                  <a:lnTo>
                    <a:pt x="248" y="136"/>
                  </a:lnTo>
                  <a:lnTo>
                    <a:pt x="240" y="136"/>
                  </a:lnTo>
                  <a:lnTo>
                    <a:pt x="228" y="134"/>
                  </a:lnTo>
                  <a:lnTo>
                    <a:pt x="214" y="132"/>
                  </a:lnTo>
                  <a:lnTo>
                    <a:pt x="196" y="126"/>
                  </a:lnTo>
                  <a:lnTo>
                    <a:pt x="174" y="118"/>
                  </a:lnTo>
                  <a:lnTo>
                    <a:pt x="150" y="106"/>
                  </a:lnTo>
                  <a:lnTo>
                    <a:pt x="122" y="92"/>
                  </a:lnTo>
                  <a:lnTo>
                    <a:pt x="90" y="74"/>
                  </a:lnTo>
                  <a:lnTo>
                    <a:pt x="0" y="2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0" name="Freeform 686"/>
            <p:cNvSpPr>
              <a:spLocks/>
            </p:cNvSpPr>
            <p:nvPr/>
          </p:nvSpPr>
          <p:spPr bwMode="auto">
            <a:xfrm>
              <a:off x="1394" y="2723"/>
              <a:ext cx="226" cy="180"/>
            </a:xfrm>
            <a:custGeom>
              <a:avLst/>
              <a:gdLst>
                <a:gd name="T0" fmla="*/ 10 w 226"/>
                <a:gd name="T1" fmla="*/ 0 h 180"/>
                <a:gd name="T2" fmla="*/ 10 w 226"/>
                <a:gd name="T3" fmla="*/ 0 h 180"/>
                <a:gd name="T4" fmla="*/ 76 w 226"/>
                <a:gd name="T5" fmla="*/ 34 h 180"/>
                <a:gd name="T6" fmla="*/ 126 w 226"/>
                <a:gd name="T7" fmla="*/ 64 h 180"/>
                <a:gd name="T8" fmla="*/ 162 w 226"/>
                <a:gd name="T9" fmla="*/ 86 h 180"/>
                <a:gd name="T10" fmla="*/ 162 w 226"/>
                <a:gd name="T11" fmla="*/ 86 h 180"/>
                <a:gd name="T12" fmla="*/ 186 w 226"/>
                <a:gd name="T13" fmla="*/ 104 h 180"/>
                <a:gd name="T14" fmla="*/ 206 w 226"/>
                <a:gd name="T15" fmla="*/ 124 h 180"/>
                <a:gd name="T16" fmla="*/ 220 w 226"/>
                <a:gd name="T17" fmla="*/ 142 h 180"/>
                <a:gd name="T18" fmla="*/ 224 w 226"/>
                <a:gd name="T19" fmla="*/ 150 h 180"/>
                <a:gd name="T20" fmla="*/ 224 w 226"/>
                <a:gd name="T21" fmla="*/ 158 h 180"/>
                <a:gd name="T22" fmla="*/ 224 w 226"/>
                <a:gd name="T23" fmla="*/ 158 h 180"/>
                <a:gd name="T24" fmla="*/ 226 w 226"/>
                <a:gd name="T25" fmla="*/ 170 h 180"/>
                <a:gd name="T26" fmla="*/ 224 w 226"/>
                <a:gd name="T27" fmla="*/ 178 h 180"/>
                <a:gd name="T28" fmla="*/ 222 w 226"/>
                <a:gd name="T29" fmla="*/ 180 h 180"/>
                <a:gd name="T30" fmla="*/ 218 w 226"/>
                <a:gd name="T31" fmla="*/ 180 h 180"/>
                <a:gd name="T32" fmla="*/ 214 w 226"/>
                <a:gd name="T33" fmla="*/ 178 h 180"/>
                <a:gd name="T34" fmla="*/ 206 w 226"/>
                <a:gd name="T35" fmla="*/ 172 h 180"/>
                <a:gd name="T36" fmla="*/ 206 w 226"/>
                <a:gd name="T37" fmla="*/ 172 h 180"/>
                <a:gd name="T38" fmla="*/ 194 w 226"/>
                <a:gd name="T39" fmla="*/ 164 h 180"/>
                <a:gd name="T40" fmla="*/ 190 w 226"/>
                <a:gd name="T41" fmla="*/ 162 h 180"/>
                <a:gd name="T42" fmla="*/ 182 w 226"/>
                <a:gd name="T43" fmla="*/ 158 h 180"/>
                <a:gd name="T44" fmla="*/ 162 w 226"/>
                <a:gd name="T45" fmla="*/ 146 h 180"/>
                <a:gd name="T46" fmla="*/ 162 w 226"/>
                <a:gd name="T47" fmla="*/ 146 h 180"/>
                <a:gd name="T48" fmla="*/ 66 w 226"/>
                <a:gd name="T49" fmla="*/ 72 h 180"/>
                <a:gd name="T50" fmla="*/ 0 w 226"/>
                <a:gd name="T51" fmla="*/ 20 h 180"/>
                <a:gd name="T52" fmla="*/ 10 w 226"/>
                <a:gd name="T53" fmla="*/ 0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6" h="180">
                  <a:moveTo>
                    <a:pt x="10" y="0"/>
                  </a:moveTo>
                  <a:lnTo>
                    <a:pt x="10" y="0"/>
                  </a:lnTo>
                  <a:lnTo>
                    <a:pt x="76" y="34"/>
                  </a:lnTo>
                  <a:lnTo>
                    <a:pt x="126" y="64"/>
                  </a:lnTo>
                  <a:lnTo>
                    <a:pt x="162" y="86"/>
                  </a:lnTo>
                  <a:lnTo>
                    <a:pt x="186" y="104"/>
                  </a:lnTo>
                  <a:lnTo>
                    <a:pt x="206" y="124"/>
                  </a:lnTo>
                  <a:lnTo>
                    <a:pt x="220" y="142"/>
                  </a:lnTo>
                  <a:lnTo>
                    <a:pt x="224" y="150"/>
                  </a:lnTo>
                  <a:lnTo>
                    <a:pt x="224" y="158"/>
                  </a:lnTo>
                  <a:lnTo>
                    <a:pt x="226" y="170"/>
                  </a:lnTo>
                  <a:lnTo>
                    <a:pt x="224" y="178"/>
                  </a:lnTo>
                  <a:lnTo>
                    <a:pt x="222" y="180"/>
                  </a:lnTo>
                  <a:lnTo>
                    <a:pt x="218" y="180"/>
                  </a:lnTo>
                  <a:lnTo>
                    <a:pt x="214" y="178"/>
                  </a:lnTo>
                  <a:lnTo>
                    <a:pt x="206" y="172"/>
                  </a:lnTo>
                  <a:lnTo>
                    <a:pt x="194" y="164"/>
                  </a:lnTo>
                  <a:lnTo>
                    <a:pt x="190" y="162"/>
                  </a:lnTo>
                  <a:lnTo>
                    <a:pt x="182" y="158"/>
                  </a:lnTo>
                  <a:lnTo>
                    <a:pt x="162" y="146"/>
                  </a:lnTo>
                  <a:lnTo>
                    <a:pt x="66" y="72"/>
                  </a:lnTo>
                  <a:lnTo>
                    <a:pt x="0" y="2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1" name="Freeform 687"/>
            <p:cNvSpPr>
              <a:spLocks/>
            </p:cNvSpPr>
            <p:nvPr/>
          </p:nvSpPr>
          <p:spPr bwMode="auto">
            <a:xfrm>
              <a:off x="1376" y="2741"/>
              <a:ext cx="210" cy="227"/>
            </a:xfrm>
            <a:custGeom>
              <a:avLst/>
              <a:gdLst>
                <a:gd name="T0" fmla="*/ 20 w 210"/>
                <a:gd name="T1" fmla="*/ 0 h 227"/>
                <a:gd name="T2" fmla="*/ 20 w 210"/>
                <a:gd name="T3" fmla="*/ 0 h 227"/>
                <a:gd name="T4" fmla="*/ 36 w 210"/>
                <a:gd name="T5" fmla="*/ 14 h 227"/>
                <a:gd name="T6" fmla="*/ 76 w 210"/>
                <a:gd name="T7" fmla="*/ 46 h 227"/>
                <a:gd name="T8" fmla="*/ 120 w 210"/>
                <a:gd name="T9" fmla="*/ 86 h 227"/>
                <a:gd name="T10" fmla="*/ 140 w 210"/>
                <a:gd name="T11" fmla="*/ 106 h 227"/>
                <a:gd name="T12" fmla="*/ 154 w 210"/>
                <a:gd name="T13" fmla="*/ 122 h 227"/>
                <a:gd name="T14" fmla="*/ 154 w 210"/>
                <a:gd name="T15" fmla="*/ 122 h 227"/>
                <a:gd name="T16" fmla="*/ 166 w 210"/>
                <a:gd name="T17" fmla="*/ 138 h 227"/>
                <a:gd name="T18" fmla="*/ 174 w 210"/>
                <a:gd name="T19" fmla="*/ 154 h 227"/>
                <a:gd name="T20" fmla="*/ 188 w 210"/>
                <a:gd name="T21" fmla="*/ 180 h 227"/>
                <a:gd name="T22" fmla="*/ 196 w 210"/>
                <a:gd name="T23" fmla="*/ 201 h 227"/>
                <a:gd name="T24" fmla="*/ 204 w 210"/>
                <a:gd name="T25" fmla="*/ 213 h 227"/>
                <a:gd name="T26" fmla="*/ 204 w 210"/>
                <a:gd name="T27" fmla="*/ 213 h 227"/>
                <a:gd name="T28" fmla="*/ 208 w 210"/>
                <a:gd name="T29" fmla="*/ 217 h 227"/>
                <a:gd name="T30" fmla="*/ 210 w 210"/>
                <a:gd name="T31" fmla="*/ 223 h 227"/>
                <a:gd name="T32" fmla="*/ 210 w 210"/>
                <a:gd name="T33" fmla="*/ 225 h 227"/>
                <a:gd name="T34" fmla="*/ 208 w 210"/>
                <a:gd name="T35" fmla="*/ 227 h 227"/>
                <a:gd name="T36" fmla="*/ 200 w 210"/>
                <a:gd name="T37" fmla="*/ 227 h 227"/>
                <a:gd name="T38" fmla="*/ 200 w 210"/>
                <a:gd name="T39" fmla="*/ 227 h 227"/>
                <a:gd name="T40" fmla="*/ 196 w 210"/>
                <a:gd name="T41" fmla="*/ 225 h 227"/>
                <a:gd name="T42" fmla="*/ 190 w 210"/>
                <a:gd name="T43" fmla="*/ 221 h 227"/>
                <a:gd name="T44" fmla="*/ 174 w 210"/>
                <a:gd name="T45" fmla="*/ 207 h 227"/>
                <a:gd name="T46" fmla="*/ 88 w 210"/>
                <a:gd name="T47" fmla="*/ 124 h 227"/>
                <a:gd name="T48" fmla="*/ 88 w 210"/>
                <a:gd name="T49" fmla="*/ 124 h 227"/>
                <a:gd name="T50" fmla="*/ 58 w 210"/>
                <a:gd name="T51" fmla="*/ 92 h 227"/>
                <a:gd name="T52" fmla="*/ 36 w 210"/>
                <a:gd name="T53" fmla="*/ 68 h 227"/>
                <a:gd name="T54" fmla="*/ 20 w 210"/>
                <a:gd name="T55" fmla="*/ 48 h 227"/>
                <a:gd name="T56" fmla="*/ 10 w 210"/>
                <a:gd name="T57" fmla="*/ 32 h 227"/>
                <a:gd name="T58" fmla="*/ 4 w 210"/>
                <a:gd name="T59" fmla="*/ 22 h 227"/>
                <a:gd name="T60" fmla="*/ 2 w 210"/>
                <a:gd name="T61" fmla="*/ 14 h 227"/>
                <a:gd name="T62" fmla="*/ 0 w 210"/>
                <a:gd name="T63" fmla="*/ 10 h 227"/>
                <a:gd name="T64" fmla="*/ 20 w 210"/>
                <a:gd name="T65" fmla="*/ 0 h 2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0" h="227">
                  <a:moveTo>
                    <a:pt x="20" y="0"/>
                  </a:moveTo>
                  <a:lnTo>
                    <a:pt x="20" y="0"/>
                  </a:lnTo>
                  <a:lnTo>
                    <a:pt x="36" y="14"/>
                  </a:lnTo>
                  <a:lnTo>
                    <a:pt x="76" y="46"/>
                  </a:lnTo>
                  <a:lnTo>
                    <a:pt x="120" y="86"/>
                  </a:lnTo>
                  <a:lnTo>
                    <a:pt x="140" y="106"/>
                  </a:lnTo>
                  <a:lnTo>
                    <a:pt x="154" y="122"/>
                  </a:lnTo>
                  <a:lnTo>
                    <a:pt x="166" y="138"/>
                  </a:lnTo>
                  <a:lnTo>
                    <a:pt x="174" y="154"/>
                  </a:lnTo>
                  <a:lnTo>
                    <a:pt x="188" y="180"/>
                  </a:lnTo>
                  <a:lnTo>
                    <a:pt x="196" y="201"/>
                  </a:lnTo>
                  <a:lnTo>
                    <a:pt x="204" y="213"/>
                  </a:lnTo>
                  <a:lnTo>
                    <a:pt x="208" y="217"/>
                  </a:lnTo>
                  <a:lnTo>
                    <a:pt x="210" y="223"/>
                  </a:lnTo>
                  <a:lnTo>
                    <a:pt x="210" y="225"/>
                  </a:lnTo>
                  <a:lnTo>
                    <a:pt x="208" y="227"/>
                  </a:lnTo>
                  <a:lnTo>
                    <a:pt x="200" y="227"/>
                  </a:lnTo>
                  <a:lnTo>
                    <a:pt x="196" y="225"/>
                  </a:lnTo>
                  <a:lnTo>
                    <a:pt x="190" y="221"/>
                  </a:lnTo>
                  <a:lnTo>
                    <a:pt x="174" y="207"/>
                  </a:lnTo>
                  <a:lnTo>
                    <a:pt x="88" y="124"/>
                  </a:lnTo>
                  <a:lnTo>
                    <a:pt x="58" y="92"/>
                  </a:lnTo>
                  <a:lnTo>
                    <a:pt x="36" y="68"/>
                  </a:lnTo>
                  <a:lnTo>
                    <a:pt x="20" y="48"/>
                  </a:lnTo>
                  <a:lnTo>
                    <a:pt x="10" y="32"/>
                  </a:lnTo>
                  <a:lnTo>
                    <a:pt x="4" y="22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2" name="Freeform 688"/>
            <p:cNvSpPr>
              <a:spLocks/>
            </p:cNvSpPr>
            <p:nvPr/>
          </p:nvSpPr>
          <p:spPr bwMode="auto">
            <a:xfrm>
              <a:off x="1412" y="2595"/>
              <a:ext cx="270" cy="90"/>
            </a:xfrm>
            <a:custGeom>
              <a:avLst/>
              <a:gdLst>
                <a:gd name="T0" fmla="*/ 0 w 270"/>
                <a:gd name="T1" fmla="*/ 64 h 90"/>
                <a:gd name="T2" fmla="*/ 0 w 270"/>
                <a:gd name="T3" fmla="*/ 64 h 90"/>
                <a:gd name="T4" fmla="*/ 4 w 270"/>
                <a:gd name="T5" fmla="*/ 64 h 90"/>
                <a:gd name="T6" fmla="*/ 40 w 270"/>
                <a:gd name="T7" fmla="*/ 48 h 90"/>
                <a:gd name="T8" fmla="*/ 40 w 270"/>
                <a:gd name="T9" fmla="*/ 48 h 90"/>
                <a:gd name="T10" fmla="*/ 78 w 270"/>
                <a:gd name="T11" fmla="*/ 34 h 90"/>
                <a:gd name="T12" fmla="*/ 126 w 270"/>
                <a:gd name="T13" fmla="*/ 20 h 90"/>
                <a:gd name="T14" fmla="*/ 172 w 270"/>
                <a:gd name="T15" fmla="*/ 8 h 90"/>
                <a:gd name="T16" fmla="*/ 194 w 270"/>
                <a:gd name="T17" fmla="*/ 4 h 90"/>
                <a:gd name="T18" fmla="*/ 214 w 270"/>
                <a:gd name="T19" fmla="*/ 2 h 90"/>
                <a:gd name="T20" fmla="*/ 214 w 270"/>
                <a:gd name="T21" fmla="*/ 2 h 90"/>
                <a:gd name="T22" fmla="*/ 262 w 270"/>
                <a:gd name="T23" fmla="*/ 0 h 90"/>
                <a:gd name="T24" fmla="*/ 268 w 270"/>
                <a:gd name="T25" fmla="*/ 0 h 90"/>
                <a:gd name="T26" fmla="*/ 270 w 270"/>
                <a:gd name="T27" fmla="*/ 2 h 90"/>
                <a:gd name="T28" fmla="*/ 270 w 270"/>
                <a:gd name="T29" fmla="*/ 4 h 90"/>
                <a:gd name="T30" fmla="*/ 266 w 270"/>
                <a:gd name="T31" fmla="*/ 8 h 90"/>
                <a:gd name="T32" fmla="*/ 266 w 270"/>
                <a:gd name="T33" fmla="*/ 8 h 90"/>
                <a:gd name="T34" fmla="*/ 260 w 270"/>
                <a:gd name="T35" fmla="*/ 14 h 90"/>
                <a:gd name="T36" fmla="*/ 250 w 270"/>
                <a:gd name="T37" fmla="*/ 20 h 90"/>
                <a:gd name="T38" fmla="*/ 236 w 270"/>
                <a:gd name="T39" fmla="*/ 28 h 90"/>
                <a:gd name="T40" fmla="*/ 220 w 270"/>
                <a:gd name="T41" fmla="*/ 36 h 90"/>
                <a:gd name="T42" fmla="*/ 198 w 270"/>
                <a:gd name="T43" fmla="*/ 44 h 90"/>
                <a:gd name="T44" fmla="*/ 172 w 270"/>
                <a:gd name="T45" fmla="*/ 52 h 90"/>
                <a:gd name="T46" fmla="*/ 142 w 270"/>
                <a:gd name="T47" fmla="*/ 60 h 90"/>
                <a:gd name="T48" fmla="*/ 106 w 270"/>
                <a:gd name="T49" fmla="*/ 68 h 90"/>
                <a:gd name="T50" fmla="*/ 106 w 270"/>
                <a:gd name="T51" fmla="*/ 68 h 90"/>
                <a:gd name="T52" fmla="*/ 4 w 270"/>
                <a:gd name="T53" fmla="*/ 90 h 90"/>
                <a:gd name="T54" fmla="*/ 0 w 270"/>
                <a:gd name="T55" fmla="*/ 64 h 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0" h="90">
                  <a:moveTo>
                    <a:pt x="0" y="64"/>
                  </a:moveTo>
                  <a:lnTo>
                    <a:pt x="0" y="64"/>
                  </a:lnTo>
                  <a:lnTo>
                    <a:pt x="4" y="64"/>
                  </a:lnTo>
                  <a:lnTo>
                    <a:pt x="40" y="48"/>
                  </a:lnTo>
                  <a:lnTo>
                    <a:pt x="78" y="34"/>
                  </a:lnTo>
                  <a:lnTo>
                    <a:pt x="126" y="20"/>
                  </a:lnTo>
                  <a:lnTo>
                    <a:pt x="172" y="8"/>
                  </a:lnTo>
                  <a:lnTo>
                    <a:pt x="194" y="4"/>
                  </a:lnTo>
                  <a:lnTo>
                    <a:pt x="214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0" y="2"/>
                  </a:lnTo>
                  <a:lnTo>
                    <a:pt x="270" y="4"/>
                  </a:lnTo>
                  <a:lnTo>
                    <a:pt x="266" y="8"/>
                  </a:lnTo>
                  <a:lnTo>
                    <a:pt x="260" y="14"/>
                  </a:lnTo>
                  <a:lnTo>
                    <a:pt x="250" y="20"/>
                  </a:lnTo>
                  <a:lnTo>
                    <a:pt x="236" y="28"/>
                  </a:lnTo>
                  <a:lnTo>
                    <a:pt x="220" y="36"/>
                  </a:lnTo>
                  <a:lnTo>
                    <a:pt x="198" y="44"/>
                  </a:lnTo>
                  <a:lnTo>
                    <a:pt x="172" y="52"/>
                  </a:lnTo>
                  <a:lnTo>
                    <a:pt x="142" y="60"/>
                  </a:lnTo>
                  <a:lnTo>
                    <a:pt x="106" y="68"/>
                  </a:lnTo>
                  <a:lnTo>
                    <a:pt x="4" y="9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3" name="Freeform 689"/>
            <p:cNvSpPr>
              <a:spLocks/>
            </p:cNvSpPr>
            <p:nvPr/>
          </p:nvSpPr>
          <p:spPr bwMode="auto">
            <a:xfrm>
              <a:off x="1418" y="2649"/>
              <a:ext cx="278" cy="62"/>
            </a:xfrm>
            <a:custGeom>
              <a:avLst/>
              <a:gdLst>
                <a:gd name="T0" fmla="*/ 0 w 278"/>
                <a:gd name="T1" fmla="*/ 40 h 62"/>
                <a:gd name="T2" fmla="*/ 0 w 278"/>
                <a:gd name="T3" fmla="*/ 40 h 62"/>
                <a:gd name="T4" fmla="*/ 72 w 278"/>
                <a:gd name="T5" fmla="*/ 22 h 62"/>
                <a:gd name="T6" fmla="*/ 128 w 278"/>
                <a:gd name="T7" fmla="*/ 10 h 62"/>
                <a:gd name="T8" fmla="*/ 172 w 278"/>
                <a:gd name="T9" fmla="*/ 2 h 62"/>
                <a:gd name="T10" fmla="*/ 172 w 278"/>
                <a:gd name="T11" fmla="*/ 2 h 62"/>
                <a:gd name="T12" fmla="*/ 200 w 278"/>
                <a:gd name="T13" fmla="*/ 0 h 62"/>
                <a:gd name="T14" fmla="*/ 228 w 278"/>
                <a:gd name="T15" fmla="*/ 2 h 62"/>
                <a:gd name="T16" fmla="*/ 250 w 278"/>
                <a:gd name="T17" fmla="*/ 6 h 62"/>
                <a:gd name="T18" fmla="*/ 260 w 278"/>
                <a:gd name="T19" fmla="*/ 10 h 62"/>
                <a:gd name="T20" fmla="*/ 264 w 278"/>
                <a:gd name="T21" fmla="*/ 14 h 62"/>
                <a:gd name="T22" fmla="*/ 264 w 278"/>
                <a:gd name="T23" fmla="*/ 14 h 62"/>
                <a:gd name="T24" fmla="*/ 274 w 278"/>
                <a:gd name="T25" fmla="*/ 22 h 62"/>
                <a:gd name="T26" fmla="*/ 278 w 278"/>
                <a:gd name="T27" fmla="*/ 30 h 62"/>
                <a:gd name="T28" fmla="*/ 278 w 278"/>
                <a:gd name="T29" fmla="*/ 32 h 62"/>
                <a:gd name="T30" fmla="*/ 276 w 278"/>
                <a:gd name="T31" fmla="*/ 34 h 62"/>
                <a:gd name="T32" fmla="*/ 270 w 278"/>
                <a:gd name="T33" fmla="*/ 36 h 62"/>
                <a:gd name="T34" fmla="*/ 260 w 278"/>
                <a:gd name="T35" fmla="*/ 36 h 62"/>
                <a:gd name="T36" fmla="*/ 260 w 278"/>
                <a:gd name="T37" fmla="*/ 36 h 62"/>
                <a:gd name="T38" fmla="*/ 246 w 278"/>
                <a:gd name="T39" fmla="*/ 38 h 62"/>
                <a:gd name="T40" fmla="*/ 242 w 278"/>
                <a:gd name="T41" fmla="*/ 40 h 62"/>
                <a:gd name="T42" fmla="*/ 234 w 278"/>
                <a:gd name="T43" fmla="*/ 44 h 62"/>
                <a:gd name="T44" fmla="*/ 210 w 278"/>
                <a:gd name="T45" fmla="*/ 46 h 62"/>
                <a:gd name="T46" fmla="*/ 210 w 278"/>
                <a:gd name="T47" fmla="*/ 46 h 62"/>
                <a:gd name="T48" fmla="*/ 90 w 278"/>
                <a:gd name="T49" fmla="*/ 56 h 62"/>
                <a:gd name="T50" fmla="*/ 6 w 278"/>
                <a:gd name="T51" fmla="*/ 62 h 62"/>
                <a:gd name="T52" fmla="*/ 0 w 278"/>
                <a:gd name="T53" fmla="*/ 40 h 6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78" h="62">
                  <a:moveTo>
                    <a:pt x="0" y="40"/>
                  </a:moveTo>
                  <a:lnTo>
                    <a:pt x="0" y="40"/>
                  </a:lnTo>
                  <a:lnTo>
                    <a:pt x="72" y="22"/>
                  </a:lnTo>
                  <a:lnTo>
                    <a:pt x="128" y="10"/>
                  </a:lnTo>
                  <a:lnTo>
                    <a:pt x="172" y="2"/>
                  </a:lnTo>
                  <a:lnTo>
                    <a:pt x="200" y="0"/>
                  </a:lnTo>
                  <a:lnTo>
                    <a:pt x="228" y="2"/>
                  </a:lnTo>
                  <a:lnTo>
                    <a:pt x="250" y="6"/>
                  </a:lnTo>
                  <a:lnTo>
                    <a:pt x="260" y="10"/>
                  </a:lnTo>
                  <a:lnTo>
                    <a:pt x="264" y="14"/>
                  </a:lnTo>
                  <a:lnTo>
                    <a:pt x="274" y="22"/>
                  </a:lnTo>
                  <a:lnTo>
                    <a:pt x="278" y="30"/>
                  </a:lnTo>
                  <a:lnTo>
                    <a:pt x="278" y="32"/>
                  </a:lnTo>
                  <a:lnTo>
                    <a:pt x="276" y="34"/>
                  </a:lnTo>
                  <a:lnTo>
                    <a:pt x="270" y="36"/>
                  </a:lnTo>
                  <a:lnTo>
                    <a:pt x="260" y="36"/>
                  </a:lnTo>
                  <a:lnTo>
                    <a:pt x="246" y="38"/>
                  </a:lnTo>
                  <a:lnTo>
                    <a:pt x="242" y="40"/>
                  </a:lnTo>
                  <a:lnTo>
                    <a:pt x="234" y="44"/>
                  </a:lnTo>
                  <a:lnTo>
                    <a:pt x="210" y="46"/>
                  </a:lnTo>
                  <a:lnTo>
                    <a:pt x="90" y="56"/>
                  </a:lnTo>
                  <a:lnTo>
                    <a:pt x="6" y="6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4" name="Freeform 690"/>
            <p:cNvSpPr>
              <a:spLocks/>
            </p:cNvSpPr>
            <p:nvPr/>
          </p:nvSpPr>
          <p:spPr bwMode="auto">
            <a:xfrm>
              <a:off x="1410" y="2681"/>
              <a:ext cx="272" cy="98"/>
            </a:xfrm>
            <a:custGeom>
              <a:avLst/>
              <a:gdLst>
                <a:gd name="T0" fmla="*/ 4 w 272"/>
                <a:gd name="T1" fmla="*/ 26 h 98"/>
                <a:gd name="T2" fmla="*/ 4 w 272"/>
                <a:gd name="T3" fmla="*/ 26 h 98"/>
                <a:gd name="T4" fmla="*/ 86 w 272"/>
                <a:gd name="T5" fmla="*/ 62 h 98"/>
                <a:gd name="T6" fmla="*/ 150 w 272"/>
                <a:gd name="T7" fmla="*/ 86 h 98"/>
                <a:gd name="T8" fmla="*/ 176 w 272"/>
                <a:gd name="T9" fmla="*/ 94 h 98"/>
                <a:gd name="T10" fmla="*/ 194 w 272"/>
                <a:gd name="T11" fmla="*/ 98 h 98"/>
                <a:gd name="T12" fmla="*/ 194 w 272"/>
                <a:gd name="T13" fmla="*/ 98 h 98"/>
                <a:gd name="T14" fmla="*/ 222 w 272"/>
                <a:gd name="T15" fmla="*/ 96 h 98"/>
                <a:gd name="T16" fmla="*/ 250 w 272"/>
                <a:gd name="T17" fmla="*/ 94 h 98"/>
                <a:gd name="T18" fmla="*/ 262 w 272"/>
                <a:gd name="T19" fmla="*/ 92 h 98"/>
                <a:gd name="T20" fmla="*/ 268 w 272"/>
                <a:gd name="T21" fmla="*/ 90 h 98"/>
                <a:gd name="T22" fmla="*/ 272 w 272"/>
                <a:gd name="T23" fmla="*/ 86 h 98"/>
                <a:gd name="T24" fmla="*/ 268 w 272"/>
                <a:gd name="T25" fmla="*/ 84 h 98"/>
                <a:gd name="T26" fmla="*/ 268 w 272"/>
                <a:gd name="T27" fmla="*/ 84 h 98"/>
                <a:gd name="T28" fmla="*/ 256 w 272"/>
                <a:gd name="T29" fmla="*/ 76 h 98"/>
                <a:gd name="T30" fmla="*/ 242 w 272"/>
                <a:gd name="T31" fmla="*/ 66 h 98"/>
                <a:gd name="T32" fmla="*/ 224 w 272"/>
                <a:gd name="T33" fmla="*/ 56 h 98"/>
                <a:gd name="T34" fmla="*/ 214 w 272"/>
                <a:gd name="T35" fmla="*/ 50 h 98"/>
                <a:gd name="T36" fmla="*/ 200 w 272"/>
                <a:gd name="T37" fmla="*/ 48 h 98"/>
                <a:gd name="T38" fmla="*/ 200 w 272"/>
                <a:gd name="T39" fmla="*/ 48 h 98"/>
                <a:gd name="T40" fmla="*/ 164 w 272"/>
                <a:gd name="T41" fmla="*/ 42 h 98"/>
                <a:gd name="T42" fmla="*/ 122 w 272"/>
                <a:gd name="T43" fmla="*/ 36 h 98"/>
                <a:gd name="T44" fmla="*/ 82 w 272"/>
                <a:gd name="T45" fmla="*/ 30 h 98"/>
                <a:gd name="T46" fmla="*/ 64 w 272"/>
                <a:gd name="T47" fmla="*/ 26 h 98"/>
                <a:gd name="T48" fmla="*/ 48 w 272"/>
                <a:gd name="T49" fmla="*/ 22 h 98"/>
                <a:gd name="T50" fmla="*/ 48 w 272"/>
                <a:gd name="T51" fmla="*/ 22 h 98"/>
                <a:gd name="T52" fmla="*/ 0 w 272"/>
                <a:gd name="T53" fmla="*/ 0 h 98"/>
                <a:gd name="T54" fmla="*/ 4 w 272"/>
                <a:gd name="T55" fmla="*/ 26 h 9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2" h="98">
                  <a:moveTo>
                    <a:pt x="4" y="26"/>
                  </a:moveTo>
                  <a:lnTo>
                    <a:pt x="4" y="26"/>
                  </a:lnTo>
                  <a:lnTo>
                    <a:pt x="86" y="62"/>
                  </a:lnTo>
                  <a:lnTo>
                    <a:pt x="150" y="86"/>
                  </a:lnTo>
                  <a:lnTo>
                    <a:pt x="176" y="94"/>
                  </a:lnTo>
                  <a:lnTo>
                    <a:pt x="194" y="98"/>
                  </a:lnTo>
                  <a:lnTo>
                    <a:pt x="222" y="96"/>
                  </a:lnTo>
                  <a:lnTo>
                    <a:pt x="250" y="94"/>
                  </a:lnTo>
                  <a:lnTo>
                    <a:pt x="262" y="92"/>
                  </a:lnTo>
                  <a:lnTo>
                    <a:pt x="268" y="90"/>
                  </a:lnTo>
                  <a:lnTo>
                    <a:pt x="272" y="86"/>
                  </a:lnTo>
                  <a:lnTo>
                    <a:pt x="268" y="84"/>
                  </a:lnTo>
                  <a:lnTo>
                    <a:pt x="256" y="76"/>
                  </a:lnTo>
                  <a:lnTo>
                    <a:pt x="242" y="66"/>
                  </a:lnTo>
                  <a:lnTo>
                    <a:pt x="224" y="56"/>
                  </a:lnTo>
                  <a:lnTo>
                    <a:pt x="214" y="50"/>
                  </a:lnTo>
                  <a:lnTo>
                    <a:pt x="200" y="48"/>
                  </a:lnTo>
                  <a:lnTo>
                    <a:pt x="164" y="42"/>
                  </a:lnTo>
                  <a:lnTo>
                    <a:pt x="122" y="36"/>
                  </a:lnTo>
                  <a:lnTo>
                    <a:pt x="82" y="30"/>
                  </a:lnTo>
                  <a:lnTo>
                    <a:pt x="64" y="26"/>
                  </a:lnTo>
                  <a:lnTo>
                    <a:pt x="48" y="22"/>
                  </a:lnTo>
                  <a:lnTo>
                    <a:pt x="0" y="0"/>
                  </a:lnTo>
                  <a:lnTo>
                    <a:pt x="4" y="2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5" name="Freeform 691"/>
            <p:cNvSpPr>
              <a:spLocks/>
            </p:cNvSpPr>
            <p:nvPr/>
          </p:nvSpPr>
          <p:spPr bwMode="auto">
            <a:xfrm>
              <a:off x="1302" y="2779"/>
              <a:ext cx="98" cy="271"/>
            </a:xfrm>
            <a:custGeom>
              <a:avLst/>
              <a:gdLst>
                <a:gd name="T0" fmla="*/ 0 w 98"/>
                <a:gd name="T1" fmla="*/ 10 h 271"/>
                <a:gd name="T2" fmla="*/ 0 w 98"/>
                <a:gd name="T3" fmla="*/ 10 h 271"/>
                <a:gd name="T4" fmla="*/ 0 w 98"/>
                <a:gd name="T5" fmla="*/ 14 h 271"/>
                <a:gd name="T6" fmla="*/ 8 w 98"/>
                <a:gd name="T7" fmla="*/ 52 h 271"/>
                <a:gd name="T8" fmla="*/ 8 w 98"/>
                <a:gd name="T9" fmla="*/ 52 h 271"/>
                <a:gd name="T10" fmla="*/ 16 w 98"/>
                <a:gd name="T11" fmla="*/ 94 h 271"/>
                <a:gd name="T12" fmla="*/ 30 w 98"/>
                <a:gd name="T13" fmla="*/ 140 h 271"/>
                <a:gd name="T14" fmla="*/ 44 w 98"/>
                <a:gd name="T15" fmla="*/ 187 h 271"/>
                <a:gd name="T16" fmla="*/ 52 w 98"/>
                <a:gd name="T17" fmla="*/ 207 h 271"/>
                <a:gd name="T18" fmla="*/ 62 w 98"/>
                <a:gd name="T19" fmla="*/ 223 h 271"/>
                <a:gd name="T20" fmla="*/ 62 w 98"/>
                <a:gd name="T21" fmla="*/ 223 h 271"/>
                <a:gd name="T22" fmla="*/ 86 w 98"/>
                <a:gd name="T23" fmla="*/ 265 h 271"/>
                <a:gd name="T24" fmla="*/ 88 w 98"/>
                <a:gd name="T25" fmla="*/ 269 h 271"/>
                <a:gd name="T26" fmla="*/ 92 w 98"/>
                <a:gd name="T27" fmla="*/ 271 h 271"/>
                <a:gd name="T28" fmla="*/ 94 w 98"/>
                <a:gd name="T29" fmla="*/ 269 h 271"/>
                <a:gd name="T30" fmla="*/ 96 w 98"/>
                <a:gd name="T31" fmla="*/ 265 h 271"/>
                <a:gd name="T32" fmla="*/ 96 w 98"/>
                <a:gd name="T33" fmla="*/ 265 h 271"/>
                <a:gd name="T34" fmla="*/ 98 w 98"/>
                <a:gd name="T35" fmla="*/ 255 h 271"/>
                <a:gd name="T36" fmla="*/ 98 w 98"/>
                <a:gd name="T37" fmla="*/ 243 h 271"/>
                <a:gd name="T38" fmla="*/ 96 w 98"/>
                <a:gd name="T39" fmla="*/ 229 h 271"/>
                <a:gd name="T40" fmla="*/ 94 w 98"/>
                <a:gd name="T41" fmla="*/ 211 h 271"/>
                <a:gd name="T42" fmla="*/ 90 w 98"/>
                <a:gd name="T43" fmla="*/ 187 h 271"/>
                <a:gd name="T44" fmla="*/ 82 w 98"/>
                <a:gd name="T45" fmla="*/ 161 h 271"/>
                <a:gd name="T46" fmla="*/ 74 w 98"/>
                <a:gd name="T47" fmla="*/ 132 h 271"/>
                <a:gd name="T48" fmla="*/ 60 w 98"/>
                <a:gd name="T49" fmla="*/ 98 h 271"/>
                <a:gd name="T50" fmla="*/ 60 w 98"/>
                <a:gd name="T51" fmla="*/ 98 h 271"/>
                <a:gd name="T52" fmla="*/ 24 w 98"/>
                <a:gd name="T53" fmla="*/ 0 h 271"/>
                <a:gd name="T54" fmla="*/ 0 w 98"/>
                <a:gd name="T55" fmla="*/ 10 h 27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8" h="271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8" y="52"/>
                  </a:lnTo>
                  <a:lnTo>
                    <a:pt x="16" y="94"/>
                  </a:lnTo>
                  <a:lnTo>
                    <a:pt x="30" y="140"/>
                  </a:lnTo>
                  <a:lnTo>
                    <a:pt x="44" y="187"/>
                  </a:lnTo>
                  <a:lnTo>
                    <a:pt x="52" y="207"/>
                  </a:lnTo>
                  <a:lnTo>
                    <a:pt x="62" y="223"/>
                  </a:lnTo>
                  <a:lnTo>
                    <a:pt x="86" y="265"/>
                  </a:lnTo>
                  <a:lnTo>
                    <a:pt x="88" y="269"/>
                  </a:lnTo>
                  <a:lnTo>
                    <a:pt x="92" y="271"/>
                  </a:lnTo>
                  <a:lnTo>
                    <a:pt x="94" y="269"/>
                  </a:lnTo>
                  <a:lnTo>
                    <a:pt x="96" y="265"/>
                  </a:lnTo>
                  <a:lnTo>
                    <a:pt x="98" y="255"/>
                  </a:lnTo>
                  <a:lnTo>
                    <a:pt x="98" y="243"/>
                  </a:lnTo>
                  <a:lnTo>
                    <a:pt x="96" y="229"/>
                  </a:lnTo>
                  <a:lnTo>
                    <a:pt x="94" y="211"/>
                  </a:lnTo>
                  <a:lnTo>
                    <a:pt x="90" y="187"/>
                  </a:lnTo>
                  <a:lnTo>
                    <a:pt x="82" y="161"/>
                  </a:lnTo>
                  <a:lnTo>
                    <a:pt x="74" y="132"/>
                  </a:lnTo>
                  <a:lnTo>
                    <a:pt x="60" y="98"/>
                  </a:lnTo>
                  <a:lnTo>
                    <a:pt x="24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6" name="Freeform 692"/>
            <p:cNvSpPr>
              <a:spLocks/>
            </p:cNvSpPr>
            <p:nvPr/>
          </p:nvSpPr>
          <p:spPr bwMode="auto">
            <a:xfrm>
              <a:off x="1330" y="2773"/>
              <a:ext cx="144" cy="245"/>
            </a:xfrm>
            <a:custGeom>
              <a:avLst/>
              <a:gdLst>
                <a:gd name="T0" fmla="*/ 0 w 144"/>
                <a:gd name="T1" fmla="*/ 6 h 245"/>
                <a:gd name="T2" fmla="*/ 0 w 144"/>
                <a:gd name="T3" fmla="*/ 6 h 245"/>
                <a:gd name="T4" fmla="*/ 24 w 144"/>
                <a:gd name="T5" fmla="*/ 76 h 245"/>
                <a:gd name="T6" fmla="*/ 44 w 144"/>
                <a:gd name="T7" fmla="*/ 130 h 245"/>
                <a:gd name="T8" fmla="*/ 60 w 144"/>
                <a:gd name="T9" fmla="*/ 169 h 245"/>
                <a:gd name="T10" fmla="*/ 60 w 144"/>
                <a:gd name="T11" fmla="*/ 169 h 245"/>
                <a:gd name="T12" fmla="*/ 74 w 144"/>
                <a:gd name="T13" fmla="*/ 195 h 245"/>
                <a:gd name="T14" fmla="*/ 90 w 144"/>
                <a:gd name="T15" fmla="*/ 217 h 245"/>
                <a:gd name="T16" fmla="*/ 106 w 144"/>
                <a:gd name="T17" fmla="*/ 235 h 245"/>
                <a:gd name="T18" fmla="*/ 114 w 144"/>
                <a:gd name="T19" fmla="*/ 239 h 245"/>
                <a:gd name="T20" fmla="*/ 120 w 144"/>
                <a:gd name="T21" fmla="*/ 243 h 245"/>
                <a:gd name="T22" fmla="*/ 120 w 144"/>
                <a:gd name="T23" fmla="*/ 243 h 245"/>
                <a:gd name="T24" fmla="*/ 132 w 144"/>
                <a:gd name="T25" fmla="*/ 245 h 245"/>
                <a:gd name="T26" fmla="*/ 142 w 144"/>
                <a:gd name="T27" fmla="*/ 245 h 245"/>
                <a:gd name="T28" fmla="*/ 144 w 144"/>
                <a:gd name="T29" fmla="*/ 243 h 245"/>
                <a:gd name="T30" fmla="*/ 144 w 144"/>
                <a:gd name="T31" fmla="*/ 239 h 245"/>
                <a:gd name="T32" fmla="*/ 142 w 144"/>
                <a:gd name="T33" fmla="*/ 235 h 245"/>
                <a:gd name="T34" fmla="*/ 138 w 144"/>
                <a:gd name="T35" fmla="*/ 227 h 245"/>
                <a:gd name="T36" fmla="*/ 138 w 144"/>
                <a:gd name="T37" fmla="*/ 227 h 245"/>
                <a:gd name="T38" fmla="*/ 130 w 144"/>
                <a:gd name="T39" fmla="*/ 213 h 245"/>
                <a:gd name="T40" fmla="*/ 130 w 144"/>
                <a:gd name="T41" fmla="*/ 209 h 245"/>
                <a:gd name="T42" fmla="*/ 128 w 144"/>
                <a:gd name="T43" fmla="*/ 201 h 245"/>
                <a:gd name="T44" fmla="*/ 118 w 144"/>
                <a:gd name="T45" fmla="*/ 177 h 245"/>
                <a:gd name="T46" fmla="*/ 118 w 144"/>
                <a:gd name="T47" fmla="*/ 177 h 245"/>
                <a:gd name="T48" fmla="*/ 62 w 144"/>
                <a:gd name="T49" fmla="*/ 72 h 245"/>
                <a:gd name="T50" fmla="*/ 22 w 144"/>
                <a:gd name="T51" fmla="*/ 0 h 245"/>
                <a:gd name="T52" fmla="*/ 0 w 144"/>
                <a:gd name="T53" fmla="*/ 6 h 2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44" h="245">
                  <a:moveTo>
                    <a:pt x="0" y="6"/>
                  </a:moveTo>
                  <a:lnTo>
                    <a:pt x="0" y="6"/>
                  </a:lnTo>
                  <a:lnTo>
                    <a:pt x="24" y="76"/>
                  </a:lnTo>
                  <a:lnTo>
                    <a:pt x="44" y="130"/>
                  </a:lnTo>
                  <a:lnTo>
                    <a:pt x="60" y="169"/>
                  </a:lnTo>
                  <a:lnTo>
                    <a:pt x="74" y="195"/>
                  </a:lnTo>
                  <a:lnTo>
                    <a:pt x="90" y="217"/>
                  </a:lnTo>
                  <a:lnTo>
                    <a:pt x="106" y="235"/>
                  </a:lnTo>
                  <a:lnTo>
                    <a:pt x="114" y="239"/>
                  </a:lnTo>
                  <a:lnTo>
                    <a:pt x="120" y="243"/>
                  </a:lnTo>
                  <a:lnTo>
                    <a:pt x="132" y="245"/>
                  </a:lnTo>
                  <a:lnTo>
                    <a:pt x="142" y="245"/>
                  </a:lnTo>
                  <a:lnTo>
                    <a:pt x="144" y="243"/>
                  </a:lnTo>
                  <a:lnTo>
                    <a:pt x="144" y="239"/>
                  </a:lnTo>
                  <a:lnTo>
                    <a:pt x="142" y="235"/>
                  </a:lnTo>
                  <a:lnTo>
                    <a:pt x="138" y="227"/>
                  </a:lnTo>
                  <a:lnTo>
                    <a:pt x="130" y="213"/>
                  </a:lnTo>
                  <a:lnTo>
                    <a:pt x="130" y="209"/>
                  </a:lnTo>
                  <a:lnTo>
                    <a:pt x="128" y="201"/>
                  </a:lnTo>
                  <a:lnTo>
                    <a:pt x="118" y="177"/>
                  </a:lnTo>
                  <a:lnTo>
                    <a:pt x="62" y="72"/>
                  </a:lnTo>
                  <a:lnTo>
                    <a:pt x="2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7" name="Freeform 693"/>
            <p:cNvSpPr>
              <a:spLocks/>
            </p:cNvSpPr>
            <p:nvPr/>
          </p:nvSpPr>
          <p:spPr bwMode="auto">
            <a:xfrm>
              <a:off x="1350" y="2757"/>
              <a:ext cx="194" cy="241"/>
            </a:xfrm>
            <a:custGeom>
              <a:avLst/>
              <a:gdLst>
                <a:gd name="T0" fmla="*/ 0 w 194"/>
                <a:gd name="T1" fmla="*/ 16 h 241"/>
                <a:gd name="T2" fmla="*/ 0 w 194"/>
                <a:gd name="T3" fmla="*/ 16 h 241"/>
                <a:gd name="T4" fmla="*/ 10 w 194"/>
                <a:gd name="T5" fmla="*/ 36 h 241"/>
                <a:gd name="T6" fmla="*/ 34 w 194"/>
                <a:gd name="T7" fmla="*/ 80 h 241"/>
                <a:gd name="T8" fmla="*/ 68 w 194"/>
                <a:gd name="T9" fmla="*/ 130 h 241"/>
                <a:gd name="T10" fmla="*/ 84 w 194"/>
                <a:gd name="T11" fmla="*/ 152 h 241"/>
                <a:gd name="T12" fmla="*/ 98 w 194"/>
                <a:gd name="T13" fmla="*/ 169 h 241"/>
                <a:gd name="T14" fmla="*/ 98 w 194"/>
                <a:gd name="T15" fmla="*/ 169 h 241"/>
                <a:gd name="T16" fmla="*/ 112 w 194"/>
                <a:gd name="T17" fmla="*/ 181 h 241"/>
                <a:gd name="T18" fmla="*/ 126 w 194"/>
                <a:gd name="T19" fmla="*/ 193 h 241"/>
                <a:gd name="T20" fmla="*/ 150 w 194"/>
                <a:gd name="T21" fmla="*/ 211 h 241"/>
                <a:gd name="T22" fmla="*/ 170 w 194"/>
                <a:gd name="T23" fmla="*/ 223 h 241"/>
                <a:gd name="T24" fmla="*/ 180 w 194"/>
                <a:gd name="T25" fmla="*/ 231 h 241"/>
                <a:gd name="T26" fmla="*/ 180 w 194"/>
                <a:gd name="T27" fmla="*/ 231 h 241"/>
                <a:gd name="T28" fmla="*/ 184 w 194"/>
                <a:gd name="T29" fmla="*/ 237 h 241"/>
                <a:gd name="T30" fmla="*/ 188 w 194"/>
                <a:gd name="T31" fmla="*/ 241 h 241"/>
                <a:gd name="T32" fmla="*/ 190 w 194"/>
                <a:gd name="T33" fmla="*/ 241 h 241"/>
                <a:gd name="T34" fmla="*/ 192 w 194"/>
                <a:gd name="T35" fmla="*/ 239 h 241"/>
                <a:gd name="T36" fmla="*/ 194 w 194"/>
                <a:gd name="T37" fmla="*/ 231 h 241"/>
                <a:gd name="T38" fmla="*/ 194 w 194"/>
                <a:gd name="T39" fmla="*/ 231 h 241"/>
                <a:gd name="T40" fmla="*/ 192 w 194"/>
                <a:gd name="T41" fmla="*/ 225 h 241"/>
                <a:gd name="T42" fmla="*/ 190 w 194"/>
                <a:gd name="T43" fmla="*/ 221 h 241"/>
                <a:gd name="T44" fmla="*/ 180 w 194"/>
                <a:gd name="T45" fmla="*/ 203 h 241"/>
                <a:gd name="T46" fmla="*/ 110 w 194"/>
                <a:gd name="T47" fmla="*/ 104 h 241"/>
                <a:gd name="T48" fmla="*/ 110 w 194"/>
                <a:gd name="T49" fmla="*/ 104 h 241"/>
                <a:gd name="T50" fmla="*/ 84 w 194"/>
                <a:gd name="T51" fmla="*/ 70 h 241"/>
                <a:gd name="T52" fmla="*/ 64 w 194"/>
                <a:gd name="T53" fmla="*/ 42 h 241"/>
                <a:gd name="T54" fmla="*/ 46 w 194"/>
                <a:gd name="T55" fmla="*/ 24 h 241"/>
                <a:gd name="T56" fmla="*/ 32 w 194"/>
                <a:gd name="T57" fmla="*/ 12 h 241"/>
                <a:gd name="T58" fmla="*/ 24 w 194"/>
                <a:gd name="T59" fmla="*/ 4 h 241"/>
                <a:gd name="T60" fmla="*/ 16 w 194"/>
                <a:gd name="T61" fmla="*/ 0 h 241"/>
                <a:gd name="T62" fmla="*/ 12 w 194"/>
                <a:gd name="T63" fmla="*/ 0 h 241"/>
                <a:gd name="T64" fmla="*/ 0 w 194"/>
                <a:gd name="T65" fmla="*/ 16 h 2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241">
                  <a:moveTo>
                    <a:pt x="0" y="16"/>
                  </a:moveTo>
                  <a:lnTo>
                    <a:pt x="0" y="16"/>
                  </a:lnTo>
                  <a:lnTo>
                    <a:pt x="10" y="36"/>
                  </a:lnTo>
                  <a:lnTo>
                    <a:pt x="34" y="80"/>
                  </a:lnTo>
                  <a:lnTo>
                    <a:pt x="68" y="130"/>
                  </a:lnTo>
                  <a:lnTo>
                    <a:pt x="84" y="152"/>
                  </a:lnTo>
                  <a:lnTo>
                    <a:pt x="98" y="169"/>
                  </a:lnTo>
                  <a:lnTo>
                    <a:pt x="112" y="181"/>
                  </a:lnTo>
                  <a:lnTo>
                    <a:pt x="126" y="193"/>
                  </a:lnTo>
                  <a:lnTo>
                    <a:pt x="150" y="211"/>
                  </a:lnTo>
                  <a:lnTo>
                    <a:pt x="170" y="223"/>
                  </a:lnTo>
                  <a:lnTo>
                    <a:pt x="180" y="231"/>
                  </a:lnTo>
                  <a:lnTo>
                    <a:pt x="184" y="237"/>
                  </a:lnTo>
                  <a:lnTo>
                    <a:pt x="188" y="241"/>
                  </a:lnTo>
                  <a:lnTo>
                    <a:pt x="190" y="241"/>
                  </a:lnTo>
                  <a:lnTo>
                    <a:pt x="192" y="239"/>
                  </a:lnTo>
                  <a:lnTo>
                    <a:pt x="194" y="231"/>
                  </a:lnTo>
                  <a:lnTo>
                    <a:pt x="192" y="225"/>
                  </a:lnTo>
                  <a:lnTo>
                    <a:pt x="190" y="221"/>
                  </a:lnTo>
                  <a:lnTo>
                    <a:pt x="180" y="203"/>
                  </a:lnTo>
                  <a:lnTo>
                    <a:pt x="110" y="104"/>
                  </a:lnTo>
                  <a:lnTo>
                    <a:pt x="84" y="70"/>
                  </a:lnTo>
                  <a:lnTo>
                    <a:pt x="64" y="42"/>
                  </a:lnTo>
                  <a:lnTo>
                    <a:pt x="46" y="24"/>
                  </a:lnTo>
                  <a:lnTo>
                    <a:pt x="32" y="12"/>
                  </a:lnTo>
                  <a:lnTo>
                    <a:pt x="24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8" name="Freeform 694"/>
            <p:cNvSpPr>
              <a:spLocks/>
            </p:cNvSpPr>
            <p:nvPr/>
          </p:nvSpPr>
          <p:spPr bwMode="auto">
            <a:xfrm>
              <a:off x="1278" y="2773"/>
              <a:ext cx="64" cy="281"/>
            </a:xfrm>
            <a:custGeom>
              <a:avLst/>
              <a:gdLst>
                <a:gd name="T0" fmla="*/ 26 w 64"/>
                <a:gd name="T1" fmla="*/ 10 h 281"/>
                <a:gd name="T2" fmla="*/ 26 w 64"/>
                <a:gd name="T3" fmla="*/ 10 h 281"/>
                <a:gd name="T4" fmla="*/ 46 w 64"/>
                <a:gd name="T5" fmla="*/ 96 h 281"/>
                <a:gd name="T6" fmla="*/ 60 w 64"/>
                <a:gd name="T7" fmla="*/ 163 h 281"/>
                <a:gd name="T8" fmla="*/ 64 w 64"/>
                <a:gd name="T9" fmla="*/ 189 h 281"/>
                <a:gd name="T10" fmla="*/ 64 w 64"/>
                <a:gd name="T11" fmla="*/ 209 h 281"/>
                <a:gd name="T12" fmla="*/ 64 w 64"/>
                <a:gd name="T13" fmla="*/ 209 h 281"/>
                <a:gd name="T14" fmla="*/ 58 w 64"/>
                <a:gd name="T15" fmla="*/ 235 h 281"/>
                <a:gd name="T16" fmla="*/ 52 w 64"/>
                <a:gd name="T17" fmla="*/ 263 h 281"/>
                <a:gd name="T18" fmla="*/ 48 w 64"/>
                <a:gd name="T19" fmla="*/ 273 h 281"/>
                <a:gd name="T20" fmla="*/ 44 w 64"/>
                <a:gd name="T21" fmla="*/ 279 h 281"/>
                <a:gd name="T22" fmla="*/ 42 w 64"/>
                <a:gd name="T23" fmla="*/ 281 h 281"/>
                <a:gd name="T24" fmla="*/ 38 w 64"/>
                <a:gd name="T25" fmla="*/ 279 h 281"/>
                <a:gd name="T26" fmla="*/ 38 w 64"/>
                <a:gd name="T27" fmla="*/ 279 h 281"/>
                <a:gd name="T28" fmla="*/ 32 w 64"/>
                <a:gd name="T29" fmla="*/ 265 h 281"/>
                <a:gd name="T30" fmla="*/ 24 w 64"/>
                <a:gd name="T31" fmla="*/ 249 h 281"/>
                <a:gd name="T32" fmla="*/ 18 w 64"/>
                <a:gd name="T33" fmla="*/ 231 h 281"/>
                <a:gd name="T34" fmla="*/ 16 w 64"/>
                <a:gd name="T35" fmla="*/ 219 h 281"/>
                <a:gd name="T36" fmla="*/ 14 w 64"/>
                <a:gd name="T37" fmla="*/ 205 h 281"/>
                <a:gd name="T38" fmla="*/ 14 w 64"/>
                <a:gd name="T39" fmla="*/ 205 h 281"/>
                <a:gd name="T40" fmla="*/ 14 w 64"/>
                <a:gd name="T41" fmla="*/ 169 h 281"/>
                <a:gd name="T42" fmla="*/ 16 w 64"/>
                <a:gd name="T43" fmla="*/ 128 h 281"/>
                <a:gd name="T44" fmla="*/ 16 w 64"/>
                <a:gd name="T45" fmla="*/ 86 h 281"/>
                <a:gd name="T46" fmla="*/ 16 w 64"/>
                <a:gd name="T47" fmla="*/ 68 h 281"/>
                <a:gd name="T48" fmla="*/ 12 w 64"/>
                <a:gd name="T49" fmla="*/ 52 h 281"/>
                <a:gd name="T50" fmla="*/ 12 w 64"/>
                <a:gd name="T51" fmla="*/ 52 h 281"/>
                <a:gd name="T52" fmla="*/ 0 w 64"/>
                <a:gd name="T53" fmla="*/ 0 h 281"/>
                <a:gd name="T54" fmla="*/ 26 w 64"/>
                <a:gd name="T55" fmla="*/ 10 h 28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4" h="281">
                  <a:moveTo>
                    <a:pt x="26" y="10"/>
                  </a:moveTo>
                  <a:lnTo>
                    <a:pt x="26" y="10"/>
                  </a:lnTo>
                  <a:lnTo>
                    <a:pt x="46" y="96"/>
                  </a:lnTo>
                  <a:lnTo>
                    <a:pt x="60" y="163"/>
                  </a:lnTo>
                  <a:lnTo>
                    <a:pt x="64" y="189"/>
                  </a:lnTo>
                  <a:lnTo>
                    <a:pt x="64" y="209"/>
                  </a:lnTo>
                  <a:lnTo>
                    <a:pt x="58" y="235"/>
                  </a:lnTo>
                  <a:lnTo>
                    <a:pt x="52" y="263"/>
                  </a:lnTo>
                  <a:lnTo>
                    <a:pt x="48" y="273"/>
                  </a:lnTo>
                  <a:lnTo>
                    <a:pt x="44" y="279"/>
                  </a:lnTo>
                  <a:lnTo>
                    <a:pt x="42" y="281"/>
                  </a:lnTo>
                  <a:lnTo>
                    <a:pt x="38" y="279"/>
                  </a:lnTo>
                  <a:lnTo>
                    <a:pt x="32" y="265"/>
                  </a:lnTo>
                  <a:lnTo>
                    <a:pt x="24" y="249"/>
                  </a:lnTo>
                  <a:lnTo>
                    <a:pt x="18" y="231"/>
                  </a:lnTo>
                  <a:lnTo>
                    <a:pt x="16" y="219"/>
                  </a:lnTo>
                  <a:lnTo>
                    <a:pt x="14" y="205"/>
                  </a:lnTo>
                  <a:lnTo>
                    <a:pt x="14" y="169"/>
                  </a:lnTo>
                  <a:lnTo>
                    <a:pt x="16" y="128"/>
                  </a:lnTo>
                  <a:lnTo>
                    <a:pt x="16" y="86"/>
                  </a:lnTo>
                  <a:lnTo>
                    <a:pt x="16" y="68"/>
                  </a:lnTo>
                  <a:lnTo>
                    <a:pt x="12" y="52"/>
                  </a:lnTo>
                  <a:lnTo>
                    <a:pt x="0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59" name="Freeform 695"/>
            <p:cNvSpPr>
              <a:spLocks/>
            </p:cNvSpPr>
            <p:nvPr/>
          </p:nvSpPr>
          <p:spPr bwMode="auto">
            <a:xfrm>
              <a:off x="1054" y="2711"/>
              <a:ext cx="212" cy="200"/>
            </a:xfrm>
            <a:custGeom>
              <a:avLst/>
              <a:gdLst>
                <a:gd name="T0" fmla="*/ 192 w 212"/>
                <a:gd name="T1" fmla="*/ 0 h 200"/>
                <a:gd name="T2" fmla="*/ 192 w 212"/>
                <a:gd name="T3" fmla="*/ 0 h 200"/>
                <a:gd name="T4" fmla="*/ 190 w 212"/>
                <a:gd name="T5" fmla="*/ 2 h 200"/>
                <a:gd name="T6" fmla="*/ 158 w 212"/>
                <a:gd name="T7" fmla="*/ 26 h 200"/>
                <a:gd name="T8" fmla="*/ 158 w 212"/>
                <a:gd name="T9" fmla="*/ 26 h 200"/>
                <a:gd name="T10" fmla="*/ 126 w 212"/>
                <a:gd name="T11" fmla="*/ 52 h 200"/>
                <a:gd name="T12" fmla="*/ 88 w 212"/>
                <a:gd name="T13" fmla="*/ 84 h 200"/>
                <a:gd name="T14" fmla="*/ 54 w 212"/>
                <a:gd name="T15" fmla="*/ 120 h 200"/>
                <a:gd name="T16" fmla="*/ 40 w 212"/>
                <a:gd name="T17" fmla="*/ 136 h 200"/>
                <a:gd name="T18" fmla="*/ 28 w 212"/>
                <a:gd name="T19" fmla="*/ 152 h 200"/>
                <a:gd name="T20" fmla="*/ 28 w 212"/>
                <a:gd name="T21" fmla="*/ 152 h 200"/>
                <a:gd name="T22" fmla="*/ 2 w 212"/>
                <a:gd name="T23" fmla="*/ 192 h 200"/>
                <a:gd name="T24" fmla="*/ 0 w 212"/>
                <a:gd name="T25" fmla="*/ 196 h 200"/>
                <a:gd name="T26" fmla="*/ 0 w 212"/>
                <a:gd name="T27" fmla="*/ 200 h 200"/>
                <a:gd name="T28" fmla="*/ 2 w 212"/>
                <a:gd name="T29" fmla="*/ 200 h 200"/>
                <a:gd name="T30" fmla="*/ 8 w 212"/>
                <a:gd name="T31" fmla="*/ 200 h 200"/>
                <a:gd name="T32" fmla="*/ 8 w 212"/>
                <a:gd name="T33" fmla="*/ 200 h 200"/>
                <a:gd name="T34" fmla="*/ 16 w 212"/>
                <a:gd name="T35" fmla="*/ 198 h 200"/>
                <a:gd name="T36" fmla="*/ 26 w 212"/>
                <a:gd name="T37" fmla="*/ 192 h 200"/>
                <a:gd name="T38" fmla="*/ 40 w 212"/>
                <a:gd name="T39" fmla="*/ 184 h 200"/>
                <a:gd name="T40" fmla="*/ 54 w 212"/>
                <a:gd name="T41" fmla="*/ 174 h 200"/>
                <a:gd name="T42" fmla="*/ 72 w 212"/>
                <a:gd name="T43" fmla="*/ 160 h 200"/>
                <a:gd name="T44" fmla="*/ 92 w 212"/>
                <a:gd name="T45" fmla="*/ 142 h 200"/>
                <a:gd name="T46" fmla="*/ 116 w 212"/>
                <a:gd name="T47" fmla="*/ 120 h 200"/>
                <a:gd name="T48" fmla="*/ 142 w 212"/>
                <a:gd name="T49" fmla="*/ 94 h 200"/>
                <a:gd name="T50" fmla="*/ 142 w 212"/>
                <a:gd name="T51" fmla="*/ 94 h 200"/>
                <a:gd name="T52" fmla="*/ 212 w 212"/>
                <a:gd name="T53" fmla="*/ 18 h 200"/>
                <a:gd name="T54" fmla="*/ 192 w 212"/>
                <a:gd name="T55" fmla="*/ 0 h 2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2" h="200">
                  <a:moveTo>
                    <a:pt x="192" y="0"/>
                  </a:moveTo>
                  <a:lnTo>
                    <a:pt x="192" y="0"/>
                  </a:lnTo>
                  <a:lnTo>
                    <a:pt x="190" y="2"/>
                  </a:lnTo>
                  <a:lnTo>
                    <a:pt x="158" y="26"/>
                  </a:lnTo>
                  <a:lnTo>
                    <a:pt x="126" y="52"/>
                  </a:lnTo>
                  <a:lnTo>
                    <a:pt x="88" y="84"/>
                  </a:lnTo>
                  <a:lnTo>
                    <a:pt x="54" y="120"/>
                  </a:lnTo>
                  <a:lnTo>
                    <a:pt x="40" y="136"/>
                  </a:lnTo>
                  <a:lnTo>
                    <a:pt x="28" y="152"/>
                  </a:lnTo>
                  <a:lnTo>
                    <a:pt x="2" y="192"/>
                  </a:lnTo>
                  <a:lnTo>
                    <a:pt x="0" y="196"/>
                  </a:lnTo>
                  <a:lnTo>
                    <a:pt x="0" y="200"/>
                  </a:lnTo>
                  <a:lnTo>
                    <a:pt x="2" y="200"/>
                  </a:lnTo>
                  <a:lnTo>
                    <a:pt x="8" y="200"/>
                  </a:lnTo>
                  <a:lnTo>
                    <a:pt x="16" y="198"/>
                  </a:lnTo>
                  <a:lnTo>
                    <a:pt x="26" y="192"/>
                  </a:lnTo>
                  <a:lnTo>
                    <a:pt x="40" y="184"/>
                  </a:lnTo>
                  <a:lnTo>
                    <a:pt x="54" y="174"/>
                  </a:lnTo>
                  <a:lnTo>
                    <a:pt x="72" y="160"/>
                  </a:lnTo>
                  <a:lnTo>
                    <a:pt x="92" y="142"/>
                  </a:lnTo>
                  <a:lnTo>
                    <a:pt x="116" y="120"/>
                  </a:lnTo>
                  <a:lnTo>
                    <a:pt x="142" y="94"/>
                  </a:lnTo>
                  <a:lnTo>
                    <a:pt x="212" y="1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0" name="Freeform 696"/>
            <p:cNvSpPr>
              <a:spLocks/>
            </p:cNvSpPr>
            <p:nvPr/>
          </p:nvSpPr>
          <p:spPr bwMode="auto">
            <a:xfrm>
              <a:off x="1108" y="2731"/>
              <a:ext cx="176" cy="235"/>
            </a:xfrm>
            <a:custGeom>
              <a:avLst/>
              <a:gdLst>
                <a:gd name="T0" fmla="*/ 160 w 176"/>
                <a:gd name="T1" fmla="*/ 0 h 235"/>
                <a:gd name="T2" fmla="*/ 160 w 176"/>
                <a:gd name="T3" fmla="*/ 0 h 235"/>
                <a:gd name="T4" fmla="*/ 108 w 176"/>
                <a:gd name="T5" fmla="*/ 52 h 235"/>
                <a:gd name="T6" fmla="*/ 68 w 176"/>
                <a:gd name="T7" fmla="*/ 96 h 235"/>
                <a:gd name="T8" fmla="*/ 40 w 176"/>
                <a:gd name="T9" fmla="*/ 128 h 235"/>
                <a:gd name="T10" fmla="*/ 40 w 176"/>
                <a:gd name="T11" fmla="*/ 128 h 235"/>
                <a:gd name="T12" fmla="*/ 24 w 176"/>
                <a:gd name="T13" fmla="*/ 152 h 235"/>
                <a:gd name="T14" fmla="*/ 10 w 176"/>
                <a:gd name="T15" fmla="*/ 176 h 235"/>
                <a:gd name="T16" fmla="*/ 2 w 176"/>
                <a:gd name="T17" fmla="*/ 197 h 235"/>
                <a:gd name="T18" fmla="*/ 0 w 176"/>
                <a:gd name="T19" fmla="*/ 207 h 235"/>
                <a:gd name="T20" fmla="*/ 2 w 176"/>
                <a:gd name="T21" fmla="*/ 213 h 235"/>
                <a:gd name="T22" fmla="*/ 2 w 176"/>
                <a:gd name="T23" fmla="*/ 213 h 235"/>
                <a:gd name="T24" fmla="*/ 6 w 176"/>
                <a:gd name="T25" fmla="*/ 225 h 235"/>
                <a:gd name="T26" fmla="*/ 10 w 176"/>
                <a:gd name="T27" fmla="*/ 233 h 235"/>
                <a:gd name="T28" fmla="*/ 12 w 176"/>
                <a:gd name="T29" fmla="*/ 235 h 235"/>
                <a:gd name="T30" fmla="*/ 14 w 176"/>
                <a:gd name="T31" fmla="*/ 233 h 235"/>
                <a:gd name="T32" fmla="*/ 18 w 176"/>
                <a:gd name="T33" fmla="*/ 229 h 235"/>
                <a:gd name="T34" fmla="*/ 24 w 176"/>
                <a:gd name="T35" fmla="*/ 221 h 235"/>
                <a:gd name="T36" fmla="*/ 24 w 176"/>
                <a:gd name="T37" fmla="*/ 221 h 235"/>
                <a:gd name="T38" fmla="*/ 32 w 176"/>
                <a:gd name="T39" fmla="*/ 209 h 235"/>
                <a:gd name="T40" fmla="*/ 36 w 176"/>
                <a:gd name="T41" fmla="*/ 207 h 235"/>
                <a:gd name="T42" fmla="*/ 44 w 176"/>
                <a:gd name="T43" fmla="*/ 201 h 235"/>
                <a:gd name="T44" fmla="*/ 58 w 176"/>
                <a:gd name="T45" fmla="*/ 184 h 235"/>
                <a:gd name="T46" fmla="*/ 58 w 176"/>
                <a:gd name="T47" fmla="*/ 184 h 235"/>
                <a:gd name="T48" fmla="*/ 128 w 176"/>
                <a:gd name="T49" fmla="*/ 86 h 235"/>
                <a:gd name="T50" fmla="*/ 176 w 176"/>
                <a:gd name="T51" fmla="*/ 16 h 235"/>
                <a:gd name="T52" fmla="*/ 160 w 176"/>
                <a:gd name="T53" fmla="*/ 0 h 23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6" h="235">
                  <a:moveTo>
                    <a:pt x="160" y="0"/>
                  </a:moveTo>
                  <a:lnTo>
                    <a:pt x="160" y="0"/>
                  </a:lnTo>
                  <a:lnTo>
                    <a:pt x="108" y="52"/>
                  </a:lnTo>
                  <a:lnTo>
                    <a:pt x="68" y="96"/>
                  </a:lnTo>
                  <a:lnTo>
                    <a:pt x="40" y="128"/>
                  </a:lnTo>
                  <a:lnTo>
                    <a:pt x="24" y="152"/>
                  </a:lnTo>
                  <a:lnTo>
                    <a:pt x="10" y="176"/>
                  </a:lnTo>
                  <a:lnTo>
                    <a:pt x="2" y="197"/>
                  </a:lnTo>
                  <a:lnTo>
                    <a:pt x="0" y="207"/>
                  </a:lnTo>
                  <a:lnTo>
                    <a:pt x="2" y="213"/>
                  </a:lnTo>
                  <a:lnTo>
                    <a:pt x="6" y="225"/>
                  </a:lnTo>
                  <a:lnTo>
                    <a:pt x="10" y="233"/>
                  </a:lnTo>
                  <a:lnTo>
                    <a:pt x="12" y="235"/>
                  </a:lnTo>
                  <a:lnTo>
                    <a:pt x="14" y="233"/>
                  </a:lnTo>
                  <a:lnTo>
                    <a:pt x="18" y="229"/>
                  </a:lnTo>
                  <a:lnTo>
                    <a:pt x="24" y="221"/>
                  </a:lnTo>
                  <a:lnTo>
                    <a:pt x="32" y="209"/>
                  </a:lnTo>
                  <a:lnTo>
                    <a:pt x="36" y="207"/>
                  </a:lnTo>
                  <a:lnTo>
                    <a:pt x="44" y="201"/>
                  </a:lnTo>
                  <a:lnTo>
                    <a:pt x="58" y="184"/>
                  </a:lnTo>
                  <a:lnTo>
                    <a:pt x="128" y="86"/>
                  </a:lnTo>
                  <a:lnTo>
                    <a:pt x="176" y="16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1" name="Freeform 697"/>
            <p:cNvSpPr>
              <a:spLocks/>
            </p:cNvSpPr>
            <p:nvPr/>
          </p:nvSpPr>
          <p:spPr bwMode="auto">
            <a:xfrm>
              <a:off x="1166" y="2745"/>
              <a:ext cx="138" cy="273"/>
            </a:xfrm>
            <a:custGeom>
              <a:avLst/>
              <a:gdLst>
                <a:gd name="T0" fmla="*/ 116 w 138"/>
                <a:gd name="T1" fmla="*/ 0 h 273"/>
                <a:gd name="T2" fmla="*/ 116 w 138"/>
                <a:gd name="T3" fmla="*/ 0 h 273"/>
                <a:gd name="T4" fmla="*/ 104 w 138"/>
                <a:gd name="T5" fmla="*/ 18 h 273"/>
                <a:gd name="T6" fmla="*/ 76 w 138"/>
                <a:gd name="T7" fmla="*/ 60 h 273"/>
                <a:gd name="T8" fmla="*/ 44 w 138"/>
                <a:gd name="T9" fmla="*/ 112 h 273"/>
                <a:gd name="T10" fmla="*/ 32 w 138"/>
                <a:gd name="T11" fmla="*/ 138 h 273"/>
                <a:gd name="T12" fmla="*/ 22 w 138"/>
                <a:gd name="T13" fmla="*/ 158 h 273"/>
                <a:gd name="T14" fmla="*/ 22 w 138"/>
                <a:gd name="T15" fmla="*/ 158 h 273"/>
                <a:gd name="T16" fmla="*/ 18 w 138"/>
                <a:gd name="T17" fmla="*/ 176 h 273"/>
                <a:gd name="T18" fmla="*/ 14 w 138"/>
                <a:gd name="T19" fmla="*/ 193 h 273"/>
                <a:gd name="T20" fmla="*/ 8 w 138"/>
                <a:gd name="T21" fmla="*/ 223 h 273"/>
                <a:gd name="T22" fmla="*/ 6 w 138"/>
                <a:gd name="T23" fmla="*/ 245 h 273"/>
                <a:gd name="T24" fmla="*/ 2 w 138"/>
                <a:gd name="T25" fmla="*/ 257 h 273"/>
                <a:gd name="T26" fmla="*/ 2 w 138"/>
                <a:gd name="T27" fmla="*/ 257 h 273"/>
                <a:gd name="T28" fmla="*/ 0 w 138"/>
                <a:gd name="T29" fmla="*/ 265 h 273"/>
                <a:gd name="T30" fmla="*/ 0 w 138"/>
                <a:gd name="T31" fmla="*/ 271 h 273"/>
                <a:gd name="T32" fmla="*/ 0 w 138"/>
                <a:gd name="T33" fmla="*/ 273 h 273"/>
                <a:gd name="T34" fmla="*/ 2 w 138"/>
                <a:gd name="T35" fmla="*/ 273 h 273"/>
                <a:gd name="T36" fmla="*/ 10 w 138"/>
                <a:gd name="T37" fmla="*/ 271 h 273"/>
                <a:gd name="T38" fmla="*/ 10 w 138"/>
                <a:gd name="T39" fmla="*/ 271 h 273"/>
                <a:gd name="T40" fmla="*/ 14 w 138"/>
                <a:gd name="T41" fmla="*/ 267 h 273"/>
                <a:gd name="T42" fmla="*/ 18 w 138"/>
                <a:gd name="T43" fmla="*/ 263 h 273"/>
                <a:gd name="T44" fmla="*/ 30 w 138"/>
                <a:gd name="T45" fmla="*/ 245 h 273"/>
                <a:gd name="T46" fmla="*/ 86 w 138"/>
                <a:gd name="T47" fmla="*/ 140 h 273"/>
                <a:gd name="T48" fmla="*/ 86 w 138"/>
                <a:gd name="T49" fmla="*/ 140 h 273"/>
                <a:gd name="T50" fmla="*/ 106 w 138"/>
                <a:gd name="T51" fmla="*/ 100 h 273"/>
                <a:gd name="T52" fmla="*/ 120 w 138"/>
                <a:gd name="T53" fmla="*/ 70 h 273"/>
                <a:gd name="T54" fmla="*/ 130 w 138"/>
                <a:gd name="T55" fmla="*/ 46 h 273"/>
                <a:gd name="T56" fmla="*/ 136 w 138"/>
                <a:gd name="T57" fmla="*/ 28 h 273"/>
                <a:gd name="T58" fmla="*/ 138 w 138"/>
                <a:gd name="T59" fmla="*/ 16 h 273"/>
                <a:gd name="T60" fmla="*/ 138 w 138"/>
                <a:gd name="T61" fmla="*/ 10 h 273"/>
                <a:gd name="T62" fmla="*/ 136 w 138"/>
                <a:gd name="T63" fmla="*/ 4 h 273"/>
                <a:gd name="T64" fmla="*/ 116 w 138"/>
                <a:gd name="T65" fmla="*/ 0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8" h="273">
                  <a:moveTo>
                    <a:pt x="116" y="0"/>
                  </a:moveTo>
                  <a:lnTo>
                    <a:pt x="116" y="0"/>
                  </a:lnTo>
                  <a:lnTo>
                    <a:pt x="104" y="18"/>
                  </a:lnTo>
                  <a:lnTo>
                    <a:pt x="76" y="60"/>
                  </a:lnTo>
                  <a:lnTo>
                    <a:pt x="44" y="112"/>
                  </a:lnTo>
                  <a:lnTo>
                    <a:pt x="32" y="138"/>
                  </a:lnTo>
                  <a:lnTo>
                    <a:pt x="22" y="158"/>
                  </a:lnTo>
                  <a:lnTo>
                    <a:pt x="18" y="176"/>
                  </a:lnTo>
                  <a:lnTo>
                    <a:pt x="14" y="193"/>
                  </a:lnTo>
                  <a:lnTo>
                    <a:pt x="8" y="223"/>
                  </a:lnTo>
                  <a:lnTo>
                    <a:pt x="6" y="245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0" y="271"/>
                  </a:lnTo>
                  <a:lnTo>
                    <a:pt x="0" y="273"/>
                  </a:lnTo>
                  <a:lnTo>
                    <a:pt x="2" y="273"/>
                  </a:lnTo>
                  <a:lnTo>
                    <a:pt x="10" y="271"/>
                  </a:lnTo>
                  <a:lnTo>
                    <a:pt x="14" y="267"/>
                  </a:lnTo>
                  <a:lnTo>
                    <a:pt x="18" y="263"/>
                  </a:lnTo>
                  <a:lnTo>
                    <a:pt x="30" y="245"/>
                  </a:lnTo>
                  <a:lnTo>
                    <a:pt x="86" y="140"/>
                  </a:lnTo>
                  <a:lnTo>
                    <a:pt x="106" y="100"/>
                  </a:lnTo>
                  <a:lnTo>
                    <a:pt x="120" y="70"/>
                  </a:lnTo>
                  <a:lnTo>
                    <a:pt x="130" y="46"/>
                  </a:lnTo>
                  <a:lnTo>
                    <a:pt x="136" y="28"/>
                  </a:lnTo>
                  <a:lnTo>
                    <a:pt x="138" y="16"/>
                  </a:lnTo>
                  <a:lnTo>
                    <a:pt x="138" y="10"/>
                  </a:lnTo>
                  <a:lnTo>
                    <a:pt x="136" y="4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2" name="Freeform 698"/>
            <p:cNvSpPr>
              <a:spLocks/>
            </p:cNvSpPr>
            <p:nvPr/>
          </p:nvSpPr>
          <p:spPr bwMode="auto">
            <a:xfrm>
              <a:off x="1016" y="2681"/>
              <a:ext cx="238" cy="166"/>
            </a:xfrm>
            <a:custGeom>
              <a:avLst/>
              <a:gdLst>
                <a:gd name="T0" fmla="*/ 238 w 238"/>
                <a:gd name="T1" fmla="*/ 28 h 166"/>
                <a:gd name="T2" fmla="*/ 238 w 238"/>
                <a:gd name="T3" fmla="*/ 28 h 166"/>
                <a:gd name="T4" fmla="*/ 168 w 238"/>
                <a:gd name="T5" fmla="*/ 86 h 166"/>
                <a:gd name="T6" fmla="*/ 114 w 238"/>
                <a:gd name="T7" fmla="*/ 128 h 166"/>
                <a:gd name="T8" fmla="*/ 92 w 238"/>
                <a:gd name="T9" fmla="*/ 144 h 166"/>
                <a:gd name="T10" fmla="*/ 76 w 238"/>
                <a:gd name="T11" fmla="*/ 152 h 166"/>
                <a:gd name="T12" fmla="*/ 76 w 238"/>
                <a:gd name="T13" fmla="*/ 152 h 166"/>
                <a:gd name="T14" fmla="*/ 48 w 238"/>
                <a:gd name="T15" fmla="*/ 160 h 166"/>
                <a:gd name="T16" fmla="*/ 22 w 238"/>
                <a:gd name="T17" fmla="*/ 166 h 166"/>
                <a:gd name="T18" fmla="*/ 12 w 238"/>
                <a:gd name="T19" fmla="*/ 166 h 166"/>
                <a:gd name="T20" fmla="*/ 4 w 238"/>
                <a:gd name="T21" fmla="*/ 166 h 166"/>
                <a:gd name="T22" fmla="*/ 0 w 238"/>
                <a:gd name="T23" fmla="*/ 164 h 166"/>
                <a:gd name="T24" fmla="*/ 2 w 238"/>
                <a:gd name="T25" fmla="*/ 162 h 166"/>
                <a:gd name="T26" fmla="*/ 2 w 238"/>
                <a:gd name="T27" fmla="*/ 162 h 166"/>
                <a:gd name="T28" fmla="*/ 12 w 238"/>
                <a:gd name="T29" fmla="*/ 150 h 166"/>
                <a:gd name="T30" fmla="*/ 22 w 238"/>
                <a:gd name="T31" fmla="*/ 136 h 166"/>
                <a:gd name="T32" fmla="*/ 34 w 238"/>
                <a:gd name="T33" fmla="*/ 120 h 166"/>
                <a:gd name="T34" fmla="*/ 44 w 238"/>
                <a:gd name="T35" fmla="*/ 114 h 166"/>
                <a:gd name="T36" fmla="*/ 56 w 238"/>
                <a:gd name="T37" fmla="*/ 106 h 166"/>
                <a:gd name="T38" fmla="*/ 56 w 238"/>
                <a:gd name="T39" fmla="*/ 106 h 166"/>
                <a:gd name="T40" fmla="*/ 88 w 238"/>
                <a:gd name="T41" fmla="*/ 90 h 166"/>
                <a:gd name="T42" fmla="*/ 128 w 238"/>
                <a:gd name="T43" fmla="*/ 72 h 166"/>
                <a:gd name="T44" fmla="*/ 164 w 238"/>
                <a:gd name="T45" fmla="*/ 54 h 166"/>
                <a:gd name="T46" fmla="*/ 180 w 238"/>
                <a:gd name="T47" fmla="*/ 46 h 166"/>
                <a:gd name="T48" fmla="*/ 194 w 238"/>
                <a:gd name="T49" fmla="*/ 36 h 166"/>
                <a:gd name="T50" fmla="*/ 194 w 238"/>
                <a:gd name="T51" fmla="*/ 36 h 166"/>
                <a:gd name="T52" fmla="*/ 234 w 238"/>
                <a:gd name="T53" fmla="*/ 0 h 166"/>
                <a:gd name="T54" fmla="*/ 238 w 238"/>
                <a:gd name="T55" fmla="*/ 28 h 16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38" h="166">
                  <a:moveTo>
                    <a:pt x="238" y="28"/>
                  </a:moveTo>
                  <a:lnTo>
                    <a:pt x="238" y="28"/>
                  </a:lnTo>
                  <a:lnTo>
                    <a:pt x="168" y="86"/>
                  </a:lnTo>
                  <a:lnTo>
                    <a:pt x="114" y="128"/>
                  </a:lnTo>
                  <a:lnTo>
                    <a:pt x="92" y="144"/>
                  </a:lnTo>
                  <a:lnTo>
                    <a:pt x="76" y="152"/>
                  </a:lnTo>
                  <a:lnTo>
                    <a:pt x="48" y="160"/>
                  </a:lnTo>
                  <a:lnTo>
                    <a:pt x="22" y="166"/>
                  </a:lnTo>
                  <a:lnTo>
                    <a:pt x="12" y="166"/>
                  </a:lnTo>
                  <a:lnTo>
                    <a:pt x="4" y="166"/>
                  </a:lnTo>
                  <a:lnTo>
                    <a:pt x="0" y="164"/>
                  </a:lnTo>
                  <a:lnTo>
                    <a:pt x="2" y="162"/>
                  </a:lnTo>
                  <a:lnTo>
                    <a:pt x="12" y="150"/>
                  </a:lnTo>
                  <a:lnTo>
                    <a:pt x="22" y="136"/>
                  </a:lnTo>
                  <a:lnTo>
                    <a:pt x="34" y="120"/>
                  </a:lnTo>
                  <a:lnTo>
                    <a:pt x="44" y="114"/>
                  </a:lnTo>
                  <a:lnTo>
                    <a:pt x="56" y="106"/>
                  </a:lnTo>
                  <a:lnTo>
                    <a:pt x="88" y="90"/>
                  </a:lnTo>
                  <a:lnTo>
                    <a:pt x="128" y="72"/>
                  </a:lnTo>
                  <a:lnTo>
                    <a:pt x="164" y="54"/>
                  </a:lnTo>
                  <a:lnTo>
                    <a:pt x="180" y="46"/>
                  </a:lnTo>
                  <a:lnTo>
                    <a:pt x="194" y="36"/>
                  </a:lnTo>
                  <a:lnTo>
                    <a:pt x="234" y="0"/>
                  </a:lnTo>
                  <a:lnTo>
                    <a:pt x="238" y="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3" name="Freeform 699"/>
            <p:cNvSpPr>
              <a:spLocks/>
            </p:cNvSpPr>
            <p:nvPr/>
          </p:nvSpPr>
          <p:spPr bwMode="auto">
            <a:xfrm>
              <a:off x="998" y="2541"/>
              <a:ext cx="258" cy="136"/>
            </a:xfrm>
            <a:custGeom>
              <a:avLst/>
              <a:gdLst>
                <a:gd name="T0" fmla="*/ 244 w 258"/>
                <a:gd name="T1" fmla="*/ 136 h 136"/>
                <a:gd name="T2" fmla="*/ 244 w 258"/>
                <a:gd name="T3" fmla="*/ 136 h 136"/>
                <a:gd name="T4" fmla="*/ 240 w 258"/>
                <a:gd name="T5" fmla="*/ 134 h 136"/>
                <a:gd name="T6" fmla="*/ 204 w 258"/>
                <a:gd name="T7" fmla="*/ 120 h 136"/>
                <a:gd name="T8" fmla="*/ 204 w 258"/>
                <a:gd name="T9" fmla="*/ 120 h 136"/>
                <a:gd name="T10" fmla="*/ 164 w 258"/>
                <a:gd name="T11" fmla="*/ 106 h 136"/>
                <a:gd name="T12" fmla="*/ 120 w 258"/>
                <a:gd name="T13" fmla="*/ 86 h 136"/>
                <a:gd name="T14" fmla="*/ 76 w 258"/>
                <a:gd name="T15" fmla="*/ 62 h 136"/>
                <a:gd name="T16" fmla="*/ 58 w 258"/>
                <a:gd name="T17" fmla="*/ 52 h 136"/>
                <a:gd name="T18" fmla="*/ 44 w 258"/>
                <a:gd name="T19" fmla="*/ 40 h 136"/>
                <a:gd name="T20" fmla="*/ 44 w 258"/>
                <a:gd name="T21" fmla="*/ 40 h 136"/>
                <a:gd name="T22" fmla="*/ 6 w 258"/>
                <a:gd name="T23" fmla="*/ 10 h 136"/>
                <a:gd name="T24" fmla="*/ 2 w 258"/>
                <a:gd name="T25" fmla="*/ 6 h 136"/>
                <a:gd name="T26" fmla="*/ 0 w 258"/>
                <a:gd name="T27" fmla="*/ 2 h 136"/>
                <a:gd name="T28" fmla="*/ 2 w 258"/>
                <a:gd name="T29" fmla="*/ 0 h 136"/>
                <a:gd name="T30" fmla="*/ 8 w 258"/>
                <a:gd name="T31" fmla="*/ 0 h 136"/>
                <a:gd name="T32" fmla="*/ 8 w 258"/>
                <a:gd name="T33" fmla="*/ 0 h 136"/>
                <a:gd name="T34" fmla="*/ 18 w 258"/>
                <a:gd name="T35" fmla="*/ 0 h 136"/>
                <a:gd name="T36" fmla="*/ 28 w 258"/>
                <a:gd name="T37" fmla="*/ 0 h 136"/>
                <a:gd name="T38" fmla="*/ 44 w 258"/>
                <a:gd name="T39" fmla="*/ 4 h 136"/>
                <a:gd name="T40" fmla="*/ 62 w 258"/>
                <a:gd name="T41" fmla="*/ 10 h 136"/>
                <a:gd name="T42" fmla="*/ 82 w 258"/>
                <a:gd name="T43" fmla="*/ 18 h 136"/>
                <a:gd name="T44" fmla="*/ 108 w 258"/>
                <a:gd name="T45" fmla="*/ 30 h 136"/>
                <a:gd name="T46" fmla="*/ 136 w 258"/>
                <a:gd name="T47" fmla="*/ 44 h 136"/>
                <a:gd name="T48" fmla="*/ 168 w 258"/>
                <a:gd name="T49" fmla="*/ 62 h 136"/>
                <a:gd name="T50" fmla="*/ 168 w 258"/>
                <a:gd name="T51" fmla="*/ 62 h 136"/>
                <a:gd name="T52" fmla="*/ 258 w 258"/>
                <a:gd name="T53" fmla="*/ 114 h 136"/>
                <a:gd name="T54" fmla="*/ 244 w 258"/>
                <a:gd name="T55" fmla="*/ 136 h 1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8" h="136">
                  <a:moveTo>
                    <a:pt x="244" y="136"/>
                  </a:moveTo>
                  <a:lnTo>
                    <a:pt x="244" y="136"/>
                  </a:lnTo>
                  <a:lnTo>
                    <a:pt x="240" y="134"/>
                  </a:lnTo>
                  <a:lnTo>
                    <a:pt x="204" y="120"/>
                  </a:lnTo>
                  <a:lnTo>
                    <a:pt x="164" y="106"/>
                  </a:lnTo>
                  <a:lnTo>
                    <a:pt x="120" y="86"/>
                  </a:lnTo>
                  <a:lnTo>
                    <a:pt x="76" y="62"/>
                  </a:lnTo>
                  <a:lnTo>
                    <a:pt x="58" y="52"/>
                  </a:lnTo>
                  <a:lnTo>
                    <a:pt x="44" y="40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44" y="4"/>
                  </a:lnTo>
                  <a:lnTo>
                    <a:pt x="62" y="10"/>
                  </a:lnTo>
                  <a:lnTo>
                    <a:pt x="82" y="18"/>
                  </a:lnTo>
                  <a:lnTo>
                    <a:pt x="108" y="30"/>
                  </a:lnTo>
                  <a:lnTo>
                    <a:pt x="136" y="44"/>
                  </a:lnTo>
                  <a:lnTo>
                    <a:pt x="168" y="62"/>
                  </a:lnTo>
                  <a:lnTo>
                    <a:pt x="258" y="114"/>
                  </a:lnTo>
                  <a:lnTo>
                    <a:pt x="244" y="13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4" name="Freeform 700"/>
            <p:cNvSpPr>
              <a:spLocks/>
            </p:cNvSpPr>
            <p:nvPr/>
          </p:nvSpPr>
          <p:spPr bwMode="auto">
            <a:xfrm>
              <a:off x="1042" y="2471"/>
              <a:ext cx="226" cy="180"/>
            </a:xfrm>
            <a:custGeom>
              <a:avLst/>
              <a:gdLst>
                <a:gd name="T0" fmla="*/ 214 w 226"/>
                <a:gd name="T1" fmla="*/ 180 h 180"/>
                <a:gd name="T2" fmla="*/ 214 w 226"/>
                <a:gd name="T3" fmla="*/ 180 h 180"/>
                <a:gd name="T4" fmla="*/ 150 w 226"/>
                <a:gd name="T5" fmla="*/ 146 h 180"/>
                <a:gd name="T6" fmla="*/ 100 w 226"/>
                <a:gd name="T7" fmla="*/ 116 h 180"/>
                <a:gd name="T8" fmla="*/ 62 w 226"/>
                <a:gd name="T9" fmla="*/ 94 h 180"/>
                <a:gd name="T10" fmla="*/ 62 w 226"/>
                <a:gd name="T11" fmla="*/ 94 h 180"/>
                <a:gd name="T12" fmla="*/ 40 w 226"/>
                <a:gd name="T13" fmla="*/ 74 h 180"/>
                <a:gd name="T14" fmla="*/ 20 w 226"/>
                <a:gd name="T15" fmla="*/ 56 h 180"/>
                <a:gd name="T16" fmla="*/ 6 w 226"/>
                <a:gd name="T17" fmla="*/ 38 h 180"/>
                <a:gd name="T18" fmla="*/ 2 w 226"/>
                <a:gd name="T19" fmla="*/ 30 h 180"/>
                <a:gd name="T20" fmla="*/ 0 w 226"/>
                <a:gd name="T21" fmla="*/ 22 h 180"/>
                <a:gd name="T22" fmla="*/ 0 w 226"/>
                <a:gd name="T23" fmla="*/ 22 h 180"/>
                <a:gd name="T24" fmla="*/ 0 w 226"/>
                <a:gd name="T25" fmla="*/ 10 h 180"/>
                <a:gd name="T26" fmla="*/ 2 w 226"/>
                <a:gd name="T27" fmla="*/ 2 h 180"/>
                <a:gd name="T28" fmla="*/ 4 w 226"/>
                <a:gd name="T29" fmla="*/ 0 h 180"/>
                <a:gd name="T30" fmla="*/ 6 w 226"/>
                <a:gd name="T31" fmla="*/ 0 h 180"/>
                <a:gd name="T32" fmla="*/ 12 w 226"/>
                <a:gd name="T33" fmla="*/ 2 h 180"/>
                <a:gd name="T34" fmla="*/ 20 w 226"/>
                <a:gd name="T35" fmla="*/ 8 h 180"/>
                <a:gd name="T36" fmla="*/ 20 w 226"/>
                <a:gd name="T37" fmla="*/ 8 h 180"/>
                <a:gd name="T38" fmla="*/ 30 w 226"/>
                <a:gd name="T39" fmla="*/ 16 h 180"/>
                <a:gd name="T40" fmla="*/ 36 w 226"/>
                <a:gd name="T41" fmla="*/ 18 h 180"/>
                <a:gd name="T42" fmla="*/ 44 w 226"/>
                <a:gd name="T43" fmla="*/ 20 h 180"/>
                <a:gd name="T44" fmla="*/ 64 w 226"/>
                <a:gd name="T45" fmla="*/ 34 h 180"/>
                <a:gd name="T46" fmla="*/ 64 w 226"/>
                <a:gd name="T47" fmla="*/ 34 h 180"/>
                <a:gd name="T48" fmla="*/ 160 w 226"/>
                <a:gd name="T49" fmla="*/ 108 h 180"/>
                <a:gd name="T50" fmla="*/ 226 w 226"/>
                <a:gd name="T51" fmla="*/ 160 h 180"/>
                <a:gd name="T52" fmla="*/ 214 w 226"/>
                <a:gd name="T53" fmla="*/ 180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6" h="180">
                  <a:moveTo>
                    <a:pt x="214" y="180"/>
                  </a:moveTo>
                  <a:lnTo>
                    <a:pt x="214" y="180"/>
                  </a:lnTo>
                  <a:lnTo>
                    <a:pt x="150" y="146"/>
                  </a:lnTo>
                  <a:lnTo>
                    <a:pt x="100" y="116"/>
                  </a:lnTo>
                  <a:lnTo>
                    <a:pt x="62" y="94"/>
                  </a:lnTo>
                  <a:lnTo>
                    <a:pt x="40" y="74"/>
                  </a:lnTo>
                  <a:lnTo>
                    <a:pt x="20" y="56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0" y="10"/>
                  </a:lnTo>
                  <a:lnTo>
                    <a:pt x="2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0" y="8"/>
                  </a:lnTo>
                  <a:lnTo>
                    <a:pt x="30" y="16"/>
                  </a:lnTo>
                  <a:lnTo>
                    <a:pt x="36" y="18"/>
                  </a:lnTo>
                  <a:lnTo>
                    <a:pt x="44" y="20"/>
                  </a:lnTo>
                  <a:lnTo>
                    <a:pt x="64" y="34"/>
                  </a:lnTo>
                  <a:lnTo>
                    <a:pt x="160" y="108"/>
                  </a:lnTo>
                  <a:lnTo>
                    <a:pt x="226" y="160"/>
                  </a:lnTo>
                  <a:lnTo>
                    <a:pt x="214" y="18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5" name="Freeform 701"/>
            <p:cNvSpPr>
              <a:spLocks/>
            </p:cNvSpPr>
            <p:nvPr/>
          </p:nvSpPr>
          <p:spPr bwMode="auto">
            <a:xfrm>
              <a:off x="1074" y="2405"/>
              <a:ext cx="210" cy="228"/>
            </a:xfrm>
            <a:custGeom>
              <a:avLst/>
              <a:gdLst>
                <a:gd name="T0" fmla="*/ 192 w 210"/>
                <a:gd name="T1" fmla="*/ 228 h 228"/>
                <a:gd name="T2" fmla="*/ 192 w 210"/>
                <a:gd name="T3" fmla="*/ 228 h 228"/>
                <a:gd name="T4" fmla="*/ 174 w 210"/>
                <a:gd name="T5" fmla="*/ 214 h 228"/>
                <a:gd name="T6" fmla="*/ 136 w 210"/>
                <a:gd name="T7" fmla="*/ 182 h 228"/>
                <a:gd name="T8" fmla="*/ 90 w 210"/>
                <a:gd name="T9" fmla="*/ 142 h 228"/>
                <a:gd name="T10" fmla="*/ 70 w 210"/>
                <a:gd name="T11" fmla="*/ 122 h 228"/>
                <a:gd name="T12" fmla="*/ 56 w 210"/>
                <a:gd name="T13" fmla="*/ 106 h 228"/>
                <a:gd name="T14" fmla="*/ 56 w 210"/>
                <a:gd name="T15" fmla="*/ 106 h 228"/>
                <a:gd name="T16" fmla="*/ 46 w 210"/>
                <a:gd name="T17" fmla="*/ 90 h 228"/>
                <a:gd name="T18" fmla="*/ 38 w 210"/>
                <a:gd name="T19" fmla="*/ 74 h 228"/>
                <a:gd name="T20" fmla="*/ 24 w 210"/>
                <a:gd name="T21" fmla="*/ 46 h 228"/>
                <a:gd name="T22" fmla="*/ 14 w 210"/>
                <a:gd name="T23" fmla="*/ 26 h 228"/>
                <a:gd name="T24" fmla="*/ 8 w 210"/>
                <a:gd name="T25" fmla="*/ 14 h 228"/>
                <a:gd name="T26" fmla="*/ 8 w 210"/>
                <a:gd name="T27" fmla="*/ 14 h 228"/>
                <a:gd name="T28" fmla="*/ 2 w 210"/>
                <a:gd name="T29" fmla="*/ 8 h 228"/>
                <a:gd name="T30" fmla="*/ 0 w 210"/>
                <a:gd name="T31" fmla="*/ 4 h 228"/>
                <a:gd name="T32" fmla="*/ 2 w 210"/>
                <a:gd name="T33" fmla="*/ 2 h 228"/>
                <a:gd name="T34" fmla="*/ 2 w 210"/>
                <a:gd name="T35" fmla="*/ 0 h 228"/>
                <a:gd name="T36" fmla="*/ 10 w 210"/>
                <a:gd name="T37" fmla="*/ 0 h 228"/>
                <a:gd name="T38" fmla="*/ 10 w 210"/>
                <a:gd name="T39" fmla="*/ 0 h 228"/>
                <a:gd name="T40" fmla="*/ 16 w 210"/>
                <a:gd name="T41" fmla="*/ 2 h 228"/>
                <a:gd name="T42" fmla="*/ 20 w 210"/>
                <a:gd name="T43" fmla="*/ 6 h 228"/>
                <a:gd name="T44" fmla="*/ 36 w 210"/>
                <a:gd name="T45" fmla="*/ 18 h 228"/>
                <a:gd name="T46" fmla="*/ 122 w 210"/>
                <a:gd name="T47" fmla="*/ 104 h 228"/>
                <a:gd name="T48" fmla="*/ 122 w 210"/>
                <a:gd name="T49" fmla="*/ 104 h 228"/>
                <a:gd name="T50" fmla="*/ 154 w 210"/>
                <a:gd name="T51" fmla="*/ 136 h 228"/>
                <a:gd name="T52" fmla="*/ 176 w 210"/>
                <a:gd name="T53" fmla="*/ 160 h 228"/>
                <a:gd name="T54" fmla="*/ 192 w 210"/>
                <a:gd name="T55" fmla="*/ 180 h 228"/>
                <a:gd name="T56" fmla="*/ 202 w 210"/>
                <a:gd name="T57" fmla="*/ 196 h 228"/>
                <a:gd name="T58" fmla="*/ 208 w 210"/>
                <a:gd name="T59" fmla="*/ 206 h 228"/>
                <a:gd name="T60" fmla="*/ 210 w 210"/>
                <a:gd name="T61" fmla="*/ 212 h 228"/>
                <a:gd name="T62" fmla="*/ 210 w 210"/>
                <a:gd name="T63" fmla="*/ 218 h 228"/>
                <a:gd name="T64" fmla="*/ 192 w 210"/>
                <a:gd name="T65" fmla="*/ 228 h 2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0" h="228">
                  <a:moveTo>
                    <a:pt x="192" y="228"/>
                  </a:moveTo>
                  <a:lnTo>
                    <a:pt x="192" y="228"/>
                  </a:lnTo>
                  <a:lnTo>
                    <a:pt x="174" y="214"/>
                  </a:lnTo>
                  <a:lnTo>
                    <a:pt x="136" y="182"/>
                  </a:lnTo>
                  <a:lnTo>
                    <a:pt x="90" y="142"/>
                  </a:lnTo>
                  <a:lnTo>
                    <a:pt x="70" y="122"/>
                  </a:lnTo>
                  <a:lnTo>
                    <a:pt x="56" y="106"/>
                  </a:lnTo>
                  <a:lnTo>
                    <a:pt x="46" y="90"/>
                  </a:lnTo>
                  <a:lnTo>
                    <a:pt x="38" y="74"/>
                  </a:lnTo>
                  <a:lnTo>
                    <a:pt x="24" y="46"/>
                  </a:lnTo>
                  <a:lnTo>
                    <a:pt x="14" y="26"/>
                  </a:lnTo>
                  <a:lnTo>
                    <a:pt x="8" y="14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10" y="0"/>
                  </a:lnTo>
                  <a:lnTo>
                    <a:pt x="16" y="2"/>
                  </a:lnTo>
                  <a:lnTo>
                    <a:pt x="20" y="6"/>
                  </a:lnTo>
                  <a:lnTo>
                    <a:pt x="36" y="18"/>
                  </a:lnTo>
                  <a:lnTo>
                    <a:pt x="122" y="104"/>
                  </a:lnTo>
                  <a:lnTo>
                    <a:pt x="154" y="136"/>
                  </a:lnTo>
                  <a:lnTo>
                    <a:pt x="176" y="160"/>
                  </a:lnTo>
                  <a:lnTo>
                    <a:pt x="192" y="180"/>
                  </a:lnTo>
                  <a:lnTo>
                    <a:pt x="202" y="196"/>
                  </a:lnTo>
                  <a:lnTo>
                    <a:pt x="208" y="206"/>
                  </a:lnTo>
                  <a:lnTo>
                    <a:pt x="210" y="212"/>
                  </a:lnTo>
                  <a:lnTo>
                    <a:pt x="210" y="218"/>
                  </a:lnTo>
                  <a:lnTo>
                    <a:pt x="192" y="22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6" name="Freeform 702"/>
            <p:cNvSpPr>
              <a:spLocks/>
            </p:cNvSpPr>
            <p:nvPr/>
          </p:nvSpPr>
          <p:spPr bwMode="auto">
            <a:xfrm>
              <a:off x="980" y="2689"/>
              <a:ext cx="270" cy="90"/>
            </a:xfrm>
            <a:custGeom>
              <a:avLst/>
              <a:gdLst>
                <a:gd name="T0" fmla="*/ 270 w 270"/>
                <a:gd name="T1" fmla="*/ 26 h 90"/>
                <a:gd name="T2" fmla="*/ 270 w 270"/>
                <a:gd name="T3" fmla="*/ 26 h 90"/>
                <a:gd name="T4" fmla="*/ 266 w 270"/>
                <a:gd name="T5" fmla="*/ 26 h 90"/>
                <a:gd name="T6" fmla="*/ 230 w 270"/>
                <a:gd name="T7" fmla="*/ 40 h 90"/>
                <a:gd name="T8" fmla="*/ 230 w 270"/>
                <a:gd name="T9" fmla="*/ 40 h 90"/>
                <a:gd name="T10" fmla="*/ 190 w 270"/>
                <a:gd name="T11" fmla="*/ 56 h 90"/>
                <a:gd name="T12" fmla="*/ 144 w 270"/>
                <a:gd name="T13" fmla="*/ 70 h 90"/>
                <a:gd name="T14" fmla="*/ 96 w 270"/>
                <a:gd name="T15" fmla="*/ 82 h 90"/>
                <a:gd name="T16" fmla="*/ 74 w 270"/>
                <a:gd name="T17" fmla="*/ 86 h 90"/>
                <a:gd name="T18" fmla="*/ 56 w 270"/>
                <a:gd name="T19" fmla="*/ 88 h 90"/>
                <a:gd name="T20" fmla="*/ 56 w 270"/>
                <a:gd name="T21" fmla="*/ 88 h 90"/>
                <a:gd name="T22" fmla="*/ 8 w 270"/>
                <a:gd name="T23" fmla="*/ 90 h 90"/>
                <a:gd name="T24" fmla="*/ 2 w 270"/>
                <a:gd name="T25" fmla="*/ 90 h 90"/>
                <a:gd name="T26" fmla="*/ 0 w 270"/>
                <a:gd name="T27" fmla="*/ 88 h 90"/>
                <a:gd name="T28" fmla="*/ 0 w 270"/>
                <a:gd name="T29" fmla="*/ 86 h 90"/>
                <a:gd name="T30" fmla="*/ 4 w 270"/>
                <a:gd name="T31" fmla="*/ 82 h 90"/>
                <a:gd name="T32" fmla="*/ 4 w 270"/>
                <a:gd name="T33" fmla="*/ 82 h 90"/>
                <a:gd name="T34" fmla="*/ 10 w 270"/>
                <a:gd name="T35" fmla="*/ 76 h 90"/>
                <a:gd name="T36" fmla="*/ 20 w 270"/>
                <a:gd name="T37" fmla="*/ 68 h 90"/>
                <a:gd name="T38" fmla="*/ 32 w 270"/>
                <a:gd name="T39" fmla="*/ 62 h 90"/>
                <a:gd name="T40" fmla="*/ 50 w 270"/>
                <a:gd name="T41" fmla="*/ 54 h 90"/>
                <a:gd name="T42" fmla="*/ 70 w 270"/>
                <a:gd name="T43" fmla="*/ 46 h 90"/>
                <a:gd name="T44" fmla="*/ 96 w 270"/>
                <a:gd name="T45" fmla="*/ 38 h 90"/>
                <a:gd name="T46" fmla="*/ 126 w 270"/>
                <a:gd name="T47" fmla="*/ 30 h 90"/>
                <a:gd name="T48" fmla="*/ 162 w 270"/>
                <a:gd name="T49" fmla="*/ 20 h 90"/>
                <a:gd name="T50" fmla="*/ 162 w 270"/>
                <a:gd name="T51" fmla="*/ 20 h 90"/>
                <a:gd name="T52" fmla="*/ 264 w 270"/>
                <a:gd name="T53" fmla="*/ 0 h 90"/>
                <a:gd name="T54" fmla="*/ 270 w 270"/>
                <a:gd name="T55" fmla="*/ 26 h 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0" h="90">
                  <a:moveTo>
                    <a:pt x="270" y="26"/>
                  </a:moveTo>
                  <a:lnTo>
                    <a:pt x="270" y="26"/>
                  </a:lnTo>
                  <a:lnTo>
                    <a:pt x="266" y="26"/>
                  </a:lnTo>
                  <a:lnTo>
                    <a:pt x="230" y="40"/>
                  </a:lnTo>
                  <a:lnTo>
                    <a:pt x="190" y="56"/>
                  </a:lnTo>
                  <a:lnTo>
                    <a:pt x="144" y="70"/>
                  </a:lnTo>
                  <a:lnTo>
                    <a:pt x="96" y="82"/>
                  </a:lnTo>
                  <a:lnTo>
                    <a:pt x="74" y="86"/>
                  </a:lnTo>
                  <a:lnTo>
                    <a:pt x="56" y="88"/>
                  </a:lnTo>
                  <a:lnTo>
                    <a:pt x="8" y="90"/>
                  </a:lnTo>
                  <a:lnTo>
                    <a:pt x="2" y="90"/>
                  </a:lnTo>
                  <a:lnTo>
                    <a:pt x="0" y="88"/>
                  </a:lnTo>
                  <a:lnTo>
                    <a:pt x="0" y="86"/>
                  </a:lnTo>
                  <a:lnTo>
                    <a:pt x="4" y="82"/>
                  </a:lnTo>
                  <a:lnTo>
                    <a:pt x="10" y="76"/>
                  </a:lnTo>
                  <a:lnTo>
                    <a:pt x="20" y="68"/>
                  </a:lnTo>
                  <a:lnTo>
                    <a:pt x="32" y="62"/>
                  </a:lnTo>
                  <a:lnTo>
                    <a:pt x="50" y="54"/>
                  </a:lnTo>
                  <a:lnTo>
                    <a:pt x="70" y="46"/>
                  </a:lnTo>
                  <a:lnTo>
                    <a:pt x="96" y="38"/>
                  </a:lnTo>
                  <a:lnTo>
                    <a:pt x="126" y="30"/>
                  </a:lnTo>
                  <a:lnTo>
                    <a:pt x="162" y="20"/>
                  </a:lnTo>
                  <a:lnTo>
                    <a:pt x="264" y="0"/>
                  </a:lnTo>
                  <a:lnTo>
                    <a:pt x="270" y="2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7" name="Freeform 703"/>
            <p:cNvSpPr>
              <a:spLocks/>
            </p:cNvSpPr>
            <p:nvPr/>
          </p:nvSpPr>
          <p:spPr bwMode="auto">
            <a:xfrm>
              <a:off x="964" y="2663"/>
              <a:ext cx="280" cy="60"/>
            </a:xfrm>
            <a:custGeom>
              <a:avLst/>
              <a:gdLst>
                <a:gd name="T0" fmla="*/ 280 w 280"/>
                <a:gd name="T1" fmla="*/ 22 h 60"/>
                <a:gd name="T2" fmla="*/ 280 w 280"/>
                <a:gd name="T3" fmla="*/ 22 h 60"/>
                <a:gd name="T4" fmla="*/ 208 w 280"/>
                <a:gd name="T5" fmla="*/ 40 h 60"/>
                <a:gd name="T6" fmla="*/ 150 w 280"/>
                <a:gd name="T7" fmla="*/ 52 h 60"/>
                <a:gd name="T8" fmla="*/ 108 w 280"/>
                <a:gd name="T9" fmla="*/ 60 h 60"/>
                <a:gd name="T10" fmla="*/ 108 w 280"/>
                <a:gd name="T11" fmla="*/ 60 h 60"/>
                <a:gd name="T12" fmla="*/ 78 w 280"/>
                <a:gd name="T13" fmla="*/ 60 h 60"/>
                <a:gd name="T14" fmla="*/ 52 w 280"/>
                <a:gd name="T15" fmla="*/ 60 h 60"/>
                <a:gd name="T16" fmla="*/ 28 w 280"/>
                <a:gd name="T17" fmla="*/ 56 h 60"/>
                <a:gd name="T18" fmla="*/ 20 w 280"/>
                <a:gd name="T19" fmla="*/ 52 h 60"/>
                <a:gd name="T20" fmla="*/ 14 w 280"/>
                <a:gd name="T21" fmla="*/ 48 h 60"/>
                <a:gd name="T22" fmla="*/ 14 w 280"/>
                <a:gd name="T23" fmla="*/ 48 h 60"/>
                <a:gd name="T24" fmla="*/ 6 w 280"/>
                <a:gd name="T25" fmla="*/ 40 h 60"/>
                <a:gd name="T26" fmla="*/ 0 w 280"/>
                <a:gd name="T27" fmla="*/ 32 h 60"/>
                <a:gd name="T28" fmla="*/ 2 w 280"/>
                <a:gd name="T29" fmla="*/ 28 h 60"/>
                <a:gd name="T30" fmla="*/ 4 w 280"/>
                <a:gd name="T31" fmla="*/ 26 h 60"/>
                <a:gd name="T32" fmla="*/ 10 w 280"/>
                <a:gd name="T33" fmla="*/ 26 h 60"/>
                <a:gd name="T34" fmla="*/ 18 w 280"/>
                <a:gd name="T35" fmla="*/ 24 h 60"/>
                <a:gd name="T36" fmla="*/ 18 w 280"/>
                <a:gd name="T37" fmla="*/ 24 h 60"/>
                <a:gd name="T38" fmla="*/ 32 w 280"/>
                <a:gd name="T39" fmla="*/ 24 h 60"/>
                <a:gd name="T40" fmla="*/ 38 w 280"/>
                <a:gd name="T41" fmla="*/ 22 h 60"/>
                <a:gd name="T42" fmla="*/ 46 w 280"/>
                <a:gd name="T43" fmla="*/ 18 h 60"/>
                <a:gd name="T44" fmla="*/ 70 w 280"/>
                <a:gd name="T45" fmla="*/ 14 h 60"/>
                <a:gd name="T46" fmla="*/ 70 w 280"/>
                <a:gd name="T47" fmla="*/ 14 h 60"/>
                <a:gd name="T48" fmla="*/ 190 w 280"/>
                <a:gd name="T49" fmla="*/ 6 h 60"/>
                <a:gd name="T50" fmla="*/ 274 w 280"/>
                <a:gd name="T51" fmla="*/ 0 h 60"/>
                <a:gd name="T52" fmla="*/ 280 w 280"/>
                <a:gd name="T53" fmla="*/ 22 h 6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80" h="60">
                  <a:moveTo>
                    <a:pt x="280" y="22"/>
                  </a:moveTo>
                  <a:lnTo>
                    <a:pt x="280" y="22"/>
                  </a:lnTo>
                  <a:lnTo>
                    <a:pt x="208" y="40"/>
                  </a:lnTo>
                  <a:lnTo>
                    <a:pt x="150" y="52"/>
                  </a:lnTo>
                  <a:lnTo>
                    <a:pt x="108" y="60"/>
                  </a:lnTo>
                  <a:lnTo>
                    <a:pt x="78" y="60"/>
                  </a:lnTo>
                  <a:lnTo>
                    <a:pt x="52" y="60"/>
                  </a:lnTo>
                  <a:lnTo>
                    <a:pt x="28" y="56"/>
                  </a:lnTo>
                  <a:lnTo>
                    <a:pt x="20" y="52"/>
                  </a:lnTo>
                  <a:lnTo>
                    <a:pt x="14" y="48"/>
                  </a:lnTo>
                  <a:lnTo>
                    <a:pt x="6" y="40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4" y="26"/>
                  </a:lnTo>
                  <a:lnTo>
                    <a:pt x="10" y="26"/>
                  </a:lnTo>
                  <a:lnTo>
                    <a:pt x="18" y="24"/>
                  </a:lnTo>
                  <a:lnTo>
                    <a:pt x="32" y="24"/>
                  </a:lnTo>
                  <a:lnTo>
                    <a:pt x="38" y="22"/>
                  </a:lnTo>
                  <a:lnTo>
                    <a:pt x="46" y="18"/>
                  </a:lnTo>
                  <a:lnTo>
                    <a:pt x="70" y="14"/>
                  </a:lnTo>
                  <a:lnTo>
                    <a:pt x="190" y="6"/>
                  </a:lnTo>
                  <a:lnTo>
                    <a:pt x="274" y="0"/>
                  </a:lnTo>
                  <a:lnTo>
                    <a:pt x="280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8" name="Freeform 704"/>
            <p:cNvSpPr>
              <a:spLocks/>
            </p:cNvSpPr>
            <p:nvPr/>
          </p:nvSpPr>
          <p:spPr bwMode="auto">
            <a:xfrm>
              <a:off x="980" y="2595"/>
              <a:ext cx="272" cy="98"/>
            </a:xfrm>
            <a:custGeom>
              <a:avLst/>
              <a:gdLst>
                <a:gd name="T0" fmla="*/ 268 w 272"/>
                <a:gd name="T1" fmla="*/ 72 h 98"/>
                <a:gd name="T2" fmla="*/ 268 w 272"/>
                <a:gd name="T3" fmla="*/ 72 h 98"/>
                <a:gd name="T4" fmla="*/ 184 w 272"/>
                <a:gd name="T5" fmla="*/ 36 h 98"/>
                <a:gd name="T6" fmla="*/ 120 w 272"/>
                <a:gd name="T7" fmla="*/ 12 h 98"/>
                <a:gd name="T8" fmla="*/ 94 w 272"/>
                <a:gd name="T9" fmla="*/ 4 h 98"/>
                <a:gd name="T10" fmla="*/ 76 w 272"/>
                <a:gd name="T11" fmla="*/ 0 h 98"/>
                <a:gd name="T12" fmla="*/ 76 w 272"/>
                <a:gd name="T13" fmla="*/ 0 h 98"/>
                <a:gd name="T14" fmla="*/ 48 w 272"/>
                <a:gd name="T15" fmla="*/ 0 h 98"/>
                <a:gd name="T16" fmla="*/ 20 w 272"/>
                <a:gd name="T17" fmla="*/ 4 h 98"/>
                <a:gd name="T18" fmla="*/ 10 w 272"/>
                <a:gd name="T19" fmla="*/ 6 h 98"/>
                <a:gd name="T20" fmla="*/ 2 w 272"/>
                <a:gd name="T21" fmla="*/ 8 h 98"/>
                <a:gd name="T22" fmla="*/ 0 w 272"/>
                <a:gd name="T23" fmla="*/ 10 h 98"/>
                <a:gd name="T24" fmla="*/ 4 w 272"/>
                <a:gd name="T25" fmla="*/ 14 h 98"/>
                <a:gd name="T26" fmla="*/ 4 w 272"/>
                <a:gd name="T27" fmla="*/ 14 h 98"/>
                <a:gd name="T28" fmla="*/ 16 w 272"/>
                <a:gd name="T29" fmla="*/ 22 h 98"/>
                <a:gd name="T30" fmla="*/ 28 w 272"/>
                <a:gd name="T31" fmla="*/ 32 h 98"/>
                <a:gd name="T32" fmla="*/ 46 w 272"/>
                <a:gd name="T33" fmla="*/ 42 h 98"/>
                <a:gd name="T34" fmla="*/ 58 w 272"/>
                <a:gd name="T35" fmla="*/ 46 h 98"/>
                <a:gd name="T36" fmla="*/ 72 w 272"/>
                <a:gd name="T37" fmla="*/ 50 h 98"/>
                <a:gd name="T38" fmla="*/ 72 w 272"/>
                <a:gd name="T39" fmla="*/ 50 h 98"/>
                <a:gd name="T40" fmla="*/ 106 w 272"/>
                <a:gd name="T41" fmla="*/ 56 h 98"/>
                <a:gd name="T42" fmla="*/ 148 w 272"/>
                <a:gd name="T43" fmla="*/ 60 h 98"/>
                <a:gd name="T44" fmla="*/ 190 w 272"/>
                <a:gd name="T45" fmla="*/ 68 h 98"/>
                <a:gd name="T46" fmla="*/ 208 w 272"/>
                <a:gd name="T47" fmla="*/ 72 h 98"/>
                <a:gd name="T48" fmla="*/ 224 w 272"/>
                <a:gd name="T49" fmla="*/ 76 h 98"/>
                <a:gd name="T50" fmla="*/ 224 w 272"/>
                <a:gd name="T51" fmla="*/ 76 h 98"/>
                <a:gd name="T52" fmla="*/ 272 w 272"/>
                <a:gd name="T53" fmla="*/ 98 h 98"/>
                <a:gd name="T54" fmla="*/ 268 w 272"/>
                <a:gd name="T55" fmla="*/ 72 h 9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2" h="98">
                  <a:moveTo>
                    <a:pt x="268" y="72"/>
                  </a:moveTo>
                  <a:lnTo>
                    <a:pt x="268" y="72"/>
                  </a:lnTo>
                  <a:lnTo>
                    <a:pt x="184" y="36"/>
                  </a:lnTo>
                  <a:lnTo>
                    <a:pt x="120" y="12"/>
                  </a:lnTo>
                  <a:lnTo>
                    <a:pt x="94" y="4"/>
                  </a:lnTo>
                  <a:lnTo>
                    <a:pt x="76" y="0"/>
                  </a:lnTo>
                  <a:lnTo>
                    <a:pt x="48" y="0"/>
                  </a:lnTo>
                  <a:lnTo>
                    <a:pt x="20" y="4"/>
                  </a:lnTo>
                  <a:lnTo>
                    <a:pt x="10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4" y="14"/>
                  </a:lnTo>
                  <a:lnTo>
                    <a:pt x="16" y="22"/>
                  </a:lnTo>
                  <a:lnTo>
                    <a:pt x="28" y="32"/>
                  </a:lnTo>
                  <a:lnTo>
                    <a:pt x="46" y="42"/>
                  </a:lnTo>
                  <a:lnTo>
                    <a:pt x="58" y="46"/>
                  </a:lnTo>
                  <a:lnTo>
                    <a:pt x="72" y="50"/>
                  </a:lnTo>
                  <a:lnTo>
                    <a:pt x="106" y="56"/>
                  </a:lnTo>
                  <a:lnTo>
                    <a:pt x="148" y="60"/>
                  </a:lnTo>
                  <a:lnTo>
                    <a:pt x="190" y="68"/>
                  </a:lnTo>
                  <a:lnTo>
                    <a:pt x="208" y="72"/>
                  </a:lnTo>
                  <a:lnTo>
                    <a:pt x="224" y="76"/>
                  </a:lnTo>
                  <a:lnTo>
                    <a:pt x="272" y="98"/>
                  </a:lnTo>
                  <a:lnTo>
                    <a:pt x="268" y="7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69" name="Freeform 705"/>
            <p:cNvSpPr>
              <a:spLocks/>
            </p:cNvSpPr>
            <p:nvPr/>
          </p:nvSpPr>
          <p:spPr bwMode="auto">
            <a:xfrm>
              <a:off x="1118" y="2375"/>
              <a:ext cx="194" cy="242"/>
            </a:xfrm>
            <a:custGeom>
              <a:avLst/>
              <a:gdLst>
                <a:gd name="T0" fmla="*/ 194 w 194"/>
                <a:gd name="T1" fmla="*/ 226 h 242"/>
                <a:gd name="T2" fmla="*/ 194 w 194"/>
                <a:gd name="T3" fmla="*/ 226 h 242"/>
                <a:gd name="T4" fmla="*/ 184 w 194"/>
                <a:gd name="T5" fmla="*/ 206 h 242"/>
                <a:gd name="T6" fmla="*/ 158 w 194"/>
                <a:gd name="T7" fmla="*/ 162 h 242"/>
                <a:gd name="T8" fmla="*/ 126 w 194"/>
                <a:gd name="T9" fmla="*/ 112 h 242"/>
                <a:gd name="T10" fmla="*/ 110 w 194"/>
                <a:gd name="T11" fmla="*/ 90 h 242"/>
                <a:gd name="T12" fmla="*/ 96 w 194"/>
                <a:gd name="T13" fmla="*/ 72 h 242"/>
                <a:gd name="T14" fmla="*/ 96 w 194"/>
                <a:gd name="T15" fmla="*/ 72 h 242"/>
                <a:gd name="T16" fmla="*/ 82 w 194"/>
                <a:gd name="T17" fmla="*/ 60 h 242"/>
                <a:gd name="T18" fmla="*/ 68 w 194"/>
                <a:gd name="T19" fmla="*/ 48 h 242"/>
                <a:gd name="T20" fmla="*/ 44 w 194"/>
                <a:gd name="T21" fmla="*/ 30 h 242"/>
                <a:gd name="T22" fmla="*/ 24 w 194"/>
                <a:gd name="T23" fmla="*/ 18 h 242"/>
                <a:gd name="T24" fmla="*/ 14 w 194"/>
                <a:gd name="T25" fmla="*/ 8 h 242"/>
                <a:gd name="T26" fmla="*/ 14 w 194"/>
                <a:gd name="T27" fmla="*/ 8 h 242"/>
                <a:gd name="T28" fmla="*/ 10 w 194"/>
                <a:gd name="T29" fmla="*/ 4 h 242"/>
                <a:gd name="T30" fmla="*/ 4 w 194"/>
                <a:gd name="T31" fmla="*/ 0 h 242"/>
                <a:gd name="T32" fmla="*/ 2 w 194"/>
                <a:gd name="T33" fmla="*/ 0 h 242"/>
                <a:gd name="T34" fmla="*/ 0 w 194"/>
                <a:gd name="T35" fmla="*/ 2 h 242"/>
                <a:gd name="T36" fmla="*/ 0 w 194"/>
                <a:gd name="T37" fmla="*/ 10 h 242"/>
                <a:gd name="T38" fmla="*/ 0 w 194"/>
                <a:gd name="T39" fmla="*/ 10 h 242"/>
                <a:gd name="T40" fmla="*/ 0 w 194"/>
                <a:gd name="T41" fmla="*/ 14 h 242"/>
                <a:gd name="T42" fmla="*/ 2 w 194"/>
                <a:gd name="T43" fmla="*/ 20 h 242"/>
                <a:gd name="T44" fmla="*/ 14 w 194"/>
                <a:gd name="T45" fmla="*/ 38 h 242"/>
                <a:gd name="T46" fmla="*/ 84 w 194"/>
                <a:gd name="T47" fmla="*/ 136 h 242"/>
                <a:gd name="T48" fmla="*/ 84 w 194"/>
                <a:gd name="T49" fmla="*/ 136 h 242"/>
                <a:gd name="T50" fmla="*/ 108 w 194"/>
                <a:gd name="T51" fmla="*/ 172 h 242"/>
                <a:gd name="T52" fmla="*/ 130 w 194"/>
                <a:gd name="T53" fmla="*/ 200 h 242"/>
                <a:gd name="T54" fmla="*/ 148 w 194"/>
                <a:gd name="T55" fmla="*/ 218 h 242"/>
                <a:gd name="T56" fmla="*/ 160 w 194"/>
                <a:gd name="T57" fmla="*/ 230 h 242"/>
                <a:gd name="T58" fmla="*/ 170 w 194"/>
                <a:gd name="T59" fmla="*/ 238 h 242"/>
                <a:gd name="T60" fmla="*/ 176 w 194"/>
                <a:gd name="T61" fmla="*/ 242 h 242"/>
                <a:gd name="T62" fmla="*/ 180 w 194"/>
                <a:gd name="T63" fmla="*/ 242 h 242"/>
                <a:gd name="T64" fmla="*/ 194 w 194"/>
                <a:gd name="T65" fmla="*/ 226 h 2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242">
                  <a:moveTo>
                    <a:pt x="194" y="226"/>
                  </a:moveTo>
                  <a:lnTo>
                    <a:pt x="194" y="226"/>
                  </a:lnTo>
                  <a:lnTo>
                    <a:pt x="184" y="206"/>
                  </a:lnTo>
                  <a:lnTo>
                    <a:pt x="158" y="162"/>
                  </a:lnTo>
                  <a:lnTo>
                    <a:pt x="126" y="112"/>
                  </a:lnTo>
                  <a:lnTo>
                    <a:pt x="110" y="90"/>
                  </a:lnTo>
                  <a:lnTo>
                    <a:pt x="96" y="72"/>
                  </a:lnTo>
                  <a:lnTo>
                    <a:pt x="82" y="60"/>
                  </a:lnTo>
                  <a:lnTo>
                    <a:pt x="68" y="48"/>
                  </a:lnTo>
                  <a:lnTo>
                    <a:pt x="44" y="30"/>
                  </a:lnTo>
                  <a:lnTo>
                    <a:pt x="24" y="18"/>
                  </a:lnTo>
                  <a:lnTo>
                    <a:pt x="14" y="8"/>
                  </a:lnTo>
                  <a:lnTo>
                    <a:pt x="10" y="4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14" y="38"/>
                  </a:lnTo>
                  <a:lnTo>
                    <a:pt x="84" y="136"/>
                  </a:lnTo>
                  <a:lnTo>
                    <a:pt x="108" y="172"/>
                  </a:lnTo>
                  <a:lnTo>
                    <a:pt x="130" y="200"/>
                  </a:lnTo>
                  <a:lnTo>
                    <a:pt x="148" y="218"/>
                  </a:lnTo>
                  <a:lnTo>
                    <a:pt x="160" y="230"/>
                  </a:lnTo>
                  <a:lnTo>
                    <a:pt x="170" y="238"/>
                  </a:lnTo>
                  <a:lnTo>
                    <a:pt x="176" y="242"/>
                  </a:lnTo>
                  <a:lnTo>
                    <a:pt x="180" y="242"/>
                  </a:lnTo>
                  <a:lnTo>
                    <a:pt x="194" y="22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70" name="Freeform 706"/>
            <p:cNvSpPr>
              <a:spLocks/>
            </p:cNvSpPr>
            <p:nvPr/>
          </p:nvSpPr>
          <p:spPr bwMode="auto">
            <a:xfrm>
              <a:off x="1132" y="2491"/>
              <a:ext cx="384" cy="396"/>
            </a:xfrm>
            <a:custGeom>
              <a:avLst/>
              <a:gdLst>
                <a:gd name="T0" fmla="*/ 384 w 384"/>
                <a:gd name="T1" fmla="*/ 198 h 396"/>
                <a:gd name="T2" fmla="*/ 380 w 384"/>
                <a:gd name="T3" fmla="*/ 238 h 396"/>
                <a:gd name="T4" fmla="*/ 368 w 384"/>
                <a:gd name="T5" fmla="*/ 276 h 396"/>
                <a:gd name="T6" fmla="*/ 350 w 384"/>
                <a:gd name="T7" fmla="*/ 310 h 396"/>
                <a:gd name="T8" fmla="*/ 328 w 384"/>
                <a:gd name="T9" fmla="*/ 338 h 396"/>
                <a:gd name="T10" fmla="*/ 298 w 384"/>
                <a:gd name="T11" fmla="*/ 362 h 396"/>
                <a:gd name="T12" fmla="*/ 266 w 384"/>
                <a:gd name="T13" fmla="*/ 382 h 396"/>
                <a:gd name="T14" fmla="*/ 230 w 384"/>
                <a:gd name="T15" fmla="*/ 392 h 396"/>
                <a:gd name="T16" fmla="*/ 192 w 384"/>
                <a:gd name="T17" fmla="*/ 396 h 396"/>
                <a:gd name="T18" fmla="*/ 172 w 384"/>
                <a:gd name="T19" fmla="*/ 396 h 396"/>
                <a:gd name="T20" fmla="*/ 136 w 384"/>
                <a:gd name="T21" fmla="*/ 388 h 396"/>
                <a:gd name="T22" fmla="*/ 100 w 384"/>
                <a:gd name="T23" fmla="*/ 372 h 396"/>
                <a:gd name="T24" fmla="*/ 70 w 384"/>
                <a:gd name="T25" fmla="*/ 352 h 396"/>
                <a:gd name="T26" fmla="*/ 44 w 384"/>
                <a:gd name="T27" fmla="*/ 324 h 396"/>
                <a:gd name="T28" fmla="*/ 24 w 384"/>
                <a:gd name="T29" fmla="*/ 292 h 396"/>
                <a:gd name="T30" fmla="*/ 10 w 384"/>
                <a:gd name="T31" fmla="*/ 258 h 396"/>
                <a:gd name="T32" fmla="*/ 2 w 384"/>
                <a:gd name="T33" fmla="*/ 218 h 396"/>
                <a:gd name="T34" fmla="*/ 0 w 384"/>
                <a:gd name="T35" fmla="*/ 198 h 396"/>
                <a:gd name="T36" fmla="*/ 4 w 384"/>
                <a:gd name="T37" fmla="*/ 158 h 396"/>
                <a:gd name="T38" fmla="*/ 16 w 384"/>
                <a:gd name="T39" fmla="*/ 120 h 396"/>
                <a:gd name="T40" fmla="*/ 34 w 384"/>
                <a:gd name="T41" fmla="*/ 86 h 396"/>
                <a:gd name="T42" fmla="*/ 56 w 384"/>
                <a:gd name="T43" fmla="*/ 58 h 396"/>
                <a:gd name="T44" fmla="*/ 84 w 384"/>
                <a:gd name="T45" fmla="*/ 32 h 396"/>
                <a:gd name="T46" fmla="*/ 118 w 384"/>
                <a:gd name="T47" fmla="*/ 14 h 396"/>
                <a:gd name="T48" fmla="*/ 154 w 384"/>
                <a:gd name="T49" fmla="*/ 4 h 396"/>
                <a:gd name="T50" fmla="*/ 192 w 384"/>
                <a:gd name="T51" fmla="*/ 0 h 396"/>
                <a:gd name="T52" fmla="*/ 212 w 384"/>
                <a:gd name="T53" fmla="*/ 0 h 396"/>
                <a:gd name="T54" fmla="*/ 248 w 384"/>
                <a:gd name="T55" fmla="*/ 8 h 396"/>
                <a:gd name="T56" fmla="*/ 284 w 384"/>
                <a:gd name="T57" fmla="*/ 24 h 396"/>
                <a:gd name="T58" fmla="*/ 314 w 384"/>
                <a:gd name="T59" fmla="*/ 44 h 396"/>
                <a:gd name="T60" fmla="*/ 340 w 384"/>
                <a:gd name="T61" fmla="*/ 72 h 396"/>
                <a:gd name="T62" fmla="*/ 360 w 384"/>
                <a:gd name="T63" fmla="*/ 104 h 396"/>
                <a:gd name="T64" fmla="*/ 374 w 384"/>
                <a:gd name="T65" fmla="*/ 138 h 396"/>
                <a:gd name="T66" fmla="*/ 382 w 384"/>
                <a:gd name="T67" fmla="*/ 178 h 396"/>
                <a:gd name="T68" fmla="*/ 384 w 384"/>
                <a:gd name="T69" fmla="*/ 198 h 39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84" h="396">
                  <a:moveTo>
                    <a:pt x="384" y="198"/>
                  </a:moveTo>
                  <a:lnTo>
                    <a:pt x="384" y="198"/>
                  </a:lnTo>
                  <a:lnTo>
                    <a:pt x="382" y="218"/>
                  </a:lnTo>
                  <a:lnTo>
                    <a:pt x="380" y="238"/>
                  </a:lnTo>
                  <a:lnTo>
                    <a:pt x="374" y="258"/>
                  </a:lnTo>
                  <a:lnTo>
                    <a:pt x="368" y="276"/>
                  </a:lnTo>
                  <a:lnTo>
                    <a:pt x="360" y="292"/>
                  </a:lnTo>
                  <a:lnTo>
                    <a:pt x="350" y="310"/>
                  </a:lnTo>
                  <a:lnTo>
                    <a:pt x="340" y="324"/>
                  </a:lnTo>
                  <a:lnTo>
                    <a:pt x="328" y="338"/>
                  </a:lnTo>
                  <a:lnTo>
                    <a:pt x="314" y="352"/>
                  </a:lnTo>
                  <a:lnTo>
                    <a:pt x="298" y="362"/>
                  </a:lnTo>
                  <a:lnTo>
                    <a:pt x="284" y="372"/>
                  </a:lnTo>
                  <a:lnTo>
                    <a:pt x="266" y="382"/>
                  </a:lnTo>
                  <a:lnTo>
                    <a:pt x="248" y="388"/>
                  </a:lnTo>
                  <a:lnTo>
                    <a:pt x="230" y="392"/>
                  </a:lnTo>
                  <a:lnTo>
                    <a:pt x="212" y="396"/>
                  </a:lnTo>
                  <a:lnTo>
                    <a:pt x="192" y="396"/>
                  </a:lnTo>
                  <a:lnTo>
                    <a:pt x="172" y="396"/>
                  </a:lnTo>
                  <a:lnTo>
                    <a:pt x="154" y="392"/>
                  </a:lnTo>
                  <a:lnTo>
                    <a:pt x="136" y="388"/>
                  </a:lnTo>
                  <a:lnTo>
                    <a:pt x="118" y="382"/>
                  </a:lnTo>
                  <a:lnTo>
                    <a:pt x="100" y="372"/>
                  </a:lnTo>
                  <a:lnTo>
                    <a:pt x="84" y="362"/>
                  </a:lnTo>
                  <a:lnTo>
                    <a:pt x="70" y="352"/>
                  </a:lnTo>
                  <a:lnTo>
                    <a:pt x="56" y="338"/>
                  </a:lnTo>
                  <a:lnTo>
                    <a:pt x="44" y="324"/>
                  </a:lnTo>
                  <a:lnTo>
                    <a:pt x="34" y="310"/>
                  </a:lnTo>
                  <a:lnTo>
                    <a:pt x="24" y="292"/>
                  </a:lnTo>
                  <a:lnTo>
                    <a:pt x="16" y="276"/>
                  </a:lnTo>
                  <a:lnTo>
                    <a:pt x="10" y="258"/>
                  </a:lnTo>
                  <a:lnTo>
                    <a:pt x="4" y="238"/>
                  </a:lnTo>
                  <a:lnTo>
                    <a:pt x="2" y="218"/>
                  </a:lnTo>
                  <a:lnTo>
                    <a:pt x="0" y="198"/>
                  </a:lnTo>
                  <a:lnTo>
                    <a:pt x="2" y="178"/>
                  </a:lnTo>
                  <a:lnTo>
                    <a:pt x="4" y="158"/>
                  </a:lnTo>
                  <a:lnTo>
                    <a:pt x="10" y="138"/>
                  </a:lnTo>
                  <a:lnTo>
                    <a:pt x="16" y="120"/>
                  </a:lnTo>
                  <a:lnTo>
                    <a:pt x="24" y="104"/>
                  </a:lnTo>
                  <a:lnTo>
                    <a:pt x="34" y="86"/>
                  </a:lnTo>
                  <a:lnTo>
                    <a:pt x="44" y="72"/>
                  </a:lnTo>
                  <a:lnTo>
                    <a:pt x="56" y="58"/>
                  </a:lnTo>
                  <a:lnTo>
                    <a:pt x="70" y="44"/>
                  </a:lnTo>
                  <a:lnTo>
                    <a:pt x="84" y="32"/>
                  </a:lnTo>
                  <a:lnTo>
                    <a:pt x="100" y="24"/>
                  </a:lnTo>
                  <a:lnTo>
                    <a:pt x="118" y="14"/>
                  </a:lnTo>
                  <a:lnTo>
                    <a:pt x="136" y="8"/>
                  </a:lnTo>
                  <a:lnTo>
                    <a:pt x="154" y="4"/>
                  </a:lnTo>
                  <a:lnTo>
                    <a:pt x="172" y="0"/>
                  </a:lnTo>
                  <a:lnTo>
                    <a:pt x="192" y="0"/>
                  </a:lnTo>
                  <a:lnTo>
                    <a:pt x="212" y="0"/>
                  </a:lnTo>
                  <a:lnTo>
                    <a:pt x="230" y="4"/>
                  </a:lnTo>
                  <a:lnTo>
                    <a:pt x="248" y="8"/>
                  </a:lnTo>
                  <a:lnTo>
                    <a:pt x="266" y="14"/>
                  </a:lnTo>
                  <a:lnTo>
                    <a:pt x="284" y="24"/>
                  </a:lnTo>
                  <a:lnTo>
                    <a:pt x="298" y="32"/>
                  </a:lnTo>
                  <a:lnTo>
                    <a:pt x="314" y="44"/>
                  </a:lnTo>
                  <a:lnTo>
                    <a:pt x="328" y="58"/>
                  </a:lnTo>
                  <a:lnTo>
                    <a:pt x="340" y="72"/>
                  </a:lnTo>
                  <a:lnTo>
                    <a:pt x="350" y="86"/>
                  </a:lnTo>
                  <a:lnTo>
                    <a:pt x="360" y="104"/>
                  </a:lnTo>
                  <a:lnTo>
                    <a:pt x="368" y="120"/>
                  </a:lnTo>
                  <a:lnTo>
                    <a:pt x="374" y="138"/>
                  </a:lnTo>
                  <a:lnTo>
                    <a:pt x="380" y="158"/>
                  </a:lnTo>
                  <a:lnTo>
                    <a:pt x="382" y="178"/>
                  </a:lnTo>
                  <a:lnTo>
                    <a:pt x="384" y="19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5" name="Group 707"/>
          <p:cNvGrpSpPr>
            <a:grpSpLocks/>
          </p:cNvGrpSpPr>
          <p:nvPr/>
        </p:nvGrpSpPr>
        <p:grpSpPr bwMode="auto">
          <a:xfrm>
            <a:off x="5127625" y="808038"/>
            <a:ext cx="847725" cy="1168400"/>
            <a:chOff x="2505" y="898"/>
            <a:chExt cx="621" cy="855"/>
          </a:xfrm>
        </p:grpSpPr>
        <p:sp>
          <p:nvSpPr>
            <p:cNvPr id="9313" name="Freeform 708"/>
            <p:cNvSpPr>
              <a:spLocks/>
            </p:cNvSpPr>
            <p:nvPr/>
          </p:nvSpPr>
          <p:spPr bwMode="auto">
            <a:xfrm>
              <a:off x="2505" y="1224"/>
              <a:ext cx="571" cy="529"/>
            </a:xfrm>
            <a:custGeom>
              <a:avLst/>
              <a:gdLst>
                <a:gd name="T0" fmla="*/ 406 w 571"/>
                <a:gd name="T1" fmla="*/ 227 h 529"/>
                <a:gd name="T2" fmla="*/ 366 w 571"/>
                <a:gd name="T3" fmla="*/ 345 h 529"/>
                <a:gd name="T4" fmla="*/ 348 w 571"/>
                <a:gd name="T5" fmla="*/ 409 h 529"/>
                <a:gd name="T6" fmla="*/ 348 w 571"/>
                <a:gd name="T7" fmla="*/ 409 h 529"/>
                <a:gd name="T8" fmla="*/ 325 w 571"/>
                <a:gd name="T9" fmla="*/ 204 h 529"/>
                <a:gd name="T10" fmla="*/ 366 w 571"/>
                <a:gd name="T11" fmla="*/ 6 h 529"/>
                <a:gd name="T12" fmla="*/ 305 w 571"/>
                <a:gd name="T13" fmla="*/ 168 h 529"/>
                <a:gd name="T14" fmla="*/ 315 w 571"/>
                <a:gd name="T15" fmla="*/ 400 h 529"/>
                <a:gd name="T16" fmla="*/ 288 w 571"/>
                <a:gd name="T17" fmla="*/ 379 h 529"/>
                <a:gd name="T18" fmla="*/ 159 w 571"/>
                <a:gd name="T19" fmla="*/ 252 h 529"/>
                <a:gd name="T20" fmla="*/ 0 w 571"/>
                <a:gd name="T21" fmla="*/ 261 h 529"/>
                <a:gd name="T22" fmla="*/ 65 w 571"/>
                <a:gd name="T23" fmla="*/ 410 h 529"/>
                <a:gd name="T24" fmla="*/ 279 w 571"/>
                <a:gd name="T25" fmla="*/ 406 h 529"/>
                <a:gd name="T26" fmla="*/ 350 w 571"/>
                <a:gd name="T27" fmla="*/ 529 h 529"/>
                <a:gd name="T28" fmla="*/ 371 w 571"/>
                <a:gd name="T29" fmla="*/ 524 h 529"/>
                <a:gd name="T30" fmla="*/ 358 w 571"/>
                <a:gd name="T31" fmla="*/ 433 h 529"/>
                <a:gd name="T32" fmla="*/ 371 w 571"/>
                <a:gd name="T33" fmla="*/ 364 h 529"/>
                <a:gd name="T34" fmla="*/ 422 w 571"/>
                <a:gd name="T35" fmla="*/ 379 h 529"/>
                <a:gd name="T36" fmla="*/ 546 w 571"/>
                <a:gd name="T37" fmla="*/ 325 h 529"/>
                <a:gd name="T38" fmla="*/ 570 w 571"/>
                <a:gd name="T39" fmla="*/ 179 h 529"/>
                <a:gd name="T40" fmla="*/ 406 w 571"/>
                <a:gd name="T41" fmla="*/ 227 h 5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71" h="529">
                  <a:moveTo>
                    <a:pt x="406" y="227"/>
                  </a:moveTo>
                  <a:cubicBezTo>
                    <a:pt x="372" y="255"/>
                    <a:pt x="376" y="315"/>
                    <a:pt x="366" y="345"/>
                  </a:cubicBezTo>
                  <a:lnTo>
                    <a:pt x="348" y="409"/>
                  </a:lnTo>
                  <a:cubicBezTo>
                    <a:pt x="344" y="375"/>
                    <a:pt x="313" y="282"/>
                    <a:pt x="325" y="204"/>
                  </a:cubicBezTo>
                  <a:cubicBezTo>
                    <a:pt x="337" y="126"/>
                    <a:pt x="371" y="12"/>
                    <a:pt x="366" y="6"/>
                  </a:cubicBezTo>
                  <a:cubicBezTo>
                    <a:pt x="363" y="0"/>
                    <a:pt x="321" y="96"/>
                    <a:pt x="305" y="168"/>
                  </a:cubicBezTo>
                  <a:cubicBezTo>
                    <a:pt x="289" y="240"/>
                    <a:pt x="318" y="365"/>
                    <a:pt x="315" y="400"/>
                  </a:cubicBezTo>
                  <a:cubicBezTo>
                    <a:pt x="312" y="435"/>
                    <a:pt x="297" y="396"/>
                    <a:pt x="288" y="379"/>
                  </a:cubicBezTo>
                  <a:cubicBezTo>
                    <a:pt x="259" y="302"/>
                    <a:pt x="207" y="272"/>
                    <a:pt x="159" y="252"/>
                  </a:cubicBezTo>
                  <a:cubicBezTo>
                    <a:pt x="111" y="232"/>
                    <a:pt x="33" y="240"/>
                    <a:pt x="0" y="261"/>
                  </a:cubicBezTo>
                  <a:cubicBezTo>
                    <a:pt x="17" y="302"/>
                    <a:pt x="19" y="386"/>
                    <a:pt x="65" y="410"/>
                  </a:cubicBezTo>
                  <a:cubicBezTo>
                    <a:pt x="111" y="434"/>
                    <a:pt x="227" y="440"/>
                    <a:pt x="279" y="406"/>
                  </a:cubicBezTo>
                  <a:cubicBezTo>
                    <a:pt x="326" y="426"/>
                    <a:pt x="335" y="509"/>
                    <a:pt x="350" y="529"/>
                  </a:cubicBezTo>
                  <a:lnTo>
                    <a:pt x="371" y="524"/>
                  </a:lnTo>
                  <a:lnTo>
                    <a:pt x="358" y="433"/>
                  </a:lnTo>
                  <a:lnTo>
                    <a:pt x="371" y="364"/>
                  </a:lnTo>
                  <a:cubicBezTo>
                    <a:pt x="371" y="364"/>
                    <a:pt x="393" y="385"/>
                    <a:pt x="422" y="379"/>
                  </a:cubicBezTo>
                  <a:cubicBezTo>
                    <a:pt x="451" y="373"/>
                    <a:pt x="521" y="358"/>
                    <a:pt x="546" y="325"/>
                  </a:cubicBezTo>
                  <a:cubicBezTo>
                    <a:pt x="571" y="292"/>
                    <a:pt x="561" y="210"/>
                    <a:pt x="570" y="179"/>
                  </a:cubicBezTo>
                  <a:cubicBezTo>
                    <a:pt x="547" y="163"/>
                    <a:pt x="440" y="199"/>
                    <a:pt x="406" y="22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4" name="Freeform 709"/>
            <p:cNvSpPr>
              <a:spLocks/>
            </p:cNvSpPr>
            <p:nvPr/>
          </p:nvSpPr>
          <p:spPr bwMode="auto">
            <a:xfrm rot="3706498">
              <a:off x="2909" y="1062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5" name="Freeform 710"/>
            <p:cNvSpPr>
              <a:spLocks/>
            </p:cNvSpPr>
            <p:nvPr/>
          </p:nvSpPr>
          <p:spPr bwMode="auto">
            <a:xfrm rot="7287023">
              <a:off x="2805" y="1168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6" name="Freeform 711"/>
            <p:cNvSpPr>
              <a:spLocks/>
            </p:cNvSpPr>
            <p:nvPr/>
          </p:nvSpPr>
          <p:spPr bwMode="auto">
            <a:xfrm rot="-10592532">
              <a:off x="2653" y="1154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7" name="Freeform 712"/>
            <p:cNvSpPr>
              <a:spLocks/>
            </p:cNvSpPr>
            <p:nvPr/>
          </p:nvSpPr>
          <p:spPr bwMode="auto">
            <a:xfrm rot="-7060063">
              <a:off x="2607" y="1018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8" name="Freeform 713"/>
            <p:cNvSpPr>
              <a:spLocks/>
            </p:cNvSpPr>
            <p:nvPr/>
          </p:nvSpPr>
          <p:spPr bwMode="auto">
            <a:xfrm>
              <a:off x="2668" y="898"/>
              <a:ext cx="198" cy="254"/>
            </a:xfrm>
            <a:custGeom>
              <a:avLst/>
              <a:gdLst>
                <a:gd name="T0" fmla="*/ 65 w 198"/>
                <a:gd name="T1" fmla="*/ 26 h 254"/>
                <a:gd name="T2" fmla="*/ 177 w 198"/>
                <a:gd name="T3" fmla="*/ 80 h 254"/>
                <a:gd name="T4" fmla="*/ 191 w 198"/>
                <a:gd name="T5" fmla="*/ 254 h 254"/>
                <a:gd name="T6" fmla="*/ 191 w 198"/>
                <a:gd name="T7" fmla="*/ 254 h 254"/>
                <a:gd name="T8" fmla="*/ 31 w 198"/>
                <a:gd name="T9" fmla="*/ 178 h 254"/>
                <a:gd name="T10" fmla="*/ 65 w 198"/>
                <a:gd name="T11" fmla="*/ 26 h 2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8" h="254">
                  <a:moveTo>
                    <a:pt x="65" y="26"/>
                  </a:moveTo>
                  <a:cubicBezTo>
                    <a:pt x="130" y="0"/>
                    <a:pt x="156" y="42"/>
                    <a:pt x="177" y="80"/>
                  </a:cubicBezTo>
                  <a:cubicBezTo>
                    <a:pt x="198" y="118"/>
                    <a:pt x="189" y="225"/>
                    <a:pt x="191" y="254"/>
                  </a:cubicBezTo>
                  <a:cubicBezTo>
                    <a:pt x="191" y="254"/>
                    <a:pt x="52" y="216"/>
                    <a:pt x="31" y="178"/>
                  </a:cubicBezTo>
                  <a:cubicBezTo>
                    <a:pt x="10" y="140"/>
                    <a:pt x="0" y="52"/>
                    <a:pt x="65" y="2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19" name="Freeform 714"/>
            <p:cNvSpPr>
              <a:spLocks/>
            </p:cNvSpPr>
            <p:nvPr/>
          </p:nvSpPr>
          <p:spPr bwMode="auto">
            <a:xfrm>
              <a:off x="2841" y="930"/>
              <a:ext cx="208" cy="226"/>
            </a:xfrm>
            <a:custGeom>
              <a:avLst/>
              <a:gdLst>
                <a:gd name="T0" fmla="*/ 153 w 208"/>
                <a:gd name="T1" fmla="*/ 20 h 226"/>
                <a:gd name="T2" fmla="*/ 183 w 208"/>
                <a:gd name="T3" fmla="*/ 134 h 226"/>
                <a:gd name="T4" fmla="*/ 20 w 208"/>
                <a:gd name="T5" fmla="*/ 226 h 226"/>
                <a:gd name="T6" fmla="*/ 20 w 208"/>
                <a:gd name="T7" fmla="*/ 226 h 226"/>
                <a:gd name="T8" fmla="*/ 22 w 208"/>
                <a:gd name="T9" fmla="*/ 78 h 226"/>
                <a:gd name="T10" fmla="*/ 153 w 208"/>
                <a:gd name="T11" fmla="*/ 2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20" name="Freeform 715"/>
            <p:cNvSpPr>
              <a:spLocks/>
            </p:cNvSpPr>
            <p:nvPr/>
          </p:nvSpPr>
          <p:spPr bwMode="auto">
            <a:xfrm>
              <a:off x="2833" y="1102"/>
              <a:ext cx="22" cy="42"/>
            </a:xfrm>
            <a:custGeom>
              <a:avLst/>
              <a:gdLst>
                <a:gd name="T0" fmla="*/ 22 w 22"/>
                <a:gd name="T1" fmla="*/ 42 h 42"/>
                <a:gd name="T2" fmla="*/ 18 w 22"/>
                <a:gd name="T3" fmla="*/ 34 h 42"/>
                <a:gd name="T4" fmla="*/ 10 w 22"/>
                <a:gd name="T5" fmla="*/ 16 h 42"/>
                <a:gd name="T6" fmla="*/ 0 w 22"/>
                <a:gd name="T7" fmla="*/ 0 h 42"/>
                <a:gd name="T8" fmla="*/ 22 w 22"/>
                <a:gd name="T9" fmla="*/ 42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42">
                  <a:moveTo>
                    <a:pt x="22" y="42"/>
                  </a:moveTo>
                  <a:lnTo>
                    <a:pt x="18" y="34"/>
                  </a:lnTo>
                  <a:lnTo>
                    <a:pt x="10" y="16"/>
                  </a:lnTo>
                  <a:lnTo>
                    <a:pt x="0" y="0"/>
                  </a:lnTo>
                  <a:lnTo>
                    <a:pt x="22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1" name="Freeform 716"/>
            <p:cNvSpPr>
              <a:spLocks/>
            </p:cNvSpPr>
            <p:nvPr/>
          </p:nvSpPr>
          <p:spPr bwMode="auto">
            <a:xfrm>
              <a:off x="2839" y="1138"/>
              <a:ext cx="42" cy="42"/>
            </a:xfrm>
            <a:custGeom>
              <a:avLst/>
              <a:gdLst>
                <a:gd name="T0" fmla="*/ 42 w 42"/>
                <a:gd name="T1" fmla="*/ 22 h 42"/>
                <a:gd name="T2" fmla="*/ 42 w 42"/>
                <a:gd name="T3" fmla="*/ 22 h 42"/>
                <a:gd name="T4" fmla="*/ 40 w 42"/>
                <a:gd name="T5" fmla="*/ 30 h 42"/>
                <a:gd name="T6" fmla="*/ 36 w 42"/>
                <a:gd name="T7" fmla="*/ 36 h 42"/>
                <a:gd name="T8" fmla="*/ 30 w 42"/>
                <a:gd name="T9" fmla="*/ 40 h 42"/>
                <a:gd name="T10" fmla="*/ 22 w 42"/>
                <a:gd name="T11" fmla="*/ 42 h 42"/>
                <a:gd name="T12" fmla="*/ 22 w 42"/>
                <a:gd name="T13" fmla="*/ 42 h 42"/>
                <a:gd name="T14" fmla="*/ 14 w 42"/>
                <a:gd name="T15" fmla="*/ 40 h 42"/>
                <a:gd name="T16" fmla="*/ 6 w 42"/>
                <a:gd name="T17" fmla="*/ 36 h 42"/>
                <a:gd name="T18" fmla="*/ 2 w 42"/>
                <a:gd name="T19" fmla="*/ 30 h 42"/>
                <a:gd name="T20" fmla="*/ 0 w 42"/>
                <a:gd name="T21" fmla="*/ 22 h 42"/>
                <a:gd name="T22" fmla="*/ 0 w 42"/>
                <a:gd name="T23" fmla="*/ 22 h 42"/>
                <a:gd name="T24" fmla="*/ 2 w 42"/>
                <a:gd name="T25" fmla="*/ 14 h 42"/>
                <a:gd name="T26" fmla="*/ 6 w 42"/>
                <a:gd name="T27" fmla="*/ 6 h 42"/>
                <a:gd name="T28" fmla="*/ 14 w 42"/>
                <a:gd name="T29" fmla="*/ 2 h 42"/>
                <a:gd name="T30" fmla="*/ 22 w 42"/>
                <a:gd name="T31" fmla="*/ 0 h 42"/>
                <a:gd name="T32" fmla="*/ 22 w 42"/>
                <a:gd name="T33" fmla="*/ 0 h 42"/>
                <a:gd name="T34" fmla="*/ 30 w 42"/>
                <a:gd name="T35" fmla="*/ 2 h 42"/>
                <a:gd name="T36" fmla="*/ 36 w 42"/>
                <a:gd name="T37" fmla="*/ 6 h 42"/>
                <a:gd name="T38" fmla="*/ 40 w 42"/>
                <a:gd name="T39" fmla="*/ 14 h 42"/>
                <a:gd name="T40" fmla="*/ 42 w 42"/>
                <a:gd name="T41" fmla="*/ 22 h 42"/>
                <a:gd name="T42" fmla="*/ 42 w 42"/>
                <a:gd name="T43" fmla="*/ 22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42">
                  <a:moveTo>
                    <a:pt x="42" y="22"/>
                  </a:moveTo>
                  <a:lnTo>
                    <a:pt x="42" y="22"/>
                  </a:lnTo>
                  <a:lnTo>
                    <a:pt x="40" y="30"/>
                  </a:lnTo>
                  <a:lnTo>
                    <a:pt x="36" y="36"/>
                  </a:lnTo>
                  <a:lnTo>
                    <a:pt x="30" y="40"/>
                  </a:lnTo>
                  <a:lnTo>
                    <a:pt x="22" y="42"/>
                  </a:lnTo>
                  <a:lnTo>
                    <a:pt x="14" y="40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4"/>
                  </a:lnTo>
                  <a:lnTo>
                    <a:pt x="42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22" name="Freeform 717"/>
            <p:cNvSpPr>
              <a:spLocks/>
            </p:cNvSpPr>
            <p:nvPr/>
          </p:nvSpPr>
          <p:spPr bwMode="auto">
            <a:xfrm>
              <a:off x="2829" y="1098"/>
              <a:ext cx="22" cy="42"/>
            </a:xfrm>
            <a:custGeom>
              <a:avLst/>
              <a:gdLst>
                <a:gd name="T0" fmla="*/ 22 w 22"/>
                <a:gd name="T1" fmla="*/ 42 h 42"/>
                <a:gd name="T2" fmla="*/ 22 w 22"/>
                <a:gd name="T3" fmla="*/ 42 h 42"/>
                <a:gd name="T4" fmla="*/ 18 w 22"/>
                <a:gd name="T5" fmla="*/ 34 h 42"/>
                <a:gd name="T6" fmla="*/ 10 w 22"/>
                <a:gd name="T7" fmla="*/ 16 h 42"/>
                <a:gd name="T8" fmla="*/ 10 w 22"/>
                <a:gd name="T9" fmla="*/ 16 h 42"/>
                <a:gd name="T10" fmla="*/ 0 w 22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42">
                  <a:moveTo>
                    <a:pt x="22" y="42"/>
                  </a:moveTo>
                  <a:lnTo>
                    <a:pt x="22" y="42"/>
                  </a:lnTo>
                  <a:lnTo>
                    <a:pt x="18" y="34"/>
                  </a:lnTo>
                  <a:lnTo>
                    <a:pt x="10" y="1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3" name="Freeform 718"/>
            <p:cNvSpPr>
              <a:spLocks/>
            </p:cNvSpPr>
            <p:nvPr/>
          </p:nvSpPr>
          <p:spPr bwMode="auto">
            <a:xfrm>
              <a:off x="2873" y="1106"/>
              <a:ext cx="14" cy="36"/>
            </a:xfrm>
            <a:custGeom>
              <a:avLst/>
              <a:gdLst>
                <a:gd name="T0" fmla="*/ 0 w 14"/>
                <a:gd name="T1" fmla="*/ 36 h 36"/>
                <a:gd name="T2" fmla="*/ 2 w 14"/>
                <a:gd name="T3" fmla="*/ 32 h 36"/>
                <a:gd name="T4" fmla="*/ 8 w 14"/>
                <a:gd name="T5" fmla="*/ 14 h 36"/>
                <a:gd name="T6" fmla="*/ 14 w 14"/>
                <a:gd name="T7" fmla="*/ 0 h 36"/>
                <a:gd name="T8" fmla="*/ 0 w 14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36">
                  <a:moveTo>
                    <a:pt x="0" y="36"/>
                  </a:moveTo>
                  <a:lnTo>
                    <a:pt x="2" y="32"/>
                  </a:lnTo>
                  <a:lnTo>
                    <a:pt x="8" y="14"/>
                  </a:lnTo>
                  <a:lnTo>
                    <a:pt x="14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4" name="Freeform 719"/>
            <p:cNvSpPr>
              <a:spLocks/>
            </p:cNvSpPr>
            <p:nvPr/>
          </p:nvSpPr>
          <p:spPr bwMode="auto">
            <a:xfrm>
              <a:off x="2887" y="1158"/>
              <a:ext cx="42" cy="4"/>
            </a:xfrm>
            <a:custGeom>
              <a:avLst/>
              <a:gdLst>
                <a:gd name="T0" fmla="*/ 2 w 42"/>
                <a:gd name="T1" fmla="*/ 2 h 4"/>
                <a:gd name="T2" fmla="*/ 0 w 42"/>
                <a:gd name="T3" fmla="*/ 2 h 4"/>
                <a:gd name="T4" fmla="*/ 2 w 42"/>
                <a:gd name="T5" fmla="*/ 0 h 4"/>
                <a:gd name="T6" fmla="*/ 18 w 42"/>
                <a:gd name="T7" fmla="*/ 0 h 4"/>
                <a:gd name="T8" fmla="*/ 42 w 42"/>
                <a:gd name="T9" fmla="*/ 4 h 4"/>
                <a:gd name="T10" fmla="*/ 2 w 42"/>
                <a:gd name="T11" fmla="*/ 2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" h="4">
                  <a:moveTo>
                    <a:pt x="2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8" y="0"/>
                  </a:lnTo>
                  <a:lnTo>
                    <a:pt x="42" y="4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5" name="Freeform 720"/>
            <p:cNvSpPr>
              <a:spLocks/>
            </p:cNvSpPr>
            <p:nvPr/>
          </p:nvSpPr>
          <p:spPr bwMode="auto">
            <a:xfrm>
              <a:off x="2869" y="1102"/>
              <a:ext cx="14" cy="36"/>
            </a:xfrm>
            <a:custGeom>
              <a:avLst/>
              <a:gdLst>
                <a:gd name="T0" fmla="*/ 0 w 14"/>
                <a:gd name="T1" fmla="*/ 36 h 36"/>
                <a:gd name="T2" fmla="*/ 0 w 14"/>
                <a:gd name="T3" fmla="*/ 36 h 36"/>
                <a:gd name="T4" fmla="*/ 2 w 14"/>
                <a:gd name="T5" fmla="*/ 32 h 36"/>
                <a:gd name="T6" fmla="*/ 8 w 14"/>
                <a:gd name="T7" fmla="*/ 14 h 36"/>
                <a:gd name="T8" fmla="*/ 8 w 14"/>
                <a:gd name="T9" fmla="*/ 14 h 36"/>
                <a:gd name="T10" fmla="*/ 14 w 1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36">
                  <a:moveTo>
                    <a:pt x="0" y="36"/>
                  </a:moveTo>
                  <a:lnTo>
                    <a:pt x="0" y="36"/>
                  </a:lnTo>
                  <a:lnTo>
                    <a:pt x="2" y="32"/>
                  </a:lnTo>
                  <a:lnTo>
                    <a:pt x="8" y="14"/>
                  </a:lnTo>
                  <a:lnTo>
                    <a:pt x="1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6" name="Freeform 721"/>
            <p:cNvSpPr>
              <a:spLocks/>
            </p:cNvSpPr>
            <p:nvPr/>
          </p:nvSpPr>
          <p:spPr bwMode="auto">
            <a:xfrm>
              <a:off x="2883" y="1154"/>
              <a:ext cx="42" cy="4"/>
            </a:xfrm>
            <a:custGeom>
              <a:avLst/>
              <a:gdLst>
                <a:gd name="T0" fmla="*/ 2 w 42"/>
                <a:gd name="T1" fmla="*/ 2 h 4"/>
                <a:gd name="T2" fmla="*/ 2 w 42"/>
                <a:gd name="T3" fmla="*/ 2 h 4"/>
                <a:gd name="T4" fmla="*/ 0 w 42"/>
                <a:gd name="T5" fmla="*/ 2 h 4"/>
                <a:gd name="T6" fmla="*/ 2 w 42"/>
                <a:gd name="T7" fmla="*/ 0 h 4"/>
                <a:gd name="T8" fmla="*/ 18 w 42"/>
                <a:gd name="T9" fmla="*/ 0 h 4"/>
                <a:gd name="T10" fmla="*/ 18 w 42"/>
                <a:gd name="T11" fmla="*/ 0 h 4"/>
                <a:gd name="T12" fmla="*/ 42 w 42"/>
                <a:gd name="T13" fmla="*/ 4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4">
                  <a:moveTo>
                    <a:pt x="2" y="2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18" y="0"/>
                  </a:lnTo>
                  <a:lnTo>
                    <a:pt x="42" y="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7" name="Freeform 722"/>
            <p:cNvSpPr>
              <a:spLocks/>
            </p:cNvSpPr>
            <p:nvPr/>
          </p:nvSpPr>
          <p:spPr bwMode="auto">
            <a:xfrm>
              <a:off x="2877" y="1182"/>
              <a:ext cx="20" cy="36"/>
            </a:xfrm>
            <a:custGeom>
              <a:avLst/>
              <a:gdLst>
                <a:gd name="T0" fmla="*/ 0 w 20"/>
                <a:gd name="T1" fmla="*/ 0 h 36"/>
                <a:gd name="T2" fmla="*/ 2 w 20"/>
                <a:gd name="T3" fmla="*/ 2 h 36"/>
                <a:gd name="T4" fmla="*/ 10 w 20"/>
                <a:gd name="T5" fmla="*/ 10 h 36"/>
                <a:gd name="T6" fmla="*/ 18 w 20"/>
                <a:gd name="T7" fmla="*/ 26 h 36"/>
                <a:gd name="T8" fmla="*/ 20 w 20"/>
                <a:gd name="T9" fmla="*/ 36 h 36"/>
                <a:gd name="T10" fmla="*/ 0 w 20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36">
                  <a:moveTo>
                    <a:pt x="0" y="0"/>
                  </a:moveTo>
                  <a:lnTo>
                    <a:pt x="2" y="2"/>
                  </a:lnTo>
                  <a:lnTo>
                    <a:pt x="10" y="10"/>
                  </a:lnTo>
                  <a:lnTo>
                    <a:pt x="18" y="26"/>
                  </a:lnTo>
                  <a:lnTo>
                    <a:pt x="2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8" name="Freeform 723"/>
            <p:cNvSpPr>
              <a:spLocks/>
            </p:cNvSpPr>
            <p:nvPr/>
          </p:nvSpPr>
          <p:spPr bwMode="auto">
            <a:xfrm>
              <a:off x="2873" y="1178"/>
              <a:ext cx="20" cy="36"/>
            </a:xfrm>
            <a:custGeom>
              <a:avLst/>
              <a:gdLst>
                <a:gd name="T0" fmla="*/ 0 w 20"/>
                <a:gd name="T1" fmla="*/ 0 h 36"/>
                <a:gd name="T2" fmla="*/ 0 w 20"/>
                <a:gd name="T3" fmla="*/ 0 h 36"/>
                <a:gd name="T4" fmla="*/ 2 w 20"/>
                <a:gd name="T5" fmla="*/ 2 h 36"/>
                <a:gd name="T6" fmla="*/ 10 w 20"/>
                <a:gd name="T7" fmla="*/ 10 h 36"/>
                <a:gd name="T8" fmla="*/ 10 w 20"/>
                <a:gd name="T9" fmla="*/ 10 h 36"/>
                <a:gd name="T10" fmla="*/ 18 w 20"/>
                <a:gd name="T11" fmla="*/ 26 h 36"/>
                <a:gd name="T12" fmla="*/ 20 w 20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36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10" y="10"/>
                  </a:lnTo>
                  <a:lnTo>
                    <a:pt x="18" y="26"/>
                  </a:lnTo>
                  <a:lnTo>
                    <a:pt x="20" y="3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29" name="Freeform 724"/>
            <p:cNvSpPr>
              <a:spLocks/>
            </p:cNvSpPr>
            <p:nvPr/>
          </p:nvSpPr>
          <p:spPr bwMode="auto">
            <a:xfrm rot="1234166">
              <a:off x="2833" y="1174"/>
              <a:ext cx="10" cy="44"/>
            </a:xfrm>
            <a:custGeom>
              <a:avLst/>
              <a:gdLst>
                <a:gd name="T0" fmla="*/ 10 w 10"/>
                <a:gd name="T1" fmla="*/ 2 h 44"/>
                <a:gd name="T2" fmla="*/ 10 w 10"/>
                <a:gd name="T3" fmla="*/ 2 h 44"/>
                <a:gd name="T4" fmla="*/ 10 w 10"/>
                <a:gd name="T5" fmla="*/ 0 h 44"/>
                <a:gd name="T6" fmla="*/ 8 w 10"/>
                <a:gd name="T7" fmla="*/ 2 h 44"/>
                <a:gd name="T8" fmla="*/ 6 w 10"/>
                <a:gd name="T9" fmla="*/ 4 h 44"/>
                <a:gd name="T10" fmla="*/ 4 w 10"/>
                <a:gd name="T11" fmla="*/ 12 h 44"/>
                <a:gd name="T12" fmla="*/ 4 w 10"/>
                <a:gd name="T13" fmla="*/ 12 h 44"/>
                <a:gd name="T14" fmla="*/ 2 w 10"/>
                <a:gd name="T15" fmla="*/ 32 h 44"/>
                <a:gd name="T16" fmla="*/ 0 w 10"/>
                <a:gd name="T17" fmla="*/ 44 h 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44">
                  <a:moveTo>
                    <a:pt x="10" y="2"/>
                  </a:moveTo>
                  <a:lnTo>
                    <a:pt x="10" y="2"/>
                  </a:lnTo>
                  <a:lnTo>
                    <a:pt x="10" y="0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12"/>
                  </a:lnTo>
                  <a:lnTo>
                    <a:pt x="2" y="32"/>
                  </a:lnTo>
                  <a:lnTo>
                    <a:pt x="0" y="4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0" name="Freeform 725"/>
            <p:cNvSpPr>
              <a:spLocks/>
            </p:cNvSpPr>
            <p:nvPr/>
          </p:nvSpPr>
          <p:spPr bwMode="auto">
            <a:xfrm>
              <a:off x="2809" y="1162"/>
              <a:ext cx="32" cy="4"/>
            </a:xfrm>
            <a:custGeom>
              <a:avLst/>
              <a:gdLst>
                <a:gd name="T0" fmla="*/ 32 w 32"/>
                <a:gd name="T1" fmla="*/ 0 h 4"/>
                <a:gd name="T2" fmla="*/ 22 w 32"/>
                <a:gd name="T3" fmla="*/ 2 h 4"/>
                <a:gd name="T4" fmla="*/ 6 w 32"/>
                <a:gd name="T5" fmla="*/ 2 h 4"/>
                <a:gd name="T6" fmla="*/ 0 w 32"/>
                <a:gd name="T7" fmla="*/ 4 h 4"/>
                <a:gd name="T8" fmla="*/ 32 w 32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4">
                  <a:moveTo>
                    <a:pt x="32" y="0"/>
                  </a:moveTo>
                  <a:lnTo>
                    <a:pt x="22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1" name="Freeform 726"/>
            <p:cNvSpPr>
              <a:spLocks/>
            </p:cNvSpPr>
            <p:nvPr/>
          </p:nvSpPr>
          <p:spPr bwMode="auto">
            <a:xfrm>
              <a:off x="2805" y="1158"/>
              <a:ext cx="32" cy="4"/>
            </a:xfrm>
            <a:custGeom>
              <a:avLst/>
              <a:gdLst>
                <a:gd name="T0" fmla="*/ 32 w 32"/>
                <a:gd name="T1" fmla="*/ 0 h 4"/>
                <a:gd name="T2" fmla="*/ 32 w 32"/>
                <a:gd name="T3" fmla="*/ 0 h 4"/>
                <a:gd name="T4" fmla="*/ 22 w 32"/>
                <a:gd name="T5" fmla="*/ 2 h 4"/>
                <a:gd name="T6" fmla="*/ 6 w 32"/>
                <a:gd name="T7" fmla="*/ 2 h 4"/>
                <a:gd name="T8" fmla="*/ 6 w 32"/>
                <a:gd name="T9" fmla="*/ 2 h 4"/>
                <a:gd name="T10" fmla="*/ 0 w 32"/>
                <a:gd name="T11" fmla="*/ 4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4">
                  <a:moveTo>
                    <a:pt x="32" y="0"/>
                  </a:moveTo>
                  <a:lnTo>
                    <a:pt x="32" y="0"/>
                  </a:lnTo>
                  <a:lnTo>
                    <a:pt x="22" y="2"/>
                  </a:lnTo>
                  <a:lnTo>
                    <a:pt x="6" y="2"/>
                  </a:lnTo>
                  <a:lnTo>
                    <a:pt x="0" y="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32" name="Oval 727"/>
            <p:cNvSpPr>
              <a:spLocks noChangeArrowheads="1"/>
            </p:cNvSpPr>
            <p:nvPr/>
          </p:nvSpPr>
          <p:spPr bwMode="auto">
            <a:xfrm>
              <a:off x="2928" y="1144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333" name="Oval 728"/>
            <p:cNvSpPr>
              <a:spLocks noChangeArrowheads="1"/>
            </p:cNvSpPr>
            <p:nvPr/>
          </p:nvSpPr>
          <p:spPr bwMode="auto">
            <a:xfrm rot="-4130108">
              <a:off x="2876" y="1074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334" name="Oval 729"/>
            <p:cNvSpPr>
              <a:spLocks noChangeArrowheads="1"/>
            </p:cNvSpPr>
            <p:nvPr/>
          </p:nvSpPr>
          <p:spPr bwMode="auto">
            <a:xfrm rot="3866401">
              <a:off x="2884" y="1216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335" name="Oval 730"/>
            <p:cNvSpPr>
              <a:spLocks noChangeArrowheads="1"/>
            </p:cNvSpPr>
            <p:nvPr/>
          </p:nvSpPr>
          <p:spPr bwMode="auto">
            <a:xfrm rot="-3871303">
              <a:off x="2802" y="1214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336" name="Oval 731"/>
            <p:cNvSpPr>
              <a:spLocks noChangeArrowheads="1"/>
            </p:cNvSpPr>
            <p:nvPr/>
          </p:nvSpPr>
          <p:spPr bwMode="auto">
            <a:xfrm>
              <a:off x="2770" y="1148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337" name="Oval 732"/>
            <p:cNvSpPr>
              <a:spLocks noChangeArrowheads="1"/>
            </p:cNvSpPr>
            <p:nvPr/>
          </p:nvSpPr>
          <p:spPr bwMode="auto">
            <a:xfrm rot="3378594">
              <a:off x="2802" y="1068"/>
              <a:ext cx="36" cy="2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226" name="Group 733"/>
          <p:cNvGrpSpPr>
            <a:grpSpLocks/>
          </p:cNvGrpSpPr>
          <p:nvPr/>
        </p:nvGrpSpPr>
        <p:grpSpPr bwMode="auto">
          <a:xfrm>
            <a:off x="917575" y="2597150"/>
            <a:ext cx="1454150" cy="1454150"/>
            <a:chOff x="3788" y="2304"/>
            <a:chExt cx="1064" cy="1064"/>
          </a:xfrm>
        </p:grpSpPr>
        <p:sp>
          <p:nvSpPr>
            <p:cNvPr id="9261" name="Freeform 734"/>
            <p:cNvSpPr>
              <a:spLocks/>
            </p:cNvSpPr>
            <p:nvPr/>
          </p:nvSpPr>
          <p:spPr bwMode="auto">
            <a:xfrm>
              <a:off x="4356" y="2899"/>
              <a:ext cx="496" cy="110"/>
            </a:xfrm>
            <a:custGeom>
              <a:avLst/>
              <a:gdLst>
                <a:gd name="T0" fmla="*/ 0 w 496"/>
                <a:gd name="T1" fmla="*/ 0 h 110"/>
                <a:gd name="T2" fmla="*/ 0 w 496"/>
                <a:gd name="T3" fmla="*/ 0 h 110"/>
                <a:gd name="T4" fmla="*/ 332 w 496"/>
                <a:gd name="T5" fmla="*/ 69 h 110"/>
                <a:gd name="T6" fmla="*/ 488 w 496"/>
                <a:gd name="T7" fmla="*/ 91 h 110"/>
                <a:gd name="T8" fmla="*/ 496 w 496"/>
                <a:gd name="T9" fmla="*/ 109 h 110"/>
                <a:gd name="T10" fmla="*/ 312 w 496"/>
                <a:gd name="T11" fmla="*/ 95 h 110"/>
                <a:gd name="T12" fmla="*/ 48 w 496"/>
                <a:gd name="T13" fmla="*/ 32 h 110"/>
                <a:gd name="T14" fmla="*/ 0 w 496"/>
                <a:gd name="T15" fmla="*/ 0 h 110"/>
                <a:gd name="T16" fmla="*/ 0 w 496"/>
                <a:gd name="T17" fmla="*/ 0 h 1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6" h="110">
                  <a:moveTo>
                    <a:pt x="0" y="0"/>
                  </a:moveTo>
                  <a:lnTo>
                    <a:pt x="0" y="0"/>
                  </a:lnTo>
                  <a:cubicBezTo>
                    <a:pt x="55" y="11"/>
                    <a:pt x="270" y="59"/>
                    <a:pt x="332" y="69"/>
                  </a:cubicBezTo>
                  <a:cubicBezTo>
                    <a:pt x="394" y="79"/>
                    <a:pt x="472" y="88"/>
                    <a:pt x="488" y="91"/>
                  </a:cubicBezTo>
                  <a:lnTo>
                    <a:pt x="496" y="109"/>
                  </a:lnTo>
                  <a:cubicBezTo>
                    <a:pt x="467" y="110"/>
                    <a:pt x="398" y="109"/>
                    <a:pt x="312" y="95"/>
                  </a:cubicBezTo>
                  <a:cubicBezTo>
                    <a:pt x="226" y="81"/>
                    <a:pt x="98" y="50"/>
                    <a:pt x="48" y="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2" name="Freeform 735"/>
            <p:cNvSpPr>
              <a:spLocks/>
            </p:cNvSpPr>
            <p:nvPr/>
          </p:nvSpPr>
          <p:spPr bwMode="auto">
            <a:xfrm>
              <a:off x="3879" y="2833"/>
              <a:ext cx="444" cy="450"/>
            </a:xfrm>
            <a:custGeom>
              <a:avLst/>
              <a:gdLst>
                <a:gd name="T0" fmla="*/ 295 w 444"/>
                <a:gd name="T1" fmla="*/ 26 h 450"/>
                <a:gd name="T2" fmla="*/ 45 w 444"/>
                <a:gd name="T3" fmla="*/ 211 h 450"/>
                <a:gd name="T4" fmla="*/ 13 w 444"/>
                <a:gd name="T5" fmla="*/ 321 h 450"/>
                <a:gd name="T6" fmla="*/ 57 w 444"/>
                <a:gd name="T7" fmla="*/ 399 h 450"/>
                <a:gd name="T8" fmla="*/ 75 w 444"/>
                <a:gd name="T9" fmla="*/ 449 h 450"/>
                <a:gd name="T10" fmla="*/ 96 w 444"/>
                <a:gd name="T11" fmla="*/ 394 h 450"/>
                <a:gd name="T12" fmla="*/ 115 w 444"/>
                <a:gd name="T13" fmla="*/ 339 h 450"/>
                <a:gd name="T14" fmla="*/ 243 w 444"/>
                <a:gd name="T15" fmla="*/ 261 h 450"/>
                <a:gd name="T16" fmla="*/ 435 w 444"/>
                <a:gd name="T17" fmla="*/ 56 h 450"/>
                <a:gd name="T18" fmla="*/ 295 w 444"/>
                <a:gd name="T19" fmla="*/ 26 h 45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4" h="450">
                  <a:moveTo>
                    <a:pt x="295" y="26"/>
                  </a:moveTo>
                  <a:cubicBezTo>
                    <a:pt x="230" y="52"/>
                    <a:pt x="90" y="161"/>
                    <a:pt x="45" y="211"/>
                  </a:cubicBezTo>
                  <a:cubicBezTo>
                    <a:pt x="0" y="261"/>
                    <a:pt x="1" y="283"/>
                    <a:pt x="13" y="321"/>
                  </a:cubicBezTo>
                  <a:cubicBezTo>
                    <a:pt x="25" y="359"/>
                    <a:pt x="49" y="379"/>
                    <a:pt x="57" y="399"/>
                  </a:cubicBezTo>
                  <a:cubicBezTo>
                    <a:pt x="65" y="419"/>
                    <a:pt x="69" y="450"/>
                    <a:pt x="75" y="449"/>
                  </a:cubicBezTo>
                  <a:cubicBezTo>
                    <a:pt x="81" y="448"/>
                    <a:pt x="89" y="412"/>
                    <a:pt x="96" y="394"/>
                  </a:cubicBezTo>
                  <a:cubicBezTo>
                    <a:pt x="103" y="376"/>
                    <a:pt x="91" y="361"/>
                    <a:pt x="115" y="339"/>
                  </a:cubicBezTo>
                  <a:cubicBezTo>
                    <a:pt x="139" y="317"/>
                    <a:pt x="190" y="308"/>
                    <a:pt x="243" y="261"/>
                  </a:cubicBezTo>
                  <a:cubicBezTo>
                    <a:pt x="296" y="214"/>
                    <a:pt x="426" y="95"/>
                    <a:pt x="435" y="56"/>
                  </a:cubicBezTo>
                  <a:cubicBezTo>
                    <a:pt x="444" y="17"/>
                    <a:pt x="360" y="0"/>
                    <a:pt x="295" y="2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Freeform 736"/>
            <p:cNvSpPr>
              <a:spLocks/>
            </p:cNvSpPr>
            <p:nvPr/>
          </p:nvSpPr>
          <p:spPr bwMode="auto">
            <a:xfrm>
              <a:off x="4282" y="2529"/>
              <a:ext cx="438" cy="386"/>
            </a:xfrm>
            <a:custGeom>
              <a:avLst/>
              <a:gdLst>
                <a:gd name="T0" fmla="*/ 6 w 438"/>
                <a:gd name="T1" fmla="*/ 314 h 386"/>
                <a:gd name="T2" fmla="*/ 0 w 438"/>
                <a:gd name="T3" fmla="*/ 288 h 386"/>
                <a:gd name="T4" fmla="*/ 0 w 438"/>
                <a:gd name="T5" fmla="*/ 246 h 386"/>
                <a:gd name="T6" fmla="*/ 10 w 438"/>
                <a:gd name="T7" fmla="*/ 192 h 386"/>
                <a:gd name="T8" fmla="*/ 20 w 438"/>
                <a:gd name="T9" fmla="*/ 160 h 386"/>
                <a:gd name="T10" fmla="*/ 36 w 438"/>
                <a:gd name="T11" fmla="*/ 130 h 386"/>
                <a:gd name="T12" fmla="*/ 72 w 438"/>
                <a:gd name="T13" fmla="*/ 82 h 386"/>
                <a:gd name="T14" fmla="*/ 114 w 438"/>
                <a:gd name="T15" fmla="*/ 50 h 386"/>
                <a:gd name="T16" fmla="*/ 156 w 438"/>
                <a:gd name="T17" fmla="*/ 28 h 386"/>
                <a:gd name="T18" fmla="*/ 174 w 438"/>
                <a:gd name="T19" fmla="*/ 22 h 386"/>
                <a:gd name="T20" fmla="*/ 242 w 438"/>
                <a:gd name="T21" fmla="*/ 4 h 386"/>
                <a:gd name="T22" fmla="*/ 284 w 438"/>
                <a:gd name="T23" fmla="*/ 0 h 386"/>
                <a:gd name="T24" fmla="*/ 338 w 438"/>
                <a:gd name="T25" fmla="*/ 2 h 386"/>
                <a:gd name="T26" fmla="*/ 418 w 438"/>
                <a:gd name="T27" fmla="*/ 6 h 386"/>
                <a:gd name="T28" fmla="*/ 428 w 438"/>
                <a:gd name="T29" fmla="*/ 10 h 386"/>
                <a:gd name="T30" fmla="*/ 438 w 438"/>
                <a:gd name="T31" fmla="*/ 20 h 386"/>
                <a:gd name="T32" fmla="*/ 438 w 438"/>
                <a:gd name="T33" fmla="*/ 28 h 386"/>
                <a:gd name="T34" fmla="*/ 432 w 438"/>
                <a:gd name="T35" fmla="*/ 36 h 386"/>
                <a:gd name="T36" fmla="*/ 416 w 438"/>
                <a:gd name="T37" fmla="*/ 46 h 386"/>
                <a:gd name="T38" fmla="*/ 388 w 438"/>
                <a:gd name="T39" fmla="*/ 58 h 386"/>
                <a:gd name="T40" fmla="*/ 338 w 438"/>
                <a:gd name="T41" fmla="*/ 72 h 386"/>
                <a:gd name="T42" fmla="*/ 306 w 438"/>
                <a:gd name="T43" fmla="*/ 82 h 386"/>
                <a:gd name="T44" fmla="*/ 272 w 438"/>
                <a:gd name="T45" fmla="*/ 120 h 386"/>
                <a:gd name="T46" fmla="*/ 252 w 438"/>
                <a:gd name="T47" fmla="*/ 146 h 386"/>
                <a:gd name="T48" fmla="*/ 196 w 438"/>
                <a:gd name="T49" fmla="*/ 206 h 386"/>
                <a:gd name="T50" fmla="*/ 144 w 438"/>
                <a:gd name="T51" fmla="*/ 256 h 386"/>
                <a:gd name="T52" fmla="*/ 128 w 438"/>
                <a:gd name="T53" fmla="*/ 274 h 386"/>
                <a:gd name="T54" fmla="*/ 98 w 438"/>
                <a:gd name="T55" fmla="*/ 320 h 386"/>
                <a:gd name="T56" fmla="*/ 64 w 438"/>
                <a:gd name="T57" fmla="*/ 370 h 386"/>
                <a:gd name="T58" fmla="*/ 48 w 438"/>
                <a:gd name="T59" fmla="*/ 384 h 386"/>
                <a:gd name="T60" fmla="*/ 32 w 438"/>
                <a:gd name="T61" fmla="*/ 382 h 386"/>
                <a:gd name="T62" fmla="*/ 18 w 438"/>
                <a:gd name="T63" fmla="*/ 360 h 386"/>
                <a:gd name="T64" fmla="*/ 6 w 438"/>
                <a:gd name="T65" fmla="*/ 314 h 3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38" h="386">
                  <a:moveTo>
                    <a:pt x="6" y="314"/>
                  </a:moveTo>
                  <a:lnTo>
                    <a:pt x="6" y="314"/>
                  </a:lnTo>
                  <a:lnTo>
                    <a:pt x="2" y="302"/>
                  </a:lnTo>
                  <a:lnTo>
                    <a:pt x="0" y="288"/>
                  </a:lnTo>
                  <a:lnTo>
                    <a:pt x="0" y="270"/>
                  </a:lnTo>
                  <a:lnTo>
                    <a:pt x="0" y="246"/>
                  </a:lnTo>
                  <a:lnTo>
                    <a:pt x="2" y="220"/>
                  </a:lnTo>
                  <a:lnTo>
                    <a:pt x="10" y="192"/>
                  </a:lnTo>
                  <a:lnTo>
                    <a:pt x="20" y="160"/>
                  </a:lnTo>
                  <a:lnTo>
                    <a:pt x="28" y="144"/>
                  </a:lnTo>
                  <a:lnTo>
                    <a:pt x="36" y="130"/>
                  </a:lnTo>
                  <a:lnTo>
                    <a:pt x="52" y="104"/>
                  </a:lnTo>
                  <a:lnTo>
                    <a:pt x="72" y="82"/>
                  </a:lnTo>
                  <a:lnTo>
                    <a:pt x="94" y="64"/>
                  </a:lnTo>
                  <a:lnTo>
                    <a:pt x="114" y="50"/>
                  </a:lnTo>
                  <a:lnTo>
                    <a:pt x="136" y="38"/>
                  </a:lnTo>
                  <a:lnTo>
                    <a:pt x="156" y="28"/>
                  </a:lnTo>
                  <a:lnTo>
                    <a:pt x="174" y="22"/>
                  </a:lnTo>
                  <a:lnTo>
                    <a:pt x="208" y="12"/>
                  </a:lnTo>
                  <a:lnTo>
                    <a:pt x="242" y="4"/>
                  </a:lnTo>
                  <a:lnTo>
                    <a:pt x="262" y="2"/>
                  </a:lnTo>
                  <a:lnTo>
                    <a:pt x="284" y="0"/>
                  </a:lnTo>
                  <a:lnTo>
                    <a:pt x="308" y="0"/>
                  </a:lnTo>
                  <a:lnTo>
                    <a:pt x="338" y="2"/>
                  </a:lnTo>
                  <a:lnTo>
                    <a:pt x="418" y="6"/>
                  </a:lnTo>
                  <a:lnTo>
                    <a:pt x="428" y="10"/>
                  </a:lnTo>
                  <a:lnTo>
                    <a:pt x="434" y="14"/>
                  </a:lnTo>
                  <a:lnTo>
                    <a:pt x="438" y="20"/>
                  </a:lnTo>
                  <a:lnTo>
                    <a:pt x="438" y="24"/>
                  </a:lnTo>
                  <a:lnTo>
                    <a:pt x="438" y="28"/>
                  </a:lnTo>
                  <a:lnTo>
                    <a:pt x="436" y="32"/>
                  </a:lnTo>
                  <a:lnTo>
                    <a:pt x="432" y="36"/>
                  </a:lnTo>
                  <a:lnTo>
                    <a:pt x="426" y="42"/>
                  </a:lnTo>
                  <a:lnTo>
                    <a:pt x="416" y="46"/>
                  </a:lnTo>
                  <a:lnTo>
                    <a:pt x="388" y="58"/>
                  </a:lnTo>
                  <a:lnTo>
                    <a:pt x="358" y="66"/>
                  </a:lnTo>
                  <a:lnTo>
                    <a:pt x="338" y="72"/>
                  </a:lnTo>
                  <a:lnTo>
                    <a:pt x="314" y="78"/>
                  </a:lnTo>
                  <a:lnTo>
                    <a:pt x="306" y="82"/>
                  </a:lnTo>
                  <a:lnTo>
                    <a:pt x="298" y="90"/>
                  </a:lnTo>
                  <a:lnTo>
                    <a:pt x="272" y="120"/>
                  </a:lnTo>
                  <a:lnTo>
                    <a:pt x="252" y="146"/>
                  </a:lnTo>
                  <a:lnTo>
                    <a:pt x="234" y="168"/>
                  </a:lnTo>
                  <a:lnTo>
                    <a:pt x="196" y="206"/>
                  </a:lnTo>
                  <a:lnTo>
                    <a:pt x="160" y="240"/>
                  </a:lnTo>
                  <a:lnTo>
                    <a:pt x="144" y="256"/>
                  </a:lnTo>
                  <a:lnTo>
                    <a:pt x="128" y="274"/>
                  </a:lnTo>
                  <a:lnTo>
                    <a:pt x="114" y="294"/>
                  </a:lnTo>
                  <a:lnTo>
                    <a:pt x="98" y="320"/>
                  </a:lnTo>
                  <a:lnTo>
                    <a:pt x="82" y="348"/>
                  </a:lnTo>
                  <a:lnTo>
                    <a:pt x="64" y="370"/>
                  </a:lnTo>
                  <a:lnTo>
                    <a:pt x="56" y="378"/>
                  </a:lnTo>
                  <a:lnTo>
                    <a:pt x="48" y="384"/>
                  </a:lnTo>
                  <a:lnTo>
                    <a:pt x="40" y="386"/>
                  </a:lnTo>
                  <a:lnTo>
                    <a:pt x="32" y="382"/>
                  </a:lnTo>
                  <a:lnTo>
                    <a:pt x="24" y="374"/>
                  </a:lnTo>
                  <a:lnTo>
                    <a:pt x="18" y="360"/>
                  </a:lnTo>
                  <a:lnTo>
                    <a:pt x="10" y="340"/>
                  </a:lnTo>
                  <a:lnTo>
                    <a:pt x="6" y="3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Freeform 737"/>
            <p:cNvSpPr>
              <a:spLocks/>
            </p:cNvSpPr>
            <p:nvPr/>
          </p:nvSpPr>
          <p:spPr bwMode="auto">
            <a:xfrm>
              <a:off x="4090" y="2304"/>
              <a:ext cx="224" cy="597"/>
            </a:xfrm>
            <a:custGeom>
              <a:avLst/>
              <a:gdLst>
                <a:gd name="T0" fmla="*/ 110 w 224"/>
                <a:gd name="T1" fmla="*/ 523 h 597"/>
                <a:gd name="T2" fmla="*/ 110 w 224"/>
                <a:gd name="T3" fmla="*/ 523 h 597"/>
                <a:gd name="T4" fmla="*/ 32 w 224"/>
                <a:gd name="T5" fmla="*/ 363 h 597"/>
                <a:gd name="T6" fmla="*/ 28 w 224"/>
                <a:gd name="T7" fmla="*/ 201 h 597"/>
                <a:gd name="T8" fmla="*/ 152 w 224"/>
                <a:gd name="T9" fmla="*/ 30 h 597"/>
                <a:gd name="T10" fmla="*/ 198 w 224"/>
                <a:gd name="T11" fmla="*/ 21 h 597"/>
                <a:gd name="T12" fmla="*/ 176 w 224"/>
                <a:gd name="T13" fmla="*/ 99 h 597"/>
                <a:gd name="T14" fmla="*/ 224 w 224"/>
                <a:gd name="T15" fmla="*/ 291 h 597"/>
                <a:gd name="T16" fmla="*/ 216 w 224"/>
                <a:gd name="T17" fmla="*/ 597 h 597"/>
                <a:gd name="T18" fmla="*/ 110 w 224"/>
                <a:gd name="T19" fmla="*/ 523 h 597"/>
                <a:gd name="T20" fmla="*/ 110 w 224"/>
                <a:gd name="T21" fmla="*/ 523 h 5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4" h="597">
                  <a:moveTo>
                    <a:pt x="110" y="523"/>
                  </a:moveTo>
                  <a:lnTo>
                    <a:pt x="110" y="523"/>
                  </a:lnTo>
                  <a:cubicBezTo>
                    <a:pt x="110" y="523"/>
                    <a:pt x="46" y="417"/>
                    <a:pt x="32" y="363"/>
                  </a:cubicBezTo>
                  <a:cubicBezTo>
                    <a:pt x="18" y="309"/>
                    <a:pt x="0" y="258"/>
                    <a:pt x="28" y="201"/>
                  </a:cubicBezTo>
                  <a:cubicBezTo>
                    <a:pt x="51" y="148"/>
                    <a:pt x="124" y="60"/>
                    <a:pt x="152" y="30"/>
                  </a:cubicBezTo>
                  <a:cubicBezTo>
                    <a:pt x="180" y="0"/>
                    <a:pt x="194" y="10"/>
                    <a:pt x="198" y="21"/>
                  </a:cubicBezTo>
                  <a:cubicBezTo>
                    <a:pt x="198" y="21"/>
                    <a:pt x="170" y="50"/>
                    <a:pt x="176" y="99"/>
                  </a:cubicBezTo>
                  <a:cubicBezTo>
                    <a:pt x="178" y="100"/>
                    <a:pt x="224" y="180"/>
                    <a:pt x="224" y="291"/>
                  </a:cubicBezTo>
                  <a:cubicBezTo>
                    <a:pt x="220" y="444"/>
                    <a:pt x="216" y="597"/>
                    <a:pt x="216" y="597"/>
                  </a:cubicBezTo>
                  <a:lnTo>
                    <a:pt x="110" y="5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Freeform 738"/>
            <p:cNvSpPr>
              <a:spLocks/>
            </p:cNvSpPr>
            <p:nvPr/>
          </p:nvSpPr>
          <p:spPr bwMode="auto">
            <a:xfrm>
              <a:off x="3788" y="2753"/>
              <a:ext cx="530" cy="178"/>
            </a:xfrm>
            <a:custGeom>
              <a:avLst/>
              <a:gdLst>
                <a:gd name="T0" fmla="*/ 264 w 530"/>
                <a:gd name="T1" fmla="*/ 12 h 178"/>
                <a:gd name="T2" fmla="*/ 10 w 530"/>
                <a:gd name="T3" fmla="*/ 74 h 178"/>
                <a:gd name="T4" fmla="*/ 204 w 530"/>
                <a:gd name="T5" fmla="*/ 166 h 178"/>
                <a:gd name="T6" fmla="*/ 520 w 530"/>
                <a:gd name="T7" fmla="*/ 146 h 178"/>
                <a:gd name="T8" fmla="*/ 264 w 530"/>
                <a:gd name="T9" fmla="*/ 12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0" h="178">
                  <a:moveTo>
                    <a:pt x="264" y="12"/>
                  </a:moveTo>
                  <a:cubicBezTo>
                    <a:pt x="179" y="0"/>
                    <a:pt x="20" y="48"/>
                    <a:pt x="10" y="74"/>
                  </a:cubicBezTo>
                  <a:cubicBezTo>
                    <a:pt x="0" y="100"/>
                    <a:pt x="119" y="154"/>
                    <a:pt x="204" y="166"/>
                  </a:cubicBezTo>
                  <a:cubicBezTo>
                    <a:pt x="289" y="178"/>
                    <a:pt x="510" y="172"/>
                    <a:pt x="520" y="146"/>
                  </a:cubicBezTo>
                  <a:cubicBezTo>
                    <a:pt x="530" y="120"/>
                    <a:pt x="349" y="24"/>
                    <a:pt x="264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Freeform 739"/>
            <p:cNvSpPr>
              <a:spLocks/>
            </p:cNvSpPr>
            <p:nvPr/>
          </p:nvSpPr>
          <p:spPr bwMode="auto">
            <a:xfrm>
              <a:off x="4088" y="2895"/>
              <a:ext cx="233" cy="473"/>
            </a:xfrm>
            <a:custGeom>
              <a:avLst/>
              <a:gdLst>
                <a:gd name="T0" fmla="*/ 87 w 233"/>
                <a:gd name="T1" fmla="*/ 145 h 473"/>
                <a:gd name="T2" fmla="*/ 19 w 233"/>
                <a:gd name="T3" fmla="*/ 303 h 473"/>
                <a:gd name="T4" fmla="*/ 21 w 233"/>
                <a:gd name="T5" fmla="*/ 473 h 473"/>
                <a:gd name="T6" fmla="*/ 149 w 233"/>
                <a:gd name="T7" fmla="*/ 373 h 473"/>
                <a:gd name="T8" fmla="*/ 201 w 233"/>
                <a:gd name="T9" fmla="*/ 197 h 473"/>
                <a:gd name="T10" fmla="*/ 201 w 233"/>
                <a:gd name="T11" fmla="*/ 197 h 473"/>
                <a:gd name="T12" fmla="*/ 233 w 233"/>
                <a:gd name="T13" fmla="*/ 0 h 473"/>
                <a:gd name="T14" fmla="*/ 87 w 233"/>
                <a:gd name="T15" fmla="*/ 145 h 4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3" h="473">
                  <a:moveTo>
                    <a:pt x="87" y="145"/>
                  </a:moveTo>
                  <a:cubicBezTo>
                    <a:pt x="51" y="195"/>
                    <a:pt x="30" y="248"/>
                    <a:pt x="19" y="303"/>
                  </a:cubicBezTo>
                  <a:cubicBezTo>
                    <a:pt x="8" y="358"/>
                    <a:pt x="0" y="461"/>
                    <a:pt x="21" y="473"/>
                  </a:cubicBezTo>
                  <a:cubicBezTo>
                    <a:pt x="21" y="473"/>
                    <a:pt x="119" y="419"/>
                    <a:pt x="149" y="373"/>
                  </a:cubicBezTo>
                  <a:cubicBezTo>
                    <a:pt x="179" y="327"/>
                    <a:pt x="192" y="226"/>
                    <a:pt x="201" y="197"/>
                  </a:cubicBezTo>
                  <a:cubicBezTo>
                    <a:pt x="210" y="168"/>
                    <a:pt x="196" y="230"/>
                    <a:pt x="201" y="197"/>
                  </a:cubicBezTo>
                  <a:lnTo>
                    <a:pt x="233" y="0"/>
                  </a:lnTo>
                  <a:cubicBezTo>
                    <a:pt x="233" y="0"/>
                    <a:pt x="123" y="95"/>
                    <a:pt x="87" y="14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Freeform 740"/>
            <p:cNvSpPr>
              <a:spLocks/>
            </p:cNvSpPr>
            <p:nvPr/>
          </p:nvSpPr>
          <p:spPr bwMode="auto">
            <a:xfrm>
              <a:off x="4168" y="2625"/>
              <a:ext cx="152" cy="278"/>
            </a:xfrm>
            <a:custGeom>
              <a:avLst/>
              <a:gdLst>
                <a:gd name="T0" fmla="*/ 152 w 152"/>
                <a:gd name="T1" fmla="*/ 278 h 278"/>
                <a:gd name="T2" fmla="*/ 152 w 152"/>
                <a:gd name="T3" fmla="*/ 278 h 278"/>
                <a:gd name="T4" fmla="*/ 110 w 152"/>
                <a:gd name="T5" fmla="*/ 224 h 278"/>
                <a:gd name="T6" fmla="*/ 76 w 152"/>
                <a:gd name="T7" fmla="*/ 178 h 278"/>
                <a:gd name="T8" fmla="*/ 62 w 152"/>
                <a:gd name="T9" fmla="*/ 156 h 278"/>
                <a:gd name="T10" fmla="*/ 50 w 152"/>
                <a:gd name="T11" fmla="*/ 136 h 278"/>
                <a:gd name="T12" fmla="*/ 50 w 152"/>
                <a:gd name="T13" fmla="*/ 136 h 278"/>
                <a:gd name="T14" fmla="*/ 36 w 152"/>
                <a:gd name="T15" fmla="*/ 104 h 278"/>
                <a:gd name="T16" fmla="*/ 24 w 152"/>
                <a:gd name="T17" fmla="*/ 76 h 278"/>
                <a:gd name="T18" fmla="*/ 14 w 152"/>
                <a:gd name="T19" fmla="*/ 50 h 278"/>
                <a:gd name="T20" fmla="*/ 8 w 152"/>
                <a:gd name="T21" fmla="*/ 28 h 278"/>
                <a:gd name="T22" fmla="*/ 8 w 152"/>
                <a:gd name="T23" fmla="*/ 28 h 278"/>
                <a:gd name="T24" fmla="*/ 0 w 152"/>
                <a:gd name="T25" fmla="*/ 0 h 2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2" h="278">
                  <a:moveTo>
                    <a:pt x="152" y="278"/>
                  </a:moveTo>
                  <a:lnTo>
                    <a:pt x="152" y="278"/>
                  </a:lnTo>
                  <a:lnTo>
                    <a:pt x="110" y="224"/>
                  </a:lnTo>
                  <a:lnTo>
                    <a:pt x="76" y="178"/>
                  </a:lnTo>
                  <a:lnTo>
                    <a:pt x="62" y="156"/>
                  </a:lnTo>
                  <a:lnTo>
                    <a:pt x="50" y="136"/>
                  </a:lnTo>
                  <a:lnTo>
                    <a:pt x="36" y="104"/>
                  </a:lnTo>
                  <a:lnTo>
                    <a:pt x="24" y="76"/>
                  </a:lnTo>
                  <a:lnTo>
                    <a:pt x="14" y="50"/>
                  </a:lnTo>
                  <a:lnTo>
                    <a:pt x="8" y="28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Freeform 741"/>
            <p:cNvSpPr>
              <a:spLocks/>
            </p:cNvSpPr>
            <p:nvPr/>
          </p:nvSpPr>
          <p:spPr bwMode="auto">
            <a:xfrm>
              <a:off x="4086" y="2911"/>
              <a:ext cx="228" cy="93"/>
            </a:xfrm>
            <a:custGeom>
              <a:avLst/>
              <a:gdLst>
                <a:gd name="T0" fmla="*/ 228 w 228"/>
                <a:gd name="T1" fmla="*/ 0 h 93"/>
                <a:gd name="T2" fmla="*/ 228 w 228"/>
                <a:gd name="T3" fmla="*/ 0 h 93"/>
                <a:gd name="T4" fmla="*/ 146 w 228"/>
                <a:gd name="T5" fmla="*/ 8 h 93"/>
                <a:gd name="T6" fmla="*/ 146 w 228"/>
                <a:gd name="T7" fmla="*/ 8 h 93"/>
                <a:gd name="T8" fmla="*/ 108 w 228"/>
                <a:gd name="T9" fmla="*/ 14 h 93"/>
                <a:gd name="T10" fmla="*/ 82 w 228"/>
                <a:gd name="T11" fmla="*/ 20 h 93"/>
                <a:gd name="T12" fmla="*/ 60 w 228"/>
                <a:gd name="T13" fmla="*/ 29 h 93"/>
                <a:gd name="T14" fmla="*/ 40 w 228"/>
                <a:gd name="T15" fmla="*/ 43 h 93"/>
                <a:gd name="T16" fmla="*/ 40 w 228"/>
                <a:gd name="T17" fmla="*/ 43 h 93"/>
                <a:gd name="T18" fmla="*/ 22 w 228"/>
                <a:gd name="T19" fmla="*/ 59 h 93"/>
                <a:gd name="T20" fmla="*/ 10 w 228"/>
                <a:gd name="T21" fmla="*/ 75 h 93"/>
                <a:gd name="T22" fmla="*/ 0 w 228"/>
                <a:gd name="T23" fmla="*/ 93 h 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28" h="93">
                  <a:moveTo>
                    <a:pt x="228" y="0"/>
                  </a:moveTo>
                  <a:lnTo>
                    <a:pt x="228" y="0"/>
                  </a:lnTo>
                  <a:lnTo>
                    <a:pt x="146" y="8"/>
                  </a:lnTo>
                  <a:lnTo>
                    <a:pt x="108" y="14"/>
                  </a:lnTo>
                  <a:lnTo>
                    <a:pt x="82" y="20"/>
                  </a:lnTo>
                  <a:lnTo>
                    <a:pt x="60" y="29"/>
                  </a:lnTo>
                  <a:lnTo>
                    <a:pt x="40" y="43"/>
                  </a:lnTo>
                  <a:lnTo>
                    <a:pt x="22" y="59"/>
                  </a:lnTo>
                  <a:lnTo>
                    <a:pt x="10" y="75"/>
                  </a:lnTo>
                  <a:lnTo>
                    <a:pt x="0" y="9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Freeform 742"/>
            <p:cNvSpPr>
              <a:spLocks/>
            </p:cNvSpPr>
            <p:nvPr/>
          </p:nvSpPr>
          <p:spPr bwMode="auto">
            <a:xfrm>
              <a:off x="4058" y="2843"/>
              <a:ext cx="254" cy="60"/>
            </a:xfrm>
            <a:custGeom>
              <a:avLst/>
              <a:gdLst>
                <a:gd name="T0" fmla="*/ 254 w 254"/>
                <a:gd name="T1" fmla="*/ 60 h 60"/>
                <a:gd name="T2" fmla="*/ 254 w 254"/>
                <a:gd name="T3" fmla="*/ 60 h 60"/>
                <a:gd name="T4" fmla="*/ 64 w 254"/>
                <a:gd name="T5" fmla="*/ 4 h 60"/>
                <a:gd name="T6" fmla="*/ 64 w 254"/>
                <a:gd name="T7" fmla="*/ 4 h 60"/>
                <a:gd name="T8" fmla="*/ 44 w 254"/>
                <a:gd name="T9" fmla="*/ 2 h 60"/>
                <a:gd name="T10" fmla="*/ 24 w 254"/>
                <a:gd name="T11" fmla="*/ 0 h 60"/>
                <a:gd name="T12" fmla="*/ 0 w 254"/>
                <a:gd name="T13" fmla="*/ 0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4" h="60">
                  <a:moveTo>
                    <a:pt x="254" y="60"/>
                  </a:moveTo>
                  <a:lnTo>
                    <a:pt x="254" y="60"/>
                  </a:lnTo>
                  <a:lnTo>
                    <a:pt x="64" y="4"/>
                  </a:lnTo>
                  <a:lnTo>
                    <a:pt x="44" y="2"/>
                  </a:lnTo>
                  <a:lnTo>
                    <a:pt x="24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0" name="Freeform 743"/>
            <p:cNvSpPr>
              <a:spLocks/>
            </p:cNvSpPr>
            <p:nvPr/>
          </p:nvSpPr>
          <p:spPr bwMode="auto">
            <a:xfrm>
              <a:off x="4064" y="2703"/>
              <a:ext cx="254" cy="202"/>
            </a:xfrm>
            <a:custGeom>
              <a:avLst/>
              <a:gdLst>
                <a:gd name="T0" fmla="*/ 254 w 254"/>
                <a:gd name="T1" fmla="*/ 202 h 202"/>
                <a:gd name="T2" fmla="*/ 254 w 254"/>
                <a:gd name="T3" fmla="*/ 202 h 202"/>
                <a:gd name="T4" fmla="*/ 172 w 254"/>
                <a:gd name="T5" fmla="*/ 126 h 202"/>
                <a:gd name="T6" fmla="*/ 126 w 254"/>
                <a:gd name="T7" fmla="*/ 84 h 202"/>
                <a:gd name="T8" fmla="*/ 94 w 254"/>
                <a:gd name="T9" fmla="*/ 60 h 202"/>
                <a:gd name="T10" fmla="*/ 62 w 254"/>
                <a:gd name="T11" fmla="*/ 36 h 202"/>
                <a:gd name="T12" fmla="*/ 62 w 254"/>
                <a:gd name="T13" fmla="*/ 36 h 202"/>
                <a:gd name="T14" fmla="*/ 26 w 254"/>
                <a:gd name="T15" fmla="*/ 12 h 202"/>
                <a:gd name="T16" fmla="*/ 8 w 254"/>
                <a:gd name="T17" fmla="*/ 2 h 202"/>
                <a:gd name="T18" fmla="*/ 2 w 254"/>
                <a:gd name="T19" fmla="*/ 0 h 202"/>
                <a:gd name="T20" fmla="*/ 0 w 254"/>
                <a:gd name="T21" fmla="*/ 0 h 2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4" h="202">
                  <a:moveTo>
                    <a:pt x="254" y="202"/>
                  </a:moveTo>
                  <a:lnTo>
                    <a:pt x="254" y="202"/>
                  </a:lnTo>
                  <a:lnTo>
                    <a:pt x="172" y="126"/>
                  </a:lnTo>
                  <a:lnTo>
                    <a:pt x="126" y="84"/>
                  </a:lnTo>
                  <a:lnTo>
                    <a:pt x="94" y="60"/>
                  </a:lnTo>
                  <a:lnTo>
                    <a:pt x="62" y="36"/>
                  </a:lnTo>
                  <a:lnTo>
                    <a:pt x="26" y="12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Freeform 744"/>
            <p:cNvSpPr>
              <a:spLocks/>
            </p:cNvSpPr>
            <p:nvPr/>
          </p:nvSpPr>
          <p:spPr bwMode="auto">
            <a:xfrm>
              <a:off x="4008" y="2687"/>
              <a:ext cx="56" cy="22"/>
            </a:xfrm>
            <a:custGeom>
              <a:avLst/>
              <a:gdLst>
                <a:gd name="T0" fmla="*/ 56 w 56"/>
                <a:gd name="T1" fmla="*/ 14 h 22"/>
                <a:gd name="T2" fmla="*/ 56 w 56"/>
                <a:gd name="T3" fmla="*/ 14 h 22"/>
                <a:gd name="T4" fmla="*/ 48 w 56"/>
                <a:gd name="T5" fmla="*/ 8 h 22"/>
                <a:gd name="T6" fmla="*/ 38 w 56"/>
                <a:gd name="T7" fmla="*/ 2 h 22"/>
                <a:gd name="T8" fmla="*/ 24 w 56"/>
                <a:gd name="T9" fmla="*/ 0 h 22"/>
                <a:gd name="T10" fmla="*/ 24 w 56"/>
                <a:gd name="T11" fmla="*/ 0 h 22"/>
                <a:gd name="T12" fmla="*/ 12 w 56"/>
                <a:gd name="T13" fmla="*/ 2 h 22"/>
                <a:gd name="T14" fmla="*/ 2 w 56"/>
                <a:gd name="T15" fmla="*/ 6 h 22"/>
                <a:gd name="T16" fmla="*/ 0 w 56"/>
                <a:gd name="T17" fmla="*/ 8 h 22"/>
                <a:gd name="T18" fmla="*/ 0 w 56"/>
                <a:gd name="T19" fmla="*/ 10 h 22"/>
                <a:gd name="T20" fmla="*/ 2 w 56"/>
                <a:gd name="T21" fmla="*/ 12 h 22"/>
                <a:gd name="T22" fmla="*/ 4 w 56"/>
                <a:gd name="T23" fmla="*/ 14 h 22"/>
                <a:gd name="T24" fmla="*/ 4 w 56"/>
                <a:gd name="T25" fmla="*/ 14 h 22"/>
                <a:gd name="T26" fmla="*/ 22 w 56"/>
                <a:gd name="T27" fmla="*/ 20 h 22"/>
                <a:gd name="T28" fmla="*/ 30 w 56"/>
                <a:gd name="T29" fmla="*/ 22 h 22"/>
                <a:gd name="T30" fmla="*/ 42 w 56"/>
                <a:gd name="T31" fmla="*/ 22 h 22"/>
                <a:gd name="T32" fmla="*/ 42 w 56"/>
                <a:gd name="T33" fmla="*/ 22 h 22"/>
                <a:gd name="T34" fmla="*/ 50 w 56"/>
                <a:gd name="T35" fmla="*/ 22 h 22"/>
                <a:gd name="T36" fmla="*/ 54 w 56"/>
                <a:gd name="T37" fmla="*/ 20 h 22"/>
                <a:gd name="T38" fmla="*/ 56 w 56"/>
                <a:gd name="T39" fmla="*/ 18 h 22"/>
                <a:gd name="T40" fmla="*/ 56 w 56"/>
                <a:gd name="T41" fmla="*/ 14 h 22"/>
                <a:gd name="T42" fmla="*/ 56 w 56"/>
                <a:gd name="T43" fmla="*/ 14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6" h="22">
                  <a:moveTo>
                    <a:pt x="56" y="14"/>
                  </a:moveTo>
                  <a:lnTo>
                    <a:pt x="56" y="14"/>
                  </a:lnTo>
                  <a:lnTo>
                    <a:pt x="48" y="8"/>
                  </a:lnTo>
                  <a:lnTo>
                    <a:pt x="38" y="2"/>
                  </a:lnTo>
                  <a:lnTo>
                    <a:pt x="24" y="0"/>
                  </a:lnTo>
                  <a:lnTo>
                    <a:pt x="12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22" y="20"/>
                  </a:lnTo>
                  <a:lnTo>
                    <a:pt x="30" y="22"/>
                  </a:lnTo>
                  <a:lnTo>
                    <a:pt x="42" y="22"/>
                  </a:lnTo>
                  <a:lnTo>
                    <a:pt x="50" y="22"/>
                  </a:lnTo>
                  <a:lnTo>
                    <a:pt x="54" y="20"/>
                  </a:lnTo>
                  <a:lnTo>
                    <a:pt x="56" y="18"/>
                  </a:lnTo>
                  <a:lnTo>
                    <a:pt x="56" y="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2" name="Freeform 745"/>
            <p:cNvSpPr>
              <a:spLocks/>
            </p:cNvSpPr>
            <p:nvPr/>
          </p:nvSpPr>
          <p:spPr bwMode="auto">
            <a:xfrm>
              <a:off x="4148" y="2581"/>
              <a:ext cx="26" cy="54"/>
            </a:xfrm>
            <a:custGeom>
              <a:avLst/>
              <a:gdLst>
                <a:gd name="T0" fmla="*/ 24 w 26"/>
                <a:gd name="T1" fmla="*/ 52 h 54"/>
                <a:gd name="T2" fmla="*/ 24 w 26"/>
                <a:gd name="T3" fmla="*/ 52 h 54"/>
                <a:gd name="T4" fmla="*/ 26 w 26"/>
                <a:gd name="T5" fmla="*/ 42 h 54"/>
                <a:gd name="T6" fmla="*/ 26 w 26"/>
                <a:gd name="T7" fmla="*/ 30 h 54"/>
                <a:gd name="T8" fmla="*/ 22 w 26"/>
                <a:gd name="T9" fmla="*/ 18 h 54"/>
                <a:gd name="T10" fmla="*/ 22 w 26"/>
                <a:gd name="T11" fmla="*/ 18 h 54"/>
                <a:gd name="T12" fmla="*/ 14 w 26"/>
                <a:gd name="T13" fmla="*/ 6 h 54"/>
                <a:gd name="T14" fmla="*/ 8 w 26"/>
                <a:gd name="T15" fmla="*/ 0 h 54"/>
                <a:gd name="T16" fmla="*/ 4 w 26"/>
                <a:gd name="T17" fmla="*/ 0 h 54"/>
                <a:gd name="T18" fmla="*/ 2 w 26"/>
                <a:gd name="T19" fmla="*/ 0 h 54"/>
                <a:gd name="T20" fmla="*/ 0 w 26"/>
                <a:gd name="T21" fmla="*/ 2 h 54"/>
                <a:gd name="T22" fmla="*/ 0 w 26"/>
                <a:gd name="T23" fmla="*/ 6 h 54"/>
                <a:gd name="T24" fmla="*/ 0 w 26"/>
                <a:gd name="T25" fmla="*/ 6 h 54"/>
                <a:gd name="T26" fmla="*/ 4 w 26"/>
                <a:gd name="T27" fmla="*/ 24 h 54"/>
                <a:gd name="T28" fmla="*/ 6 w 26"/>
                <a:gd name="T29" fmla="*/ 32 h 54"/>
                <a:gd name="T30" fmla="*/ 10 w 26"/>
                <a:gd name="T31" fmla="*/ 42 h 54"/>
                <a:gd name="T32" fmla="*/ 10 w 26"/>
                <a:gd name="T33" fmla="*/ 42 h 54"/>
                <a:gd name="T34" fmla="*/ 14 w 26"/>
                <a:gd name="T35" fmla="*/ 50 h 54"/>
                <a:gd name="T36" fmla="*/ 18 w 26"/>
                <a:gd name="T37" fmla="*/ 54 h 54"/>
                <a:gd name="T38" fmla="*/ 20 w 26"/>
                <a:gd name="T39" fmla="*/ 54 h 54"/>
                <a:gd name="T40" fmla="*/ 24 w 26"/>
                <a:gd name="T41" fmla="*/ 52 h 54"/>
                <a:gd name="T42" fmla="*/ 24 w 26"/>
                <a:gd name="T43" fmla="*/ 52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54">
                  <a:moveTo>
                    <a:pt x="24" y="52"/>
                  </a:moveTo>
                  <a:lnTo>
                    <a:pt x="24" y="52"/>
                  </a:lnTo>
                  <a:lnTo>
                    <a:pt x="26" y="42"/>
                  </a:lnTo>
                  <a:lnTo>
                    <a:pt x="26" y="30"/>
                  </a:lnTo>
                  <a:lnTo>
                    <a:pt x="22" y="18"/>
                  </a:lnTo>
                  <a:lnTo>
                    <a:pt x="14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24"/>
                  </a:lnTo>
                  <a:lnTo>
                    <a:pt x="6" y="32"/>
                  </a:lnTo>
                  <a:lnTo>
                    <a:pt x="10" y="42"/>
                  </a:lnTo>
                  <a:lnTo>
                    <a:pt x="14" y="50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3" name="Freeform 746"/>
            <p:cNvSpPr>
              <a:spLocks/>
            </p:cNvSpPr>
            <p:nvPr/>
          </p:nvSpPr>
          <p:spPr bwMode="auto">
            <a:xfrm>
              <a:off x="4012" y="2835"/>
              <a:ext cx="42" cy="38"/>
            </a:xfrm>
            <a:custGeom>
              <a:avLst/>
              <a:gdLst>
                <a:gd name="T0" fmla="*/ 42 w 42"/>
                <a:gd name="T1" fmla="*/ 14 h 38"/>
                <a:gd name="T2" fmla="*/ 42 w 42"/>
                <a:gd name="T3" fmla="*/ 14 h 38"/>
                <a:gd name="T4" fmla="*/ 42 w 42"/>
                <a:gd name="T5" fmla="*/ 8 h 38"/>
                <a:gd name="T6" fmla="*/ 38 w 42"/>
                <a:gd name="T7" fmla="*/ 4 h 38"/>
                <a:gd name="T8" fmla="*/ 30 w 42"/>
                <a:gd name="T9" fmla="*/ 2 h 38"/>
                <a:gd name="T10" fmla="*/ 30 w 42"/>
                <a:gd name="T11" fmla="*/ 2 h 38"/>
                <a:gd name="T12" fmla="*/ 22 w 42"/>
                <a:gd name="T13" fmla="*/ 0 h 38"/>
                <a:gd name="T14" fmla="*/ 14 w 42"/>
                <a:gd name="T15" fmla="*/ 4 h 38"/>
                <a:gd name="T16" fmla="*/ 8 w 42"/>
                <a:gd name="T17" fmla="*/ 8 h 38"/>
                <a:gd name="T18" fmla="*/ 2 w 42"/>
                <a:gd name="T19" fmla="*/ 16 h 38"/>
                <a:gd name="T20" fmla="*/ 2 w 42"/>
                <a:gd name="T21" fmla="*/ 16 h 38"/>
                <a:gd name="T22" fmla="*/ 0 w 42"/>
                <a:gd name="T23" fmla="*/ 26 h 38"/>
                <a:gd name="T24" fmla="*/ 0 w 42"/>
                <a:gd name="T25" fmla="*/ 36 h 38"/>
                <a:gd name="T26" fmla="*/ 2 w 42"/>
                <a:gd name="T27" fmla="*/ 38 h 38"/>
                <a:gd name="T28" fmla="*/ 4 w 42"/>
                <a:gd name="T29" fmla="*/ 38 h 38"/>
                <a:gd name="T30" fmla="*/ 8 w 42"/>
                <a:gd name="T31" fmla="*/ 36 h 38"/>
                <a:gd name="T32" fmla="*/ 14 w 42"/>
                <a:gd name="T33" fmla="*/ 32 h 38"/>
                <a:gd name="T34" fmla="*/ 14 w 42"/>
                <a:gd name="T35" fmla="*/ 32 h 38"/>
                <a:gd name="T36" fmla="*/ 24 w 42"/>
                <a:gd name="T37" fmla="*/ 22 h 38"/>
                <a:gd name="T38" fmla="*/ 32 w 42"/>
                <a:gd name="T39" fmla="*/ 16 h 38"/>
                <a:gd name="T40" fmla="*/ 38 w 42"/>
                <a:gd name="T41" fmla="*/ 14 h 38"/>
                <a:gd name="T42" fmla="*/ 42 w 42"/>
                <a:gd name="T43" fmla="*/ 14 h 38"/>
                <a:gd name="T44" fmla="*/ 42 w 42"/>
                <a:gd name="T45" fmla="*/ 14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2" h="38">
                  <a:moveTo>
                    <a:pt x="42" y="14"/>
                  </a:moveTo>
                  <a:lnTo>
                    <a:pt x="42" y="14"/>
                  </a:lnTo>
                  <a:lnTo>
                    <a:pt x="42" y="8"/>
                  </a:lnTo>
                  <a:lnTo>
                    <a:pt x="38" y="4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4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6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8" y="36"/>
                  </a:lnTo>
                  <a:lnTo>
                    <a:pt x="14" y="32"/>
                  </a:lnTo>
                  <a:lnTo>
                    <a:pt x="24" y="22"/>
                  </a:lnTo>
                  <a:lnTo>
                    <a:pt x="32" y="16"/>
                  </a:lnTo>
                  <a:lnTo>
                    <a:pt x="38" y="14"/>
                  </a:lnTo>
                  <a:lnTo>
                    <a:pt x="42" y="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Freeform 747"/>
            <p:cNvSpPr>
              <a:spLocks/>
            </p:cNvSpPr>
            <p:nvPr/>
          </p:nvSpPr>
          <p:spPr bwMode="auto">
            <a:xfrm>
              <a:off x="4052" y="3000"/>
              <a:ext cx="36" cy="48"/>
            </a:xfrm>
            <a:custGeom>
              <a:avLst/>
              <a:gdLst>
                <a:gd name="T0" fmla="*/ 38 w 34"/>
                <a:gd name="T1" fmla="*/ 6 h 48"/>
                <a:gd name="T2" fmla="*/ 38 w 34"/>
                <a:gd name="T3" fmla="*/ 6 h 48"/>
                <a:gd name="T4" fmla="*/ 34 w 34"/>
                <a:gd name="T5" fmla="*/ 2 h 48"/>
                <a:gd name="T6" fmla="*/ 26 w 34"/>
                <a:gd name="T7" fmla="*/ 0 h 48"/>
                <a:gd name="T8" fmla="*/ 18 w 34"/>
                <a:gd name="T9" fmla="*/ 0 h 48"/>
                <a:gd name="T10" fmla="*/ 18 w 34"/>
                <a:gd name="T11" fmla="*/ 0 h 48"/>
                <a:gd name="T12" fmla="*/ 12 w 34"/>
                <a:gd name="T13" fmla="*/ 4 h 48"/>
                <a:gd name="T14" fmla="*/ 4 w 34"/>
                <a:gd name="T15" fmla="*/ 10 h 48"/>
                <a:gd name="T16" fmla="*/ 0 w 34"/>
                <a:gd name="T17" fmla="*/ 18 h 48"/>
                <a:gd name="T18" fmla="*/ 0 w 34"/>
                <a:gd name="T19" fmla="*/ 28 h 48"/>
                <a:gd name="T20" fmla="*/ 0 w 34"/>
                <a:gd name="T21" fmla="*/ 28 h 48"/>
                <a:gd name="T22" fmla="*/ 2 w 34"/>
                <a:gd name="T23" fmla="*/ 40 h 48"/>
                <a:gd name="T24" fmla="*/ 8 w 34"/>
                <a:gd name="T25" fmla="*/ 46 h 48"/>
                <a:gd name="T26" fmla="*/ 12 w 34"/>
                <a:gd name="T27" fmla="*/ 48 h 48"/>
                <a:gd name="T28" fmla="*/ 14 w 34"/>
                <a:gd name="T29" fmla="*/ 46 h 48"/>
                <a:gd name="T30" fmla="*/ 18 w 34"/>
                <a:gd name="T31" fmla="*/ 42 h 48"/>
                <a:gd name="T32" fmla="*/ 20 w 34"/>
                <a:gd name="T33" fmla="*/ 36 h 48"/>
                <a:gd name="T34" fmla="*/ 20 w 34"/>
                <a:gd name="T35" fmla="*/ 36 h 48"/>
                <a:gd name="T36" fmla="*/ 24 w 34"/>
                <a:gd name="T37" fmla="*/ 22 h 48"/>
                <a:gd name="T38" fmla="*/ 30 w 34"/>
                <a:gd name="T39" fmla="*/ 14 h 48"/>
                <a:gd name="T40" fmla="*/ 34 w 34"/>
                <a:gd name="T41" fmla="*/ 8 h 48"/>
                <a:gd name="T42" fmla="*/ 38 w 34"/>
                <a:gd name="T43" fmla="*/ 6 h 48"/>
                <a:gd name="T44" fmla="*/ 38 w 34"/>
                <a:gd name="T45" fmla="*/ 6 h 4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48">
                  <a:moveTo>
                    <a:pt x="34" y="6"/>
                  </a:moveTo>
                  <a:lnTo>
                    <a:pt x="34" y="6"/>
                  </a:lnTo>
                  <a:lnTo>
                    <a:pt x="30" y="2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0" y="48"/>
                  </a:lnTo>
                  <a:lnTo>
                    <a:pt x="12" y="46"/>
                  </a:lnTo>
                  <a:lnTo>
                    <a:pt x="16" y="42"/>
                  </a:lnTo>
                  <a:lnTo>
                    <a:pt x="18" y="36"/>
                  </a:lnTo>
                  <a:lnTo>
                    <a:pt x="22" y="22"/>
                  </a:lnTo>
                  <a:lnTo>
                    <a:pt x="26" y="14"/>
                  </a:lnTo>
                  <a:lnTo>
                    <a:pt x="30" y="8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Freeform 748"/>
            <p:cNvSpPr>
              <a:spLocks/>
            </p:cNvSpPr>
            <p:nvPr/>
          </p:nvSpPr>
          <p:spPr bwMode="auto">
            <a:xfrm>
              <a:off x="4380" y="2739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6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8 w 22"/>
                <a:gd name="T19" fmla="*/ 0 h 24"/>
                <a:gd name="T20" fmla="*/ 4 w 22"/>
                <a:gd name="T21" fmla="*/ 4 h 24"/>
                <a:gd name="T22" fmla="*/ 0 w 22"/>
                <a:gd name="T23" fmla="*/ 6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6" name="Freeform 749"/>
            <p:cNvSpPr>
              <a:spLocks/>
            </p:cNvSpPr>
            <p:nvPr/>
          </p:nvSpPr>
          <p:spPr bwMode="auto">
            <a:xfrm>
              <a:off x="4344" y="2701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Freeform 750"/>
            <p:cNvSpPr>
              <a:spLocks/>
            </p:cNvSpPr>
            <p:nvPr/>
          </p:nvSpPr>
          <p:spPr bwMode="auto">
            <a:xfrm>
              <a:off x="4270" y="2731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2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Freeform 751"/>
            <p:cNvSpPr>
              <a:spLocks/>
            </p:cNvSpPr>
            <p:nvPr/>
          </p:nvSpPr>
          <p:spPr bwMode="auto">
            <a:xfrm>
              <a:off x="4216" y="2707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4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8 w 22"/>
                <a:gd name="T15" fmla="*/ 2 h 24"/>
                <a:gd name="T16" fmla="*/ 12 w 22"/>
                <a:gd name="T17" fmla="*/ 0 h 24"/>
                <a:gd name="T18" fmla="*/ 8 w 22"/>
                <a:gd name="T19" fmla="*/ 2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4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4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Freeform 752"/>
            <p:cNvSpPr>
              <a:spLocks/>
            </p:cNvSpPr>
            <p:nvPr/>
          </p:nvSpPr>
          <p:spPr bwMode="auto">
            <a:xfrm>
              <a:off x="4242" y="2799"/>
              <a:ext cx="500" cy="499"/>
            </a:xfrm>
            <a:custGeom>
              <a:avLst/>
              <a:gdLst>
                <a:gd name="T0" fmla="*/ 42 w 500"/>
                <a:gd name="T1" fmla="*/ 122 h 499"/>
                <a:gd name="T2" fmla="*/ 64 w 500"/>
                <a:gd name="T3" fmla="*/ 110 h 499"/>
                <a:gd name="T4" fmla="*/ 72 w 500"/>
                <a:gd name="T5" fmla="*/ 98 h 499"/>
                <a:gd name="T6" fmla="*/ 82 w 500"/>
                <a:gd name="T7" fmla="*/ 70 h 499"/>
                <a:gd name="T8" fmla="*/ 92 w 500"/>
                <a:gd name="T9" fmla="*/ 56 h 499"/>
                <a:gd name="T10" fmla="*/ 128 w 500"/>
                <a:gd name="T11" fmla="*/ 14 h 499"/>
                <a:gd name="T12" fmla="*/ 146 w 500"/>
                <a:gd name="T13" fmla="*/ 2 h 499"/>
                <a:gd name="T14" fmla="*/ 158 w 500"/>
                <a:gd name="T15" fmla="*/ 0 h 499"/>
                <a:gd name="T16" fmla="*/ 172 w 500"/>
                <a:gd name="T17" fmla="*/ 6 h 499"/>
                <a:gd name="T18" fmla="*/ 196 w 500"/>
                <a:gd name="T19" fmla="*/ 26 h 499"/>
                <a:gd name="T20" fmla="*/ 238 w 500"/>
                <a:gd name="T21" fmla="*/ 72 h 499"/>
                <a:gd name="T22" fmla="*/ 316 w 500"/>
                <a:gd name="T23" fmla="*/ 165 h 499"/>
                <a:gd name="T24" fmla="*/ 372 w 500"/>
                <a:gd name="T25" fmla="*/ 239 h 499"/>
                <a:gd name="T26" fmla="*/ 398 w 500"/>
                <a:gd name="T27" fmla="*/ 279 h 499"/>
                <a:gd name="T28" fmla="*/ 470 w 500"/>
                <a:gd name="T29" fmla="*/ 405 h 499"/>
                <a:gd name="T30" fmla="*/ 494 w 500"/>
                <a:gd name="T31" fmla="*/ 455 h 499"/>
                <a:gd name="T32" fmla="*/ 500 w 500"/>
                <a:gd name="T33" fmla="*/ 481 h 499"/>
                <a:gd name="T34" fmla="*/ 494 w 500"/>
                <a:gd name="T35" fmla="*/ 495 h 499"/>
                <a:gd name="T36" fmla="*/ 476 w 500"/>
                <a:gd name="T37" fmla="*/ 499 h 499"/>
                <a:gd name="T38" fmla="*/ 462 w 500"/>
                <a:gd name="T39" fmla="*/ 497 h 499"/>
                <a:gd name="T40" fmla="*/ 382 w 500"/>
                <a:gd name="T41" fmla="*/ 479 h 499"/>
                <a:gd name="T42" fmla="*/ 238 w 500"/>
                <a:gd name="T43" fmla="*/ 447 h 499"/>
                <a:gd name="T44" fmla="*/ 174 w 500"/>
                <a:gd name="T45" fmla="*/ 425 h 499"/>
                <a:gd name="T46" fmla="*/ 140 w 500"/>
                <a:gd name="T47" fmla="*/ 407 h 499"/>
                <a:gd name="T48" fmla="*/ 128 w 500"/>
                <a:gd name="T49" fmla="*/ 395 h 499"/>
                <a:gd name="T50" fmla="*/ 72 w 500"/>
                <a:gd name="T51" fmla="*/ 331 h 499"/>
                <a:gd name="T52" fmla="*/ 32 w 500"/>
                <a:gd name="T53" fmla="*/ 269 h 499"/>
                <a:gd name="T54" fmla="*/ 12 w 500"/>
                <a:gd name="T55" fmla="*/ 227 h 499"/>
                <a:gd name="T56" fmla="*/ 0 w 500"/>
                <a:gd name="T57" fmla="*/ 187 h 499"/>
                <a:gd name="T58" fmla="*/ 4 w 500"/>
                <a:gd name="T59" fmla="*/ 153 h 499"/>
                <a:gd name="T60" fmla="*/ 12 w 500"/>
                <a:gd name="T61" fmla="*/ 139 h 499"/>
                <a:gd name="T62" fmla="*/ 24 w 500"/>
                <a:gd name="T63" fmla="*/ 130 h 499"/>
                <a:gd name="T64" fmla="*/ 42 w 500"/>
                <a:gd name="T65" fmla="*/ 122 h 4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00" h="499">
                  <a:moveTo>
                    <a:pt x="42" y="122"/>
                  </a:moveTo>
                  <a:lnTo>
                    <a:pt x="42" y="122"/>
                  </a:lnTo>
                  <a:lnTo>
                    <a:pt x="56" y="116"/>
                  </a:lnTo>
                  <a:lnTo>
                    <a:pt x="64" y="110"/>
                  </a:lnTo>
                  <a:lnTo>
                    <a:pt x="70" y="104"/>
                  </a:lnTo>
                  <a:lnTo>
                    <a:pt x="72" y="98"/>
                  </a:lnTo>
                  <a:lnTo>
                    <a:pt x="76" y="82"/>
                  </a:lnTo>
                  <a:lnTo>
                    <a:pt x="82" y="70"/>
                  </a:lnTo>
                  <a:lnTo>
                    <a:pt x="92" y="56"/>
                  </a:lnTo>
                  <a:lnTo>
                    <a:pt x="116" y="26"/>
                  </a:lnTo>
                  <a:lnTo>
                    <a:pt x="128" y="14"/>
                  </a:lnTo>
                  <a:lnTo>
                    <a:pt x="140" y="4"/>
                  </a:lnTo>
                  <a:lnTo>
                    <a:pt x="146" y="2"/>
                  </a:lnTo>
                  <a:lnTo>
                    <a:pt x="152" y="0"/>
                  </a:lnTo>
                  <a:lnTo>
                    <a:pt x="158" y="0"/>
                  </a:lnTo>
                  <a:lnTo>
                    <a:pt x="164" y="2"/>
                  </a:lnTo>
                  <a:lnTo>
                    <a:pt x="172" y="6"/>
                  </a:lnTo>
                  <a:lnTo>
                    <a:pt x="180" y="10"/>
                  </a:lnTo>
                  <a:lnTo>
                    <a:pt x="196" y="26"/>
                  </a:lnTo>
                  <a:lnTo>
                    <a:pt x="238" y="72"/>
                  </a:lnTo>
                  <a:lnTo>
                    <a:pt x="288" y="132"/>
                  </a:lnTo>
                  <a:lnTo>
                    <a:pt x="316" y="165"/>
                  </a:lnTo>
                  <a:lnTo>
                    <a:pt x="344" y="201"/>
                  </a:lnTo>
                  <a:lnTo>
                    <a:pt x="372" y="239"/>
                  </a:lnTo>
                  <a:lnTo>
                    <a:pt x="398" y="279"/>
                  </a:lnTo>
                  <a:lnTo>
                    <a:pt x="448" y="365"/>
                  </a:lnTo>
                  <a:lnTo>
                    <a:pt x="470" y="405"/>
                  </a:lnTo>
                  <a:lnTo>
                    <a:pt x="488" y="441"/>
                  </a:lnTo>
                  <a:lnTo>
                    <a:pt x="494" y="455"/>
                  </a:lnTo>
                  <a:lnTo>
                    <a:pt x="498" y="469"/>
                  </a:lnTo>
                  <a:lnTo>
                    <a:pt x="500" y="481"/>
                  </a:lnTo>
                  <a:lnTo>
                    <a:pt x="498" y="489"/>
                  </a:lnTo>
                  <a:lnTo>
                    <a:pt x="494" y="495"/>
                  </a:lnTo>
                  <a:lnTo>
                    <a:pt x="488" y="499"/>
                  </a:lnTo>
                  <a:lnTo>
                    <a:pt x="476" y="499"/>
                  </a:lnTo>
                  <a:lnTo>
                    <a:pt x="462" y="497"/>
                  </a:lnTo>
                  <a:lnTo>
                    <a:pt x="426" y="487"/>
                  </a:lnTo>
                  <a:lnTo>
                    <a:pt x="382" y="479"/>
                  </a:lnTo>
                  <a:lnTo>
                    <a:pt x="286" y="459"/>
                  </a:lnTo>
                  <a:lnTo>
                    <a:pt x="238" y="447"/>
                  </a:lnTo>
                  <a:lnTo>
                    <a:pt x="194" y="433"/>
                  </a:lnTo>
                  <a:lnTo>
                    <a:pt x="174" y="425"/>
                  </a:lnTo>
                  <a:lnTo>
                    <a:pt x="156" y="417"/>
                  </a:lnTo>
                  <a:lnTo>
                    <a:pt x="140" y="407"/>
                  </a:lnTo>
                  <a:lnTo>
                    <a:pt x="128" y="395"/>
                  </a:lnTo>
                  <a:lnTo>
                    <a:pt x="102" y="367"/>
                  </a:lnTo>
                  <a:lnTo>
                    <a:pt x="72" y="331"/>
                  </a:lnTo>
                  <a:lnTo>
                    <a:pt x="44" y="291"/>
                  </a:lnTo>
                  <a:lnTo>
                    <a:pt x="32" y="269"/>
                  </a:lnTo>
                  <a:lnTo>
                    <a:pt x="20" y="249"/>
                  </a:lnTo>
                  <a:lnTo>
                    <a:pt x="12" y="227"/>
                  </a:lnTo>
                  <a:lnTo>
                    <a:pt x="4" y="207"/>
                  </a:lnTo>
                  <a:lnTo>
                    <a:pt x="0" y="187"/>
                  </a:lnTo>
                  <a:lnTo>
                    <a:pt x="0" y="169"/>
                  </a:lnTo>
                  <a:lnTo>
                    <a:pt x="4" y="153"/>
                  </a:lnTo>
                  <a:lnTo>
                    <a:pt x="8" y="147"/>
                  </a:lnTo>
                  <a:lnTo>
                    <a:pt x="12" y="139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6"/>
                  </a:lnTo>
                  <a:lnTo>
                    <a:pt x="42" y="1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Freeform 753"/>
            <p:cNvSpPr>
              <a:spLocks/>
            </p:cNvSpPr>
            <p:nvPr/>
          </p:nvSpPr>
          <p:spPr bwMode="auto">
            <a:xfrm>
              <a:off x="4272" y="2946"/>
              <a:ext cx="24" cy="22"/>
            </a:xfrm>
            <a:custGeom>
              <a:avLst/>
              <a:gdLst>
                <a:gd name="T0" fmla="*/ 10 w 24"/>
                <a:gd name="T1" fmla="*/ 22 h 22"/>
                <a:gd name="T2" fmla="*/ 16 w 24"/>
                <a:gd name="T3" fmla="*/ 22 h 22"/>
                <a:gd name="T4" fmla="*/ 20 w 24"/>
                <a:gd name="T5" fmla="*/ 20 h 22"/>
                <a:gd name="T6" fmla="*/ 22 w 24"/>
                <a:gd name="T7" fmla="*/ 16 h 22"/>
                <a:gd name="T8" fmla="*/ 24 w 24"/>
                <a:gd name="T9" fmla="*/ 10 h 22"/>
                <a:gd name="T10" fmla="*/ 24 w 24"/>
                <a:gd name="T11" fmla="*/ 6 h 22"/>
                <a:gd name="T12" fmla="*/ 22 w 24"/>
                <a:gd name="T13" fmla="*/ 2 h 22"/>
                <a:gd name="T14" fmla="*/ 18 w 24"/>
                <a:gd name="T15" fmla="*/ 0 h 22"/>
                <a:gd name="T16" fmla="*/ 14 w 24"/>
                <a:gd name="T17" fmla="*/ 0 h 22"/>
                <a:gd name="T18" fmla="*/ 8 w 24"/>
                <a:gd name="T19" fmla="*/ 0 h 22"/>
                <a:gd name="T20" fmla="*/ 4 w 24"/>
                <a:gd name="T21" fmla="*/ 2 h 22"/>
                <a:gd name="T22" fmla="*/ 2 w 24"/>
                <a:gd name="T23" fmla="*/ 6 h 22"/>
                <a:gd name="T24" fmla="*/ 0 w 24"/>
                <a:gd name="T25" fmla="*/ 10 h 22"/>
                <a:gd name="T26" fmla="*/ 0 w 24"/>
                <a:gd name="T27" fmla="*/ 16 h 22"/>
                <a:gd name="T28" fmla="*/ 2 w 24"/>
                <a:gd name="T29" fmla="*/ 20 h 22"/>
                <a:gd name="T30" fmla="*/ 6 w 24"/>
                <a:gd name="T31" fmla="*/ 22 h 22"/>
                <a:gd name="T32" fmla="*/ 10 w 24"/>
                <a:gd name="T33" fmla="*/ 22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2">
                  <a:moveTo>
                    <a:pt x="10" y="22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0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Freeform 754"/>
            <p:cNvSpPr>
              <a:spLocks/>
            </p:cNvSpPr>
            <p:nvPr/>
          </p:nvSpPr>
          <p:spPr bwMode="auto">
            <a:xfrm>
              <a:off x="4300" y="2940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Freeform 755"/>
            <p:cNvSpPr>
              <a:spLocks/>
            </p:cNvSpPr>
            <p:nvPr/>
          </p:nvSpPr>
          <p:spPr bwMode="auto">
            <a:xfrm>
              <a:off x="4346" y="2873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8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8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8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8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Freeform 756"/>
            <p:cNvSpPr>
              <a:spLocks/>
            </p:cNvSpPr>
            <p:nvPr/>
          </p:nvSpPr>
          <p:spPr bwMode="auto">
            <a:xfrm>
              <a:off x="4364" y="2911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2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Freeform 757"/>
            <p:cNvSpPr>
              <a:spLocks/>
            </p:cNvSpPr>
            <p:nvPr/>
          </p:nvSpPr>
          <p:spPr bwMode="auto">
            <a:xfrm>
              <a:off x="4324" y="290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0 h 24"/>
                <a:gd name="T16" fmla="*/ 14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4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5" name="Freeform 758"/>
            <p:cNvSpPr>
              <a:spLocks/>
            </p:cNvSpPr>
            <p:nvPr/>
          </p:nvSpPr>
          <p:spPr bwMode="auto">
            <a:xfrm>
              <a:off x="4340" y="2950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6 h 24"/>
                <a:gd name="T12" fmla="*/ 22 w 24"/>
                <a:gd name="T13" fmla="*/ 4 h 24"/>
                <a:gd name="T14" fmla="*/ 18 w 24"/>
                <a:gd name="T15" fmla="*/ 0 h 24"/>
                <a:gd name="T16" fmla="*/ 12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6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6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6" name="Freeform 759"/>
            <p:cNvSpPr>
              <a:spLocks/>
            </p:cNvSpPr>
            <p:nvPr/>
          </p:nvSpPr>
          <p:spPr bwMode="auto">
            <a:xfrm>
              <a:off x="4300" y="2962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7" name="Freeform 760"/>
            <p:cNvSpPr>
              <a:spLocks/>
            </p:cNvSpPr>
            <p:nvPr/>
          </p:nvSpPr>
          <p:spPr bwMode="auto">
            <a:xfrm>
              <a:off x="4366" y="2825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8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8 h 24"/>
                <a:gd name="T28" fmla="*/ 2 w 24"/>
                <a:gd name="T29" fmla="*/ 20 h 24"/>
                <a:gd name="T30" fmla="*/ 6 w 24"/>
                <a:gd name="T31" fmla="*/ 24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8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8" name="Freeform 761"/>
            <p:cNvSpPr>
              <a:spLocks/>
            </p:cNvSpPr>
            <p:nvPr/>
          </p:nvSpPr>
          <p:spPr bwMode="auto">
            <a:xfrm>
              <a:off x="4380" y="2857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6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8 w 22"/>
                <a:gd name="T19" fmla="*/ 0 h 24"/>
                <a:gd name="T20" fmla="*/ 4 w 22"/>
                <a:gd name="T21" fmla="*/ 4 h 24"/>
                <a:gd name="T22" fmla="*/ 0 w 22"/>
                <a:gd name="T23" fmla="*/ 6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9" name="Freeform 762"/>
            <p:cNvSpPr>
              <a:spLocks/>
            </p:cNvSpPr>
            <p:nvPr/>
          </p:nvSpPr>
          <p:spPr bwMode="auto">
            <a:xfrm>
              <a:off x="4390" y="2889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0" name="Freeform 763"/>
            <p:cNvSpPr>
              <a:spLocks/>
            </p:cNvSpPr>
            <p:nvPr/>
          </p:nvSpPr>
          <p:spPr bwMode="auto">
            <a:xfrm>
              <a:off x="4386" y="2970"/>
              <a:ext cx="24" cy="22"/>
            </a:xfrm>
            <a:custGeom>
              <a:avLst/>
              <a:gdLst>
                <a:gd name="T0" fmla="*/ 10 w 24"/>
                <a:gd name="T1" fmla="*/ 22 h 22"/>
                <a:gd name="T2" fmla="*/ 16 w 24"/>
                <a:gd name="T3" fmla="*/ 22 h 22"/>
                <a:gd name="T4" fmla="*/ 20 w 24"/>
                <a:gd name="T5" fmla="*/ 20 h 22"/>
                <a:gd name="T6" fmla="*/ 22 w 24"/>
                <a:gd name="T7" fmla="*/ 16 h 22"/>
                <a:gd name="T8" fmla="*/ 24 w 24"/>
                <a:gd name="T9" fmla="*/ 12 h 22"/>
                <a:gd name="T10" fmla="*/ 22 w 24"/>
                <a:gd name="T11" fmla="*/ 6 h 22"/>
                <a:gd name="T12" fmla="*/ 22 w 24"/>
                <a:gd name="T13" fmla="*/ 2 h 22"/>
                <a:gd name="T14" fmla="*/ 18 w 24"/>
                <a:gd name="T15" fmla="*/ 0 h 22"/>
                <a:gd name="T16" fmla="*/ 12 w 24"/>
                <a:gd name="T17" fmla="*/ 0 h 22"/>
                <a:gd name="T18" fmla="*/ 8 w 24"/>
                <a:gd name="T19" fmla="*/ 0 h 22"/>
                <a:gd name="T20" fmla="*/ 4 w 24"/>
                <a:gd name="T21" fmla="*/ 2 h 22"/>
                <a:gd name="T22" fmla="*/ 2 w 24"/>
                <a:gd name="T23" fmla="*/ 6 h 22"/>
                <a:gd name="T24" fmla="*/ 0 w 24"/>
                <a:gd name="T25" fmla="*/ 12 h 22"/>
                <a:gd name="T26" fmla="*/ 0 w 24"/>
                <a:gd name="T27" fmla="*/ 16 h 22"/>
                <a:gd name="T28" fmla="*/ 2 w 24"/>
                <a:gd name="T29" fmla="*/ 20 h 22"/>
                <a:gd name="T30" fmla="*/ 6 w 24"/>
                <a:gd name="T31" fmla="*/ 22 h 22"/>
                <a:gd name="T32" fmla="*/ 10 w 24"/>
                <a:gd name="T33" fmla="*/ 22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2">
                  <a:moveTo>
                    <a:pt x="10" y="22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1" name="Freeform 764"/>
            <p:cNvSpPr>
              <a:spLocks/>
            </p:cNvSpPr>
            <p:nvPr/>
          </p:nvSpPr>
          <p:spPr bwMode="auto">
            <a:xfrm>
              <a:off x="4384" y="2931"/>
              <a:ext cx="22" cy="23"/>
            </a:xfrm>
            <a:custGeom>
              <a:avLst/>
              <a:gdLst>
                <a:gd name="T0" fmla="*/ 10 w 22"/>
                <a:gd name="T1" fmla="*/ 23 h 23"/>
                <a:gd name="T2" fmla="*/ 16 w 22"/>
                <a:gd name="T3" fmla="*/ 21 h 23"/>
                <a:gd name="T4" fmla="*/ 20 w 22"/>
                <a:gd name="T5" fmla="*/ 19 h 23"/>
                <a:gd name="T6" fmla="*/ 22 w 22"/>
                <a:gd name="T7" fmla="*/ 15 h 23"/>
                <a:gd name="T8" fmla="*/ 22 w 22"/>
                <a:gd name="T9" fmla="*/ 11 h 23"/>
                <a:gd name="T10" fmla="*/ 22 w 22"/>
                <a:gd name="T11" fmla="*/ 7 h 23"/>
                <a:gd name="T12" fmla="*/ 20 w 22"/>
                <a:gd name="T13" fmla="*/ 4 h 23"/>
                <a:gd name="T14" fmla="*/ 18 w 22"/>
                <a:gd name="T15" fmla="*/ 0 h 23"/>
                <a:gd name="T16" fmla="*/ 12 w 22"/>
                <a:gd name="T17" fmla="*/ 0 h 23"/>
                <a:gd name="T18" fmla="*/ 8 w 22"/>
                <a:gd name="T19" fmla="*/ 0 h 23"/>
                <a:gd name="T20" fmla="*/ 4 w 22"/>
                <a:gd name="T21" fmla="*/ 4 h 23"/>
                <a:gd name="T22" fmla="*/ 2 w 22"/>
                <a:gd name="T23" fmla="*/ 7 h 23"/>
                <a:gd name="T24" fmla="*/ 0 w 22"/>
                <a:gd name="T25" fmla="*/ 11 h 23"/>
                <a:gd name="T26" fmla="*/ 0 w 22"/>
                <a:gd name="T27" fmla="*/ 15 h 23"/>
                <a:gd name="T28" fmla="*/ 2 w 22"/>
                <a:gd name="T29" fmla="*/ 19 h 23"/>
                <a:gd name="T30" fmla="*/ 6 w 22"/>
                <a:gd name="T31" fmla="*/ 21 h 23"/>
                <a:gd name="T32" fmla="*/ 10 w 22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3">
                  <a:moveTo>
                    <a:pt x="10" y="23"/>
                  </a:moveTo>
                  <a:lnTo>
                    <a:pt x="16" y="21"/>
                  </a:lnTo>
                  <a:lnTo>
                    <a:pt x="20" y="19"/>
                  </a:lnTo>
                  <a:lnTo>
                    <a:pt x="22" y="15"/>
                  </a:lnTo>
                  <a:lnTo>
                    <a:pt x="22" y="11"/>
                  </a:lnTo>
                  <a:lnTo>
                    <a:pt x="22" y="7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9"/>
                  </a:lnTo>
                  <a:lnTo>
                    <a:pt x="6" y="21"/>
                  </a:lnTo>
                  <a:lnTo>
                    <a:pt x="1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2" name="Freeform 765"/>
            <p:cNvSpPr>
              <a:spLocks/>
            </p:cNvSpPr>
            <p:nvPr/>
          </p:nvSpPr>
          <p:spPr bwMode="auto">
            <a:xfrm>
              <a:off x="4324" y="2785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6 h 24"/>
                <a:gd name="T12" fmla="*/ 22 w 24"/>
                <a:gd name="T13" fmla="*/ 2 h 24"/>
                <a:gd name="T14" fmla="*/ 18 w 24"/>
                <a:gd name="T15" fmla="*/ 0 h 24"/>
                <a:gd name="T16" fmla="*/ 14 w 24"/>
                <a:gd name="T17" fmla="*/ 0 h 24"/>
                <a:gd name="T18" fmla="*/ 8 w 24"/>
                <a:gd name="T19" fmla="*/ 0 h 24"/>
                <a:gd name="T20" fmla="*/ 4 w 24"/>
                <a:gd name="T21" fmla="*/ 2 h 24"/>
                <a:gd name="T22" fmla="*/ 2 w 24"/>
                <a:gd name="T23" fmla="*/ 6 h 24"/>
                <a:gd name="T24" fmla="*/ 0 w 24"/>
                <a:gd name="T25" fmla="*/ 12 h 24"/>
                <a:gd name="T26" fmla="*/ 2 w 24"/>
                <a:gd name="T27" fmla="*/ 16 h 24"/>
                <a:gd name="T28" fmla="*/ 4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3" name="Freeform 766"/>
            <p:cNvSpPr>
              <a:spLocks/>
            </p:cNvSpPr>
            <p:nvPr/>
          </p:nvSpPr>
          <p:spPr bwMode="auto">
            <a:xfrm>
              <a:off x="4338" y="2743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8 h 24"/>
                <a:gd name="T12" fmla="*/ 20 w 24"/>
                <a:gd name="T13" fmla="*/ 4 h 24"/>
                <a:gd name="T14" fmla="*/ 18 w 24"/>
                <a:gd name="T15" fmla="*/ 0 h 24"/>
                <a:gd name="T16" fmla="*/ 12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4" name="Freeform 767"/>
            <p:cNvSpPr>
              <a:spLocks/>
            </p:cNvSpPr>
            <p:nvPr/>
          </p:nvSpPr>
          <p:spPr bwMode="auto">
            <a:xfrm>
              <a:off x="4354" y="2767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4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6 w 22"/>
                <a:gd name="T15" fmla="*/ 0 h 24"/>
                <a:gd name="T16" fmla="*/ 12 w 22"/>
                <a:gd name="T17" fmla="*/ 0 h 24"/>
                <a:gd name="T18" fmla="*/ 6 w 22"/>
                <a:gd name="T19" fmla="*/ 0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4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5" name="Freeform 768"/>
            <p:cNvSpPr>
              <a:spLocks/>
            </p:cNvSpPr>
            <p:nvPr/>
          </p:nvSpPr>
          <p:spPr bwMode="auto">
            <a:xfrm>
              <a:off x="4322" y="2815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0 h 24"/>
                <a:gd name="T16" fmla="*/ 14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6" name="Freeform 769"/>
            <p:cNvSpPr>
              <a:spLocks/>
            </p:cNvSpPr>
            <p:nvPr/>
          </p:nvSpPr>
          <p:spPr bwMode="auto">
            <a:xfrm>
              <a:off x="4270" y="2793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8 h 24"/>
                <a:gd name="T12" fmla="*/ 22 w 24"/>
                <a:gd name="T13" fmla="*/ 4 h 24"/>
                <a:gd name="T14" fmla="*/ 18 w 24"/>
                <a:gd name="T15" fmla="*/ 0 h 24"/>
                <a:gd name="T16" fmla="*/ 12 w 24"/>
                <a:gd name="T17" fmla="*/ 0 h 24"/>
                <a:gd name="T18" fmla="*/ 8 w 24"/>
                <a:gd name="T19" fmla="*/ 0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22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7" name="Freeform 770"/>
            <p:cNvSpPr>
              <a:spLocks/>
            </p:cNvSpPr>
            <p:nvPr/>
          </p:nvSpPr>
          <p:spPr bwMode="auto">
            <a:xfrm>
              <a:off x="4240" y="2745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8 w 22"/>
                <a:gd name="T19" fmla="*/ 0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8" name="Freeform 771"/>
            <p:cNvSpPr>
              <a:spLocks/>
            </p:cNvSpPr>
            <p:nvPr/>
          </p:nvSpPr>
          <p:spPr bwMode="auto">
            <a:xfrm>
              <a:off x="4184" y="274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4 w 24"/>
                <a:gd name="T29" fmla="*/ 20 h 24"/>
                <a:gd name="T30" fmla="*/ 6 w 24"/>
                <a:gd name="T31" fmla="*/ 22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9" name="Freeform 772"/>
            <p:cNvSpPr>
              <a:spLocks/>
            </p:cNvSpPr>
            <p:nvPr/>
          </p:nvSpPr>
          <p:spPr bwMode="auto">
            <a:xfrm>
              <a:off x="4206" y="277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0" name="Freeform 773"/>
            <p:cNvSpPr>
              <a:spLocks/>
            </p:cNvSpPr>
            <p:nvPr/>
          </p:nvSpPr>
          <p:spPr bwMode="auto">
            <a:xfrm>
              <a:off x="4238" y="2813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4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6 w 22"/>
                <a:gd name="T19" fmla="*/ 0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4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1" name="Freeform 774"/>
            <p:cNvSpPr>
              <a:spLocks/>
            </p:cNvSpPr>
            <p:nvPr/>
          </p:nvSpPr>
          <p:spPr bwMode="auto">
            <a:xfrm>
              <a:off x="4210" y="2821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4 w 22"/>
                <a:gd name="T3" fmla="*/ 24 h 24"/>
                <a:gd name="T4" fmla="*/ 18 w 22"/>
                <a:gd name="T5" fmla="*/ 20 h 24"/>
                <a:gd name="T6" fmla="*/ 20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6 w 22"/>
                <a:gd name="T15" fmla="*/ 2 h 24"/>
                <a:gd name="T16" fmla="*/ 12 w 22"/>
                <a:gd name="T17" fmla="*/ 0 h 24"/>
                <a:gd name="T18" fmla="*/ 6 w 22"/>
                <a:gd name="T19" fmla="*/ 2 h 24"/>
                <a:gd name="T20" fmla="*/ 2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4 w 22"/>
                <a:gd name="T31" fmla="*/ 24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4" y="24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2" name="Freeform 775"/>
            <p:cNvSpPr>
              <a:spLocks/>
            </p:cNvSpPr>
            <p:nvPr/>
          </p:nvSpPr>
          <p:spPr bwMode="auto">
            <a:xfrm>
              <a:off x="4216" y="2859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6 w 22"/>
                <a:gd name="T3" fmla="*/ 22 h 24"/>
                <a:gd name="T4" fmla="*/ 18 w 22"/>
                <a:gd name="T5" fmla="*/ 20 h 24"/>
                <a:gd name="T6" fmla="*/ 22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8 w 22"/>
                <a:gd name="T15" fmla="*/ 0 h 24"/>
                <a:gd name="T16" fmla="*/ 12 w 22"/>
                <a:gd name="T17" fmla="*/ 0 h 24"/>
                <a:gd name="T18" fmla="*/ 8 w 22"/>
                <a:gd name="T19" fmla="*/ 0 h 24"/>
                <a:gd name="T20" fmla="*/ 4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6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6" y="22"/>
                  </a:lnTo>
                  <a:lnTo>
                    <a:pt x="18" y="20"/>
                  </a:lnTo>
                  <a:lnTo>
                    <a:pt x="22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3" name="Freeform 776"/>
            <p:cNvSpPr>
              <a:spLocks/>
            </p:cNvSpPr>
            <p:nvPr/>
          </p:nvSpPr>
          <p:spPr bwMode="auto">
            <a:xfrm>
              <a:off x="4176" y="2843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2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2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4" name="Freeform 777"/>
            <p:cNvSpPr>
              <a:spLocks/>
            </p:cNvSpPr>
            <p:nvPr/>
          </p:nvSpPr>
          <p:spPr bwMode="auto">
            <a:xfrm>
              <a:off x="4156" y="2867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5" name="Freeform 778"/>
            <p:cNvSpPr>
              <a:spLocks/>
            </p:cNvSpPr>
            <p:nvPr/>
          </p:nvSpPr>
          <p:spPr bwMode="auto">
            <a:xfrm>
              <a:off x="4132" y="2819"/>
              <a:ext cx="24" cy="24"/>
            </a:xfrm>
            <a:custGeom>
              <a:avLst/>
              <a:gdLst>
                <a:gd name="T0" fmla="*/ 10 w 24"/>
                <a:gd name="T1" fmla="*/ 24 h 24"/>
                <a:gd name="T2" fmla="*/ 16 w 24"/>
                <a:gd name="T3" fmla="*/ 22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0 w 24"/>
                <a:gd name="T27" fmla="*/ 16 h 24"/>
                <a:gd name="T28" fmla="*/ 2 w 24"/>
                <a:gd name="T29" fmla="*/ 20 h 24"/>
                <a:gd name="T30" fmla="*/ 6 w 24"/>
                <a:gd name="T31" fmla="*/ 22 h 24"/>
                <a:gd name="T32" fmla="*/ 1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0" y="24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6" name="Freeform 779"/>
            <p:cNvSpPr>
              <a:spLocks/>
            </p:cNvSpPr>
            <p:nvPr/>
          </p:nvSpPr>
          <p:spPr bwMode="auto">
            <a:xfrm>
              <a:off x="4200" y="2935"/>
              <a:ext cx="24" cy="23"/>
            </a:xfrm>
            <a:custGeom>
              <a:avLst/>
              <a:gdLst>
                <a:gd name="T0" fmla="*/ 10 w 24"/>
                <a:gd name="T1" fmla="*/ 23 h 23"/>
                <a:gd name="T2" fmla="*/ 16 w 24"/>
                <a:gd name="T3" fmla="*/ 21 h 23"/>
                <a:gd name="T4" fmla="*/ 20 w 24"/>
                <a:gd name="T5" fmla="*/ 19 h 23"/>
                <a:gd name="T6" fmla="*/ 22 w 24"/>
                <a:gd name="T7" fmla="*/ 15 h 23"/>
                <a:gd name="T8" fmla="*/ 24 w 24"/>
                <a:gd name="T9" fmla="*/ 11 h 23"/>
                <a:gd name="T10" fmla="*/ 22 w 24"/>
                <a:gd name="T11" fmla="*/ 7 h 23"/>
                <a:gd name="T12" fmla="*/ 22 w 24"/>
                <a:gd name="T13" fmla="*/ 3 h 23"/>
                <a:gd name="T14" fmla="*/ 18 w 24"/>
                <a:gd name="T15" fmla="*/ 1 h 23"/>
                <a:gd name="T16" fmla="*/ 12 w 24"/>
                <a:gd name="T17" fmla="*/ 0 h 23"/>
                <a:gd name="T18" fmla="*/ 8 w 24"/>
                <a:gd name="T19" fmla="*/ 1 h 23"/>
                <a:gd name="T20" fmla="*/ 4 w 24"/>
                <a:gd name="T21" fmla="*/ 3 h 23"/>
                <a:gd name="T22" fmla="*/ 2 w 24"/>
                <a:gd name="T23" fmla="*/ 7 h 23"/>
                <a:gd name="T24" fmla="*/ 0 w 24"/>
                <a:gd name="T25" fmla="*/ 11 h 23"/>
                <a:gd name="T26" fmla="*/ 0 w 24"/>
                <a:gd name="T27" fmla="*/ 15 h 23"/>
                <a:gd name="T28" fmla="*/ 2 w 24"/>
                <a:gd name="T29" fmla="*/ 19 h 23"/>
                <a:gd name="T30" fmla="*/ 6 w 24"/>
                <a:gd name="T31" fmla="*/ 21 h 23"/>
                <a:gd name="T32" fmla="*/ 10 w 24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3">
                  <a:moveTo>
                    <a:pt x="10" y="23"/>
                  </a:moveTo>
                  <a:lnTo>
                    <a:pt x="16" y="21"/>
                  </a:lnTo>
                  <a:lnTo>
                    <a:pt x="20" y="19"/>
                  </a:lnTo>
                  <a:lnTo>
                    <a:pt x="22" y="15"/>
                  </a:lnTo>
                  <a:lnTo>
                    <a:pt x="24" y="11"/>
                  </a:lnTo>
                  <a:lnTo>
                    <a:pt x="22" y="7"/>
                  </a:lnTo>
                  <a:lnTo>
                    <a:pt x="22" y="3"/>
                  </a:lnTo>
                  <a:lnTo>
                    <a:pt x="18" y="1"/>
                  </a:lnTo>
                  <a:lnTo>
                    <a:pt x="12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9"/>
                  </a:lnTo>
                  <a:lnTo>
                    <a:pt x="6" y="21"/>
                  </a:lnTo>
                  <a:lnTo>
                    <a:pt x="1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7" name="Freeform 780"/>
            <p:cNvSpPr>
              <a:spLocks/>
            </p:cNvSpPr>
            <p:nvPr/>
          </p:nvSpPr>
          <p:spPr bwMode="auto">
            <a:xfrm>
              <a:off x="4206" y="289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2 h 24"/>
                <a:gd name="T6" fmla="*/ 22 w 24"/>
                <a:gd name="T7" fmla="*/ 18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8 h 24"/>
                <a:gd name="T28" fmla="*/ 2 w 24"/>
                <a:gd name="T29" fmla="*/ 22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2"/>
                  </a:lnTo>
                  <a:lnTo>
                    <a:pt x="22" y="18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8" name="Freeform 781"/>
            <p:cNvSpPr>
              <a:spLocks/>
            </p:cNvSpPr>
            <p:nvPr/>
          </p:nvSpPr>
          <p:spPr bwMode="auto">
            <a:xfrm>
              <a:off x="4252" y="2897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2 h 24"/>
                <a:gd name="T6" fmla="*/ 22 w 24"/>
                <a:gd name="T7" fmla="*/ 18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8 h 24"/>
                <a:gd name="T28" fmla="*/ 2 w 24"/>
                <a:gd name="T29" fmla="*/ 22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2"/>
                  </a:lnTo>
                  <a:lnTo>
                    <a:pt x="22" y="18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9" name="Freeform 782"/>
            <p:cNvSpPr>
              <a:spLocks/>
            </p:cNvSpPr>
            <p:nvPr/>
          </p:nvSpPr>
          <p:spPr bwMode="auto">
            <a:xfrm>
              <a:off x="4226" y="2933"/>
              <a:ext cx="24" cy="23"/>
            </a:xfrm>
            <a:custGeom>
              <a:avLst/>
              <a:gdLst>
                <a:gd name="T0" fmla="*/ 10 w 24"/>
                <a:gd name="T1" fmla="*/ 23 h 23"/>
                <a:gd name="T2" fmla="*/ 16 w 24"/>
                <a:gd name="T3" fmla="*/ 21 h 23"/>
                <a:gd name="T4" fmla="*/ 20 w 24"/>
                <a:gd name="T5" fmla="*/ 19 h 23"/>
                <a:gd name="T6" fmla="*/ 22 w 24"/>
                <a:gd name="T7" fmla="*/ 15 h 23"/>
                <a:gd name="T8" fmla="*/ 24 w 24"/>
                <a:gd name="T9" fmla="*/ 11 h 23"/>
                <a:gd name="T10" fmla="*/ 24 w 24"/>
                <a:gd name="T11" fmla="*/ 7 h 23"/>
                <a:gd name="T12" fmla="*/ 22 w 24"/>
                <a:gd name="T13" fmla="*/ 3 h 23"/>
                <a:gd name="T14" fmla="*/ 18 w 24"/>
                <a:gd name="T15" fmla="*/ 0 h 23"/>
                <a:gd name="T16" fmla="*/ 14 w 24"/>
                <a:gd name="T17" fmla="*/ 0 h 23"/>
                <a:gd name="T18" fmla="*/ 8 w 24"/>
                <a:gd name="T19" fmla="*/ 0 h 23"/>
                <a:gd name="T20" fmla="*/ 4 w 24"/>
                <a:gd name="T21" fmla="*/ 3 h 23"/>
                <a:gd name="T22" fmla="*/ 2 w 24"/>
                <a:gd name="T23" fmla="*/ 7 h 23"/>
                <a:gd name="T24" fmla="*/ 0 w 24"/>
                <a:gd name="T25" fmla="*/ 11 h 23"/>
                <a:gd name="T26" fmla="*/ 0 w 24"/>
                <a:gd name="T27" fmla="*/ 15 h 23"/>
                <a:gd name="T28" fmla="*/ 2 w 24"/>
                <a:gd name="T29" fmla="*/ 19 h 23"/>
                <a:gd name="T30" fmla="*/ 6 w 24"/>
                <a:gd name="T31" fmla="*/ 21 h 23"/>
                <a:gd name="T32" fmla="*/ 10 w 24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3">
                  <a:moveTo>
                    <a:pt x="10" y="23"/>
                  </a:moveTo>
                  <a:lnTo>
                    <a:pt x="16" y="21"/>
                  </a:lnTo>
                  <a:lnTo>
                    <a:pt x="20" y="19"/>
                  </a:lnTo>
                  <a:lnTo>
                    <a:pt x="22" y="15"/>
                  </a:lnTo>
                  <a:lnTo>
                    <a:pt x="24" y="11"/>
                  </a:lnTo>
                  <a:lnTo>
                    <a:pt x="24" y="7"/>
                  </a:lnTo>
                  <a:lnTo>
                    <a:pt x="22" y="3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9"/>
                  </a:lnTo>
                  <a:lnTo>
                    <a:pt x="6" y="21"/>
                  </a:lnTo>
                  <a:lnTo>
                    <a:pt x="1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0" name="Freeform 783"/>
            <p:cNvSpPr>
              <a:spLocks/>
            </p:cNvSpPr>
            <p:nvPr/>
          </p:nvSpPr>
          <p:spPr bwMode="auto">
            <a:xfrm>
              <a:off x="4164" y="2905"/>
              <a:ext cx="22" cy="24"/>
            </a:xfrm>
            <a:custGeom>
              <a:avLst/>
              <a:gdLst>
                <a:gd name="T0" fmla="*/ 10 w 22"/>
                <a:gd name="T1" fmla="*/ 24 h 24"/>
                <a:gd name="T2" fmla="*/ 14 w 22"/>
                <a:gd name="T3" fmla="*/ 22 h 24"/>
                <a:gd name="T4" fmla="*/ 18 w 22"/>
                <a:gd name="T5" fmla="*/ 20 h 24"/>
                <a:gd name="T6" fmla="*/ 20 w 22"/>
                <a:gd name="T7" fmla="*/ 16 h 24"/>
                <a:gd name="T8" fmla="*/ 22 w 22"/>
                <a:gd name="T9" fmla="*/ 12 h 24"/>
                <a:gd name="T10" fmla="*/ 22 w 22"/>
                <a:gd name="T11" fmla="*/ 8 h 24"/>
                <a:gd name="T12" fmla="*/ 20 w 22"/>
                <a:gd name="T13" fmla="*/ 4 h 24"/>
                <a:gd name="T14" fmla="*/ 16 w 22"/>
                <a:gd name="T15" fmla="*/ 0 h 24"/>
                <a:gd name="T16" fmla="*/ 12 w 22"/>
                <a:gd name="T17" fmla="*/ 0 h 24"/>
                <a:gd name="T18" fmla="*/ 6 w 22"/>
                <a:gd name="T19" fmla="*/ 0 h 24"/>
                <a:gd name="T20" fmla="*/ 2 w 22"/>
                <a:gd name="T21" fmla="*/ 4 h 24"/>
                <a:gd name="T22" fmla="*/ 0 w 22"/>
                <a:gd name="T23" fmla="*/ 8 h 24"/>
                <a:gd name="T24" fmla="*/ 0 w 22"/>
                <a:gd name="T25" fmla="*/ 12 h 24"/>
                <a:gd name="T26" fmla="*/ 0 w 22"/>
                <a:gd name="T27" fmla="*/ 16 h 24"/>
                <a:gd name="T28" fmla="*/ 2 w 22"/>
                <a:gd name="T29" fmla="*/ 20 h 24"/>
                <a:gd name="T30" fmla="*/ 4 w 22"/>
                <a:gd name="T31" fmla="*/ 22 h 24"/>
                <a:gd name="T32" fmla="*/ 10 w 22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2" h="24">
                  <a:moveTo>
                    <a:pt x="10" y="24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0" y="16"/>
                  </a:lnTo>
                  <a:lnTo>
                    <a:pt x="22" y="12"/>
                  </a:lnTo>
                  <a:lnTo>
                    <a:pt x="22" y="8"/>
                  </a:lnTo>
                  <a:lnTo>
                    <a:pt x="20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4" y="22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1" name="Freeform 784"/>
            <p:cNvSpPr>
              <a:spLocks/>
            </p:cNvSpPr>
            <p:nvPr/>
          </p:nvSpPr>
          <p:spPr bwMode="auto">
            <a:xfrm>
              <a:off x="4220" y="3018"/>
              <a:ext cx="24" cy="26"/>
            </a:xfrm>
            <a:custGeom>
              <a:avLst/>
              <a:gdLst>
                <a:gd name="T0" fmla="*/ 24 w 24"/>
                <a:gd name="T1" fmla="*/ 16 h 26"/>
                <a:gd name="T2" fmla="*/ 24 w 24"/>
                <a:gd name="T3" fmla="*/ 14 h 26"/>
                <a:gd name="T4" fmla="*/ 24 w 24"/>
                <a:gd name="T5" fmla="*/ 8 h 26"/>
                <a:gd name="T6" fmla="*/ 22 w 24"/>
                <a:gd name="T7" fmla="*/ 4 h 26"/>
                <a:gd name="T8" fmla="*/ 18 w 24"/>
                <a:gd name="T9" fmla="*/ 2 h 26"/>
                <a:gd name="T10" fmla="*/ 14 w 24"/>
                <a:gd name="T11" fmla="*/ 0 h 26"/>
                <a:gd name="T12" fmla="*/ 8 w 24"/>
                <a:gd name="T13" fmla="*/ 2 h 26"/>
                <a:gd name="T14" fmla="*/ 4 w 24"/>
                <a:gd name="T15" fmla="*/ 4 h 26"/>
                <a:gd name="T16" fmla="*/ 2 w 24"/>
                <a:gd name="T17" fmla="*/ 6 h 26"/>
                <a:gd name="T18" fmla="*/ 0 w 24"/>
                <a:gd name="T19" fmla="*/ 12 h 26"/>
                <a:gd name="T20" fmla="*/ 0 w 24"/>
                <a:gd name="T21" fmla="*/ 14 h 26"/>
                <a:gd name="T22" fmla="*/ 2 w 24"/>
                <a:gd name="T23" fmla="*/ 18 h 26"/>
                <a:gd name="T24" fmla="*/ 4 w 24"/>
                <a:gd name="T25" fmla="*/ 22 h 26"/>
                <a:gd name="T26" fmla="*/ 6 w 24"/>
                <a:gd name="T27" fmla="*/ 26 h 26"/>
                <a:gd name="T28" fmla="*/ 12 w 24"/>
                <a:gd name="T29" fmla="*/ 26 h 26"/>
                <a:gd name="T30" fmla="*/ 16 w 24"/>
                <a:gd name="T31" fmla="*/ 26 h 26"/>
                <a:gd name="T32" fmla="*/ 20 w 24"/>
                <a:gd name="T33" fmla="*/ 24 h 26"/>
                <a:gd name="T34" fmla="*/ 22 w 24"/>
                <a:gd name="T35" fmla="*/ 20 h 26"/>
                <a:gd name="T36" fmla="*/ 24 w 24"/>
                <a:gd name="T37" fmla="*/ 16 h 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4" h="26">
                  <a:moveTo>
                    <a:pt x="24" y="16"/>
                  </a:moveTo>
                  <a:lnTo>
                    <a:pt x="24" y="14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6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2" y="20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12" name="Freeform 785"/>
            <p:cNvSpPr>
              <a:spLocks/>
            </p:cNvSpPr>
            <p:nvPr/>
          </p:nvSpPr>
          <p:spPr bwMode="auto">
            <a:xfrm>
              <a:off x="4248" y="3064"/>
              <a:ext cx="24" cy="24"/>
            </a:xfrm>
            <a:custGeom>
              <a:avLst/>
              <a:gdLst>
                <a:gd name="T0" fmla="*/ 12 w 24"/>
                <a:gd name="T1" fmla="*/ 24 h 24"/>
                <a:gd name="T2" fmla="*/ 16 w 24"/>
                <a:gd name="T3" fmla="*/ 24 h 24"/>
                <a:gd name="T4" fmla="*/ 20 w 24"/>
                <a:gd name="T5" fmla="*/ 20 h 24"/>
                <a:gd name="T6" fmla="*/ 22 w 24"/>
                <a:gd name="T7" fmla="*/ 16 h 24"/>
                <a:gd name="T8" fmla="*/ 24 w 24"/>
                <a:gd name="T9" fmla="*/ 12 h 24"/>
                <a:gd name="T10" fmla="*/ 24 w 24"/>
                <a:gd name="T11" fmla="*/ 8 h 24"/>
                <a:gd name="T12" fmla="*/ 22 w 24"/>
                <a:gd name="T13" fmla="*/ 4 h 24"/>
                <a:gd name="T14" fmla="*/ 18 w 24"/>
                <a:gd name="T15" fmla="*/ 2 h 24"/>
                <a:gd name="T16" fmla="*/ 14 w 24"/>
                <a:gd name="T17" fmla="*/ 0 h 24"/>
                <a:gd name="T18" fmla="*/ 8 w 24"/>
                <a:gd name="T19" fmla="*/ 2 h 24"/>
                <a:gd name="T20" fmla="*/ 4 w 24"/>
                <a:gd name="T21" fmla="*/ 4 h 24"/>
                <a:gd name="T22" fmla="*/ 2 w 24"/>
                <a:gd name="T23" fmla="*/ 8 h 24"/>
                <a:gd name="T24" fmla="*/ 0 w 24"/>
                <a:gd name="T25" fmla="*/ 12 h 24"/>
                <a:gd name="T26" fmla="*/ 2 w 24"/>
                <a:gd name="T27" fmla="*/ 16 h 24"/>
                <a:gd name="T28" fmla="*/ 2 w 24"/>
                <a:gd name="T29" fmla="*/ 20 h 24"/>
                <a:gd name="T30" fmla="*/ 6 w 24"/>
                <a:gd name="T31" fmla="*/ 24 h 24"/>
                <a:gd name="T32" fmla="*/ 12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16" y="24"/>
                  </a:lnTo>
                  <a:lnTo>
                    <a:pt x="20" y="20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7" name="Group 786"/>
          <p:cNvGrpSpPr>
            <a:grpSpLocks/>
          </p:cNvGrpSpPr>
          <p:nvPr/>
        </p:nvGrpSpPr>
        <p:grpSpPr bwMode="auto">
          <a:xfrm>
            <a:off x="7246938" y="4746625"/>
            <a:ext cx="892175" cy="1390650"/>
            <a:chOff x="4328" y="2430"/>
            <a:chExt cx="811" cy="1264"/>
          </a:xfrm>
        </p:grpSpPr>
        <p:sp>
          <p:nvSpPr>
            <p:cNvPr id="9253" name="Freeform 787"/>
            <p:cNvSpPr>
              <a:spLocks/>
            </p:cNvSpPr>
            <p:nvPr/>
          </p:nvSpPr>
          <p:spPr bwMode="auto">
            <a:xfrm rot="-9232090">
              <a:off x="4328" y="2655"/>
              <a:ext cx="357" cy="348"/>
            </a:xfrm>
            <a:custGeom>
              <a:avLst/>
              <a:gdLst>
                <a:gd name="T0" fmla="*/ 0 w 303"/>
                <a:gd name="T1" fmla="*/ 225 h 295"/>
                <a:gd name="T2" fmla="*/ 0 w 303"/>
                <a:gd name="T3" fmla="*/ 225 h 295"/>
                <a:gd name="T4" fmla="*/ 127 w 303"/>
                <a:gd name="T5" fmla="*/ 37 h 295"/>
                <a:gd name="T6" fmla="*/ 231 w 303"/>
                <a:gd name="T7" fmla="*/ 8 h 295"/>
                <a:gd name="T8" fmla="*/ 342 w 303"/>
                <a:gd name="T9" fmla="*/ 61 h 295"/>
                <a:gd name="T10" fmla="*/ 419 w 303"/>
                <a:gd name="T11" fmla="*/ 267 h 295"/>
                <a:gd name="T12" fmla="*/ 348 w 303"/>
                <a:gd name="T13" fmla="*/ 389 h 295"/>
                <a:gd name="T14" fmla="*/ 256 w 303"/>
                <a:gd name="T15" fmla="*/ 393 h 295"/>
                <a:gd name="T16" fmla="*/ 58 w 303"/>
                <a:gd name="T17" fmla="*/ 362 h 295"/>
                <a:gd name="T18" fmla="*/ 0 w 303"/>
                <a:gd name="T19" fmla="*/ 225 h 2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295">
                  <a:moveTo>
                    <a:pt x="0" y="162"/>
                  </a:moveTo>
                  <a:lnTo>
                    <a:pt x="0" y="162"/>
                  </a:lnTo>
                  <a:cubicBezTo>
                    <a:pt x="15" y="139"/>
                    <a:pt x="64" y="52"/>
                    <a:pt x="92" y="26"/>
                  </a:cubicBezTo>
                  <a:cubicBezTo>
                    <a:pt x="120" y="0"/>
                    <a:pt x="140" y="3"/>
                    <a:pt x="166" y="6"/>
                  </a:cubicBezTo>
                  <a:cubicBezTo>
                    <a:pt x="192" y="9"/>
                    <a:pt x="223" y="13"/>
                    <a:pt x="246" y="44"/>
                  </a:cubicBezTo>
                  <a:cubicBezTo>
                    <a:pt x="269" y="75"/>
                    <a:pt x="301" y="153"/>
                    <a:pt x="302" y="192"/>
                  </a:cubicBezTo>
                  <a:cubicBezTo>
                    <a:pt x="303" y="231"/>
                    <a:pt x="270" y="265"/>
                    <a:pt x="250" y="280"/>
                  </a:cubicBezTo>
                  <a:cubicBezTo>
                    <a:pt x="230" y="295"/>
                    <a:pt x="219" y="285"/>
                    <a:pt x="184" y="282"/>
                  </a:cubicBezTo>
                  <a:cubicBezTo>
                    <a:pt x="149" y="279"/>
                    <a:pt x="73" y="280"/>
                    <a:pt x="42" y="260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788"/>
            <p:cNvSpPr>
              <a:spLocks/>
            </p:cNvSpPr>
            <p:nvPr/>
          </p:nvSpPr>
          <p:spPr bwMode="auto">
            <a:xfrm rot="10800000">
              <a:off x="4517" y="2430"/>
              <a:ext cx="587" cy="399"/>
            </a:xfrm>
            <a:custGeom>
              <a:avLst/>
              <a:gdLst>
                <a:gd name="T0" fmla="*/ 186 w 447"/>
                <a:gd name="T1" fmla="*/ 14 h 304"/>
                <a:gd name="T2" fmla="*/ 28 w 447"/>
                <a:gd name="T3" fmla="*/ 169 h 304"/>
                <a:gd name="T4" fmla="*/ 14 w 447"/>
                <a:gd name="T5" fmla="*/ 335 h 304"/>
                <a:gd name="T6" fmla="*/ 159 w 447"/>
                <a:gd name="T7" fmla="*/ 392 h 304"/>
                <a:gd name="T8" fmla="*/ 494 w 447"/>
                <a:gd name="T9" fmla="*/ 518 h 304"/>
                <a:gd name="T10" fmla="*/ 734 w 447"/>
                <a:gd name="T11" fmla="*/ 324 h 304"/>
                <a:gd name="T12" fmla="*/ 707 w 447"/>
                <a:gd name="T13" fmla="*/ 189 h 304"/>
                <a:gd name="T14" fmla="*/ 594 w 447"/>
                <a:gd name="T15" fmla="*/ 87 h 304"/>
                <a:gd name="T16" fmla="*/ 186 w 447"/>
                <a:gd name="T17" fmla="*/ 14 h 3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7" h="304">
                  <a:moveTo>
                    <a:pt x="108" y="8"/>
                  </a:moveTo>
                  <a:cubicBezTo>
                    <a:pt x="53" y="16"/>
                    <a:pt x="33" y="67"/>
                    <a:pt x="16" y="98"/>
                  </a:cubicBezTo>
                  <a:cubicBezTo>
                    <a:pt x="3" y="129"/>
                    <a:pt x="0" y="176"/>
                    <a:pt x="8" y="194"/>
                  </a:cubicBezTo>
                  <a:cubicBezTo>
                    <a:pt x="16" y="212"/>
                    <a:pt x="46" y="210"/>
                    <a:pt x="92" y="228"/>
                  </a:cubicBezTo>
                  <a:cubicBezTo>
                    <a:pt x="140" y="300"/>
                    <a:pt x="226" y="304"/>
                    <a:pt x="286" y="301"/>
                  </a:cubicBezTo>
                  <a:cubicBezTo>
                    <a:pt x="346" y="298"/>
                    <a:pt x="405" y="220"/>
                    <a:pt x="426" y="188"/>
                  </a:cubicBezTo>
                  <a:cubicBezTo>
                    <a:pt x="447" y="156"/>
                    <a:pt x="424" y="133"/>
                    <a:pt x="410" y="110"/>
                  </a:cubicBezTo>
                  <a:cubicBezTo>
                    <a:pt x="395" y="89"/>
                    <a:pt x="398" y="67"/>
                    <a:pt x="344" y="50"/>
                  </a:cubicBezTo>
                  <a:cubicBezTo>
                    <a:pt x="290" y="33"/>
                    <a:pt x="163" y="0"/>
                    <a:pt x="108" y="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Freeform 789"/>
            <p:cNvSpPr>
              <a:spLocks/>
            </p:cNvSpPr>
            <p:nvPr/>
          </p:nvSpPr>
          <p:spPr bwMode="auto">
            <a:xfrm rot="9900000">
              <a:off x="4799" y="2730"/>
              <a:ext cx="340" cy="366"/>
            </a:xfrm>
            <a:custGeom>
              <a:avLst/>
              <a:gdLst>
                <a:gd name="T0" fmla="*/ 226 w 311"/>
                <a:gd name="T1" fmla="*/ 388 h 345"/>
                <a:gd name="T2" fmla="*/ 226 w 311"/>
                <a:gd name="T3" fmla="*/ 388 h 345"/>
                <a:gd name="T4" fmla="*/ 30 w 311"/>
                <a:gd name="T5" fmla="*/ 348 h 345"/>
                <a:gd name="T6" fmla="*/ 49 w 311"/>
                <a:gd name="T7" fmla="*/ 238 h 345"/>
                <a:gd name="T8" fmla="*/ 11 w 311"/>
                <a:gd name="T9" fmla="*/ 111 h 345"/>
                <a:gd name="T10" fmla="*/ 59 w 311"/>
                <a:gd name="T11" fmla="*/ 75 h 345"/>
                <a:gd name="T12" fmla="*/ 92 w 311"/>
                <a:gd name="T13" fmla="*/ 23 h 345"/>
                <a:gd name="T14" fmla="*/ 146 w 311"/>
                <a:gd name="T15" fmla="*/ 1 h 345"/>
                <a:gd name="T16" fmla="*/ 329 w 311"/>
                <a:gd name="T17" fmla="*/ 31 h 345"/>
                <a:gd name="T18" fmla="*/ 367 w 311"/>
                <a:gd name="T19" fmla="*/ 107 h 345"/>
                <a:gd name="T20" fmla="*/ 372 w 311"/>
                <a:gd name="T21" fmla="*/ 251 h 345"/>
                <a:gd name="T22" fmla="*/ 226 w 311"/>
                <a:gd name="T23" fmla="*/ 388 h 3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1" h="345">
                  <a:moveTo>
                    <a:pt x="189" y="345"/>
                  </a:moveTo>
                  <a:lnTo>
                    <a:pt x="189" y="345"/>
                  </a:lnTo>
                  <a:cubicBezTo>
                    <a:pt x="162" y="339"/>
                    <a:pt x="50" y="331"/>
                    <a:pt x="25" y="309"/>
                  </a:cubicBezTo>
                  <a:cubicBezTo>
                    <a:pt x="0" y="287"/>
                    <a:pt x="42" y="245"/>
                    <a:pt x="41" y="211"/>
                  </a:cubicBezTo>
                  <a:cubicBezTo>
                    <a:pt x="40" y="177"/>
                    <a:pt x="8" y="123"/>
                    <a:pt x="9" y="99"/>
                  </a:cubicBezTo>
                  <a:cubicBezTo>
                    <a:pt x="10" y="75"/>
                    <a:pt x="38" y="80"/>
                    <a:pt x="49" y="67"/>
                  </a:cubicBezTo>
                  <a:cubicBezTo>
                    <a:pt x="49" y="67"/>
                    <a:pt x="65" y="32"/>
                    <a:pt x="77" y="21"/>
                  </a:cubicBezTo>
                  <a:cubicBezTo>
                    <a:pt x="89" y="10"/>
                    <a:pt x="90" y="0"/>
                    <a:pt x="123" y="1"/>
                  </a:cubicBezTo>
                  <a:lnTo>
                    <a:pt x="275" y="27"/>
                  </a:lnTo>
                  <a:cubicBezTo>
                    <a:pt x="306" y="43"/>
                    <a:pt x="301" y="62"/>
                    <a:pt x="307" y="95"/>
                  </a:cubicBezTo>
                  <a:lnTo>
                    <a:pt x="311" y="223"/>
                  </a:lnTo>
                  <a:lnTo>
                    <a:pt x="189" y="3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790"/>
            <p:cNvSpPr>
              <a:spLocks/>
            </p:cNvSpPr>
            <p:nvPr/>
          </p:nvSpPr>
          <p:spPr bwMode="auto">
            <a:xfrm>
              <a:off x="4664" y="2908"/>
              <a:ext cx="116" cy="786"/>
            </a:xfrm>
            <a:custGeom>
              <a:avLst/>
              <a:gdLst>
                <a:gd name="T0" fmla="*/ 24 w 116"/>
                <a:gd name="T1" fmla="*/ 4 h 786"/>
                <a:gd name="T2" fmla="*/ 24 w 116"/>
                <a:gd name="T3" fmla="*/ 4 h 786"/>
                <a:gd name="T4" fmla="*/ 4 w 116"/>
                <a:gd name="T5" fmla="*/ 163 h 786"/>
                <a:gd name="T6" fmla="*/ 10 w 116"/>
                <a:gd name="T7" fmla="*/ 421 h 786"/>
                <a:gd name="T8" fmla="*/ 66 w 116"/>
                <a:gd name="T9" fmla="*/ 739 h 786"/>
                <a:gd name="T10" fmla="*/ 116 w 116"/>
                <a:gd name="T11" fmla="*/ 739 h 786"/>
                <a:gd name="T12" fmla="*/ 56 w 116"/>
                <a:gd name="T13" fmla="*/ 420 h 786"/>
                <a:gd name="T14" fmla="*/ 56 w 116"/>
                <a:gd name="T15" fmla="*/ 193 h 786"/>
                <a:gd name="T16" fmla="*/ 92 w 116"/>
                <a:gd name="T17" fmla="*/ 0 h 786"/>
                <a:gd name="T18" fmla="*/ 24 w 116"/>
                <a:gd name="T19" fmla="*/ 4 h 7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6" h="786">
                  <a:moveTo>
                    <a:pt x="24" y="4"/>
                  </a:moveTo>
                  <a:lnTo>
                    <a:pt x="24" y="4"/>
                  </a:lnTo>
                  <a:cubicBezTo>
                    <a:pt x="24" y="4"/>
                    <a:pt x="6" y="94"/>
                    <a:pt x="4" y="163"/>
                  </a:cubicBezTo>
                  <a:cubicBezTo>
                    <a:pt x="2" y="232"/>
                    <a:pt x="0" y="325"/>
                    <a:pt x="10" y="421"/>
                  </a:cubicBezTo>
                  <a:cubicBezTo>
                    <a:pt x="20" y="517"/>
                    <a:pt x="48" y="686"/>
                    <a:pt x="66" y="739"/>
                  </a:cubicBezTo>
                  <a:cubicBezTo>
                    <a:pt x="66" y="739"/>
                    <a:pt x="102" y="786"/>
                    <a:pt x="116" y="739"/>
                  </a:cubicBezTo>
                  <a:cubicBezTo>
                    <a:pt x="114" y="686"/>
                    <a:pt x="66" y="511"/>
                    <a:pt x="56" y="420"/>
                  </a:cubicBezTo>
                  <a:cubicBezTo>
                    <a:pt x="46" y="329"/>
                    <a:pt x="49" y="263"/>
                    <a:pt x="56" y="193"/>
                  </a:cubicBezTo>
                  <a:cubicBezTo>
                    <a:pt x="63" y="123"/>
                    <a:pt x="97" y="31"/>
                    <a:pt x="92" y="0"/>
                  </a:cubicBezTo>
                  <a:lnTo>
                    <a:pt x="24" y="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791"/>
            <p:cNvSpPr>
              <a:spLocks/>
            </p:cNvSpPr>
            <p:nvPr/>
          </p:nvSpPr>
          <p:spPr bwMode="auto">
            <a:xfrm>
              <a:off x="4453" y="2467"/>
              <a:ext cx="311" cy="345"/>
            </a:xfrm>
            <a:custGeom>
              <a:avLst/>
              <a:gdLst>
                <a:gd name="T0" fmla="*/ 189 w 311"/>
                <a:gd name="T1" fmla="*/ 345 h 345"/>
                <a:gd name="T2" fmla="*/ 189 w 311"/>
                <a:gd name="T3" fmla="*/ 345 h 345"/>
                <a:gd name="T4" fmla="*/ 25 w 311"/>
                <a:gd name="T5" fmla="*/ 309 h 345"/>
                <a:gd name="T6" fmla="*/ 41 w 311"/>
                <a:gd name="T7" fmla="*/ 211 h 345"/>
                <a:gd name="T8" fmla="*/ 9 w 311"/>
                <a:gd name="T9" fmla="*/ 99 h 345"/>
                <a:gd name="T10" fmla="*/ 49 w 311"/>
                <a:gd name="T11" fmla="*/ 67 h 345"/>
                <a:gd name="T12" fmla="*/ 77 w 311"/>
                <a:gd name="T13" fmla="*/ 21 h 345"/>
                <a:gd name="T14" fmla="*/ 123 w 311"/>
                <a:gd name="T15" fmla="*/ 1 h 345"/>
                <a:gd name="T16" fmla="*/ 275 w 311"/>
                <a:gd name="T17" fmla="*/ 27 h 345"/>
                <a:gd name="T18" fmla="*/ 307 w 311"/>
                <a:gd name="T19" fmla="*/ 95 h 345"/>
                <a:gd name="T20" fmla="*/ 311 w 311"/>
                <a:gd name="T21" fmla="*/ 223 h 345"/>
                <a:gd name="T22" fmla="*/ 189 w 311"/>
                <a:gd name="T23" fmla="*/ 345 h 3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1" h="345">
                  <a:moveTo>
                    <a:pt x="189" y="345"/>
                  </a:moveTo>
                  <a:lnTo>
                    <a:pt x="189" y="345"/>
                  </a:lnTo>
                  <a:cubicBezTo>
                    <a:pt x="162" y="339"/>
                    <a:pt x="50" y="331"/>
                    <a:pt x="25" y="309"/>
                  </a:cubicBezTo>
                  <a:cubicBezTo>
                    <a:pt x="0" y="287"/>
                    <a:pt x="42" y="245"/>
                    <a:pt x="41" y="211"/>
                  </a:cubicBezTo>
                  <a:cubicBezTo>
                    <a:pt x="40" y="177"/>
                    <a:pt x="8" y="123"/>
                    <a:pt x="9" y="99"/>
                  </a:cubicBezTo>
                  <a:cubicBezTo>
                    <a:pt x="10" y="75"/>
                    <a:pt x="38" y="80"/>
                    <a:pt x="49" y="67"/>
                  </a:cubicBezTo>
                  <a:cubicBezTo>
                    <a:pt x="49" y="67"/>
                    <a:pt x="65" y="32"/>
                    <a:pt x="77" y="21"/>
                  </a:cubicBezTo>
                  <a:cubicBezTo>
                    <a:pt x="89" y="10"/>
                    <a:pt x="90" y="0"/>
                    <a:pt x="123" y="1"/>
                  </a:cubicBezTo>
                  <a:lnTo>
                    <a:pt x="275" y="27"/>
                  </a:lnTo>
                  <a:cubicBezTo>
                    <a:pt x="306" y="43"/>
                    <a:pt x="301" y="62"/>
                    <a:pt x="307" y="95"/>
                  </a:cubicBezTo>
                  <a:lnTo>
                    <a:pt x="311" y="223"/>
                  </a:lnTo>
                  <a:lnTo>
                    <a:pt x="189" y="34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792"/>
            <p:cNvSpPr>
              <a:spLocks/>
            </p:cNvSpPr>
            <p:nvPr/>
          </p:nvSpPr>
          <p:spPr bwMode="auto">
            <a:xfrm>
              <a:off x="4798" y="2598"/>
              <a:ext cx="303" cy="295"/>
            </a:xfrm>
            <a:custGeom>
              <a:avLst/>
              <a:gdLst>
                <a:gd name="T0" fmla="*/ 0 w 303"/>
                <a:gd name="T1" fmla="*/ 162 h 295"/>
                <a:gd name="T2" fmla="*/ 0 w 303"/>
                <a:gd name="T3" fmla="*/ 162 h 295"/>
                <a:gd name="T4" fmla="*/ 92 w 303"/>
                <a:gd name="T5" fmla="*/ 26 h 295"/>
                <a:gd name="T6" fmla="*/ 166 w 303"/>
                <a:gd name="T7" fmla="*/ 6 h 295"/>
                <a:gd name="T8" fmla="*/ 246 w 303"/>
                <a:gd name="T9" fmla="*/ 44 h 295"/>
                <a:gd name="T10" fmla="*/ 302 w 303"/>
                <a:gd name="T11" fmla="*/ 192 h 295"/>
                <a:gd name="T12" fmla="*/ 250 w 303"/>
                <a:gd name="T13" fmla="*/ 280 h 295"/>
                <a:gd name="T14" fmla="*/ 184 w 303"/>
                <a:gd name="T15" fmla="*/ 282 h 295"/>
                <a:gd name="T16" fmla="*/ 42 w 303"/>
                <a:gd name="T17" fmla="*/ 260 h 295"/>
                <a:gd name="T18" fmla="*/ 0 w 303"/>
                <a:gd name="T19" fmla="*/ 162 h 2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295">
                  <a:moveTo>
                    <a:pt x="0" y="162"/>
                  </a:moveTo>
                  <a:lnTo>
                    <a:pt x="0" y="162"/>
                  </a:lnTo>
                  <a:cubicBezTo>
                    <a:pt x="15" y="139"/>
                    <a:pt x="64" y="52"/>
                    <a:pt x="92" y="26"/>
                  </a:cubicBezTo>
                  <a:cubicBezTo>
                    <a:pt x="120" y="0"/>
                    <a:pt x="140" y="3"/>
                    <a:pt x="166" y="6"/>
                  </a:cubicBezTo>
                  <a:cubicBezTo>
                    <a:pt x="192" y="9"/>
                    <a:pt x="223" y="13"/>
                    <a:pt x="246" y="44"/>
                  </a:cubicBezTo>
                  <a:cubicBezTo>
                    <a:pt x="269" y="75"/>
                    <a:pt x="301" y="153"/>
                    <a:pt x="302" y="192"/>
                  </a:cubicBezTo>
                  <a:cubicBezTo>
                    <a:pt x="303" y="231"/>
                    <a:pt x="270" y="265"/>
                    <a:pt x="250" y="280"/>
                  </a:cubicBezTo>
                  <a:cubicBezTo>
                    <a:pt x="230" y="295"/>
                    <a:pt x="219" y="285"/>
                    <a:pt x="184" y="282"/>
                  </a:cubicBezTo>
                  <a:cubicBezTo>
                    <a:pt x="149" y="279"/>
                    <a:pt x="73" y="280"/>
                    <a:pt x="42" y="260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Freeform 793"/>
            <p:cNvSpPr>
              <a:spLocks/>
            </p:cNvSpPr>
            <p:nvPr/>
          </p:nvSpPr>
          <p:spPr bwMode="auto">
            <a:xfrm rot="398773">
              <a:off x="4488" y="2842"/>
              <a:ext cx="447" cy="304"/>
            </a:xfrm>
            <a:custGeom>
              <a:avLst/>
              <a:gdLst>
                <a:gd name="T0" fmla="*/ 108 w 447"/>
                <a:gd name="T1" fmla="*/ 8 h 304"/>
                <a:gd name="T2" fmla="*/ 16 w 447"/>
                <a:gd name="T3" fmla="*/ 98 h 304"/>
                <a:gd name="T4" fmla="*/ 8 w 447"/>
                <a:gd name="T5" fmla="*/ 194 h 304"/>
                <a:gd name="T6" fmla="*/ 92 w 447"/>
                <a:gd name="T7" fmla="*/ 228 h 304"/>
                <a:gd name="T8" fmla="*/ 286 w 447"/>
                <a:gd name="T9" fmla="*/ 301 h 304"/>
                <a:gd name="T10" fmla="*/ 426 w 447"/>
                <a:gd name="T11" fmla="*/ 188 h 304"/>
                <a:gd name="T12" fmla="*/ 410 w 447"/>
                <a:gd name="T13" fmla="*/ 110 h 304"/>
                <a:gd name="T14" fmla="*/ 344 w 447"/>
                <a:gd name="T15" fmla="*/ 50 h 304"/>
                <a:gd name="T16" fmla="*/ 108 w 447"/>
                <a:gd name="T17" fmla="*/ 8 h 3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7" h="304">
                  <a:moveTo>
                    <a:pt x="108" y="8"/>
                  </a:moveTo>
                  <a:cubicBezTo>
                    <a:pt x="53" y="16"/>
                    <a:pt x="33" y="67"/>
                    <a:pt x="16" y="98"/>
                  </a:cubicBezTo>
                  <a:cubicBezTo>
                    <a:pt x="3" y="129"/>
                    <a:pt x="0" y="176"/>
                    <a:pt x="8" y="194"/>
                  </a:cubicBezTo>
                  <a:cubicBezTo>
                    <a:pt x="16" y="212"/>
                    <a:pt x="46" y="210"/>
                    <a:pt x="92" y="228"/>
                  </a:cubicBezTo>
                  <a:cubicBezTo>
                    <a:pt x="140" y="300"/>
                    <a:pt x="226" y="304"/>
                    <a:pt x="286" y="301"/>
                  </a:cubicBezTo>
                  <a:cubicBezTo>
                    <a:pt x="346" y="298"/>
                    <a:pt x="405" y="220"/>
                    <a:pt x="426" y="188"/>
                  </a:cubicBezTo>
                  <a:cubicBezTo>
                    <a:pt x="447" y="156"/>
                    <a:pt x="424" y="133"/>
                    <a:pt x="410" y="110"/>
                  </a:cubicBezTo>
                  <a:cubicBezTo>
                    <a:pt x="395" y="89"/>
                    <a:pt x="398" y="67"/>
                    <a:pt x="344" y="50"/>
                  </a:cubicBezTo>
                  <a:cubicBezTo>
                    <a:pt x="290" y="33"/>
                    <a:pt x="163" y="0"/>
                    <a:pt x="108" y="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Oval 794"/>
            <p:cNvSpPr>
              <a:spLocks noChangeArrowheads="1"/>
            </p:cNvSpPr>
            <p:nvPr/>
          </p:nvSpPr>
          <p:spPr bwMode="auto">
            <a:xfrm>
              <a:off x="4608" y="2658"/>
              <a:ext cx="294" cy="2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228" name="Group 795"/>
          <p:cNvGrpSpPr>
            <a:grpSpLocks/>
          </p:cNvGrpSpPr>
          <p:nvPr/>
        </p:nvGrpSpPr>
        <p:grpSpPr bwMode="auto">
          <a:xfrm>
            <a:off x="5275263" y="4681538"/>
            <a:ext cx="1020762" cy="1539875"/>
            <a:chOff x="2637" y="2418"/>
            <a:chExt cx="892" cy="1344"/>
          </a:xfrm>
        </p:grpSpPr>
        <p:sp>
          <p:nvSpPr>
            <p:cNvPr id="9238" name="Freeform 796"/>
            <p:cNvSpPr>
              <a:spLocks/>
            </p:cNvSpPr>
            <p:nvPr/>
          </p:nvSpPr>
          <p:spPr bwMode="auto">
            <a:xfrm>
              <a:off x="2827" y="2428"/>
              <a:ext cx="425" cy="276"/>
            </a:xfrm>
            <a:custGeom>
              <a:avLst/>
              <a:gdLst>
                <a:gd name="T0" fmla="*/ 423 w 425"/>
                <a:gd name="T1" fmla="*/ 90 h 276"/>
                <a:gd name="T2" fmla="*/ 425 w 425"/>
                <a:gd name="T3" fmla="*/ 200 h 276"/>
                <a:gd name="T4" fmla="*/ 197 w 425"/>
                <a:gd name="T5" fmla="*/ 254 h 276"/>
                <a:gd name="T6" fmla="*/ 23 w 425"/>
                <a:gd name="T7" fmla="*/ 68 h 276"/>
                <a:gd name="T8" fmla="*/ 205 w 425"/>
                <a:gd name="T9" fmla="*/ 4 h 276"/>
                <a:gd name="T10" fmla="*/ 335 w 425"/>
                <a:gd name="T11" fmla="*/ 44 h 276"/>
                <a:gd name="T12" fmla="*/ 423 w 425"/>
                <a:gd name="T13" fmla="*/ 90 h 2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5" h="276">
                  <a:moveTo>
                    <a:pt x="423" y="90"/>
                  </a:moveTo>
                  <a:lnTo>
                    <a:pt x="425" y="200"/>
                  </a:lnTo>
                  <a:cubicBezTo>
                    <a:pt x="372" y="235"/>
                    <a:pt x="256" y="276"/>
                    <a:pt x="197" y="254"/>
                  </a:cubicBezTo>
                  <a:cubicBezTo>
                    <a:pt x="117" y="249"/>
                    <a:pt x="0" y="202"/>
                    <a:pt x="23" y="68"/>
                  </a:cubicBezTo>
                  <a:cubicBezTo>
                    <a:pt x="23" y="38"/>
                    <a:pt x="153" y="8"/>
                    <a:pt x="205" y="4"/>
                  </a:cubicBezTo>
                  <a:cubicBezTo>
                    <a:pt x="257" y="0"/>
                    <a:pt x="299" y="30"/>
                    <a:pt x="335" y="44"/>
                  </a:cubicBezTo>
                  <a:lnTo>
                    <a:pt x="423" y="9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797"/>
            <p:cNvSpPr>
              <a:spLocks/>
            </p:cNvSpPr>
            <p:nvPr/>
          </p:nvSpPr>
          <p:spPr bwMode="auto">
            <a:xfrm>
              <a:off x="3141" y="2418"/>
              <a:ext cx="248" cy="217"/>
            </a:xfrm>
            <a:custGeom>
              <a:avLst/>
              <a:gdLst>
                <a:gd name="T0" fmla="*/ 248 w 248"/>
                <a:gd name="T1" fmla="*/ 217 h 217"/>
                <a:gd name="T2" fmla="*/ 248 w 248"/>
                <a:gd name="T3" fmla="*/ 217 h 217"/>
                <a:gd name="T4" fmla="*/ 184 w 248"/>
                <a:gd name="T5" fmla="*/ 42 h 217"/>
                <a:gd name="T6" fmla="*/ 11 w 248"/>
                <a:gd name="T7" fmla="*/ 52 h 217"/>
                <a:gd name="T8" fmla="*/ 79 w 248"/>
                <a:gd name="T9" fmla="*/ 94 h 217"/>
                <a:gd name="T10" fmla="*/ 248 w 248"/>
                <a:gd name="T11" fmla="*/ 217 h 217"/>
                <a:gd name="T12" fmla="*/ 248 w 248"/>
                <a:gd name="T13" fmla="*/ 217 h 2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8" h="217">
                  <a:moveTo>
                    <a:pt x="248" y="217"/>
                  </a:moveTo>
                  <a:lnTo>
                    <a:pt x="248" y="217"/>
                  </a:lnTo>
                  <a:cubicBezTo>
                    <a:pt x="248" y="217"/>
                    <a:pt x="223" y="70"/>
                    <a:pt x="184" y="42"/>
                  </a:cubicBezTo>
                  <a:cubicBezTo>
                    <a:pt x="115" y="0"/>
                    <a:pt x="0" y="23"/>
                    <a:pt x="11" y="52"/>
                  </a:cubicBezTo>
                  <a:lnTo>
                    <a:pt x="79" y="94"/>
                  </a:lnTo>
                  <a:lnTo>
                    <a:pt x="248" y="217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798"/>
            <p:cNvSpPr>
              <a:spLocks/>
            </p:cNvSpPr>
            <p:nvPr/>
          </p:nvSpPr>
          <p:spPr bwMode="auto">
            <a:xfrm>
              <a:off x="2637" y="2484"/>
              <a:ext cx="358" cy="669"/>
            </a:xfrm>
            <a:custGeom>
              <a:avLst/>
              <a:gdLst>
                <a:gd name="T0" fmla="*/ 358 w 358"/>
                <a:gd name="T1" fmla="*/ 669 h 669"/>
                <a:gd name="T2" fmla="*/ 358 w 358"/>
                <a:gd name="T3" fmla="*/ 669 h 669"/>
                <a:gd name="T4" fmla="*/ 162 w 358"/>
                <a:gd name="T5" fmla="*/ 619 h 669"/>
                <a:gd name="T6" fmla="*/ 23 w 358"/>
                <a:gd name="T7" fmla="*/ 486 h 669"/>
                <a:gd name="T8" fmla="*/ 47 w 358"/>
                <a:gd name="T9" fmla="*/ 353 h 669"/>
                <a:gd name="T10" fmla="*/ 5 w 358"/>
                <a:gd name="T11" fmla="*/ 185 h 669"/>
                <a:gd name="T12" fmla="*/ 327 w 358"/>
                <a:gd name="T13" fmla="*/ 62 h 669"/>
                <a:gd name="T14" fmla="*/ 358 w 358"/>
                <a:gd name="T15" fmla="*/ 669 h 669"/>
                <a:gd name="T16" fmla="*/ 358 w 358"/>
                <a:gd name="T17" fmla="*/ 669 h 6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8" h="669">
                  <a:moveTo>
                    <a:pt x="358" y="669"/>
                  </a:moveTo>
                  <a:lnTo>
                    <a:pt x="358" y="669"/>
                  </a:lnTo>
                  <a:cubicBezTo>
                    <a:pt x="326" y="661"/>
                    <a:pt x="219" y="650"/>
                    <a:pt x="162" y="619"/>
                  </a:cubicBezTo>
                  <a:cubicBezTo>
                    <a:pt x="106" y="588"/>
                    <a:pt x="41" y="531"/>
                    <a:pt x="23" y="486"/>
                  </a:cubicBezTo>
                  <a:cubicBezTo>
                    <a:pt x="4" y="442"/>
                    <a:pt x="49" y="403"/>
                    <a:pt x="47" y="353"/>
                  </a:cubicBezTo>
                  <a:cubicBezTo>
                    <a:pt x="44" y="304"/>
                    <a:pt x="0" y="225"/>
                    <a:pt x="5" y="185"/>
                  </a:cubicBezTo>
                  <a:cubicBezTo>
                    <a:pt x="10" y="145"/>
                    <a:pt x="201" y="0"/>
                    <a:pt x="327" y="62"/>
                  </a:cubicBezTo>
                  <a:cubicBezTo>
                    <a:pt x="305" y="299"/>
                    <a:pt x="311" y="577"/>
                    <a:pt x="358" y="66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799"/>
            <p:cNvSpPr>
              <a:spLocks/>
            </p:cNvSpPr>
            <p:nvPr/>
          </p:nvSpPr>
          <p:spPr bwMode="auto">
            <a:xfrm>
              <a:off x="3043" y="2450"/>
              <a:ext cx="428" cy="707"/>
            </a:xfrm>
            <a:custGeom>
              <a:avLst/>
              <a:gdLst>
                <a:gd name="T0" fmla="*/ 179 w 428"/>
                <a:gd name="T1" fmla="*/ 62 h 707"/>
                <a:gd name="T2" fmla="*/ 359 w 428"/>
                <a:gd name="T3" fmla="*/ 197 h 707"/>
                <a:gd name="T4" fmla="*/ 424 w 428"/>
                <a:gd name="T5" fmla="*/ 379 h 707"/>
                <a:gd name="T6" fmla="*/ 344 w 428"/>
                <a:gd name="T7" fmla="*/ 487 h 707"/>
                <a:gd name="T8" fmla="*/ 307 w 428"/>
                <a:gd name="T9" fmla="*/ 656 h 707"/>
                <a:gd name="T10" fmla="*/ 21 w 428"/>
                <a:gd name="T11" fmla="*/ 679 h 707"/>
                <a:gd name="T12" fmla="*/ 179 w 428"/>
                <a:gd name="T13" fmla="*/ 62 h 7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8" h="707">
                  <a:moveTo>
                    <a:pt x="179" y="62"/>
                  </a:moveTo>
                  <a:cubicBezTo>
                    <a:pt x="217" y="0"/>
                    <a:pt x="318" y="144"/>
                    <a:pt x="359" y="197"/>
                  </a:cubicBezTo>
                  <a:cubicBezTo>
                    <a:pt x="398" y="248"/>
                    <a:pt x="428" y="331"/>
                    <a:pt x="424" y="379"/>
                  </a:cubicBezTo>
                  <a:cubicBezTo>
                    <a:pt x="422" y="427"/>
                    <a:pt x="365" y="442"/>
                    <a:pt x="344" y="487"/>
                  </a:cubicBezTo>
                  <a:cubicBezTo>
                    <a:pt x="325" y="533"/>
                    <a:pt x="330" y="622"/>
                    <a:pt x="307" y="656"/>
                  </a:cubicBezTo>
                  <a:cubicBezTo>
                    <a:pt x="284" y="690"/>
                    <a:pt x="29" y="707"/>
                    <a:pt x="21" y="679"/>
                  </a:cubicBezTo>
                  <a:cubicBezTo>
                    <a:pt x="0" y="580"/>
                    <a:pt x="141" y="124"/>
                    <a:pt x="179" y="6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800"/>
            <p:cNvSpPr>
              <a:spLocks/>
            </p:cNvSpPr>
            <p:nvPr/>
          </p:nvSpPr>
          <p:spPr bwMode="auto">
            <a:xfrm>
              <a:off x="2681" y="3066"/>
              <a:ext cx="848" cy="696"/>
            </a:xfrm>
            <a:custGeom>
              <a:avLst/>
              <a:gdLst>
                <a:gd name="T0" fmla="*/ 126 w 848"/>
                <a:gd name="T1" fmla="*/ 196 h 696"/>
                <a:gd name="T2" fmla="*/ 172 w 848"/>
                <a:gd name="T3" fmla="*/ 196 h 696"/>
                <a:gd name="T4" fmla="*/ 212 w 848"/>
                <a:gd name="T5" fmla="*/ 200 h 696"/>
                <a:gd name="T6" fmla="*/ 248 w 848"/>
                <a:gd name="T7" fmla="*/ 260 h 696"/>
                <a:gd name="T8" fmla="*/ 242 w 848"/>
                <a:gd name="T9" fmla="*/ 326 h 696"/>
                <a:gd name="T10" fmla="*/ 326 w 848"/>
                <a:gd name="T11" fmla="*/ 386 h 696"/>
                <a:gd name="T12" fmla="*/ 336 w 848"/>
                <a:gd name="T13" fmla="*/ 228 h 696"/>
                <a:gd name="T14" fmla="*/ 318 w 848"/>
                <a:gd name="T15" fmla="*/ 92 h 696"/>
                <a:gd name="T16" fmla="*/ 276 w 848"/>
                <a:gd name="T17" fmla="*/ 30 h 696"/>
                <a:gd name="T18" fmla="*/ 322 w 848"/>
                <a:gd name="T19" fmla="*/ 18 h 696"/>
                <a:gd name="T20" fmla="*/ 440 w 848"/>
                <a:gd name="T21" fmla="*/ 24 h 696"/>
                <a:gd name="T22" fmla="*/ 410 w 848"/>
                <a:gd name="T23" fmla="*/ 84 h 696"/>
                <a:gd name="T24" fmla="*/ 370 w 848"/>
                <a:gd name="T25" fmla="*/ 146 h 696"/>
                <a:gd name="T26" fmla="*/ 372 w 848"/>
                <a:gd name="T27" fmla="*/ 384 h 696"/>
                <a:gd name="T28" fmla="*/ 438 w 848"/>
                <a:gd name="T29" fmla="*/ 356 h 696"/>
                <a:gd name="T30" fmla="*/ 432 w 848"/>
                <a:gd name="T31" fmla="*/ 304 h 696"/>
                <a:gd name="T32" fmla="*/ 396 w 848"/>
                <a:gd name="T33" fmla="*/ 232 h 696"/>
                <a:gd name="T34" fmla="*/ 394 w 848"/>
                <a:gd name="T35" fmla="*/ 188 h 696"/>
                <a:gd name="T36" fmla="*/ 404 w 848"/>
                <a:gd name="T37" fmla="*/ 152 h 696"/>
                <a:gd name="T38" fmla="*/ 430 w 848"/>
                <a:gd name="T39" fmla="*/ 150 h 696"/>
                <a:gd name="T40" fmla="*/ 472 w 848"/>
                <a:gd name="T41" fmla="*/ 84 h 696"/>
                <a:gd name="T42" fmla="*/ 514 w 848"/>
                <a:gd name="T43" fmla="*/ 162 h 696"/>
                <a:gd name="T44" fmla="*/ 534 w 848"/>
                <a:gd name="T45" fmla="*/ 182 h 696"/>
                <a:gd name="T46" fmla="*/ 524 w 848"/>
                <a:gd name="T47" fmla="*/ 248 h 696"/>
                <a:gd name="T48" fmla="*/ 530 w 848"/>
                <a:gd name="T49" fmla="*/ 272 h 696"/>
                <a:gd name="T50" fmla="*/ 478 w 848"/>
                <a:gd name="T51" fmla="*/ 310 h 696"/>
                <a:gd name="T52" fmla="*/ 448 w 848"/>
                <a:gd name="T53" fmla="*/ 354 h 696"/>
                <a:gd name="T54" fmla="*/ 524 w 848"/>
                <a:gd name="T55" fmla="*/ 348 h 696"/>
                <a:gd name="T56" fmla="*/ 572 w 848"/>
                <a:gd name="T57" fmla="*/ 302 h 696"/>
                <a:gd name="T58" fmla="*/ 620 w 848"/>
                <a:gd name="T59" fmla="*/ 210 h 696"/>
                <a:gd name="T60" fmla="*/ 658 w 848"/>
                <a:gd name="T61" fmla="*/ 180 h 696"/>
                <a:gd name="T62" fmla="*/ 720 w 848"/>
                <a:gd name="T63" fmla="*/ 144 h 696"/>
                <a:gd name="T64" fmla="*/ 754 w 848"/>
                <a:gd name="T65" fmla="*/ 146 h 696"/>
                <a:gd name="T66" fmla="*/ 794 w 848"/>
                <a:gd name="T67" fmla="*/ 168 h 696"/>
                <a:gd name="T68" fmla="*/ 824 w 848"/>
                <a:gd name="T69" fmla="*/ 216 h 696"/>
                <a:gd name="T70" fmla="*/ 768 w 848"/>
                <a:gd name="T71" fmla="*/ 278 h 696"/>
                <a:gd name="T72" fmla="*/ 744 w 848"/>
                <a:gd name="T73" fmla="*/ 324 h 696"/>
                <a:gd name="T74" fmla="*/ 718 w 848"/>
                <a:gd name="T75" fmla="*/ 364 h 696"/>
                <a:gd name="T76" fmla="*/ 636 w 848"/>
                <a:gd name="T77" fmla="*/ 368 h 696"/>
                <a:gd name="T78" fmla="*/ 574 w 848"/>
                <a:gd name="T79" fmla="*/ 324 h 696"/>
                <a:gd name="T80" fmla="*/ 478 w 848"/>
                <a:gd name="T81" fmla="*/ 372 h 696"/>
                <a:gd name="T82" fmla="*/ 538 w 848"/>
                <a:gd name="T83" fmla="*/ 404 h 696"/>
                <a:gd name="T84" fmla="*/ 610 w 848"/>
                <a:gd name="T85" fmla="*/ 382 h 696"/>
                <a:gd name="T86" fmla="*/ 636 w 848"/>
                <a:gd name="T87" fmla="*/ 404 h 696"/>
                <a:gd name="T88" fmla="*/ 700 w 848"/>
                <a:gd name="T89" fmla="*/ 448 h 696"/>
                <a:gd name="T90" fmla="*/ 696 w 848"/>
                <a:gd name="T91" fmla="*/ 476 h 696"/>
                <a:gd name="T92" fmla="*/ 742 w 848"/>
                <a:gd name="T93" fmla="*/ 580 h 696"/>
                <a:gd name="T94" fmla="*/ 664 w 848"/>
                <a:gd name="T95" fmla="*/ 560 h 696"/>
                <a:gd name="T96" fmla="*/ 638 w 848"/>
                <a:gd name="T97" fmla="*/ 580 h 696"/>
                <a:gd name="T98" fmla="*/ 608 w 848"/>
                <a:gd name="T99" fmla="*/ 574 h 696"/>
                <a:gd name="T100" fmla="*/ 560 w 848"/>
                <a:gd name="T101" fmla="*/ 520 h 696"/>
                <a:gd name="T102" fmla="*/ 524 w 848"/>
                <a:gd name="T103" fmla="*/ 444 h 696"/>
                <a:gd name="T104" fmla="*/ 496 w 848"/>
                <a:gd name="T105" fmla="*/ 396 h 696"/>
                <a:gd name="T106" fmla="*/ 456 w 848"/>
                <a:gd name="T107" fmla="*/ 378 h 696"/>
                <a:gd name="T108" fmla="*/ 322 w 848"/>
                <a:gd name="T109" fmla="*/ 694 h 696"/>
                <a:gd name="T110" fmla="*/ 288 w 848"/>
                <a:gd name="T111" fmla="*/ 362 h 696"/>
                <a:gd name="T112" fmla="*/ 226 w 848"/>
                <a:gd name="T113" fmla="*/ 336 h 696"/>
                <a:gd name="T114" fmla="*/ 134 w 848"/>
                <a:gd name="T115" fmla="*/ 338 h 696"/>
                <a:gd name="T116" fmla="*/ 98 w 848"/>
                <a:gd name="T117" fmla="*/ 322 h 696"/>
                <a:gd name="T118" fmla="*/ 44 w 848"/>
                <a:gd name="T119" fmla="*/ 288 h 696"/>
                <a:gd name="T120" fmla="*/ 54 w 848"/>
                <a:gd name="T121" fmla="*/ 260 h 696"/>
                <a:gd name="T122" fmla="*/ 18 w 848"/>
                <a:gd name="T123" fmla="*/ 204 h 696"/>
                <a:gd name="T124" fmla="*/ 82 w 848"/>
                <a:gd name="T125" fmla="*/ 180 h 69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48" h="696">
                  <a:moveTo>
                    <a:pt x="82" y="180"/>
                  </a:moveTo>
                  <a:lnTo>
                    <a:pt x="82" y="180"/>
                  </a:lnTo>
                  <a:lnTo>
                    <a:pt x="102" y="184"/>
                  </a:lnTo>
                  <a:lnTo>
                    <a:pt x="116" y="190"/>
                  </a:lnTo>
                  <a:lnTo>
                    <a:pt x="124" y="194"/>
                  </a:lnTo>
                  <a:lnTo>
                    <a:pt x="126" y="196"/>
                  </a:lnTo>
                  <a:lnTo>
                    <a:pt x="134" y="174"/>
                  </a:lnTo>
                  <a:lnTo>
                    <a:pt x="142" y="176"/>
                  </a:lnTo>
                  <a:lnTo>
                    <a:pt x="154" y="182"/>
                  </a:lnTo>
                  <a:lnTo>
                    <a:pt x="172" y="196"/>
                  </a:lnTo>
                  <a:lnTo>
                    <a:pt x="190" y="210"/>
                  </a:lnTo>
                  <a:lnTo>
                    <a:pt x="200" y="216"/>
                  </a:lnTo>
                  <a:lnTo>
                    <a:pt x="208" y="218"/>
                  </a:lnTo>
                  <a:lnTo>
                    <a:pt x="210" y="218"/>
                  </a:lnTo>
                  <a:lnTo>
                    <a:pt x="212" y="200"/>
                  </a:lnTo>
                  <a:lnTo>
                    <a:pt x="218" y="206"/>
                  </a:lnTo>
                  <a:lnTo>
                    <a:pt x="232" y="224"/>
                  </a:lnTo>
                  <a:lnTo>
                    <a:pt x="238" y="236"/>
                  </a:lnTo>
                  <a:lnTo>
                    <a:pt x="244" y="248"/>
                  </a:lnTo>
                  <a:lnTo>
                    <a:pt x="248" y="260"/>
                  </a:lnTo>
                  <a:lnTo>
                    <a:pt x="250" y="272"/>
                  </a:lnTo>
                  <a:lnTo>
                    <a:pt x="250" y="294"/>
                  </a:lnTo>
                  <a:lnTo>
                    <a:pt x="246" y="312"/>
                  </a:lnTo>
                  <a:lnTo>
                    <a:pt x="242" y="326"/>
                  </a:lnTo>
                  <a:lnTo>
                    <a:pt x="272" y="340"/>
                  </a:lnTo>
                  <a:lnTo>
                    <a:pt x="282" y="344"/>
                  </a:lnTo>
                  <a:lnTo>
                    <a:pt x="292" y="350"/>
                  </a:lnTo>
                  <a:lnTo>
                    <a:pt x="310" y="368"/>
                  </a:lnTo>
                  <a:lnTo>
                    <a:pt x="326" y="386"/>
                  </a:lnTo>
                  <a:lnTo>
                    <a:pt x="336" y="400"/>
                  </a:lnTo>
                  <a:lnTo>
                    <a:pt x="336" y="342"/>
                  </a:lnTo>
                  <a:lnTo>
                    <a:pt x="336" y="294"/>
                  </a:lnTo>
                  <a:lnTo>
                    <a:pt x="336" y="228"/>
                  </a:lnTo>
                  <a:lnTo>
                    <a:pt x="336" y="172"/>
                  </a:lnTo>
                  <a:lnTo>
                    <a:pt x="336" y="128"/>
                  </a:lnTo>
                  <a:lnTo>
                    <a:pt x="338" y="100"/>
                  </a:lnTo>
                  <a:lnTo>
                    <a:pt x="328" y="96"/>
                  </a:lnTo>
                  <a:lnTo>
                    <a:pt x="318" y="92"/>
                  </a:lnTo>
                  <a:lnTo>
                    <a:pt x="302" y="80"/>
                  </a:lnTo>
                  <a:lnTo>
                    <a:pt x="292" y="66"/>
                  </a:lnTo>
                  <a:lnTo>
                    <a:pt x="284" y="54"/>
                  </a:lnTo>
                  <a:lnTo>
                    <a:pt x="278" y="40"/>
                  </a:lnTo>
                  <a:lnTo>
                    <a:pt x="276" y="30"/>
                  </a:lnTo>
                  <a:lnTo>
                    <a:pt x="274" y="20"/>
                  </a:lnTo>
                  <a:lnTo>
                    <a:pt x="274" y="12"/>
                  </a:lnTo>
                  <a:lnTo>
                    <a:pt x="288" y="14"/>
                  </a:lnTo>
                  <a:lnTo>
                    <a:pt x="302" y="16"/>
                  </a:lnTo>
                  <a:lnTo>
                    <a:pt x="322" y="18"/>
                  </a:lnTo>
                  <a:lnTo>
                    <a:pt x="346" y="18"/>
                  </a:lnTo>
                  <a:lnTo>
                    <a:pt x="376" y="14"/>
                  </a:lnTo>
                  <a:lnTo>
                    <a:pt x="406" y="10"/>
                  </a:lnTo>
                  <a:lnTo>
                    <a:pt x="440" y="0"/>
                  </a:lnTo>
                  <a:lnTo>
                    <a:pt x="440" y="24"/>
                  </a:lnTo>
                  <a:lnTo>
                    <a:pt x="436" y="44"/>
                  </a:lnTo>
                  <a:lnTo>
                    <a:pt x="434" y="52"/>
                  </a:lnTo>
                  <a:lnTo>
                    <a:pt x="430" y="60"/>
                  </a:lnTo>
                  <a:lnTo>
                    <a:pt x="422" y="70"/>
                  </a:lnTo>
                  <a:lnTo>
                    <a:pt x="410" y="84"/>
                  </a:lnTo>
                  <a:lnTo>
                    <a:pt x="402" y="90"/>
                  </a:lnTo>
                  <a:lnTo>
                    <a:pt x="394" y="96"/>
                  </a:lnTo>
                  <a:lnTo>
                    <a:pt x="384" y="100"/>
                  </a:lnTo>
                  <a:lnTo>
                    <a:pt x="374" y="104"/>
                  </a:lnTo>
                  <a:lnTo>
                    <a:pt x="370" y="146"/>
                  </a:lnTo>
                  <a:lnTo>
                    <a:pt x="366" y="210"/>
                  </a:lnTo>
                  <a:lnTo>
                    <a:pt x="364" y="256"/>
                  </a:lnTo>
                  <a:lnTo>
                    <a:pt x="366" y="292"/>
                  </a:lnTo>
                  <a:lnTo>
                    <a:pt x="370" y="330"/>
                  </a:lnTo>
                  <a:lnTo>
                    <a:pt x="372" y="384"/>
                  </a:lnTo>
                  <a:lnTo>
                    <a:pt x="390" y="376"/>
                  </a:lnTo>
                  <a:lnTo>
                    <a:pt x="412" y="372"/>
                  </a:lnTo>
                  <a:lnTo>
                    <a:pt x="436" y="366"/>
                  </a:lnTo>
                  <a:lnTo>
                    <a:pt x="438" y="356"/>
                  </a:lnTo>
                  <a:lnTo>
                    <a:pt x="440" y="346"/>
                  </a:lnTo>
                  <a:lnTo>
                    <a:pt x="438" y="328"/>
                  </a:lnTo>
                  <a:lnTo>
                    <a:pt x="436" y="312"/>
                  </a:lnTo>
                  <a:lnTo>
                    <a:pt x="434" y="306"/>
                  </a:lnTo>
                  <a:lnTo>
                    <a:pt x="432" y="304"/>
                  </a:lnTo>
                  <a:lnTo>
                    <a:pt x="426" y="298"/>
                  </a:lnTo>
                  <a:lnTo>
                    <a:pt x="416" y="286"/>
                  </a:lnTo>
                  <a:lnTo>
                    <a:pt x="408" y="268"/>
                  </a:lnTo>
                  <a:lnTo>
                    <a:pt x="398" y="238"/>
                  </a:lnTo>
                  <a:lnTo>
                    <a:pt x="396" y="232"/>
                  </a:lnTo>
                  <a:lnTo>
                    <a:pt x="412" y="240"/>
                  </a:lnTo>
                  <a:lnTo>
                    <a:pt x="404" y="220"/>
                  </a:lnTo>
                  <a:lnTo>
                    <a:pt x="396" y="204"/>
                  </a:lnTo>
                  <a:lnTo>
                    <a:pt x="394" y="188"/>
                  </a:lnTo>
                  <a:lnTo>
                    <a:pt x="390" y="170"/>
                  </a:lnTo>
                  <a:lnTo>
                    <a:pt x="408" y="184"/>
                  </a:lnTo>
                  <a:lnTo>
                    <a:pt x="406" y="172"/>
                  </a:lnTo>
                  <a:lnTo>
                    <a:pt x="404" y="152"/>
                  </a:lnTo>
                  <a:lnTo>
                    <a:pt x="406" y="148"/>
                  </a:lnTo>
                  <a:lnTo>
                    <a:pt x="408" y="144"/>
                  </a:lnTo>
                  <a:lnTo>
                    <a:pt x="414" y="138"/>
                  </a:lnTo>
                  <a:lnTo>
                    <a:pt x="422" y="134"/>
                  </a:lnTo>
                  <a:lnTo>
                    <a:pt x="430" y="150"/>
                  </a:lnTo>
                  <a:lnTo>
                    <a:pt x="436" y="144"/>
                  </a:lnTo>
                  <a:lnTo>
                    <a:pt x="456" y="120"/>
                  </a:lnTo>
                  <a:lnTo>
                    <a:pt x="464" y="104"/>
                  </a:lnTo>
                  <a:lnTo>
                    <a:pt x="470" y="92"/>
                  </a:lnTo>
                  <a:lnTo>
                    <a:pt x="472" y="84"/>
                  </a:lnTo>
                  <a:lnTo>
                    <a:pt x="488" y="104"/>
                  </a:lnTo>
                  <a:lnTo>
                    <a:pt x="500" y="124"/>
                  </a:lnTo>
                  <a:lnTo>
                    <a:pt x="510" y="144"/>
                  </a:lnTo>
                  <a:lnTo>
                    <a:pt x="514" y="162"/>
                  </a:lnTo>
                  <a:lnTo>
                    <a:pt x="514" y="174"/>
                  </a:lnTo>
                  <a:lnTo>
                    <a:pt x="514" y="182"/>
                  </a:lnTo>
                  <a:lnTo>
                    <a:pt x="514" y="184"/>
                  </a:lnTo>
                  <a:lnTo>
                    <a:pt x="534" y="180"/>
                  </a:lnTo>
                  <a:lnTo>
                    <a:pt x="534" y="182"/>
                  </a:lnTo>
                  <a:lnTo>
                    <a:pt x="536" y="188"/>
                  </a:lnTo>
                  <a:lnTo>
                    <a:pt x="536" y="198"/>
                  </a:lnTo>
                  <a:lnTo>
                    <a:pt x="530" y="218"/>
                  </a:lnTo>
                  <a:lnTo>
                    <a:pt x="526" y="236"/>
                  </a:lnTo>
                  <a:lnTo>
                    <a:pt x="524" y="248"/>
                  </a:lnTo>
                  <a:lnTo>
                    <a:pt x="526" y="252"/>
                  </a:lnTo>
                  <a:lnTo>
                    <a:pt x="526" y="254"/>
                  </a:lnTo>
                  <a:lnTo>
                    <a:pt x="544" y="250"/>
                  </a:lnTo>
                  <a:lnTo>
                    <a:pt x="540" y="256"/>
                  </a:lnTo>
                  <a:lnTo>
                    <a:pt x="530" y="272"/>
                  </a:lnTo>
                  <a:lnTo>
                    <a:pt x="524" y="282"/>
                  </a:lnTo>
                  <a:lnTo>
                    <a:pt x="516" y="292"/>
                  </a:lnTo>
                  <a:lnTo>
                    <a:pt x="506" y="298"/>
                  </a:lnTo>
                  <a:lnTo>
                    <a:pt x="496" y="304"/>
                  </a:lnTo>
                  <a:lnTo>
                    <a:pt x="478" y="310"/>
                  </a:lnTo>
                  <a:lnTo>
                    <a:pt x="462" y="314"/>
                  </a:lnTo>
                  <a:lnTo>
                    <a:pt x="448" y="316"/>
                  </a:lnTo>
                  <a:lnTo>
                    <a:pt x="450" y="344"/>
                  </a:lnTo>
                  <a:lnTo>
                    <a:pt x="448" y="354"/>
                  </a:lnTo>
                  <a:lnTo>
                    <a:pt x="446" y="366"/>
                  </a:lnTo>
                  <a:lnTo>
                    <a:pt x="474" y="362"/>
                  </a:lnTo>
                  <a:lnTo>
                    <a:pt x="512" y="354"/>
                  </a:lnTo>
                  <a:lnTo>
                    <a:pt x="524" y="348"/>
                  </a:lnTo>
                  <a:lnTo>
                    <a:pt x="536" y="340"/>
                  </a:lnTo>
                  <a:lnTo>
                    <a:pt x="546" y="332"/>
                  </a:lnTo>
                  <a:lnTo>
                    <a:pt x="556" y="324"/>
                  </a:lnTo>
                  <a:lnTo>
                    <a:pt x="568" y="308"/>
                  </a:lnTo>
                  <a:lnTo>
                    <a:pt x="572" y="302"/>
                  </a:lnTo>
                  <a:lnTo>
                    <a:pt x="572" y="298"/>
                  </a:lnTo>
                  <a:lnTo>
                    <a:pt x="576" y="288"/>
                  </a:lnTo>
                  <a:lnTo>
                    <a:pt x="582" y="268"/>
                  </a:lnTo>
                  <a:lnTo>
                    <a:pt x="596" y="244"/>
                  </a:lnTo>
                  <a:lnTo>
                    <a:pt x="620" y="210"/>
                  </a:lnTo>
                  <a:lnTo>
                    <a:pt x="626" y="202"/>
                  </a:lnTo>
                  <a:lnTo>
                    <a:pt x="630" y="226"/>
                  </a:lnTo>
                  <a:lnTo>
                    <a:pt x="644" y="200"/>
                  </a:lnTo>
                  <a:lnTo>
                    <a:pt x="658" y="180"/>
                  </a:lnTo>
                  <a:lnTo>
                    <a:pt x="672" y="164"/>
                  </a:lnTo>
                  <a:lnTo>
                    <a:pt x="690" y="146"/>
                  </a:lnTo>
                  <a:lnTo>
                    <a:pt x="688" y="174"/>
                  </a:lnTo>
                  <a:lnTo>
                    <a:pt x="698" y="162"/>
                  </a:lnTo>
                  <a:lnTo>
                    <a:pt x="720" y="144"/>
                  </a:lnTo>
                  <a:lnTo>
                    <a:pt x="726" y="142"/>
                  </a:lnTo>
                  <a:lnTo>
                    <a:pt x="730" y="142"/>
                  </a:lnTo>
                  <a:lnTo>
                    <a:pt x="742" y="142"/>
                  </a:lnTo>
                  <a:lnTo>
                    <a:pt x="750" y="146"/>
                  </a:lnTo>
                  <a:lnTo>
                    <a:pt x="754" y="146"/>
                  </a:lnTo>
                  <a:lnTo>
                    <a:pt x="742" y="170"/>
                  </a:lnTo>
                  <a:lnTo>
                    <a:pt x="754" y="170"/>
                  </a:lnTo>
                  <a:lnTo>
                    <a:pt x="770" y="170"/>
                  </a:lnTo>
                  <a:lnTo>
                    <a:pt x="794" y="168"/>
                  </a:lnTo>
                  <a:lnTo>
                    <a:pt x="820" y="164"/>
                  </a:lnTo>
                  <a:lnTo>
                    <a:pt x="836" y="160"/>
                  </a:lnTo>
                  <a:lnTo>
                    <a:pt x="848" y="156"/>
                  </a:lnTo>
                  <a:lnTo>
                    <a:pt x="836" y="188"/>
                  </a:lnTo>
                  <a:lnTo>
                    <a:pt x="824" y="216"/>
                  </a:lnTo>
                  <a:lnTo>
                    <a:pt x="808" y="242"/>
                  </a:lnTo>
                  <a:lnTo>
                    <a:pt x="794" y="260"/>
                  </a:lnTo>
                  <a:lnTo>
                    <a:pt x="780" y="272"/>
                  </a:lnTo>
                  <a:lnTo>
                    <a:pt x="772" y="278"/>
                  </a:lnTo>
                  <a:lnTo>
                    <a:pt x="768" y="278"/>
                  </a:lnTo>
                  <a:lnTo>
                    <a:pt x="788" y="298"/>
                  </a:lnTo>
                  <a:lnTo>
                    <a:pt x="786" y="300"/>
                  </a:lnTo>
                  <a:lnTo>
                    <a:pt x="780" y="306"/>
                  </a:lnTo>
                  <a:lnTo>
                    <a:pt x="768" y="314"/>
                  </a:lnTo>
                  <a:lnTo>
                    <a:pt x="744" y="324"/>
                  </a:lnTo>
                  <a:lnTo>
                    <a:pt x="720" y="334"/>
                  </a:lnTo>
                  <a:lnTo>
                    <a:pt x="706" y="342"/>
                  </a:lnTo>
                  <a:lnTo>
                    <a:pt x="702" y="348"/>
                  </a:lnTo>
                  <a:lnTo>
                    <a:pt x="700" y="350"/>
                  </a:lnTo>
                  <a:lnTo>
                    <a:pt x="718" y="364"/>
                  </a:lnTo>
                  <a:lnTo>
                    <a:pt x="708" y="366"/>
                  </a:lnTo>
                  <a:lnTo>
                    <a:pt x="682" y="370"/>
                  </a:lnTo>
                  <a:lnTo>
                    <a:pt x="668" y="370"/>
                  </a:lnTo>
                  <a:lnTo>
                    <a:pt x="652" y="370"/>
                  </a:lnTo>
                  <a:lnTo>
                    <a:pt x="636" y="368"/>
                  </a:lnTo>
                  <a:lnTo>
                    <a:pt x="624" y="362"/>
                  </a:lnTo>
                  <a:lnTo>
                    <a:pt x="602" y="350"/>
                  </a:lnTo>
                  <a:lnTo>
                    <a:pt x="586" y="336"/>
                  </a:lnTo>
                  <a:lnTo>
                    <a:pt x="574" y="324"/>
                  </a:lnTo>
                  <a:lnTo>
                    <a:pt x="544" y="350"/>
                  </a:lnTo>
                  <a:lnTo>
                    <a:pt x="530" y="356"/>
                  </a:lnTo>
                  <a:lnTo>
                    <a:pt x="512" y="364"/>
                  </a:lnTo>
                  <a:lnTo>
                    <a:pt x="478" y="372"/>
                  </a:lnTo>
                  <a:lnTo>
                    <a:pt x="488" y="380"/>
                  </a:lnTo>
                  <a:lnTo>
                    <a:pt x="504" y="390"/>
                  </a:lnTo>
                  <a:lnTo>
                    <a:pt x="526" y="414"/>
                  </a:lnTo>
                  <a:lnTo>
                    <a:pt x="538" y="404"/>
                  </a:lnTo>
                  <a:lnTo>
                    <a:pt x="552" y="394"/>
                  </a:lnTo>
                  <a:lnTo>
                    <a:pt x="572" y="386"/>
                  </a:lnTo>
                  <a:lnTo>
                    <a:pt x="584" y="382"/>
                  </a:lnTo>
                  <a:lnTo>
                    <a:pt x="596" y="382"/>
                  </a:lnTo>
                  <a:lnTo>
                    <a:pt x="610" y="382"/>
                  </a:lnTo>
                  <a:lnTo>
                    <a:pt x="622" y="384"/>
                  </a:lnTo>
                  <a:lnTo>
                    <a:pt x="644" y="390"/>
                  </a:lnTo>
                  <a:lnTo>
                    <a:pt x="652" y="392"/>
                  </a:lnTo>
                  <a:lnTo>
                    <a:pt x="636" y="402"/>
                  </a:lnTo>
                  <a:lnTo>
                    <a:pt x="636" y="404"/>
                  </a:lnTo>
                  <a:lnTo>
                    <a:pt x="640" y="410"/>
                  </a:lnTo>
                  <a:lnTo>
                    <a:pt x="650" y="418"/>
                  </a:lnTo>
                  <a:lnTo>
                    <a:pt x="670" y="428"/>
                  </a:lnTo>
                  <a:lnTo>
                    <a:pt x="690" y="440"/>
                  </a:lnTo>
                  <a:lnTo>
                    <a:pt x="700" y="448"/>
                  </a:lnTo>
                  <a:lnTo>
                    <a:pt x="704" y="454"/>
                  </a:lnTo>
                  <a:lnTo>
                    <a:pt x="704" y="456"/>
                  </a:lnTo>
                  <a:lnTo>
                    <a:pt x="686" y="470"/>
                  </a:lnTo>
                  <a:lnTo>
                    <a:pt x="688" y="470"/>
                  </a:lnTo>
                  <a:lnTo>
                    <a:pt x="696" y="476"/>
                  </a:lnTo>
                  <a:lnTo>
                    <a:pt x="706" y="486"/>
                  </a:lnTo>
                  <a:lnTo>
                    <a:pt x="716" y="504"/>
                  </a:lnTo>
                  <a:lnTo>
                    <a:pt x="726" y="528"/>
                  </a:lnTo>
                  <a:lnTo>
                    <a:pt x="734" y="552"/>
                  </a:lnTo>
                  <a:lnTo>
                    <a:pt x="742" y="580"/>
                  </a:lnTo>
                  <a:lnTo>
                    <a:pt x="732" y="574"/>
                  </a:lnTo>
                  <a:lnTo>
                    <a:pt x="718" y="570"/>
                  </a:lnTo>
                  <a:lnTo>
                    <a:pt x="698" y="564"/>
                  </a:lnTo>
                  <a:lnTo>
                    <a:pt x="664" y="560"/>
                  </a:lnTo>
                  <a:lnTo>
                    <a:pt x="654" y="558"/>
                  </a:lnTo>
                  <a:lnTo>
                    <a:pt x="662" y="578"/>
                  </a:lnTo>
                  <a:lnTo>
                    <a:pt x="652" y="582"/>
                  </a:lnTo>
                  <a:lnTo>
                    <a:pt x="642" y="582"/>
                  </a:lnTo>
                  <a:lnTo>
                    <a:pt x="638" y="580"/>
                  </a:lnTo>
                  <a:lnTo>
                    <a:pt x="634" y="578"/>
                  </a:lnTo>
                  <a:lnTo>
                    <a:pt x="618" y="560"/>
                  </a:lnTo>
                  <a:lnTo>
                    <a:pt x="610" y="550"/>
                  </a:lnTo>
                  <a:lnTo>
                    <a:pt x="608" y="574"/>
                  </a:lnTo>
                  <a:lnTo>
                    <a:pt x="596" y="558"/>
                  </a:lnTo>
                  <a:lnTo>
                    <a:pt x="584" y="542"/>
                  </a:lnTo>
                  <a:lnTo>
                    <a:pt x="574" y="524"/>
                  </a:lnTo>
                  <a:lnTo>
                    <a:pt x="566" y="502"/>
                  </a:lnTo>
                  <a:lnTo>
                    <a:pt x="560" y="520"/>
                  </a:lnTo>
                  <a:lnTo>
                    <a:pt x="556" y="514"/>
                  </a:lnTo>
                  <a:lnTo>
                    <a:pt x="538" y="482"/>
                  </a:lnTo>
                  <a:lnTo>
                    <a:pt x="528" y="460"/>
                  </a:lnTo>
                  <a:lnTo>
                    <a:pt x="524" y="444"/>
                  </a:lnTo>
                  <a:lnTo>
                    <a:pt x="524" y="436"/>
                  </a:lnTo>
                  <a:lnTo>
                    <a:pt x="524" y="432"/>
                  </a:lnTo>
                  <a:lnTo>
                    <a:pt x="520" y="426"/>
                  </a:lnTo>
                  <a:lnTo>
                    <a:pt x="512" y="412"/>
                  </a:lnTo>
                  <a:lnTo>
                    <a:pt x="496" y="396"/>
                  </a:lnTo>
                  <a:lnTo>
                    <a:pt x="488" y="390"/>
                  </a:lnTo>
                  <a:lnTo>
                    <a:pt x="478" y="384"/>
                  </a:lnTo>
                  <a:lnTo>
                    <a:pt x="466" y="380"/>
                  </a:lnTo>
                  <a:lnTo>
                    <a:pt x="456" y="378"/>
                  </a:lnTo>
                  <a:lnTo>
                    <a:pt x="428" y="382"/>
                  </a:lnTo>
                  <a:lnTo>
                    <a:pt x="404" y="386"/>
                  </a:lnTo>
                  <a:lnTo>
                    <a:pt x="372" y="394"/>
                  </a:lnTo>
                  <a:lnTo>
                    <a:pt x="368" y="696"/>
                  </a:lnTo>
                  <a:lnTo>
                    <a:pt x="322" y="694"/>
                  </a:lnTo>
                  <a:lnTo>
                    <a:pt x="334" y="422"/>
                  </a:lnTo>
                  <a:lnTo>
                    <a:pt x="314" y="392"/>
                  </a:lnTo>
                  <a:lnTo>
                    <a:pt x="302" y="376"/>
                  </a:lnTo>
                  <a:lnTo>
                    <a:pt x="288" y="362"/>
                  </a:lnTo>
                  <a:lnTo>
                    <a:pt x="280" y="354"/>
                  </a:lnTo>
                  <a:lnTo>
                    <a:pt x="270" y="348"/>
                  </a:lnTo>
                  <a:lnTo>
                    <a:pt x="248" y="340"/>
                  </a:lnTo>
                  <a:lnTo>
                    <a:pt x="232" y="336"/>
                  </a:lnTo>
                  <a:lnTo>
                    <a:pt x="226" y="336"/>
                  </a:lnTo>
                  <a:lnTo>
                    <a:pt x="222" y="338"/>
                  </a:lnTo>
                  <a:lnTo>
                    <a:pt x="212" y="340"/>
                  </a:lnTo>
                  <a:lnTo>
                    <a:pt x="196" y="342"/>
                  </a:lnTo>
                  <a:lnTo>
                    <a:pt x="172" y="342"/>
                  </a:lnTo>
                  <a:lnTo>
                    <a:pt x="134" y="338"/>
                  </a:lnTo>
                  <a:lnTo>
                    <a:pt x="126" y="336"/>
                  </a:lnTo>
                  <a:lnTo>
                    <a:pt x="142" y="324"/>
                  </a:lnTo>
                  <a:lnTo>
                    <a:pt x="118" y="324"/>
                  </a:lnTo>
                  <a:lnTo>
                    <a:pt x="98" y="322"/>
                  </a:lnTo>
                  <a:lnTo>
                    <a:pt x="78" y="316"/>
                  </a:lnTo>
                  <a:lnTo>
                    <a:pt x="56" y="310"/>
                  </a:lnTo>
                  <a:lnTo>
                    <a:pt x="80" y="302"/>
                  </a:lnTo>
                  <a:lnTo>
                    <a:pt x="66" y="298"/>
                  </a:lnTo>
                  <a:lnTo>
                    <a:pt x="44" y="288"/>
                  </a:lnTo>
                  <a:lnTo>
                    <a:pt x="40" y="286"/>
                  </a:lnTo>
                  <a:lnTo>
                    <a:pt x="36" y="282"/>
                  </a:lnTo>
                  <a:lnTo>
                    <a:pt x="32" y="272"/>
                  </a:lnTo>
                  <a:lnTo>
                    <a:pt x="32" y="260"/>
                  </a:lnTo>
                  <a:lnTo>
                    <a:pt x="54" y="260"/>
                  </a:lnTo>
                  <a:lnTo>
                    <a:pt x="50" y="252"/>
                  </a:lnTo>
                  <a:lnTo>
                    <a:pt x="42" y="240"/>
                  </a:lnTo>
                  <a:lnTo>
                    <a:pt x="32" y="222"/>
                  </a:lnTo>
                  <a:lnTo>
                    <a:pt x="18" y="204"/>
                  </a:lnTo>
                  <a:lnTo>
                    <a:pt x="8" y="194"/>
                  </a:lnTo>
                  <a:lnTo>
                    <a:pt x="0" y="186"/>
                  </a:lnTo>
                  <a:lnTo>
                    <a:pt x="30" y="182"/>
                  </a:lnTo>
                  <a:lnTo>
                    <a:pt x="56" y="180"/>
                  </a:lnTo>
                  <a:lnTo>
                    <a:pt x="82" y="18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801"/>
            <p:cNvSpPr>
              <a:spLocks/>
            </p:cNvSpPr>
            <p:nvPr/>
          </p:nvSpPr>
          <p:spPr bwMode="auto">
            <a:xfrm>
              <a:off x="2686" y="2961"/>
              <a:ext cx="646" cy="322"/>
            </a:xfrm>
            <a:custGeom>
              <a:avLst/>
              <a:gdLst>
                <a:gd name="T0" fmla="*/ 590 w 646"/>
                <a:gd name="T1" fmla="*/ 23 h 322"/>
                <a:gd name="T2" fmla="*/ 620 w 646"/>
                <a:gd name="T3" fmla="*/ 103 h 322"/>
                <a:gd name="T4" fmla="*/ 612 w 646"/>
                <a:gd name="T5" fmla="*/ 237 h 322"/>
                <a:gd name="T6" fmla="*/ 416 w 646"/>
                <a:gd name="T7" fmla="*/ 265 h 322"/>
                <a:gd name="T8" fmla="*/ 255 w 646"/>
                <a:gd name="T9" fmla="*/ 303 h 322"/>
                <a:gd name="T10" fmla="*/ 159 w 646"/>
                <a:gd name="T11" fmla="*/ 281 h 322"/>
                <a:gd name="T12" fmla="*/ 8 w 646"/>
                <a:gd name="T13" fmla="*/ 57 h 322"/>
                <a:gd name="T14" fmla="*/ 111 w 646"/>
                <a:gd name="T15" fmla="*/ 10 h 322"/>
                <a:gd name="T16" fmla="*/ 143 w 646"/>
                <a:gd name="T17" fmla="*/ 0 h 322"/>
                <a:gd name="T18" fmla="*/ 143 w 646"/>
                <a:gd name="T19" fmla="*/ 0 h 322"/>
                <a:gd name="T20" fmla="*/ 165 w 646"/>
                <a:gd name="T21" fmla="*/ 4 h 322"/>
                <a:gd name="T22" fmla="*/ 217 w 646"/>
                <a:gd name="T23" fmla="*/ 16 h 322"/>
                <a:gd name="T24" fmla="*/ 375 w 646"/>
                <a:gd name="T25" fmla="*/ 52 h 322"/>
                <a:gd name="T26" fmla="*/ 590 w 646"/>
                <a:gd name="T27" fmla="*/ 23 h 3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6" h="322">
                  <a:moveTo>
                    <a:pt x="590" y="23"/>
                  </a:moveTo>
                  <a:cubicBezTo>
                    <a:pt x="631" y="31"/>
                    <a:pt x="616" y="67"/>
                    <a:pt x="620" y="103"/>
                  </a:cubicBezTo>
                  <a:cubicBezTo>
                    <a:pt x="626" y="137"/>
                    <a:pt x="646" y="210"/>
                    <a:pt x="612" y="237"/>
                  </a:cubicBezTo>
                  <a:cubicBezTo>
                    <a:pt x="578" y="264"/>
                    <a:pt x="475" y="254"/>
                    <a:pt x="416" y="265"/>
                  </a:cubicBezTo>
                  <a:cubicBezTo>
                    <a:pt x="326" y="261"/>
                    <a:pt x="255" y="303"/>
                    <a:pt x="255" y="303"/>
                  </a:cubicBezTo>
                  <a:cubicBezTo>
                    <a:pt x="255" y="303"/>
                    <a:pt x="200" y="322"/>
                    <a:pt x="159" y="281"/>
                  </a:cubicBezTo>
                  <a:cubicBezTo>
                    <a:pt x="118" y="240"/>
                    <a:pt x="16" y="102"/>
                    <a:pt x="8" y="57"/>
                  </a:cubicBezTo>
                  <a:cubicBezTo>
                    <a:pt x="0" y="12"/>
                    <a:pt x="90" y="17"/>
                    <a:pt x="111" y="10"/>
                  </a:cubicBezTo>
                  <a:lnTo>
                    <a:pt x="143" y="0"/>
                  </a:lnTo>
                  <a:lnTo>
                    <a:pt x="165" y="4"/>
                  </a:lnTo>
                  <a:lnTo>
                    <a:pt x="217" y="16"/>
                  </a:lnTo>
                  <a:lnTo>
                    <a:pt x="375" y="52"/>
                  </a:lnTo>
                  <a:lnTo>
                    <a:pt x="590" y="2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802"/>
            <p:cNvSpPr>
              <a:spLocks/>
            </p:cNvSpPr>
            <p:nvPr/>
          </p:nvSpPr>
          <p:spPr bwMode="auto">
            <a:xfrm>
              <a:off x="2889" y="2515"/>
              <a:ext cx="410" cy="188"/>
            </a:xfrm>
            <a:custGeom>
              <a:avLst/>
              <a:gdLst>
                <a:gd name="T0" fmla="*/ 0 w 410"/>
                <a:gd name="T1" fmla="*/ 168 h 188"/>
                <a:gd name="T2" fmla="*/ 4 w 410"/>
                <a:gd name="T3" fmla="*/ 158 h 188"/>
                <a:gd name="T4" fmla="*/ 12 w 410"/>
                <a:gd name="T5" fmla="*/ 134 h 188"/>
                <a:gd name="T6" fmla="*/ 20 w 410"/>
                <a:gd name="T7" fmla="*/ 116 h 188"/>
                <a:gd name="T8" fmla="*/ 30 w 410"/>
                <a:gd name="T9" fmla="*/ 100 h 188"/>
                <a:gd name="T10" fmla="*/ 42 w 410"/>
                <a:gd name="T11" fmla="*/ 82 h 188"/>
                <a:gd name="T12" fmla="*/ 56 w 410"/>
                <a:gd name="T13" fmla="*/ 64 h 188"/>
                <a:gd name="T14" fmla="*/ 82 w 410"/>
                <a:gd name="T15" fmla="*/ 32 h 188"/>
                <a:gd name="T16" fmla="*/ 94 w 410"/>
                <a:gd name="T17" fmla="*/ 20 h 188"/>
                <a:gd name="T18" fmla="*/ 104 w 410"/>
                <a:gd name="T19" fmla="*/ 12 h 188"/>
                <a:gd name="T20" fmla="*/ 116 w 410"/>
                <a:gd name="T21" fmla="*/ 4 h 188"/>
                <a:gd name="T22" fmla="*/ 126 w 410"/>
                <a:gd name="T23" fmla="*/ 0 h 188"/>
                <a:gd name="T24" fmla="*/ 140 w 410"/>
                <a:gd name="T25" fmla="*/ 0 h 188"/>
                <a:gd name="T26" fmla="*/ 154 w 410"/>
                <a:gd name="T27" fmla="*/ 2 h 188"/>
                <a:gd name="T28" fmla="*/ 168 w 410"/>
                <a:gd name="T29" fmla="*/ 8 h 188"/>
                <a:gd name="T30" fmla="*/ 180 w 410"/>
                <a:gd name="T31" fmla="*/ 14 h 188"/>
                <a:gd name="T32" fmla="*/ 202 w 410"/>
                <a:gd name="T33" fmla="*/ 24 h 188"/>
                <a:gd name="T34" fmla="*/ 216 w 410"/>
                <a:gd name="T35" fmla="*/ 28 h 188"/>
                <a:gd name="T36" fmla="*/ 230 w 410"/>
                <a:gd name="T37" fmla="*/ 32 h 188"/>
                <a:gd name="T38" fmla="*/ 248 w 410"/>
                <a:gd name="T39" fmla="*/ 32 h 188"/>
                <a:gd name="T40" fmla="*/ 268 w 410"/>
                <a:gd name="T41" fmla="*/ 32 h 188"/>
                <a:gd name="T42" fmla="*/ 308 w 410"/>
                <a:gd name="T43" fmla="*/ 28 h 188"/>
                <a:gd name="T44" fmla="*/ 324 w 410"/>
                <a:gd name="T45" fmla="*/ 28 h 188"/>
                <a:gd name="T46" fmla="*/ 336 w 410"/>
                <a:gd name="T47" fmla="*/ 30 h 188"/>
                <a:gd name="T48" fmla="*/ 346 w 410"/>
                <a:gd name="T49" fmla="*/ 36 h 188"/>
                <a:gd name="T50" fmla="*/ 354 w 410"/>
                <a:gd name="T51" fmla="*/ 46 h 188"/>
                <a:gd name="T52" fmla="*/ 362 w 410"/>
                <a:gd name="T53" fmla="*/ 60 h 188"/>
                <a:gd name="T54" fmla="*/ 368 w 410"/>
                <a:gd name="T55" fmla="*/ 80 h 188"/>
                <a:gd name="T56" fmla="*/ 374 w 410"/>
                <a:gd name="T57" fmla="*/ 100 h 188"/>
                <a:gd name="T58" fmla="*/ 380 w 410"/>
                <a:gd name="T59" fmla="*/ 122 h 188"/>
                <a:gd name="T60" fmla="*/ 394 w 410"/>
                <a:gd name="T61" fmla="*/ 156 h 188"/>
                <a:gd name="T62" fmla="*/ 404 w 410"/>
                <a:gd name="T63" fmla="*/ 180 h 188"/>
                <a:gd name="T64" fmla="*/ 410 w 410"/>
                <a:gd name="T65" fmla="*/ 188 h 188"/>
                <a:gd name="T66" fmla="*/ 404 w 410"/>
                <a:gd name="T67" fmla="*/ 184 h 188"/>
                <a:gd name="T68" fmla="*/ 384 w 410"/>
                <a:gd name="T69" fmla="*/ 172 h 188"/>
                <a:gd name="T70" fmla="*/ 370 w 410"/>
                <a:gd name="T71" fmla="*/ 164 h 188"/>
                <a:gd name="T72" fmla="*/ 352 w 410"/>
                <a:gd name="T73" fmla="*/ 156 h 188"/>
                <a:gd name="T74" fmla="*/ 330 w 410"/>
                <a:gd name="T75" fmla="*/ 148 h 188"/>
                <a:gd name="T76" fmla="*/ 306 w 410"/>
                <a:gd name="T77" fmla="*/ 142 h 188"/>
                <a:gd name="T78" fmla="*/ 280 w 410"/>
                <a:gd name="T79" fmla="*/ 136 h 188"/>
                <a:gd name="T80" fmla="*/ 248 w 410"/>
                <a:gd name="T81" fmla="*/ 132 h 188"/>
                <a:gd name="T82" fmla="*/ 216 w 410"/>
                <a:gd name="T83" fmla="*/ 130 h 188"/>
                <a:gd name="T84" fmla="*/ 178 w 410"/>
                <a:gd name="T85" fmla="*/ 130 h 188"/>
                <a:gd name="T86" fmla="*/ 138 w 410"/>
                <a:gd name="T87" fmla="*/ 134 h 188"/>
                <a:gd name="T88" fmla="*/ 96 w 410"/>
                <a:gd name="T89" fmla="*/ 140 h 188"/>
                <a:gd name="T90" fmla="*/ 50 w 410"/>
                <a:gd name="T91" fmla="*/ 152 h 188"/>
                <a:gd name="T92" fmla="*/ 0 w 410"/>
                <a:gd name="T93" fmla="*/ 168 h 18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10" h="188">
                  <a:moveTo>
                    <a:pt x="0" y="168"/>
                  </a:moveTo>
                  <a:lnTo>
                    <a:pt x="4" y="158"/>
                  </a:lnTo>
                  <a:lnTo>
                    <a:pt x="12" y="134"/>
                  </a:lnTo>
                  <a:lnTo>
                    <a:pt x="20" y="116"/>
                  </a:lnTo>
                  <a:lnTo>
                    <a:pt x="30" y="100"/>
                  </a:lnTo>
                  <a:lnTo>
                    <a:pt x="42" y="82"/>
                  </a:lnTo>
                  <a:lnTo>
                    <a:pt x="56" y="64"/>
                  </a:lnTo>
                  <a:lnTo>
                    <a:pt x="82" y="32"/>
                  </a:lnTo>
                  <a:lnTo>
                    <a:pt x="94" y="20"/>
                  </a:lnTo>
                  <a:lnTo>
                    <a:pt x="104" y="12"/>
                  </a:lnTo>
                  <a:lnTo>
                    <a:pt x="116" y="4"/>
                  </a:lnTo>
                  <a:lnTo>
                    <a:pt x="126" y="0"/>
                  </a:lnTo>
                  <a:lnTo>
                    <a:pt x="140" y="0"/>
                  </a:lnTo>
                  <a:lnTo>
                    <a:pt x="154" y="2"/>
                  </a:lnTo>
                  <a:lnTo>
                    <a:pt x="168" y="8"/>
                  </a:lnTo>
                  <a:lnTo>
                    <a:pt x="180" y="14"/>
                  </a:lnTo>
                  <a:lnTo>
                    <a:pt x="202" y="24"/>
                  </a:lnTo>
                  <a:lnTo>
                    <a:pt x="216" y="28"/>
                  </a:lnTo>
                  <a:lnTo>
                    <a:pt x="230" y="32"/>
                  </a:lnTo>
                  <a:lnTo>
                    <a:pt x="248" y="32"/>
                  </a:lnTo>
                  <a:lnTo>
                    <a:pt x="268" y="32"/>
                  </a:lnTo>
                  <a:lnTo>
                    <a:pt x="308" y="28"/>
                  </a:lnTo>
                  <a:lnTo>
                    <a:pt x="324" y="28"/>
                  </a:lnTo>
                  <a:lnTo>
                    <a:pt x="336" y="30"/>
                  </a:lnTo>
                  <a:lnTo>
                    <a:pt x="346" y="36"/>
                  </a:lnTo>
                  <a:lnTo>
                    <a:pt x="354" y="46"/>
                  </a:lnTo>
                  <a:lnTo>
                    <a:pt x="362" y="60"/>
                  </a:lnTo>
                  <a:lnTo>
                    <a:pt x="368" y="80"/>
                  </a:lnTo>
                  <a:lnTo>
                    <a:pt x="374" y="100"/>
                  </a:lnTo>
                  <a:lnTo>
                    <a:pt x="380" y="122"/>
                  </a:lnTo>
                  <a:lnTo>
                    <a:pt x="394" y="156"/>
                  </a:lnTo>
                  <a:lnTo>
                    <a:pt x="404" y="180"/>
                  </a:lnTo>
                  <a:lnTo>
                    <a:pt x="410" y="188"/>
                  </a:lnTo>
                  <a:lnTo>
                    <a:pt x="404" y="184"/>
                  </a:lnTo>
                  <a:lnTo>
                    <a:pt x="384" y="172"/>
                  </a:lnTo>
                  <a:lnTo>
                    <a:pt x="370" y="164"/>
                  </a:lnTo>
                  <a:lnTo>
                    <a:pt x="352" y="156"/>
                  </a:lnTo>
                  <a:lnTo>
                    <a:pt x="330" y="148"/>
                  </a:lnTo>
                  <a:lnTo>
                    <a:pt x="306" y="142"/>
                  </a:lnTo>
                  <a:lnTo>
                    <a:pt x="280" y="136"/>
                  </a:lnTo>
                  <a:lnTo>
                    <a:pt x="248" y="132"/>
                  </a:lnTo>
                  <a:lnTo>
                    <a:pt x="216" y="130"/>
                  </a:lnTo>
                  <a:lnTo>
                    <a:pt x="178" y="130"/>
                  </a:lnTo>
                  <a:lnTo>
                    <a:pt x="138" y="134"/>
                  </a:lnTo>
                  <a:lnTo>
                    <a:pt x="96" y="140"/>
                  </a:lnTo>
                  <a:lnTo>
                    <a:pt x="50" y="15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Freeform 803"/>
            <p:cNvSpPr>
              <a:spLocks/>
            </p:cNvSpPr>
            <p:nvPr/>
          </p:nvSpPr>
          <p:spPr bwMode="auto">
            <a:xfrm>
              <a:off x="2885" y="2506"/>
              <a:ext cx="407" cy="190"/>
            </a:xfrm>
            <a:custGeom>
              <a:avLst/>
              <a:gdLst>
                <a:gd name="T0" fmla="*/ 0 w 407"/>
                <a:gd name="T1" fmla="*/ 171 h 190"/>
                <a:gd name="T2" fmla="*/ 0 w 407"/>
                <a:gd name="T3" fmla="*/ 171 h 190"/>
                <a:gd name="T4" fmla="*/ 56 w 407"/>
                <a:gd name="T5" fmla="*/ 67 h 190"/>
                <a:gd name="T6" fmla="*/ 154 w 407"/>
                <a:gd name="T7" fmla="*/ 5 h 190"/>
                <a:gd name="T8" fmla="*/ 230 w 407"/>
                <a:gd name="T9" fmla="*/ 35 h 190"/>
                <a:gd name="T10" fmla="*/ 336 w 407"/>
                <a:gd name="T11" fmla="*/ 33 h 190"/>
                <a:gd name="T12" fmla="*/ 391 w 407"/>
                <a:gd name="T13" fmla="*/ 190 h 190"/>
                <a:gd name="T14" fmla="*/ 0 w 407"/>
                <a:gd name="T15" fmla="*/ 171 h 190"/>
                <a:gd name="T16" fmla="*/ 0 w 407"/>
                <a:gd name="T17" fmla="*/ 171 h 1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190">
                  <a:moveTo>
                    <a:pt x="0" y="171"/>
                  </a:moveTo>
                  <a:lnTo>
                    <a:pt x="0" y="171"/>
                  </a:lnTo>
                  <a:cubicBezTo>
                    <a:pt x="9" y="154"/>
                    <a:pt x="30" y="95"/>
                    <a:pt x="56" y="67"/>
                  </a:cubicBezTo>
                  <a:cubicBezTo>
                    <a:pt x="82" y="39"/>
                    <a:pt x="125" y="10"/>
                    <a:pt x="154" y="5"/>
                  </a:cubicBezTo>
                  <a:cubicBezTo>
                    <a:pt x="183" y="0"/>
                    <a:pt x="200" y="30"/>
                    <a:pt x="230" y="35"/>
                  </a:cubicBezTo>
                  <a:cubicBezTo>
                    <a:pt x="260" y="40"/>
                    <a:pt x="313" y="25"/>
                    <a:pt x="336" y="33"/>
                  </a:cubicBezTo>
                  <a:cubicBezTo>
                    <a:pt x="359" y="41"/>
                    <a:pt x="407" y="182"/>
                    <a:pt x="391" y="190"/>
                  </a:cubicBezTo>
                  <a:cubicBezTo>
                    <a:pt x="253" y="148"/>
                    <a:pt x="61" y="156"/>
                    <a:pt x="0" y="17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Freeform 804"/>
            <p:cNvSpPr>
              <a:spLocks/>
            </p:cNvSpPr>
            <p:nvPr/>
          </p:nvSpPr>
          <p:spPr bwMode="auto">
            <a:xfrm>
              <a:off x="2822" y="2932"/>
              <a:ext cx="424" cy="274"/>
            </a:xfrm>
            <a:custGeom>
              <a:avLst/>
              <a:gdLst>
                <a:gd name="T0" fmla="*/ 424 w 424"/>
                <a:gd name="T1" fmla="*/ 42 h 274"/>
                <a:gd name="T2" fmla="*/ 307 w 424"/>
                <a:gd name="T3" fmla="*/ 187 h 274"/>
                <a:gd name="T4" fmla="*/ 162 w 424"/>
                <a:gd name="T5" fmla="*/ 252 h 274"/>
                <a:gd name="T6" fmla="*/ 19 w 424"/>
                <a:gd name="T7" fmla="*/ 50 h 274"/>
                <a:gd name="T8" fmla="*/ 168 w 424"/>
                <a:gd name="T9" fmla="*/ 2 h 274"/>
                <a:gd name="T10" fmla="*/ 258 w 424"/>
                <a:gd name="T11" fmla="*/ 40 h 274"/>
                <a:gd name="T12" fmla="*/ 424 w 424"/>
                <a:gd name="T13" fmla="*/ 42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4" h="274">
                  <a:moveTo>
                    <a:pt x="424" y="42"/>
                  </a:moveTo>
                  <a:lnTo>
                    <a:pt x="307" y="187"/>
                  </a:lnTo>
                  <a:cubicBezTo>
                    <a:pt x="263" y="222"/>
                    <a:pt x="210" y="274"/>
                    <a:pt x="162" y="252"/>
                  </a:cubicBezTo>
                  <a:cubicBezTo>
                    <a:pt x="96" y="247"/>
                    <a:pt x="0" y="184"/>
                    <a:pt x="19" y="50"/>
                  </a:cubicBezTo>
                  <a:cubicBezTo>
                    <a:pt x="19" y="20"/>
                    <a:pt x="131" y="3"/>
                    <a:pt x="168" y="2"/>
                  </a:cubicBezTo>
                  <a:cubicBezTo>
                    <a:pt x="208" y="0"/>
                    <a:pt x="215" y="33"/>
                    <a:pt x="258" y="40"/>
                  </a:cubicBezTo>
                  <a:lnTo>
                    <a:pt x="424" y="4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805"/>
            <p:cNvSpPr>
              <a:spLocks/>
            </p:cNvSpPr>
            <p:nvPr/>
          </p:nvSpPr>
          <p:spPr bwMode="auto">
            <a:xfrm>
              <a:off x="2697" y="2558"/>
              <a:ext cx="253" cy="530"/>
            </a:xfrm>
            <a:custGeom>
              <a:avLst/>
              <a:gdLst>
                <a:gd name="T0" fmla="*/ 83 w 253"/>
                <a:gd name="T1" fmla="*/ 441 h 530"/>
                <a:gd name="T2" fmla="*/ 8 w 253"/>
                <a:gd name="T3" fmla="*/ 337 h 530"/>
                <a:gd name="T4" fmla="*/ 35 w 253"/>
                <a:gd name="T5" fmla="*/ 251 h 530"/>
                <a:gd name="T6" fmla="*/ 25 w 253"/>
                <a:gd name="T7" fmla="*/ 135 h 530"/>
                <a:gd name="T8" fmla="*/ 253 w 253"/>
                <a:gd name="T9" fmla="*/ 82 h 530"/>
                <a:gd name="T10" fmla="*/ 218 w 253"/>
                <a:gd name="T11" fmla="*/ 470 h 530"/>
                <a:gd name="T12" fmla="*/ 83 w 253"/>
                <a:gd name="T13" fmla="*/ 441 h 5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3" h="530">
                  <a:moveTo>
                    <a:pt x="83" y="441"/>
                  </a:moveTo>
                  <a:cubicBezTo>
                    <a:pt x="51" y="415"/>
                    <a:pt x="15" y="369"/>
                    <a:pt x="8" y="337"/>
                  </a:cubicBezTo>
                  <a:cubicBezTo>
                    <a:pt x="0" y="306"/>
                    <a:pt x="32" y="285"/>
                    <a:pt x="35" y="251"/>
                  </a:cubicBezTo>
                  <a:cubicBezTo>
                    <a:pt x="39" y="217"/>
                    <a:pt x="23" y="189"/>
                    <a:pt x="25" y="135"/>
                  </a:cubicBezTo>
                  <a:cubicBezTo>
                    <a:pt x="28" y="81"/>
                    <a:pt x="203" y="0"/>
                    <a:pt x="253" y="82"/>
                  </a:cubicBezTo>
                  <a:cubicBezTo>
                    <a:pt x="216" y="236"/>
                    <a:pt x="246" y="410"/>
                    <a:pt x="218" y="470"/>
                  </a:cubicBezTo>
                  <a:cubicBezTo>
                    <a:pt x="190" y="530"/>
                    <a:pt x="110" y="447"/>
                    <a:pt x="83" y="441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Freeform 806"/>
            <p:cNvSpPr>
              <a:spLocks/>
            </p:cNvSpPr>
            <p:nvPr/>
          </p:nvSpPr>
          <p:spPr bwMode="auto">
            <a:xfrm>
              <a:off x="2804" y="2651"/>
              <a:ext cx="119" cy="283"/>
            </a:xfrm>
            <a:custGeom>
              <a:avLst/>
              <a:gdLst>
                <a:gd name="T0" fmla="*/ 119 w 119"/>
                <a:gd name="T1" fmla="*/ 0 h 283"/>
                <a:gd name="T2" fmla="*/ 119 w 119"/>
                <a:gd name="T3" fmla="*/ 0 h 283"/>
                <a:gd name="T4" fmla="*/ 109 w 119"/>
                <a:gd name="T5" fmla="*/ 8 h 283"/>
                <a:gd name="T6" fmla="*/ 4 w 119"/>
                <a:gd name="T7" fmla="*/ 147 h 283"/>
                <a:gd name="T8" fmla="*/ 98 w 119"/>
                <a:gd name="T9" fmla="*/ 283 h 283"/>
                <a:gd name="T10" fmla="*/ 91 w 119"/>
                <a:gd name="T11" fmla="*/ 242 h 283"/>
                <a:gd name="T12" fmla="*/ 95 w 119"/>
                <a:gd name="T13" fmla="*/ 164 h 283"/>
                <a:gd name="T14" fmla="*/ 99 w 119"/>
                <a:gd name="T15" fmla="*/ 118 h 283"/>
                <a:gd name="T16" fmla="*/ 105 w 119"/>
                <a:gd name="T17" fmla="*/ 72 h 283"/>
                <a:gd name="T18" fmla="*/ 111 w 119"/>
                <a:gd name="T19" fmla="*/ 32 h 283"/>
                <a:gd name="T20" fmla="*/ 115 w 119"/>
                <a:gd name="T21" fmla="*/ 14 h 283"/>
                <a:gd name="T22" fmla="*/ 119 w 119"/>
                <a:gd name="T23" fmla="*/ 0 h 283"/>
                <a:gd name="T24" fmla="*/ 119 w 119"/>
                <a:gd name="T25" fmla="*/ 0 h 2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9" h="283">
                  <a:moveTo>
                    <a:pt x="119" y="0"/>
                  </a:moveTo>
                  <a:lnTo>
                    <a:pt x="119" y="0"/>
                  </a:lnTo>
                  <a:lnTo>
                    <a:pt x="109" y="8"/>
                  </a:lnTo>
                  <a:cubicBezTo>
                    <a:pt x="90" y="32"/>
                    <a:pt x="8" y="61"/>
                    <a:pt x="4" y="147"/>
                  </a:cubicBezTo>
                  <a:cubicBezTo>
                    <a:pt x="0" y="233"/>
                    <a:pt x="84" y="267"/>
                    <a:pt x="98" y="283"/>
                  </a:cubicBezTo>
                  <a:lnTo>
                    <a:pt x="91" y="242"/>
                  </a:lnTo>
                  <a:lnTo>
                    <a:pt x="95" y="164"/>
                  </a:lnTo>
                  <a:lnTo>
                    <a:pt x="99" y="118"/>
                  </a:lnTo>
                  <a:lnTo>
                    <a:pt x="105" y="72"/>
                  </a:lnTo>
                  <a:lnTo>
                    <a:pt x="111" y="32"/>
                  </a:lnTo>
                  <a:lnTo>
                    <a:pt x="115" y="1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Freeform 807"/>
            <p:cNvSpPr>
              <a:spLocks/>
            </p:cNvSpPr>
            <p:nvPr/>
          </p:nvSpPr>
          <p:spPr bwMode="auto">
            <a:xfrm>
              <a:off x="2886" y="2756"/>
              <a:ext cx="466" cy="368"/>
            </a:xfrm>
            <a:custGeom>
              <a:avLst/>
              <a:gdLst>
                <a:gd name="T0" fmla="*/ 443 w 466"/>
                <a:gd name="T1" fmla="*/ 140 h 368"/>
                <a:gd name="T2" fmla="*/ 390 w 466"/>
                <a:gd name="T3" fmla="*/ 257 h 368"/>
                <a:gd name="T4" fmla="*/ 302 w 466"/>
                <a:gd name="T5" fmla="*/ 276 h 368"/>
                <a:gd name="T6" fmla="*/ 206 w 466"/>
                <a:gd name="T7" fmla="*/ 343 h 368"/>
                <a:gd name="T8" fmla="*/ 46 w 466"/>
                <a:gd name="T9" fmla="*/ 190 h 368"/>
                <a:gd name="T10" fmla="*/ 400 w 466"/>
                <a:gd name="T11" fmla="*/ 8 h 368"/>
                <a:gd name="T12" fmla="*/ 443 w 466"/>
                <a:gd name="T13" fmla="*/ 140 h 3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66" h="368">
                  <a:moveTo>
                    <a:pt x="443" y="140"/>
                  </a:moveTo>
                  <a:cubicBezTo>
                    <a:pt x="436" y="181"/>
                    <a:pt x="414" y="235"/>
                    <a:pt x="390" y="257"/>
                  </a:cubicBezTo>
                  <a:cubicBezTo>
                    <a:pt x="367" y="279"/>
                    <a:pt x="333" y="262"/>
                    <a:pt x="302" y="276"/>
                  </a:cubicBezTo>
                  <a:cubicBezTo>
                    <a:pt x="271" y="290"/>
                    <a:pt x="254" y="318"/>
                    <a:pt x="206" y="343"/>
                  </a:cubicBezTo>
                  <a:cubicBezTo>
                    <a:pt x="158" y="368"/>
                    <a:pt x="0" y="274"/>
                    <a:pt x="46" y="190"/>
                  </a:cubicBezTo>
                  <a:cubicBezTo>
                    <a:pt x="198" y="145"/>
                    <a:pt x="334" y="16"/>
                    <a:pt x="400" y="8"/>
                  </a:cubicBezTo>
                  <a:cubicBezTo>
                    <a:pt x="466" y="0"/>
                    <a:pt x="434" y="113"/>
                    <a:pt x="443" y="14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Freeform 808"/>
            <p:cNvSpPr>
              <a:spLocks/>
            </p:cNvSpPr>
            <p:nvPr/>
          </p:nvSpPr>
          <p:spPr bwMode="auto">
            <a:xfrm>
              <a:off x="2989" y="2689"/>
              <a:ext cx="317" cy="113"/>
            </a:xfrm>
            <a:custGeom>
              <a:avLst/>
              <a:gdLst>
                <a:gd name="T0" fmla="*/ 288 w 317"/>
                <a:gd name="T1" fmla="*/ 0 h 113"/>
                <a:gd name="T2" fmla="*/ 310 w 317"/>
                <a:gd name="T3" fmla="*/ 58 h 113"/>
                <a:gd name="T4" fmla="*/ 248 w 317"/>
                <a:gd name="T5" fmla="*/ 108 h 113"/>
                <a:gd name="T6" fmla="*/ 76 w 317"/>
                <a:gd name="T7" fmla="*/ 86 h 113"/>
                <a:gd name="T8" fmla="*/ 35 w 317"/>
                <a:gd name="T9" fmla="*/ 25 h 113"/>
                <a:gd name="T10" fmla="*/ 288 w 317"/>
                <a:gd name="T11" fmla="*/ 0 h 1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7" h="113">
                  <a:moveTo>
                    <a:pt x="288" y="0"/>
                  </a:moveTo>
                  <a:cubicBezTo>
                    <a:pt x="315" y="5"/>
                    <a:pt x="317" y="40"/>
                    <a:pt x="310" y="58"/>
                  </a:cubicBezTo>
                  <a:cubicBezTo>
                    <a:pt x="303" y="76"/>
                    <a:pt x="287" y="103"/>
                    <a:pt x="248" y="108"/>
                  </a:cubicBezTo>
                  <a:cubicBezTo>
                    <a:pt x="209" y="113"/>
                    <a:pt x="114" y="94"/>
                    <a:pt x="76" y="86"/>
                  </a:cubicBezTo>
                  <a:cubicBezTo>
                    <a:pt x="38" y="78"/>
                    <a:pt x="0" y="39"/>
                    <a:pt x="35" y="25"/>
                  </a:cubicBezTo>
                  <a:lnTo>
                    <a:pt x="288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809"/>
            <p:cNvSpPr>
              <a:spLocks/>
            </p:cNvSpPr>
            <p:nvPr/>
          </p:nvSpPr>
          <p:spPr bwMode="auto">
            <a:xfrm>
              <a:off x="2871" y="2620"/>
              <a:ext cx="414" cy="195"/>
            </a:xfrm>
            <a:custGeom>
              <a:avLst/>
              <a:gdLst>
                <a:gd name="T0" fmla="*/ 414 w 414"/>
                <a:gd name="T1" fmla="*/ 71 h 195"/>
                <a:gd name="T2" fmla="*/ 414 w 414"/>
                <a:gd name="T3" fmla="*/ 71 h 195"/>
                <a:gd name="T4" fmla="*/ 251 w 414"/>
                <a:gd name="T5" fmla="*/ 28 h 195"/>
                <a:gd name="T6" fmla="*/ 68 w 414"/>
                <a:gd name="T7" fmla="*/ 25 h 195"/>
                <a:gd name="T8" fmla="*/ 4 w 414"/>
                <a:gd name="T9" fmla="*/ 177 h 195"/>
                <a:gd name="T10" fmla="*/ 137 w 414"/>
                <a:gd name="T11" fmla="*/ 130 h 195"/>
                <a:gd name="T12" fmla="*/ 184 w 414"/>
                <a:gd name="T13" fmla="*/ 115 h 195"/>
                <a:gd name="T14" fmla="*/ 414 w 414"/>
                <a:gd name="T15" fmla="*/ 71 h 195"/>
                <a:gd name="T16" fmla="*/ 414 w 414"/>
                <a:gd name="T17" fmla="*/ 71 h 1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4" h="195">
                  <a:moveTo>
                    <a:pt x="414" y="71"/>
                  </a:moveTo>
                  <a:lnTo>
                    <a:pt x="414" y="71"/>
                  </a:lnTo>
                  <a:cubicBezTo>
                    <a:pt x="387" y="64"/>
                    <a:pt x="309" y="36"/>
                    <a:pt x="251" y="28"/>
                  </a:cubicBezTo>
                  <a:cubicBezTo>
                    <a:pt x="193" y="20"/>
                    <a:pt x="109" y="0"/>
                    <a:pt x="68" y="25"/>
                  </a:cubicBezTo>
                  <a:cubicBezTo>
                    <a:pt x="0" y="43"/>
                    <a:pt x="1" y="132"/>
                    <a:pt x="4" y="177"/>
                  </a:cubicBezTo>
                  <a:cubicBezTo>
                    <a:pt x="16" y="195"/>
                    <a:pt x="107" y="140"/>
                    <a:pt x="137" y="130"/>
                  </a:cubicBezTo>
                  <a:cubicBezTo>
                    <a:pt x="167" y="120"/>
                    <a:pt x="138" y="125"/>
                    <a:pt x="184" y="115"/>
                  </a:cubicBezTo>
                  <a:lnTo>
                    <a:pt x="414" y="71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810"/>
            <p:cNvSpPr>
              <a:spLocks/>
            </p:cNvSpPr>
            <p:nvPr/>
          </p:nvSpPr>
          <p:spPr bwMode="auto">
            <a:xfrm>
              <a:off x="2852" y="2742"/>
              <a:ext cx="424" cy="274"/>
            </a:xfrm>
            <a:custGeom>
              <a:avLst/>
              <a:gdLst>
                <a:gd name="T0" fmla="*/ 424 w 424"/>
                <a:gd name="T1" fmla="*/ 42 h 274"/>
                <a:gd name="T2" fmla="*/ 307 w 424"/>
                <a:gd name="T3" fmla="*/ 187 h 274"/>
                <a:gd name="T4" fmla="*/ 162 w 424"/>
                <a:gd name="T5" fmla="*/ 252 h 274"/>
                <a:gd name="T6" fmla="*/ 19 w 424"/>
                <a:gd name="T7" fmla="*/ 50 h 274"/>
                <a:gd name="T8" fmla="*/ 168 w 424"/>
                <a:gd name="T9" fmla="*/ 2 h 274"/>
                <a:gd name="T10" fmla="*/ 258 w 424"/>
                <a:gd name="T11" fmla="*/ 40 h 274"/>
                <a:gd name="T12" fmla="*/ 424 w 424"/>
                <a:gd name="T13" fmla="*/ 42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4" h="274">
                  <a:moveTo>
                    <a:pt x="424" y="42"/>
                  </a:moveTo>
                  <a:lnTo>
                    <a:pt x="307" y="187"/>
                  </a:lnTo>
                  <a:cubicBezTo>
                    <a:pt x="263" y="222"/>
                    <a:pt x="210" y="274"/>
                    <a:pt x="162" y="252"/>
                  </a:cubicBezTo>
                  <a:cubicBezTo>
                    <a:pt x="96" y="247"/>
                    <a:pt x="0" y="184"/>
                    <a:pt x="19" y="50"/>
                  </a:cubicBezTo>
                  <a:cubicBezTo>
                    <a:pt x="19" y="20"/>
                    <a:pt x="131" y="3"/>
                    <a:pt x="168" y="2"/>
                  </a:cubicBezTo>
                  <a:cubicBezTo>
                    <a:pt x="208" y="0"/>
                    <a:pt x="215" y="33"/>
                    <a:pt x="258" y="40"/>
                  </a:cubicBezTo>
                  <a:lnTo>
                    <a:pt x="424" y="4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9" name="Group 821"/>
          <p:cNvGrpSpPr>
            <a:grpSpLocks/>
          </p:cNvGrpSpPr>
          <p:nvPr/>
        </p:nvGrpSpPr>
        <p:grpSpPr bwMode="auto">
          <a:xfrm>
            <a:off x="3171825" y="4673600"/>
            <a:ext cx="1062038" cy="1403350"/>
            <a:chOff x="1998" y="2944"/>
            <a:chExt cx="669" cy="884"/>
          </a:xfrm>
        </p:grpSpPr>
        <p:sp>
          <p:nvSpPr>
            <p:cNvPr id="9230" name="Freeform 820"/>
            <p:cNvSpPr>
              <a:spLocks/>
            </p:cNvSpPr>
            <p:nvPr/>
          </p:nvSpPr>
          <p:spPr bwMode="auto">
            <a:xfrm>
              <a:off x="1998" y="3353"/>
              <a:ext cx="669" cy="475"/>
            </a:xfrm>
            <a:custGeom>
              <a:avLst/>
              <a:gdLst>
                <a:gd name="T0" fmla="*/ 406 w 938"/>
                <a:gd name="T1" fmla="*/ 82 h 752"/>
                <a:gd name="T2" fmla="*/ 380 w 938"/>
                <a:gd name="T3" fmla="*/ 82 h 752"/>
                <a:gd name="T4" fmla="*/ 358 w 938"/>
                <a:gd name="T5" fmla="*/ 83 h 752"/>
                <a:gd name="T6" fmla="*/ 337 w 938"/>
                <a:gd name="T7" fmla="*/ 110 h 752"/>
                <a:gd name="T8" fmla="*/ 342 w 938"/>
                <a:gd name="T9" fmla="*/ 140 h 752"/>
                <a:gd name="T10" fmla="*/ 294 w 938"/>
                <a:gd name="T11" fmla="*/ 166 h 752"/>
                <a:gd name="T12" fmla="*/ 313 w 938"/>
                <a:gd name="T13" fmla="*/ 24 h 752"/>
                <a:gd name="T14" fmla="*/ 267 w 938"/>
                <a:gd name="T15" fmla="*/ 40 h 752"/>
                <a:gd name="T16" fmla="*/ 245 w 938"/>
                <a:gd name="T17" fmla="*/ 160 h 752"/>
                <a:gd name="T18" fmla="*/ 232 w 938"/>
                <a:gd name="T19" fmla="*/ 133 h 752"/>
                <a:gd name="T20" fmla="*/ 247 w 938"/>
                <a:gd name="T21" fmla="*/ 113 h 752"/>
                <a:gd name="T22" fmla="*/ 250 w 938"/>
                <a:gd name="T23" fmla="*/ 93 h 752"/>
                <a:gd name="T24" fmla="*/ 248 w 938"/>
                <a:gd name="T25" fmla="*/ 76 h 752"/>
                <a:gd name="T26" fmla="*/ 244 w 938"/>
                <a:gd name="T27" fmla="*/ 57 h 752"/>
                <a:gd name="T28" fmla="*/ 221 w 938"/>
                <a:gd name="T29" fmla="*/ 48 h 752"/>
                <a:gd name="T30" fmla="*/ 196 w 938"/>
                <a:gd name="T31" fmla="*/ 51 h 752"/>
                <a:gd name="T32" fmla="*/ 188 w 938"/>
                <a:gd name="T33" fmla="*/ 76 h 752"/>
                <a:gd name="T34" fmla="*/ 179 w 938"/>
                <a:gd name="T35" fmla="*/ 91 h 752"/>
                <a:gd name="T36" fmla="*/ 171 w 938"/>
                <a:gd name="T37" fmla="*/ 105 h 752"/>
                <a:gd name="T38" fmla="*/ 193 w 938"/>
                <a:gd name="T39" fmla="*/ 127 h 752"/>
                <a:gd name="T40" fmla="*/ 225 w 938"/>
                <a:gd name="T41" fmla="*/ 135 h 752"/>
                <a:gd name="T42" fmla="*/ 210 w 938"/>
                <a:gd name="T43" fmla="*/ 155 h 752"/>
                <a:gd name="T44" fmla="*/ 165 w 938"/>
                <a:gd name="T45" fmla="*/ 138 h 752"/>
                <a:gd name="T46" fmla="*/ 150 w 938"/>
                <a:gd name="T47" fmla="*/ 114 h 752"/>
                <a:gd name="T48" fmla="*/ 124 w 938"/>
                <a:gd name="T49" fmla="*/ 85 h 752"/>
                <a:gd name="T50" fmla="*/ 98 w 938"/>
                <a:gd name="T51" fmla="*/ 67 h 752"/>
                <a:gd name="T52" fmla="*/ 72 w 938"/>
                <a:gd name="T53" fmla="*/ 59 h 752"/>
                <a:gd name="T54" fmla="*/ 52 w 938"/>
                <a:gd name="T55" fmla="*/ 60 h 752"/>
                <a:gd name="T56" fmla="*/ 29 w 938"/>
                <a:gd name="T57" fmla="*/ 69 h 752"/>
                <a:gd name="T58" fmla="*/ 7 w 938"/>
                <a:gd name="T59" fmla="*/ 78 h 752"/>
                <a:gd name="T60" fmla="*/ 31 w 938"/>
                <a:gd name="T61" fmla="*/ 110 h 752"/>
                <a:gd name="T62" fmla="*/ 34 w 938"/>
                <a:gd name="T63" fmla="*/ 128 h 752"/>
                <a:gd name="T64" fmla="*/ 79 w 938"/>
                <a:gd name="T65" fmla="*/ 147 h 752"/>
                <a:gd name="T66" fmla="*/ 93 w 938"/>
                <a:gd name="T67" fmla="*/ 159 h 752"/>
                <a:gd name="T68" fmla="*/ 138 w 938"/>
                <a:gd name="T69" fmla="*/ 149 h 752"/>
                <a:gd name="T70" fmla="*/ 178 w 938"/>
                <a:gd name="T71" fmla="*/ 152 h 752"/>
                <a:gd name="T72" fmla="*/ 194 w 938"/>
                <a:gd name="T73" fmla="*/ 167 h 752"/>
                <a:gd name="T74" fmla="*/ 155 w 938"/>
                <a:gd name="T75" fmla="*/ 165 h 752"/>
                <a:gd name="T76" fmla="*/ 110 w 938"/>
                <a:gd name="T77" fmla="*/ 169 h 752"/>
                <a:gd name="T78" fmla="*/ 100 w 938"/>
                <a:gd name="T79" fmla="*/ 184 h 752"/>
                <a:gd name="T80" fmla="*/ 91 w 938"/>
                <a:gd name="T81" fmla="*/ 203 h 752"/>
                <a:gd name="T82" fmla="*/ 73 w 938"/>
                <a:gd name="T83" fmla="*/ 218 h 752"/>
                <a:gd name="T84" fmla="*/ 72 w 938"/>
                <a:gd name="T85" fmla="*/ 246 h 752"/>
                <a:gd name="T86" fmla="*/ 103 w 938"/>
                <a:gd name="T87" fmla="*/ 251 h 752"/>
                <a:gd name="T88" fmla="*/ 120 w 938"/>
                <a:gd name="T89" fmla="*/ 251 h 752"/>
                <a:gd name="T90" fmla="*/ 148 w 938"/>
                <a:gd name="T91" fmla="*/ 234 h 752"/>
                <a:gd name="T92" fmla="*/ 165 w 938"/>
                <a:gd name="T93" fmla="*/ 222 h 752"/>
                <a:gd name="T94" fmla="*/ 182 w 938"/>
                <a:gd name="T95" fmla="*/ 186 h 752"/>
                <a:gd name="T96" fmla="*/ 203 w 938"/>
                <a:gd name="T97" fmla="*/ 167 h 752"/>
                <a:gd name="T98" fmla="*/ 236 w 938"/>
                <a:gd name="T99" fmla="*/ 164 h 752"/>
                <a:gd name="T100" fmla="*/ 270 w 938"/>
                <a:gd name="T101" fmla="*/ 294 h 752"/>
                <a:gd name="T102" fmla="*/ 296 w 938"/>
                <a:gd name="T103" fmla="*/ 298 h 752"/>
                <a:gd name="T104" fmla="*/ 315 w 938"/>
                <a:gd name="T105" fmla="*/ 155 h 752"/>
                <a:gd name="T106" fmla="*/ 347 w 938"/>
                <a:gd name="T107" fmla="*/ 143 h 752"/>
                <a:gd name="T108" fmla="*/ 380 w 938"/>
                <a:gd name="T109" fmla="*/ 146 h 752"/>
                <a:gd name="T110" fmla="*/ 411 w 938"/>
                <a:gd name="T111" fmla="*/ 138 h 752"/>
                <a:gd name="T112" fmla="*/ 432 w 938"/>
                <a:gd name="T113" fmla="*/ 128 h 752"/>
                <a:gd name="T114" fmla="*/ 459 w 938"/>
                <a:gd name="T115" fmla="*/ 116 h 752"/>
                <a:gd name="T116" fmla="*/ 453 w 938"/>
                <a:gd name="T117" fmla="*/ 101 h 752"/>
                <a:gd name="T118" fmla="*/ 477 w 938"/>
                <a:gd name="T119" fmla="*/ 78 h 75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8" h="752">
                  <a:moveTo>
                    <a:pt x="848" y="188"/>
                  </a:moveTo>
                  <a:lnTo>
                    <a:pt x="848" y="188"/>
                  </a:lnTo>
                  <a:lnTo>
                    <a:pt x="824" y="192"/>
                  </a:lnTo>
                  <a:lnTo>
                    <a:pt x="810" y="198"/>
                  </a:lnTo>
                  <a:lnTo>
                    <a:pt x="800" y="202"/>
                  </a:lnTo>
                  <a:lnTo>
                    <a:pt x="798" y="206"/>
                  </a:lnTo>
                  <a:lnTo>
                    <a:pt x="790" y="180"/>
                  </a:lnTo>
                  <a:lnTo>
                    <a:pt x="788" y="180"/>
                  </a:lnTo>
                  <a:lnTo>
                    <a:pt x="782" y="182"/>
                  </a:lnTo>
                  <a:lnTo>
                    <a:pt x="768" y="190"/>
                  </a:lnTo>
                  <a:lnTo>
                    <a:pt x="748" y="206"/>
                  </a:lnTo>
                  <a:lnTo>
                    <a:pt x="728" y="220"/>
                  </a:lnTo>
                  <a:lnTo>
                    <a:pt x="716" y="228"/>
                  </a:lnTo>
                  <a:lnTo>
                    <a:pt x="708" y="230"/>
                  </a:lnTo>
                  <a:lnTo>
                    <a:pt x="706" y="230"/>
                  </a:lnTo>
                  <a:lnTo>
                    <a:pt x="704" y="208"/>
                  </a:lnTo>
                  <a:lnTo>
                    <a:pt x="696" y="216"/>
                  </a:lnTo>
                  <a:lnTo>
                    <a:pt x="682" y="236"/>
                  </a:lnTo>
                  <a:lnTo>
                    <a:pt x="674" y="248"/>
                  </a:lnTo>
                  <a:lnTo>
                    <a:pt x="668" y="262"/>
                  </a:lnTo>
                  <a:lnTo>
                    <a:pt x="662" y="276"/>
                  </a:lnTo>
                  <a:lnTo>
                    <a:pt x="660" y="290"/>
                  </a:lnTo>
                  <a:lnTo>
                    <a:pt x="662" y="314"/>
                  </a:lnTo>
                  <a:lnTo>
                    <a:pt x="666" y="332"/>
                  </a:lnTo>
                  <a:lnTo>
                    <a:pt x="672" y="350"/>
                  </a:lnTo>
                  <a:lnTo>
                    <a:pt x="636" y="364"/>
                  </a:lnTo>
                  <a:lnTo>
                    <a:pt x="626" y="368"/>
                  </a:lnTo>
                  <a:lnTo>
                    <a:pt x="616" y="376"/>
                  </a:lnTo>
                  <a:lnTo>
                    <a:pt x="596" y="396"/>
                  </a:lnTo>
                  <a:lnTo>
                    <a:pt x="578" y="416"/>
                  </a:lnTo>
                  <a:lnTo>
                    <a:pt x="566" y="430"/>
                  </a:lnTo>
                  <a:lnTo>
                    <a:pt x="566" y="240"/>
                  </a:lnTo>
                  <a:lnTo>
                    <a:pt x="564" y="100"/>
                  </a:lnTo>
                  <a:cubicBezTo>
                    <a:pt x="573" y="93"/>
                    <a:pt x="604" y="77"/>
                    <a:pt x="616" y="60"/>
                  </a:cubicBezTo>
                  <a:cubicBezTo>
                    <a:pt x="628" y="43"/>
                    <a:pt x="632" y="8"/>
                    <a:pt x="634" y="0"/>
                  </a:cubicBezTo>
                  <a:lnTo>
                    <a:pt x="522" y="4"/>
                  </a:lnTo>
                  <a:lnTo>
                    <a:pt x="452" y="14"/>
                  </a:lnTo>
                  <a:cubicBezTo>
                    <a:pt x="443" y="25"/>
                    <a:pt x="458" y="53"/>
                    <a:pt x="470" y="68"/>
                  </a:cubicBezTo>
                  <a:cubicBezTo>
                    <a:pt x="482" y="83"/>
                    <a:pt x="517" y="96"/>
                    <a:pt x="526" y="102"/>
                  </a:cubicBezTo>
                  <a:cubicBezTo>
                    <a:pt x="527" y="122"/>
                    <a:pt x="534" y="168"/>
                    <a:pt x="534" y="220"/>
                  </a:cubicBezTo>
                  <a:lnTo>
                    <a:pt x="526" y="412"/>
                  </a:lnTo>
                  <a:lnTo>
                    <a:pt x="506" y="406"/>
                  </a:lnTo>
                  <a:lnTo>
                    <a:pt x="482" y="400"/>
                  </a:lnTo>
                  <a:lnTo>
                    <a:pt x="456" y="394"/>
                  </a:lnTo>
                  <a:lnTo>
                    <a:pt x="452" y="382"/>
                  </a:lnTo>
                  <a:lnTo>
                    <a:pt x="452" y="372"/>
                  </a:lnTo>
                  <a:lnTo>
                    <a:pt x="452" y="350"/>
                  </a:lnTo>
                  <a:lnTo>
                    <a:pt x="456" y="334"/>
                  </a:lnTo>
                  <a:lnTo>
                    <a:pt x="458" y="328"/>
                  </a:lnTo>
                  <a:lnTo>
                    <a:pt x="460" y="326"/>
                  </a:lnTo>
                  <a:lnTo>
                    <a:pt x="468" y="318"/>
                  </a:lnTo>
                  <a:lnTo>
                    <a:pt x="476" y="306"/>
                  </a:lnTo>
                  <a:lnTo>
                    <a:pt x="486" y="284"/>
                  </a:lnTo>
                  <a:lnTo>
                    <a:pt x="498" y="252"/>
                  </a:lnTo>
                  <a:lnTo>
                    <a:pt x="500" y="244"/>
                  </a:lnTo>
                  <a:lnTo>
                    <a:pt x="482" y="254"/>
                  </a:lnTo>
                  <a:lnTo>
                    <a:pt x="492" y="232"/>
                  </a:lnTo>
                  <a:lnTo>
                    <a:pt x="498" y="214"/>
                  </a:lnTo>
                  <a:lnTo>
                    <a:pt x="502" y="196"/>
                  </a:lnTo>
                  <a:lnTo>
                    <a:pt x="506" y="176"/>
                  </a:lnTo>
                  <a:lnTo>
                    <a:pt x="488" y="192"/>
                  </a:lnTo>
                  <a:lnTo>
                    <a:pt x="490" y="178"/>
                  </a:lnTo>
                  <a:lnTo>
                    <a:pt x="490" y="156"/>
                  </a:lnTo>
                  <a:lnTo>
                    <a:pt x="490" y="152"/>
                  </a:lnTo>
                  <a:lnTo>
                    <a:pt x="488" y="148"/>
                  </a:lnTo>
                  <a:lnTo>
                    <a:pt x="480" y="142"/>
                  </a:lnTo>
                  <a:lnTo>
                    <a:pt x="470" y="136"/>
                  </a:lnTo>
                  <a:lnTo>
                    <a:pt x="462" y="154"/>
                  </a:lnTo>
                  <a:lnTo>
                    <a:pt x="454" y="148"/>
                  </a:lnTo>
                  <a:lnTo>
                    <a:pt x="434" y="120"/>
                  </a:lnTo>
                  <a:lnTo>
                    <a:pt x="424" y="104"/>
                  </a:lnTo>
                  <a:lnTo>
                    <a:pt x="418" y="90"/>
                  </a:lnTo>
                  <a:lnTo>
                    <a:pt x="416" y="80"/>
                  </a:lnTo>
                  <a:lnTo>
                    <a:pt x="398" y="104"/>
                  </a:lnTo>
                  <a:lnTo>
                    <a:pt x="386" y="126"/>
                  </a:lnTo>
                  <a:lnTo>
                    <a:pt x="374" y="148"/>
                  </a:lnTo>
                  <a:lnTo>
                    <a:pt x="370" y="166"/>
                  </a:lnTo>
                  <a:lnTo>
                    <a:pt x="368" y="180"/>
                  </a:lnTo>
                  <a:lnTo>
                    <a:pt x="370" y="188"/>
                  </a:lnTo>
                  <a:lnTo>
                    <a:pt x="370" y="192"/>
                  </a:lnTo>
                  <a:lnTo>
                    <a:pt x="346" y="188"/>
                  </a:lnTo>
                  <a:lnTo>
                    <a:pt x="346" y="190"/>
                  </a:lnTo>
                  <a:lnTo>
                    <a:pt x="344" y="196"/>
                  </a:lnTo>
                  <a:lnTo>
                    <a:pt x="346" y="208"/>
                  </a:lnTo>
                  <a:lnTo>
                    <a:pt x="352" y="228"/>
                  </a:lnTo>
                  <a:lnTo>
                    <a:pt x="356" y="250"/>
                  </a:lnTo>
                  <a:lnTo>
                    <a:pt x="358" y="262"/>
                  </a:lnTo>
                  <a:lnTo>
                    <a:pt x="356" y="268"/>
                  </a:lnTo>
                  <a:lnTo>
                    <a:pt x="356" y="270"/>
                  </a:lnTo>
                  <a:lnTo>
                    <a:pt x="336" y="264"/>
                  </a:lnTo>
                  <a:lnTo>
                    <a:pt x="340" y="272"/>
                  </a:lnTo>
                  <a:lnTo>
                    <a:pt x="352" y="290"/>
                  </a:lnTo>
                  <a:lnTo>
                    <a:pt x="360" y="300"/>
                  </a:lnTo>
                  <a:lnTo>
                    <a:pt x="368" y="310"/>
                  </a:lnTo>
                  <a:lnTo>
                    <a:pt x="378" y="318"/>
                  </a:lnTo>
                  <a:lnTo>
                    <a:pt x="388" y="324"/>
                  </a:lnTo>
                  <a:lnTo>
                    <a:pt x="410" y="332"/>
                  </a:lnTo>
                  <a:lnTo>
                    <a:pt x="426" y="336"/>
                  </a:lnTo>
                  <a:lnTo>
                    <a:pt x="442" y="338"/>
                  </a:lnTo>
                  <a:lnTo>
                    <a:pt x="440" y="368"/>
                  </a:lnTo>
                  <a:lnTo>
                    <a:pt x="442" y="380"/>
                  </a:lnTo>
                  <a:lnTo>
                    <a:pt x="444" y="392"/>
                  </a:lnTo>
                  <a:lnTo>
                    <a:pt x="414" y="388"/>
                  </a:lnTo>
                  <a:lnTo>
                    <a:pt x="372" y="378"/>
                  </a:lnTo>
                  <a:lnTo>
                    <a:pt x="358" y="374"/>
                  </a:lnTo>
                  <a:lnTo>
                    <a:pt x="344" y="366"/>
                  </a:lnTo>
                  <a:lnTo>
                    <a:pt x="334" y="356"/>
                  </a:lnTo>
                  <a:lnTo>
                    <a:pt x="324" y="346"/>
                  </a:lnTo>
                  <a:lnTo>
                    <a:pt x="310" y="330"/>
                  </a:lnTo>
                  <a:lnTo>
                    <a:pt x="304" y="322"/>
                  </a:lnTo>
                  <a:lnTo>
                    <a:pt x="304" y="318"/>
                  </a:lnTo>
                  <a:lnTo>
                    <a:pt x="302" y="306"/>
                  </a:lnTo>
                  <a:lnTo>
                    <a:pt x="294" y="286"/>
                  </a:lnTo>
                  <a:lnTo>
                    <a:pt x="288" y="272"/>
                  </a:lnTo>
                  <a:lnTo>
                    <a:pt x="278" y="258"/>
                  </a:lnTo>
                  <a:lnTo>
                    <a:pt x="262" y="234"/>
                  </a:lnTo>
                  <a:lnTo>
                    <a:pt x="252" y="220"/>
                  </a:lnTo>
                  <a:lnTo>
                    <a:pt x="244" y="212"/>
                  </a:lnTo>
                  <a:lnTo>
                    <a:pt x="240" y="238"/>
                  </a:lnTo>
                  <a:lnTo>
                    <a:pt x="224" y="210"/>
                  </a:lnTo>
                  <a:lnTo>
                    <a:pt x="210" y="188"/>
                  </a:lnTo>
                  <a:lnTo>
                    <a:pt x="194" y="168"/>
                  </a:lnTo>
                  <a:lnTo>
                    <a:pt x="174" y="150"/>
                  </a:lnTo>
                  <a:lnTo>
                    <a:pt x="176" y="180"/>
                  </a:lnTo>
                  <a:lnTo>
                    <a:pt x="164" y="168"/>
                  </a:lnTo>
                  <a:lnTo>
                    <a:pt x="154" y="158"/>
                  </a:lnTo>
                  <a:lnTo>
                    <a:pt x="142" y="148"/>
                  </a:lnTo>
                  <a:lnTo>
                    <a:pt x="136" y="146"/>
                  </a:lnTo>
                  <a:lnTo>
                    <a:pt x="130" y="144"/>
                  </a:lnTo>
                  <a:lnTo>
                    <a:pt x="116" y="146"/>
                  </a:lnTo>
                  <a:lnTo>
                    <a:pt x="106" y="148"/>
                  </a:lnTo>
                  <a:lnTo>
                    <a:pt x="102" y="150"/>
                  </a:lnTo>
                  <a:lnTo>
                    <a:pt x="116" y="176"/>
                  </a:lnTo>
                  <a:lnTo>
                    <a:pt x="104" y="176"/>
                  </a:lnTo>
                  <a:lnTo>
                    <a:pt x="86" y="176"/>
                  </a:lnTo>
                  <a:lnTo>
                    <a:pt x="58" y="174"/>
                  </a:lnTo>
                  <a:lnTo>
                    <a:pt x="32" y="170"/>
                  </a:lnTo>
                  <a:lnTo>
                    <a:pt x="14" y="166"/>
                  </a:lnTo>
                  <a:lnTo>
                    <a:pt x="4" y="162"/>
                  </a:lnTo>
                  <a:lnTo>
                    <a:pt x="0" y="160"/>
                  </a:lnTo>
                  <a:lnTo>
                    <a:pt x="14" y="196"/>
                  </a:lnTo>
                  <a:lnTo>
                    <a:pt x="26" y="226"/>
                  </a:lnTo>
                  <a:lnTo>
                    <a:pt x="34" y="242"/>
                  </a:lnTo>
                  <a:lnTo>
                    <a:pt x="44" y="256"/>
                  </a:lnTo>
                  <a:lnTo>
                    <a:pt x="52" y="268"/>
                  </a:lnTo>
                  <a:lnTo>
                    <a:pt x="60" y="276"/>
                  </a:lnTo>
                  <a:lnTo>
                    <a:pt x="74" y="290"/>
                  </a:lnTo>
                  <a:lnTo>
                    <a:pt x="84" y="296"/>
                  </a:lnTo>
                  <a:lnTo>
                    <a:pt x="88" y="296"/>
                  </a:lnTo>
                  <a:lnTo>
                    <a:pt x="66" y="318"/>
                  </a:lnTo>
                  <a:lnTo>
                    <a:pt x="68" y="320"/>
                  </a:lnTo>
                  <a:lnTo>
                    <a:pt x="74" y="326"/>
                  </a:lnTo>
                  <a:lnTo>
                    <a:pt x="88" y="334"/>
                  </a:lnTo>
                  <a:lnTo>
                    <a:pt x="114" y="346"/>
                  </a:lnTo>
                  <a:lnTo>
                    <a:pt x="142" y="358"/>
                  </a:lnTo>
                  <a:lnTo>
                    <a:pt x="156" y="368"/>
                  </a:lnTo>
                  <a:lnTo>
                    <a:pt x="162" y="374"/>
                  </a:lnTo>
                  <a:lnTo>
                    <a:pt x="162" y="376"/>
                  </a:lnTo>
                  <a:lnTo>
                    <a:pt x="144" y="392"/>
                  </a:lnTo>
                  <a:lnTo>
                    <a:pt x="154" y="394"/>
                  </a:lnTo>
                  <a:lnTo>
                    <a:pt x="182" y="398"/>
                  </a:lnTo>
                  <a:lnTo>
                    <a:pt x="200" y="398"/>
                  </a:lnTo>
                  <a:lnTo>
                    <a:pt x="216" y="398"/>
                  </a:lnTo>
                  <a:lnTo>
                    <a:pt x="234" y="396"/>
                  </a:lnTo>
                  <a:lnTo>
                    <a:pt x="248" y="390"/>
                  </a:lnTo>
                  <a:lnTo>
                    <a:pt x="272" y="374"/>
                  </a:lnTo>
                  <a:lnTo>
                    <a:pt x="290" y="360"/>
                  </a:lnTo>
                  <a:lnTo>
                    <a:pt x="304" y="346"/>
                  </a:lnTo>
                  <a:lnTo>
                    <a:pt x="336" y="374"/>
                  </a:lnTo>
                  <a:lnTo>
                    <a:pt x="350" y="382"/>
                  </a:lnTo>
                  <a:lnTo>
                    <a:pt x="370" y="390"/>
                  </a:lnTo>
                  <a:lnTo>
                    <a:pt x="410" y="400"/>
                  </a:lnTo>
                  <a:lnTo>
                    <a:pt x="398" y="408"/>
                  </a:lnTo>
                  <a:lnTo>
                    <a:pt x="382" y="420"/>
                  </a:lnTo>
                  <a:lnTo>
                    <a:pt x="356" y="446"/>
                  </a:lnTo>
                  <a:lnTo>
                    <a:pt x="342" y="436"/>
                  </a:lnTo>
                  <a:lnTo>
                    <a:pt x="326" y="426"/>
                  </a:lnTo>
                  <a:lnTo>
                    <a:pt x="306" y="414"/>
                  </a:lnTo>
                  <a:lnTo>
                    <a:pt x="292" y="412"/>
                  </a:lnTo>
                  <a:lnTo>
                    <a:pt x="278" y="410"/>
                  </a:lnTo>
                  <a:lnTo>
                    <a:pt x="264" y="412"/>
                  </a:lnTo>
                  <a:lnTo>
                    <a:pt x="250" y="414"/>
                  </a:lnTo>
                  <a:lnTo>
                    <a:pt x="226" y="420"/>
                  </a:lnTo>
                  <a:lnTo>
                    <a:pt x="216" y="422"/>
                  </a:lnTo>
                  <a:lnTo>
                    <a:pt x="234" y="434"/>
                  </a:lnTo>
                  <a:lnTo>
                    <a:pt x="234" y="436"/>
                  </a:lnTo>
                  <a:lnTo>
                    <a:pt x="230" y="442"/>
                  </a:lnTo>
                  <a:lnTo>
                    <a:pt x="218" y="450"/>
                  </a:lnTo>
                  <a:lnTo>
                    <a:pt x="196" y="462"/>
                  </a:lnTo>
                  <a:lnTo>
                    <a:pt x="176" y="476"/>
                  </a:lnTo>
                  <a:lnTo>
                    <a:pt x="164" y="484"/>
                  </a:lnTo>
                  <a:lnTo>
                    <a:pt x="160" y="490"/>
                  </a:lnTo>
                  <a:lnTo>
                    <a:pt x="158" y="492"/>
                  </a:lnTo>
                  <a:lnTo>
                    <a:pt x="178" y="508"/>
                  </a:lnTo>
                  <a:lnTo>
                    <a:pt x="176" y="508"/>
                  </a:lnTo>
                  <a:lnTo>
                    <a:pt x="168" y="514"/>
                  </a:lnTo>
                  <a:lnTo>
                    <a:pt x="156" y="526"/>
                  </a:lnTo>
                  <a:lnTo>
                    <a:pt x="144" y="546"/>
                  </a:lnTo>
                  <a:lnTo>
                    <a:pt x="134" y="572"/>
                  </a:lnTo>
                  <a:lnTo>
                    <a:pt x="124" y="600"/>
                  </a:lnTo>
                  <a:lnTo>
                    <a:pt x="118" y="630"/>
                  </a:lnTo>
                  <a:lnTo>
                    <a:pt x="128" y="624"/>
                  </a:lnTo>
                  <a:lnTo>
                    <a:pt x="142" y="618"/>
                  </a:lnTo>
                  <a:lnTo>
                    <a:pt x="166" y="612"/>
                  </a:lnTo>
                  <a:lnTo>
                    <a:pt x="188" y="608"/>
                  </a:lnTo>
                  <a:lnTo>
                    <a:pt x="202" y="608"/>
                  </a:lnTo>
                  <a:lnTo>
                    <a:pt x="214" y="606"/>
                  </a:lnTo>
                  <a:lnTo>
                    <a:pt x="204" y="628"/>
                  </a:lnTo>
                  <a:lnTo>
                    <a:pt x="216" y="632"/>
                  </a:lnTo>
                  <a:lnTo>
                    <a:pt x="226" y="632"/>
                  </a:lnTo>
                  <a:lnTo>
                    <a:pt x="232" y="630"/>
                  </a:lnTo>
                  <a:lnTo>
                    <a:pt x="236" y="628"/>
                  </a:lnTo>
                  <a:lnTo>
                    <a:pt x="254" y="608"/>
                  </a:lnTo>
                  <a:lnTo>
                    <a:pt x="264" y="598"/>
                  </a:lnTo>
                  <a:lnTo>
                    <a:pt x="264" y="624"/>
                  </a:lnTo>
                  <a:lnTo>
                    <a:pt x="280" y="606"/>
                  </a:lnTo>
                  <a:lnTo>
                    <a:pt x="292" y="588"/>
                  </a:lnTo>
                  <a:lnTo>
                    <a:pt x="302" y="568"/>
                  </a:lnTo>
                  <a:lnTo>
                    <a:pt x="312" y="544"/>
                  </a:lnTo>
                  <a:lnTo>
                    <a:pt x="318" y="564"/>
                  </a:lnTo>
                  <a:lnTo>
                    <a:pt x="324" y="558"/>
                  </a:lnTo>
                  <a:lnTo>
                    <a:pt x="342" y="522"/>
                  </a:lnTo>
                  <a:lnTo>
                    <a:pt x="354" y="498"/>
                  </a:lnTo>
                  <a:lnTo>
                    <a:pt x="358" y="480"/>
                  </a:lnTo>
                  <a:lnTo>
                    <a:pt x="358" y="470"/>
                  </a:lnTo>
                  <a:lnTo>
                    <a:pt x="358" y="466"/>
                  </a:lnTo>
                  <a:lnTo>
                    <a:pt x="362" y="460"/>
                  </a:lnTo>
                  <a:lnTo>
                    <a:pt x="372" y="444"/>
                  </a:lnTo>
                  <a:lnTo>
                    <a:pt x="380" y="436"/>
                  </a:lnTo>
                  <a:lnTo>
                    <a:pt x="388" y="426"/>
                  </a:lnTo>
                  <a:lnTo>
                    <a:pt x="398" y="418"/>
                  </a:lnTo>
                  <a:lnTo>
                    <a:pt x="410" y="412"/>
                  </a:lnTo>
                  <a:lnTo>
                    <a:pt x="422" y="408"/>
                  </a:lnTo>
                  <a:lnTo>
                    <a:pt x="434" y="406"/>
                  </a:lnTo>
                  <a:lnTo>
                    <a:pt x="464" y="410"/>
                  </a:lnTo>
                  <a:lnTo>
                    <a:pt x="490" y="416"/>
                  </a:lnTo>
                  <a:lnTo>
                    <a:pt x="528" y="426"/>
                  </a:lnTo>
                  <a:lnTo>
                    <a:pt x="526" y="690"/>
                  </a:lnTo>
                  <a:lnTo>
                    <a:pt x="530" y="722"/>
                  </a:lnTo>
                  <a:lnTo>
                    <a:pt x="532" y="736"/>
                  </a:lnTo>
                  <a:lnTo>
                    <a:pt x="536" y="744"/>
                  </a:lnTo>
                  <a:lnTo>
                    <a:pt x="538" y="750"/>
                  </a:lnTo>
                  <a:lnTo>
                    <a:pt x="542" y="752"/>
                  </a:lnTo>
                  <a:lnTo>
                    <a:pt x="582" y="748"/>
                  </a:lnTo>
                  <a:lnTo>
                    <a:pt x="576" y="652"/>
                  </a:lnTo>
                  <a:lnTo>
                    <a:pt x="568" y="454"/>
                  </a:lnTo>
                  <a:lnTo>
                    <a:pt x="590" y="422"/>
                  </a:lnTo>
                  <a:lnTo>
                    <a:pt x="604" y="404"/>
                  </a:lnTo>
                  <a:lnTo>
                    <a:pt x="618" y="388"/>
                  </a:lnTo>
                  <a:lnTo>
                    <a:pt x="628" y="380"/>
                  </a:lnTo>
                  <a:lnTo>
                    <a:pt x="640" y="374"/>
                  </a:lnTo>
                  <a:lnTo>
                    <a:pt x="652" y="368"/>
                  </a:lnTo>
                  <a:lnTo>
                    <a:pt x="664" y="364"/>
                  </a:lnTo>
                  <a:lnTo>
                    <a:pt x="682" y="360"/>
                  </a:lnTo>
                  <a:lnTo>
                    <a:pt x="688" y="360"/>
                  </a:lnTo>
                  <a:lnTo>
                    <a:pt x="692" y="362"/>
                  </a:lnTo>
                  <a:lnTo>
                    <a:pt x="704" y="364"/>
                  </a:lnTo>
                  <a:lnTo>
                    <a:pt x="722" y="368"/>
                  </a:lnTo>
                  <a:lnTo>
                    <a:pt x="748" y="366"/>
                  </a:lnTo>
                  <a:lnTo>
                    <a:pt x="790" y="362"/>
                  </a:lnTo>
                  <a:lnTo>
                    <a:pt x="798" y="360"/>
                  </a:lnTo>
                  <a:lnTo>
                    <a:pt x="780" y="346"/>
                  </a:lnTo>
                  <a:lnTo>
                    <a:pt x="808" y="346"/>
                  </a:lnTo>
                  <a:lnTo>
                    <a:pt x="830" y="344"/>
                  </a:lnTo>
                  <a:lnTo>
                    <a:pt x="852" y="338"/>
                  </a:lnTo>
                  <a:lnTo>
                    <a:pt x="876" y="332"/>
                  </a:lnTo>
                  <a:lnTo>
                    <a:pt x="850" y="322"/>
                  </a:lnTo>
                  <a:lnTo>
                    <a:pt x="864" y="316"/>
                  </a:lnTo>
                  <a:lnTo>
                    <a:pt x="890" y="308"/>
                  </a:lnTo>
                  <a:lnTo>
                    <a:pt x="894" y="304"/>
                  </a:lnTo>
                  <a:lnTo>
                    <a:pt x="898" y="300"/>
                  </a:lnTo>
                  <a:lnTo>
                    <a:pt x="902" y="290"/>
                  </a:lnTo>
                  <a:lnTo>
                    <a:pt x="904" y="280"/>
                  </a:lnTo>
                  <a:lnTo>
                    <a:pt x="904" y="276"/>
                  </a:lnTo>
                  <a:lnTo>
                    <a:pt x="878" y="276"/>
                  </a:lnTo>
                  <a:lnTo>
                    <a:pt x="884" y="266"/>
                  </a:lnTo>
                  <a:lnTo>
                    <a:pt x="890" y="254"/>
                  </a:lnTo>
                  <a:lnTo>
                    <a:pt x="904" y="234"/>
                  </a:lnTo>
                  <a:lnTo>
                    <a:pt x="918" y="214"/>
                  </a:lnTo>
                  <a:lnTo>
                    <a:pt x="928" y="202"/>
                  </a:lnTo>
                  <a:lnTo>
                    <a:pt x="938" y="194"/>
                  </a:lnTo>
                  <a:lnTo>
                    <a:pt x="906" y="190"/>
                  </a:lnTo>
                  <a:lnTo>
                    <a:pt x="876" y="188"/>
                  </a:lnTo>
                  <a:lnTo>
                    <a:pt x="848" y="18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812"/>
            <p:cNvSpPr>
              <a:spLocks/>
            </p:cNvSpPr>
            <p:nvPr/>
          </p:nvSpPr>
          <p:spPr bwMode="auto">
            <a:xfrm>
              <a:off x="2422" y="3047"/>
              <a:ext cx="140" cy="324"/>
            </a:xfrm>
            <a:custGeom>
              <a:avLst/>
              <a:gdLst>
                <a:gd name="T0" fmla="*/ 0 w 197"/>
                <a:gd name="T1" fmla="*/ 218 h 457"/>
                <a:gd name="T2" fmla="*/ 28 w 197"/>
                <a:gd name="T3" fmla="*/ 196 h 457"/>
                <a:gd name="T4" fmla="*/ 58 w 197"/>
                <a:gd name="T5" fmla="*/ 125 h 457"/>
                <a:gd name="T6" fmla="*/ 60 w 197"/>
                <a:gd name="T7" fmla="*/ 50 h 457"/>
                <a:gd name="T8" fmla="*/ 98 w 197"/>
                <a:gd name="T9" fmla="*/ 5 h 457"/>
                <a:gd name="T10" fmla="*/ 68 w 197"/>
                <a:gd name="T11" fmla="*/ 81 h 457"/>
                <a:gd name="T12" fmla="*/ 70 w 197"/>
                <a:gd name="T13" fmla="*/ 158 h 457"/>
                <a:gd name="T14" fmla="*/ 24 w 197"/>
                <a:gd name="T15" fmla="*/ 218 h 457"/>
                <a:gd name="T16" fmla="*/ 0 w 197"/>
                <a:gd name="T17" fmla="*/ 218 h 457"/>
                <a:gd name="T18" fmla="*/ 0 w 197"/>
                <a:gd name="T19" fmla="*/ 218 h 4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7" h="457">
                  <a:moveTo>
                    <a:pt x="0" y="435"/>
                  </a:moveTo>
                  <a:cubicBezTo>
                    <a:pt x="10" y="428"/>
                    <a:pt x="36" y="421"/>
                    <a:pt x="55" y="390"/>
                  </a:cubicBezTo>
                  <a:cubicBezTo>
                    <a:pt x="74" y="358"/>
                    <a:pt x="103" y="297"/>
                    <a:pt x="114" y="249"/>
                  </a:cubicBezTo>
                  <a:cubicBezTo>
                    <a:pt x="125" y="200"/>
                    <a:pt x="113" y="144"/>
                    <a:pt x="118" y="100"/>
                  </a:cubicBezTo>
                  <a:cubicBezTo>
                    <a:pt x="130" y="6"/>
                    <a:pt x="191" y="0"/>
                    <a:pt x="194" y="10"/>
                  </a:cubicBezTo>
                  <a:cubicBezTo>
                    <a:pt x="197" y="20"/>
                    <a:pt x="134" y="12"/>
                    <a:pt x="134" y="161"/>
                  </a:cubicBezTo>
                  <a:cubicBezTo>
                    <a:pt x="144" y="236"/>
                    <a:pt x="155" y="265"/>
                    <a:pt x="140" y="314"/>
                  </a:cubicBezTo>
                  <a:cubicBezTo>
                    <a:pt x="126" y="363"/>
                    <a:pt x="100" y="416"/>
                    <a:pt x="48" y="434"/>
                  </a:cubicBezTo>
                  <a:cubicBezTo>
                    <a:pt x="24" y="457"/>
                    <a:pt x="11" y="437"/>
                    <a:pt x="0" y="43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814"/>
            <p:cNvSpPr>
              <a:spLocks/>
            </p:cNvSpPr>
            <p:nvPr/>
          </p:nvSpPr>
          <p:spPr bwMode="auto">
            <a:xfrm>
              <a:off x="2290" y="2944"/>
              <a:ext cx="211" cy="94"/>
            </a:xfrm>
            <a:custGeom>
              <a:avLst/>
              <a:gdLst>
                <a:gd name="T0" fmla="*/ 146 w 298"/>
                <a:gd name="T1" fmla="*/ 32 h 132"/>
                <a:gd name="T2" fmla="*/ 102 w 298"/>
                <a:gd name="T3" fmla="*/ 19 h 132"/>
                <a:gd name="T4" fmla="*/ 69 w 298"/>
                <a:gd name="T5" fmla="*/ 4 h 132"/>
                <a:gd name="T6" fmla="*/ 40 w 298"/>
                <a:gd name="T7" fmla="*/ 14 h 132"/>
                <a:gd name="T8" fmla="*/ 6 w 298"/>
                <a:gd name="T9" fmla="*/ 25 h 132"/>
                <a:gd name="T10" fmla="*/ 79 w 298"/>
                <a:gd name="T11" fmla="*/ 67 h 132"/>
                <a:gd name="T12" fmla="*/ 146 w 298"/>
                <a:gd name="T13" fmla="*/ 32 h 1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8" h="132">
                  <a:moveTo>
                    <a:pt x="291" y="63"/>
                  </a:moveTo>
                  <a:cubicBezTo>
                    <a:pt x="298" y="47"/>
                    <a:pt x="228" y="46"/>
                    <a:pt x="203" y="37"/>
                  </a:cubicBezTo>
                  <a:cubicBezTo>
                    <a:pt x="178" y="28"/>
                    <a:pt x="160" y="11"/>
                    <a:pt x="139" y="9"/>
                  </a:cubicBezTo>
                  <a:cubicBezTo>
                    <a:pt x="104" y="0"/>
                    <a:pt x="100" y="20"/>
                    <a:pt x="79" y="27"/>
                  </a:cubicBezTo>
                  <a:cubicBezTo>
                    <a:pt x="58" y="34"/>
                    <a:pt x="0" y="32"/>
                    <a:pt x="13" y="49"/>
                  </a:cubicBezTo>
                  <a:lnTo>
                    <a:pt x="158" y="132"/>
                  </a:lnTo>
                  <a:lnTo>
                    <a:pt x="291" y="6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815"/>
            <p:cNvSpPr>
              <a:spLocks/>
            </p:cNvSpPr>
            <p:nvPr/>
          </p:nvSpPr>
          <p:spPr bwMode="auto">
            <a:xfrm>
              <a:off x="2322" y="2954"/>
              <a:ext cx="95" cy="88"/>
            </a:xfrm>
            <a:custGeom>
              <a:avLst/>
              <a:gdLst>
                <a:gd name="T0" fmla="*/ 67 w 134"/>
                <a:gd name="T1" fmla="*/ 32 h 124"/>
                <a:gd name="T2" fmla="*/ 67 w 134"/>
                <a:gd name="T3" fmla="*/ 32 h 124"/>
                <a:gd name="T4" fmla="*/ 61 w 134"/>
                <a:gd name="T5" fmla="*/ 26 h 124"/>
                <a:gd name="T6" fmla="*/ 56 w 134"/>
                <a:gd name="T7" fmla="*/ 20 h 124"/>
                <a:gd name="T8" fmla="*/ 50 w 134"/>
                <a:gd name="T9" fmla="*/ 16 h 124"/>
                <a:gd name="T10" fmla="*/ 50 w 134"/>
                <a:gd name="T11" fmla="*/ 16 h 124"/>
                <a:gd name="T12" fmla="*/ 48 w 134"/>
                <a:gd name="T13" fmla="*/ 13 h 124"/>
                <a:gd name="T14" fmla="*/ 45 w 134"/>
                <a:gd name="T15" fmla="*/ 10 h 124"/>
                <a:gd name="T16" fmla="*/ 43 w 134"/>
                <a:gd name="T17" fmla="*/ 6 h 124"/>
                <a:gd name="T18" fmla="*/ 38 w 134"/>
                <a:gd name="T19" fmla="*/ 3 h 124"/>
                <a:gd name="T20" fmla="*/ 34 w 134"/>
                <a:gd name="T21" fmla="*/ 1 h 124"/>
                <a:gd name="T22" fmla="*/ 30 w 134"/>
                <a:gd name="T23" fmla="*/ 0 h 124"/>
                <a:gd name="T24" fmla="*/ 25 w 134"/>
                <a:gd name="T25" fmla="*/ 1 h 124"/>
                <a:gd name="T26" fmla="*/ 20 w 134"/>
                <a:gd name="T27" fmla="*/ 5 h 124"/>
                <a:gd name="T28" fmla="*/ 20 w 134"/>
                <a:gd name="T29" fmla="*/ 5 h 124"/>
                <a:gd name="T30" fmla="*/ 15 w 134"/>
                <a:gd name="T31" fmla="*/ 10 h 124"/>
                <a:gd name="T32" fmla="*/ 10 w 134"/>
                <a:gd name="T33" fmla="*/ 13 h 124"/>
                <a:gd name="T34" fmla="*/ 4 w 134"/>
                <a:gd name="T35" fmla="*/ 17 h 124"/>
                <a:gd name="T36" fmla="*/ 2 w 134"/>
                <a:gd name="T37" fmla="*/ 19 h 124"/>
                <a:gd name="T38" fmla="*/ 1 w 134"/>
                <a:gd name="T39" fmla="*/ 21 h 124"/>
                <a:gd name="T40" fmla="*/ 0 w 134"/>
                <a:gd name="T41" fmla="*/ 25 h 124"/>
                <a:gd name="T42" fmla="*/ 0 w 134"/>
                <a:gd name="T43" fmla="*/ 29 h 124"/>
                <a:gd name="T44" fmla="*/ 0 w 134"/>
                <a:gd name="T45" fmla="*/ 29 h 124"/>
                <a:gd name="T46" fmla="*/ 0 w 134"/>
                <a:gd name="T47" fmla="*/ 40 h 124"/>
                <a:gd name="T48" fmla="*/ 1 w 134"/>
                <a:gd name="T49" fmla="*/ 45 h 124"/>
                <a:gd name="T50" fmla="*/ 3 w 134"/>
                <a:gd name="T51" fmla="*/ 50 h 124"/>
                <a:gd name="T52" fmla="*/ 5 w 134"/>
                <a:gd name="T53" fmla="*/ 53 h 124"/>
                <a:gd name="T54" fmla="*/ 9 w 134"/>
                <a:gd name="T55" fmla="*/ 56 h 124"/>
                <a:gd name="T56" fmla="*/ 13 w 134"/>
                <a:gd name="T57" fmla="*/ 60 h 124"/>
                <a:gd name="T58" fmla="*/ 18 w 134"/>
                <a:gd name="T59" fmla="*/ 62 h 124"/>
                <a:gd name="T60" fmla="*/ 18 w 134"/>
                <a:gd name="T61" fmla="*/ 62 h 124"/>
                <a:gd name="T62" fmla="*/ 25 w 134"/>
                <a:gd name="T63" fmla="*/ 62 h 124"/>
                <a:gd name="T64" fmla="*/ 33 w 134"/>
                <a:gd name="T65" fmla="*/ 62 h 124"/>
                <a:gd name="T66" fmla="*/ 43 w 134"/>
                <a:gd name="T67" fmla="*/ 60 h 124"/>
                <a:gd name="T68" fmla="*/ 50 w 134"/>
                <a:gd name="T69" fmla="*/ 57 h 124"/>
                <a:gd name="T70" fmla="*/ 58 w 134"/>
                <a:gd name="T71" fmla="*/ 53 h 124"/>
                <a:gd name="T72" fmla="*/ 61 w 134"/>
                <a:gd name="T73" fmla="*/ 50 h 124"/>
                <a:gd name="T74" fmla="*/ 63 w 134"/>
                <a:gd name="T75" fmla="*/ 48 h 124"/>
                <a:gd name="T76" fmla="*/ 65 w 134"/>
                <a:gd name="T77" fmla="*/ 44 h 124"/>
                <a:gd name="T78" fmla="*/ 67 w 134"/>
                <a:gd name="T79" fmla="*/ 40 h 124"/>
                <a:gd name="T80" fmla="*/ 67 w 134"/>
                <a:gd name="T81" fmla="*/ 36 h 124"/>
                <a:gd name="T82" fmla="*/ 67 w 134"/>
                <a:gd name="T83" fmla="*/ 32 h 124"/>
                <a:gd name="T84" fmla="*/ 67 w 134"/>
                <a:gd name="T85" fmla="*/ 32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34" h="124">
                  <a:moveTo>
                    <a:pt x="132" y="64"/>
                  </a:moveTo>
                  <a:lnTo>
                    <a:pt x="132" y="64"/>
                  </a:lnTo>
                  <a:lnTo>
                    <a:pt x="122" y="52"/>
                  </a:lnTo>
                  <a:lnTo>
                    <a:pt x="112" y="40"/>
                  </a:lnTo>
                  <a:lnTo>
                    <a:pt x="100" y="32"/>
                  </a:lnTo>
                  <a:lnTo>
                    <a:pt x="96" y="26"/>
                  </a:lnTo>
                  <a:lnTo>
                    <a:pt x="90" y="20"/>
                  </a:lnTo>
                  <a:lnTo>
                    <a:pt x="84" y="12"/>
                  </a:lnTo>
                  <a:lnTo>
                    <a:pt x="76" y="6"/>
                  </a:lnTo>
                  <a:lnTo>
                    <a:pt x="68" y="2"/>
                  </a:lnTo>
                  <a:lnTo>
                    <a:pt x="60" y="0"/>
                  </a:lnTo>
                  <a:lnTo>
                    <a:pt x="50" y="2"/>
                  </a:lnTo>
                  <a:lnTo>
                    <a:pt x="40" y="10"/>
                  </a:lnTo>
                  <a:lnTo>
                    <a:pt x="30" y="20"/>
                  </a:lnTo>
                  <a:lnTo>
                    <a:pt x="20" y="26"/>
                  </a:lnTo>
                  <a:lnTo>
                    <a:pt x="8" y="34"/>
                  </a:lnTo>
                  <a:lnTo>
                    <a:pt x="4" y="38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0" y="80"/>
                  </a:lnTo>
                  <a:lnTo>
                    <a:pt x="2" y="90"/>
                  </a:lnTo>
                  <a:lnTo>
                    <a:pt x="6" y="98"/>
                  </a:lnTo>
                  <a:lnTo>
                    <a:pt x="10" y="106"/>
                  </a:lnTo>
                  <a:lnTo>
                    <a:pt x="18" y="112"/>
                  </a:lnTo>
                  <a:lnTo>
                    <a:pt x="26" y="118"/>
                  </a:lnTo>
                  <a:lnTo>
                    <a:pt x="36" y="122"/>
                  </a:lnTo>
                  <a:lnTo>
                    <a:pt x="50" y="124"/>
                  </a:lnTo>
                  <a:lnTo>
                    <a:pt x="66" y="124"/>
                  </a:lnTo>
                  <a:lnTo>
                    <a:pt x="84" y="120"/>
                  </a:lnTo>
                  <a:lnTo>
                    <a:pt x="100" y="114"/>
                  </a:lnTo>
                  <a:lnTo>
                    <a:pt x="116" y="106"/>
                  </a:lnTo>
                  <a:lnTo>
                    <a:pt x="122" y="100"/>
                  </a:lnTo>
                  <a:lnTo>
                    <a:pt x="126" y="94"/>
                  </a:lnTo>
                  <a:lnTo>
                    <a:pt x="130" y="88"/>
                  </a:lnTo>
                  <a:lnTo>
                    <a:pt x="132" y="80"/>
                  </a:lnTo>
                  <a:lnTo>
                    <a:pt x="134" y="72"/>
                  </a:lnTo>
                  <a:lnTo>
                    <a:pt x="132" y="6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816"/>
            <p:cNvSpPr>
              <a:spLocks/>
            </p:cNvSpPr>
            <p:nvPr/>
          </p:nvSpPr>
          <p:spPr bwMode="auto">
            <a:xfrm>
              <a:off x="2324" y="2966"/>
              <a:ext cx="204" cy="422"/>
            </a:xfrm>
            <a:custGeom>
              <a:avLst/>
              <a:gdLst>
                <a:gd name="T0" fmla="*/ 31 w 286"/>
                <a:gd name="T1" fmla="*/ 35 h 595"/>
                <a:gd name="T2" fmla="*/ 51 w 286"/>
                <a:gd name="T3" fmla="*/ 33 h 595"/>
                <a:gd name="T4" fmla="*/ 72 w 286"/>
                <a:gd name="T5" fmla="*/ 13 h 595"/>
                <a:gd name="T6" fmla="*/ 107 w 286"/>
                <a:gd name="T7" fmla="*/ 20 h 595"/>
                <a:gd name="T8" fmla="*/ 136 w 286"/>
                <a:gd name="T9" fmla="*/ 4 h 595"/>
                <a:gd name="T10" fmla="*/ 136 w 286"/>
                <a:gd name="T11" fmla="*/ 30 h 595"/>
                <a:gd name="T12" fmla="*/ 121 w 286"/>
                <a:gd name="T13" fmla="*/ 74 h 595"/>
                <a:gd name="T14" fmla="*/ 127 w 286"/>
                <a:gd name="T15" fmla="*/ 184 h 595"/>
                <a:gd name="T16" fmla="*/ 97 w 286"/>
                <a:gd name="T17" fmla="*/ 261 h 595"/>
                <a:gd name="T18" fmla="*/ 49 w 286"/>
                <a:gd name="T19" fmla="*/ 280 h 595"/>
                <a:gd name="T20" fmla="*/ 3 w 286"/>
                <a:gd name="T21" fmla="*/ 146 h 595"/>
                <a:gd name="T22" fmla="*/ 31 w 286"/>
                <a:gd name="T23" fmla="*/ 35 h 5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6" h="595">
                  <a:moveTo>
                    <a:pt x="60" y="70"/>
                  </a:moveTo>
                  <a:cubicBezTo>
                    <a:pt x="76" y="33"/>
                    <a:pt x="86" y="73"/>
                    <a:pt x="100" y="66"/>
                  </a:cubicBezTo>
                  <a:cubicBezTo>
                    <a:pt x="100" y="66"/>
                    <a:pt x="120" y="32"/>
                    <a:pt x="142" y="26"/>
                  </a:cubicBezTo>
                  <a:cubicBezTo>
                    <a:pt x="164" y="20"/>
                    <a:pt x="192" y="52"/>
                    <a:pt x="210" y="40"/>
                  </a:cubicBezTo>
                  <a:cubicBezTo>
                    <a:pt x="228" y="28"/>
                    <a:pt x="232" y="24"/>
                    <a:pt x="266" y="9"/>
                  </a:cubicBezTo>
                  <a:cubicBezTo>
                    <a:pt x="286" y="0"/>
                    <a:pt x="273" y="36"/>
                    <a:pt x="268" y="59"/>
                  </a:cubicBezTo>
                  <a:cubicBezTo>
                    <a:pt x="263" y="82"/>
                    <a:pt x="241" y="97"/>
                    <a:pt x="238" y="148"/>
                  </a:cubicBezTo>
                  <a:cubicBezTo>
                    <a:pt x="235" y="199"/>
                    <a:pt x="258" y="303"/>
                    <a:pt x="250" y="365"/>
                  </a:cubicBezTo>
                  <a:cubicBezTo>
                    <a:pt x="237" y="442"/>
                    <a:pt x="216" y="487"/>
                    <a:pt x="190" y="519"/>
                  </a:cubicBezTo>
                  <a:cubicBezTo>
                    <a:pt x="164" y="551"/>
                    <a:pt x="127" y="595"/>
                    <a:pt x="96" y="557"/>
                  </a:cubicBezTo>
                  <a:cubicBezTo>
                    <a:pt x="65" y="519"/>
                    <a:pt x="12" y="372"/>
                    <a:pt x="6" y="291"/>
                  </a:cubicBezTo>
                  <a:cubicBezTo>
                    <a:pt x="0" y="210"/>
                    <a:pt x="45" y="108"/>
                    <a:pt x="60" y="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817"/>
            <p:cNvSpPr>
              <a:spLocks/>
            </p:cNvSpPr>
            <p:nvPr/>
          </p:nvSpPr>
          <p:spPr bwMode="auto">
            <a:xfrm>
              <a:off x="2241" y="2975"/>
              <a:ext cx="203" cy="393"/>
            </a:xfrm>
            <a:custGeom>
              <a:avLst/>
              <a:gdLst>
                <a:gd name="T0" fmla="*/ 9 w 286"/>
                <a:gd name="T1" fmla="*/ 104 h 553"/>
                <a:gd name="T2" fmla="*/ 30 w 286"/>
                <a:gd name="T3" fmla="*/ 23 h 553"/>
                <a:gd name="T4" fmla="*/ 33 w 286"/>
                <a:gd name="T5" fmla="*/ 0 h 553"/>
                <a:gd name="T6" fmla="*/ 81 w 286"/>
                <a:gd name="T7" fmla="*/ 24 h 553"/>
                <a:gd name="T8" fmla="*/ 116 w 286"/>
                <a:gd name="T9" fmla="*/ 63 h 553"/>
                <a:gd name="T10" fmla="*/ 124 w 286"/>
                <a:gd name="T11" fmla="*/ 135 h 553"/>
                <a:gd name="T12" fmla="*/ 140 w 286"/>
                <a:gd name="T13" fmla="*/ 259 h 553"/>
                <a:gd name="T14" fmla="*/ 97 w 286"/>
                <a:gd name="T15" fmla="*/ 279 h 553"/>
                <a:gd name="T16" fmla="*/ 15 w 286"/>
                <a:gd name="T17" fmla="*/ 230 h 553"/>
                <a:gd name="T18" fmla="*/ 9 w 286"/>
                <a:gd name="T19" fmla="*/ 104 h 5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6" h="553">
                  <a:moveTo>
                    <a:pt x="19" y="206"/>
                  </a:moveTo>
                  <a:cubicBezTo>
                    <a:pt x="35" y="125"/>
                    <a:pt x="51" y="80"/>
                    <a:pt x="59" y="46"/>
                  </a:cubicBezTo>
                  <a:cubicBezTo>
                    <a:pt x="67" y="12"/>
                    <a:pt x="48" y="0"/>
                    <a:pt x="65" y="0"/>
                  </a:cubicBezTo>
                  <a:cubicBezTo>
                    <a:pt x="82" y="0"/>
                    <a:pt x="133" y="27"/>
                    <a:pt x="161" y="48"/>
                  </a:cubicBezTo>
                  <a:cubicBezTo>
                    <a:pt x="189" y="69"/>
                    <a:pt x="217" y="87"/>
                    <a:pt x="231" y="124"/>
                  </a:cubicBezTo>
                  <a:cubicBezTo>
                    <a:pt x="245" y="161"/>
                    <a:pt x="237" y="203"/>
                    <a:pt x="245" y="268"/>
                  </a:cubicBezTo>
                  <a:cubicBezTo>
                    <a:pt x="253" y="333"/>
                    <a:pt x="286" y="465"/>
                    <a:pt x="277" y="512"/>
                  </a:cubicBezTo>
                  <a:lnTo>
                    <a:pt x="193" y="553"/>
                  </a:lnTo>
                  <a:cubicBezTo>
                    <a:pt x="152" y="543"/>
                    <a:pt x="58" y="513"/>
                    <a:pt x="29" y="455"/>
                  </a:cubicBezTo>
                  <a:cubicBezTo>
                    <a:pt x="0" y="397"/>
                    <a:pt x="3" y="287"/>
                    <a:pt x="19" y="20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818"/>
            <p:cNvSpPr>
              <a:spLocks/>
            </p:cNvSpPr>
            <p:nvPr/>
          </p:nvSpPr>
          <p:spPr bwMode="auto">
            <a:xfrm>
              <a:off x="2384" y="3036"/>
              <a:ext cx="86" cy="339"/>
            </a:xfrm>
            <a:custGeom>
              <a:avLst/>
              <a:gdLst>
                <a:gd name="T0" fmla="*/ 0 w 121"/>
                <a:gd name="T1" fmla="*/ 236 h 477"/>
                <a:gd name="T2" fmla="*/ 23 w 121"/>
                <a:gd name="T3" fmla="*/ 209 h 477"/>
                <a:gd name="T4" fmla="*/ 43 w 121"/>
                <a:gd name="T5" fmla="*/ 142 h 477"/>
                <a:gd name="T6" fmla="*/ 19 w 121"/>
                <a:gd name="T7" fmla="*/ 64 h 477"/>
                <a:gd name="T8" fmla="*/ 31 w 121"/>
                <a:gd name="T9" fmla="*/ 0 h 477"/>
                <a:gd name="T10" fmla="*/ 31 w 121"/>
                <a:gd name="T11" fmla="*/ 0 h 477"/>
                <a:gd name="T12" fmla="*/ 31 w 121"/>
                <a:gd name="T13" fmla="*/ 51 h 477"/>
                <a:gd name="T14" fmla="*/ 41 w 121"/>
                <a:gd name="T15" fmla="*/ 87 h 477"/>
                <a:gd name="T16" fmla="*/ 58 w 121"/>
                <a:gd name="T17" fmla="*/ 160 h 477"/>
                <a:gd name="T18" fmla="*/ 31 w 121"/>
                <a:gd name="T19" fmla="*/ 235 h 477"/>
                <a:gd name="T20" fmla="*/ 0 w 121"/>
                <a:gd name="T21" fmla="*/ 236 h 477"/>
                <a:gd name="T22" fmla="*/ 0 w 121"/>
                <a:gd name="T23" fmla="*/ 236 h 4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1" h="477">
                  <a:moveTo>
                    <a:pt x="0" y="467"/>
                  </a:moveTo>
                  <a:cubicBezTo>
                    <a:pt x="8" y="458"/>
                    <a:pt x="32" y="444"/>
                    <a:pt x="46" y="413"/>
                  </a:cubicBezTo>
                  <a:cubicBezTo>
                    <a:pt x="58" y="378"/>
                    <a:pt x="82" y="331"/>
                    <a:pt x="84" y="281"/>
                  </a:cubicBezTo>
                  <a:cubicBezTo>
                    <a:pt x="86" y="231"/>
                    <a:pt x="40" y="169"/>
                    <a:pt x="38" y="127"/>
                  </a:cubicBezTo>
                  <a:cubicBezTo>
                    <a:pt x="36" y="85"/>
                    <a:pt x="58" y="22"/>
                    <a:pt x="60" y="0"/>
                  </a:cubicBezTo>
                  <a:cubicBezTo>
                    <a:pt x="60" y="17"/>
                    <a:pt x="56" y="72"/>
                    <a:pt x="60" y="101"/>
                  </a:cubicBezTo>
                  <a:cubicBezTo>
                    <a:pt x="64" y="126"/>
                    <a:pt x="64" y="127"/>
                    <a:pt x="82" y="173"/>
                  </a:cubicBezTo>
                  <a:cubicBezTo>
                    <a:pt x="100" y="219"/>
                    <a:pt x="121" y="266"/>
                    <a:pt x="116" y="317"/>
                  </a:cubicBezTo>
                  <a:cubicBezTo>
                    <a:pt x="111" y="368"/>
                    <a:pt x="110" y="419"/>
                    <a:pt x="62" y="465"/>
                  </a:cubicBezTo>
                  <a:cubicBezTo>
                    <a:pt x="46" y="477"/>
                    <a:pt x="11" y="467"/>
                    <a:pt x="0" y="46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819"/>
            <p:cNvSpPr>
              <a:spLocks/>
            </p:cNvSpPr>
            <p:nvPr/>
          </p:nvSpPr>
          <p:spPr bwMode="auto">
            <a:xfrm>
              <a:off x="2144" y="3076"/>
              <a:ext cx="229" cy="299"/>
            </a:xfrm>
            <a:custGeom>
              <a:avLst/>
              <a:gdLst>
                <a:gd name="T0" fmla="*/ 163 w 322"/>
                <a:gd name="T1" fmla="*/ 206 h 421"/>
                <a:gd name="T2" fmla="*/ 163 w 322"/>
                <a:gd name="T3" fmla="*/ 206 h 421"/>
                <a:gd name="T4" fmla="*/ 110 w 322"/>
                <a:gd name="T5" fmla="*/ 206 h 421"/>
                <a:gd name="T6" fmla="*/ 55 w 322"/>
                <a:gd name="T7" fmla="*/ 156 h 421"/>
                <a:gd name="T8" fmla="*/ 28 w 322"/>
                <a:gd name="T9" fmla="*/ 38 h 421"/>
                <a:gd name="T10" fmla="*/ 0 w 322"/>
                <a:gd name="T11" fmla="*/ 0 h 421"/>
                <a:gd name="T12" fmla="*/ 0 w 322"/>
                <a:gd name="T13" fmla="*/ 0 h 421"/>
                <a:gd name="T14" fmla="*/ 41 w 322"/>
                <a:gd name="T15" fmla="*/ 35 h 421"/>
                <a:gd name="T16" fmla="*/ 75 w 322"/>
                <a:gd name="T17" fmla="*/ 154 h 421"/>
                <a:gd name="T18" fmla="*/ 163 w 322"/>
                <a:gd name="T19" fmla="*/ 206 h 421"/>
                <a:gd name="T20" fmla="*/ 163 w 322"/>
                <a:gd name="T21" fmla="*/ 206 h 4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21">
                  <a:moveTo>
                    <a:pt x="322" y="409"/>
                  </a:moveTo>
                  <a:lnTo>
                    <a:pt x="322" y="409"/>
                  </a:lnTo>
                  <a:cubicBezTo>
                    <a:pt x="322" y="409"/>
                    <a:pt x="246" y="421"/>
                    <a:pt x="218" y="409"/>
                  </a:cubicBezTo>
                  <a:cubicBezTo>
                    <a:pt x="190" y="397"/>
                    <a:pt x="135" y="365"/>
                    <a:pt x="108" y="310"/>
                  </a:cubicBezTo>
                  <a:cubicBezTo>
                    <a:pt x="81" y="255"/>
                    <a:pt x="74" y="128"/>
                    <a:pt x="56" y="76"/>
                  </a:cubicBezTo>
                  <a:cubicBezTo>
                    <a:pt x="38" y="24"/>
                    <a:pt x="9" y="13"/>
                    <a:pt x="0" y="0"/>
                  </a:cubicBezTo>
                  <a:cubicBezTo>
                    <a:pt x="13" y="11"/>
                    <a:pt x="46" y="23"/>
                    <a:pt x="80" y="69"/>
                  </a:cubicBezTo>
                  <a:cubicBezTo>
                    <a:pt x="105" y="120"/>
                    <a:pt x="108" y="249"/>
                    <a:pt x="148" y="306"/>
                  </a:cubicBezTo>
                  <a:cubicBezTo>
                    <a:pt x="202" y="377"/>
                    <a:pt x="293" y="392"/>
                    <a:pt x="322" y="409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718"/>
          <p:cNvGrpSpPr>
            <a:grpSpLocks/>
          </p:cNvGrpSpPr>
          <p:nvPr/>
        </p:nvGrpSpPr>
        <p:grpSpPr bwMode="auto">
          <a:xfrm>
            <a:off x="5048250" y="2514600"/>
            <a:ext cx="976313" cy="1477963"/>
            <a:chOff x="3180" y="1584"/>
            <a:chExt cx="615" cy="931"/>
          </a:xfrm>
        </p:grpSpPr>
        <p:sp>
          <p:nvSpPr>
            <p:cNvPr id="11463" name="Freeform 499"/>
            <p:cNvSpPr>
              <a:spLocks/>
            </p:cNvSpPr>
            <p:nvPr/>
          </p:nvSpPr>
          <p:spPr bwMode="auto">
            <a:xfrm>
              <a:off x="3540" y="1925"/>
              <a:ext cx="90" cy="589"/>
            </a:xfrm>
            <a:custGeom>
              <a:avLst/>
              <a:gdLst>
                <a:gd name="T0" fmla="*/ 17 w 132"/>
                <a:gd name="T1" fmla="*/ 0 h 867"/>
                <a:gd name="T2" fmla="*/ 17 w 132"/>
                <a:gd name="T3" fmla="*/ 0 h 867"/>
                <a:gd name="T4" fmla="*/ 20 w 132"/>
                <a:gd name="T5" fmla="*/ 3 h 867"/>
                <a:gd name="T6" fmla="*/ 23 w 132"/>
                <a:gd name="T7" fmla="*/ 10 h 867"/>
                <a:gd name="T8" fmla="*/ 25 w 132"/>
                <a:gd name="T9" fmla="*/ 16 h 867"/>
                <a:gd name="T10" fmla="*/ 30 w 132"/>
                <a:gd name="T11" fmla="*/ 26 h 867"/>
                <a:gd name="T12" fmla="*/ 33 w 132"/>
                <a:gd name="T13" fmla="*/ 41 h 867"/>
                <a:gd name="T14" fmla="*/ 36 w 132"/>
                <a:gd name="T15" fmla="*/ 56 h 867"/>
                <a:gd name="T16" fmla="*/ 39 w 132"/>
                <a:gd name="T17" fmla="*/ 75 h 867"/>
                <a:gd name="T18" fmla="*/ 39 w 132"/>
                <a:gd name="T19" fmla="*/ 75 h 867"/>
                <a:gd name="T20" fmla="*/ 42 w 132"/>
                <a:gd name="T21" fmla="*/ 106 h 867"/>
                <a:gd name="T22" fmla="*/ 46 w 132"/>
                <a:gd name="T23" fmla="*/ 149 h 867"/>
                <a:gd name="T24" fmla="*/ 53 w 132"/>
                <a:gd name="T25" fmla="*/ 257 h 867"/>
                <a:gd name="T26" fmla="*/ 61 w 132"/>
                <a:gd name="T27" fmla="*/ 397 h 867"/>
                <a:gd name="T28" fmla="*/ 61 w 132"/>
                <a:gd name="T29" fmla="*/ 397 h 867"/>
                <a:gd name="T30" fmla="*/ 59 w 132"/>
                <a:gd name="T31" fmla="*/ 398 h 867"/>
                <a:gd name="T32" fmla="*/ 51 w 132"/>
                <a:gd name="T33" fmla="*/ 399 h 867"/>
                <a:gd name="T34" fmla="*/ 40 w 132"/>
                <a:gd name="T35" fmla="*/ 400 h 867"/>
                <a:gd name="T36" fmla="*/ 33 w 132"/>
                <a:gd name="T37" fmla="*/ 400 h 867"/>
                <a:gd name="T38" fmla="*/ 26 w 132"/>
                <a:gd name="T39" fmla="*/ 399 h 867"/>
                <a:gd name="T40" fmla="*/ 26 w 132"/>
                <a:gd name="T41" fmla="*/ 399 h 867"/>
                <a:gd name="T42" fmla="*/ 24 w 132"/>
                <a:gd name="T43" fmla="*/ 266 h 867"/>
                <a:gd name="T44" fmla="*/ 21 w 132"/>
                <a:gd name="T45" fmla="*/ 165 h 867"/>
                <a:gd name="T46" fmla="*/ 20 w 132"/>
                <a:gd name="T47" fmla="*/ 125 h 867"/>
                <a:gd name="T48" fmla="*/ 18 w 132"/>
                <a:gd name="T49" fmla="*/ 99 h 867"/>
                <a:gd name="T50" fmla="*/ 18 w 132"/>
                <a:gd name="T51" fmla="*/ 99 h 867"/>
                <a:gd name="T52" fmla="*/ 14 w 132"/>
                <a:gd name="T53" fmla="*/ 72 h 867"/>
                <a:gd name="T54" fmla="*/ 10 w 132"/>
                <a:gd name="T55" fmla="*/ 51 h 867"/>
                <a:gd name="T56" fmla="*/ 5 w 132"/>
                <a:gd name="T57" fmla="*/ 36 h 867"/>
                <a:gd name="T58" fmla="*/ 2 w 132"/>
                <a:gd name="T59" fmla="*/ 26 h 867"/>
                <a:gd name="T60" fmla="*/ 2 w 132"/>
                <a:gd name="T61" fmla="*/ 26 h 867"/>
                <a:gd name="T62" fmla="*/ 0 w 132"/>
                <a:gd name="T63" fmla="*/ 21 h 867"/>
                <a:gd name="T64" fmla="*/ 0 w 132"/>
                <a:gd name="T65" fmla="*/ 16 h 867"/>
                <a:gd name="T66" fmla="*/ 0 w 132"/>
                <a:gd name="T67" fmla="*/ 12 h 867"/>
                <a:gd name="T68" fmla="*/ 2 w 132"/>
                <a:gd name="T69" fmla="*/ 7 h 867"/>
                <a:gd name="T70" fmla="*/ 3 w 132"/>
                <a:gd name="T71" fmla="*/ 3 h 867"/>
                <a:gd name="T72" fmla="*/ 7 w 132"/>
                <a:gd name="T73" fmla="*/ 2 h 867"/>
                <a:gd name="T74" fmla="*/ 11 w 132"/>
                <a:gd name="T75" fmla="*/ 0 h 867"/>
                <a:gd name="T76" fmla="*/ 17 w 132"/>
                <a:gd name="T77" fmla="*/ 0 h 867"/>
                <a:gd name="T78" fmla="*/ 17 w 132"/>
                <a:gd name="T79" fmla="*/ 0 h 8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32" h="867">
                  <a:moveTo>
                    <a:pt x="36" y="0"/>
                  </a:moveTo>
                  <a:lnTo>
                    <a:pt x="36" y="0"/>
                  </a:lnTo>
                  <a:lnTo>
                    <a:pt x="42" y="8"/>
                  </a:lnTo>
                  <a:lnTo>
                    <a:pt x="48" y="20"/>
                  </a:lnTo>
                  <a:lnTo>
                    <a:pt x="54" y="36"/>
                  </a:lnTo>
                  <a:lnTo>
                    <a:pt x="64" y="58"/>
                  </a:lnTo>
                  <a:lnTo>
                    <a:pt x="72" y="88"/>
                  </a:lnTo>
                  <a:lnTo>
                    <a:pt x="78" y="122"/>
                  </a:lnTo>
                  <a:lnTo>
                    <a:pt x="84" y="164"/>
                  </a:lnTo>
                  <a:lnTo>
                    <a:pt x="90" y="229"/>
                  </a:lnTo>
                  <a:lnTo>
                    <a:pt x="98" y="323"/>
                  </a:lnTo>
                  <a:lnTo>
                    <a:pt x="114" y="557"/>
                  </a:lnTo>
                  <a:lnTo>
                    <a:pt x="132" y="861"/>
                  </a:lnTo>
                  <a:lnTo>
                    <a:pt x="126" y="863"/>
                  </a:lnTo>
                  <a:lnTo>
                    <a:pt x="110" y="865"/>
                  </a:lnTo>
                  <a:lnTo>
                    <a:pt x="86" y="867"/>
                  </a:lnTo>
                  <a:lnTo>
                    <a:pt x="72" y="867"/>
                  </a:lnTo>
                  <a:lnTo>
                    <a:pt x="56" y="865"/>
                  </a:lnTo>
                  <a:lnTo>
                    <a:pt x="52" y="575"/>
                  </a:lnTo>
                  <a:lnTo>
                    <a:pt x="46" y="357"/>
                  </a:lnTo>
                  <a:lnTo>
                    <a:pt x="42" y="271"/>
                  </a:lnTo>
                  <a:lnTo>
                    <a:pt x="38" y="215"/>
                  </a:lnTo>
                  <a:lnTo>
                    <a:pt x="30" y="156"/>
                  </a:lnTo>
                  <a:lnTo>
                    <a:pt x="20" y="110"/>
                  </a:lnTo>
                  <a:lnTo>
                    <a:pt x="12" y="78"/>
                  </a:lnTo>
                  <a:lnTo>
                    <a:pt x="4" y="5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0" y="26"/>
                  </a:lnTo>
                  <a:lnTo>
                    <a:pt x="4" y="16"/>
                  </a:lnTo>
                  <a:lnTo>
                    <a:pt x="8" y="8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64" name="Freeform 500"/>
            <p:cNvSpPr>
              <a:spLocks/>
            </p:cNvSpPr>
            <p:nvPr/>
          </p:nvSpPr>
          <p:spPr bwMode="auto">
            <a:xfrm>
              <a:off x="3578" y="1760"/>
              <a:ext cx="217" cy="755"/>
            </a:xfrm>
            <a:custGeom>
              <a:avLst/>
              <a:gdLst>
                <a:gd name="T0" fmla="*/ 0 w 320"/>
                <a:gd name="T1" fmla="*/ 511 h 1113"/>
                <a:gd name="T2" fmla="*/ 0 w 320"/>
                <a:gd name="T3" fmla="*/ 511 h 1113"/>
                <a:gd name="T4" fmla="*/ 2 w 320"/>
                <a:gd name="T5" fmla="*/ 480 h 1113"/>
                <a:gd name="T6" fmla="*/ 5 w 320"/>
                <a:gd name="T7" fmla="*/ 446 h 1113"/>
                <a:gd name="T8" fmla="*/ 9 w 320"/>
                <a:gd name="T9" fmla="*/ 404 h 1113"/>
                <a:gd name="T10" fmla="*/ 14 w 320"/>
                <a:gd name="T11" fmla="*/ 358 h 1113"/>
                <a:gd name="T12" fmla="*/ 20 w 320"/>
                <a:gd name="T13" fmla="*/ 313 h 1113"/>
                <a:gd name="T14" fmla="*/ 24 w 320"/>
                <a:gd name="T15" fmla="*/ 291 h 1113"/>
                <a:gd name="T16" fmla="*/ 28 w 320"/>
                <a:gd name="T17" fmla="*/ 270 h 1113"/>
                <a:gd name="T18" fmla="*/ 32 w 320"/>
                <a:gd name="T19" fmla="*/ 251 h 1113"/>
                <a:gd name="T20" fmla="*/ 38 w 320"/>
                <a:gd name="T21" fmla="*/ 234 h 1113"/>
                <a:gd name="T22" fmla="*/ 38 w 320"/>
                <a:gd name="T23" fmla="*/ 234 h 1113"/>
                <a:gd name="T24" fmla="*/ 48 w 320"/>
                <a:gd name="T25" fmla="*/ 202 h 1113"/>
                <a:gd name="T26" fmla="*/ 58 w 320"/>
                <a:gd name="T27" fmla="*/ 172 h 1113"/>
                <a:gd name="T28" fmla="*/ 69 w 320"/>
                <a:gd name="T29" fmla="*/ 144 h 1113"/>
                <a:gd name="T30" fmla="*/ 80 w 320"/>
                <a:gd name="T31" fmla="*/ 117 h 1113"/>
                <a:gd name="T32" fmla="*/ 91 w 320"/>
                <a:gd name="T33" fmla="*/ 92 h 1113"/>
                <a:gd name="T34" fmla="*/ 102 w 320"/>
                <a:gd name="T35" fmla="*/ 70 h 1113"/>
                <a:gd name="T36" fmla="*/ 112 w 320"/>
                <a:gd name="T37" fmla="*/ 52 h 1113"/>
                <a:gd name="T38" fmla="*/ 122 w 320"/>
                <a:gd name="T39" fmla="*/ 36 h 1113"/>
                <a:gd name="T40" fmla="*/ 122 w 320"/>
                <a:gd name="T41" fmla="*/ 36 h 1113"/>
                <a:gd name="T42" fmla="*/ 147 w 320"/>
                <a:gd name="T43" fmla="*/ 0 h 1113"/>
                <a:gd name="T44" fmla="*/ 147 w 320"/>
                <a:gd name="T45" fmla="*/ 0 h 1113"/>
                <a:gd name="T46" fmla="*/ 142 w 320"/>
                <a:gd name="T47" fmla="*/ 16 h 1113"/>
                <a:gd name="T48" fmla="*/ 126 w 320"/>
                <a:gd name="T49" fmla="*/ 62 h 1113"/>
                <a:gd name="T50" fmla="*/ 117 w 320"/>
                <a:gd name="T51" fmla="*/ 95 h 1113"/>
                <a:gd name="T52" fmla="*/ 106 w 320"/>
                <a:gd name="T53" fmla="*/ 131 h 1113"/>
                <a:gd name="T54" fmla="*/ 96 w 320"/>
                <a:gd name="T55" fmla="*/ 170 h 1113"/>
                <a:gd name="T56" fmla="*/ 87 w 320"/>
                <a:gd name="T57" fmla="*/ 211 h 1113"/>
                <a:gd name="T58" fmla="*/ 87 w 320"/>
                <a:gd name="T59" fmla="*/ 211 h 1113"/>
                <a:gd name="T60" fmla="*/ 78 w 320"/>
                <a:gd name="T61" fmla="*/ 257 h 1113"/>
                <a:gd name="T62" fmla="*/ 69 w 320"/>
                <a:gd name="T63" fmla="*/ 307 h 1113"/>
                <a:gd name="T64" fmla="*/ 52 w 320"/>
                <a:gd name="T65" fmla="*/ 404 h 1113"/>
                <a:gd name="T66" fmla="*/ 39 w 320"/>
                <a:gd name="T67" fmla="*/ 480 h 1113"/>
                <a:gd name="T68" fmla="*/ 35 w 320"/>
                <a:gd name="T69" fmla="*/ 510 h 1113"/>
                <a:gd name="T70" fmla="*/ 35 w 320"/>
                <a:gd name="T71" fmla="*/ 510 h 1113"/>
                <a:gd name="T72" fmla="*/ 34 w 320"/>
                <a:gd name="T73" fmla="*/ 511 h 1113"/>
                <a:gd name="T74" fmla="*/ 28 w 320"/>
                <a:gd name="T75" fmla="*/ 512 h 1113"/>
                <a:gd name="T76" fmla="*/ 18 w 320"/>
                <a:gd name="T77" fmla="*/ 512 h 1113"/>
                <a:gd name="T78" fmla="*/ 0 w 320"/>
                <a:gd name="T79" fmla="*/ 511 h 1113"/>
                <a:gd name="T80" fmla="*/ 0 w 320"/>
                <a:gd name="T81" fmla="*/ 511 h 11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20" h="1113">
                  <a:moveTo>
                    <a:pt x="0" y="1111"/>
                  </a:moveTo>
                  <a:lnTo>
                    <a:pt x="0" y="1111"/>
                  </a:lnTo>
                  <a:lnTo>
                    <a:pt x="4" y="1043"/>
                  </a:lnTo>
                  <a:lnTo>
                    <a:pt x="10" y="969"/>
                  </a:lnTo>
                  <a:lnTo>
                    <a:pt x="20" y="879"/>
                  </a:lnTo>
                  <a:lnTo>
                    <a:pt x="30" y="779"/>
                  </a:lnTo>
                  <a:lnTo>
                    <a:pt x="44" y="681"/>
                  </a:lnTo>
                  <a:lnTo>
                    <a:pt x="52" y="633"/>
                  </a:lnTo>
                  <a:lnTo>
                    <a:pt x="62" y="587"/>
                  </a:lnTo>
                  <a:lnTo>
                    <a:pt x="70" y="545"/>
                  </a:lnTo>
                  <a:lnTo>
                    <a:pt x="82" y="509"/>
                  </a:lnTo>
                  <a:lnTo>
                    <a:pt x="104" y="439"/>
                  </a:lnTo>
                  <a:lnTo>
                    <a:pt x="126" y="374"/>
                  </a:lnTo>
                  <a:lnTo>
                    <a:pt x="150" y="312"/>
                  </a:lnTo>
                  <a:lnTo>
                    <a:pt x="174" y="254"/>
                  </a:lnTo>
                  <a:lnTo>
                    <a:pt x="198" y="200"/>
                  </a:lnTo>
                  <a:lnTo>
                    <a:pt x="222" y="152"/>
                  </a:lnTo>
                  <a:lnTo>
                    <a:pt x="244" y="112"/>
                  </a:lnTo>
                  <a:lnTo>
                    <a:pt x="266" y="78"/>
                  </a:lnTo>
                  <a:lnTo>
                    <a:pt x="320" y="0"/>
                  </a:lnTo>
                  <a:lnTo>
                    <a:pt x="308" y="36"/>
                  </a:lnTo>
                  <a:lnTo>
                    <a:pt x="274" y="136"/>
                  </a:lnTo>
                  <a:lnTo>
                    <a:pt x="254" y="206"/>
                  </a:lnTo>
                  <a:lnTo>
                    <a:pt x="232" y="284"/>
                  </a:lnTo>
                  <a:lnTo>
                    <a:pt x="210" y="370"/>
                  </a:lnTo>
                  <a:lnTo>
                    <a:pt x="190" y="459"/>
                  </a:lnTo>
                  <a:lnTo>
                    <a:pt x="170" y="559"/>
                  </a:lnTo>
                  <a:lnTo>
                    <a:pt x="150" y="667"/>
                  </a:lnTo>
                  <a:lnTo>
                    <a:pt x="114" y="877"/>
                  </a:lnTo>
                  <a:lnTo>
                    <a:pt x="86" y="1043"/>
                  </a:lnTo>
                  <a:lnTo>
                    <a:pt x="76" y="1109"/>
                  </a:lnTo>
                  <a:lnTo>
                    <a:pt x="74" y="1111"/>
                  </a:lnTo>
                  <a:lnTo>
                    <a:pt x="62" y="1113"/>
                  </a:lnTo>
                  <a:lnTo>
                    <a:pt x="40" y="1113"/>
                  </a:lnTo>
                  <a:lnTo>
                    <a:pt x="0" y="1111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65" name="Freeform 501"/>
            <p:cNvSpPr>
              <a:spLocks/>
            </p:cNvSpPr>
            <p:nvPr/>
          </p:nvSpPr>
          <p:spPr bwMode="auto">
            <a:xfrm>
              <a:off x="3180" y="1584"/>
              <a:ext cx="518" cy="543"/>
            </a:xfrm>
            <a:custGeom>
              <a:avLst/>
              <a:gdLst>
                <a:gd name="T0" fmla="*/ 332 w 764"/>
                <a:gd name="T1" fmla="*/ 208 h 800"/>
                <a:gd name="T2" fmla="*/ 287 w 764"/>
                <a:gd name="T3" fmla="*/ 169 h 800"/>
                <a:gd name="T4" fmla="*/ 287 w 764"/>
                <a:gd name="T5" fmla="*/ 169 h 800"/>
                <a:gd name="T6" fmla="*/ 313 w 764"/>
                <a:gd name="T7" fmla="*/ 144 h 800"/>
                <a:gd name="T8" fmla="*/ 311 w 764"/>
                <a:gd name="T9" fmla="*/ 81 h 800"/>
                <a:gd name="T10" fmla="*/ 302 w 764"/>
                <a:gd name="T11" fmla="*/ 52 h 800"/>
                <a:gd name="T12" fmla="*/ 285 w 764"/>
                <a:gd name="T13" fmla="*/ 53 h 800"/>
                <a:gd name="T14" fmla="*/ 254 w 764"/>
                <a:gd name="T15" fmla="*/ 63 h 800"/>
                <a:gd name="T16" fmla="*/ 225 w 764"/>
                <a:gd name="T17" fmla="*/ 87 h 800"/>
                <a:gd name="T18" fmla="*/ 225 w 764"/>
                <a:gd name="T19" fmla="*/ 87 h 800"/>
                <a:gd name="T20" fmla="*/ 215 w 764"/>
                <a:gd name="T21" fmla="*/ 39 h 800"/>
                <a:gd name="T22" fmla="*/ 197 w 764"/>
                <a:gd name="T23" fmla="*/ 16 h 800"/>
                <a:gd name="T24" fmla="*/ 187 w 764"/>
                <a:gd name="T25" fmla="*/ 1 h 800"/>
                <a:gd name="T26" fmla="*/ 148 w 764"/>
                <a:gd name="T27" fmla="*/ 20 h 800"/>
                <a:gd name="T28" fmla="*/ 123 w 764"/>
                <a:gd name="T29" fmla="*/ 68 h 800"/>
                <a:gd name="T30" fmla="*/ 130 w 764"/>
                <a:gd name="T31" fmla="*/ 124 h 800"/>
                <a:gd name="T32" fmla="*/ 130 w 764"/>
                <a:gd name="T33" fmla="*/ 124 h 800"/>
                <a:gd name="T34" fmla="*/ 91 w 764"/>
                <a:gd name="T35" fmla="*/ 102 h 800"/>
                <a:gd name="T36" fmla="*/ 9 w 764"/>
                <a:gd name="T37" fmla="*/ 102 h 800"/>
                <a:gd name="T38" fmla="*/ 33 w 764"/>
                <a:gd name="T39" fmla="*/ 172 h 800"/>
                <a:gd name="T40" fmla="*/ 85 w 764"/>
                <a:gd name="T41" fmla="*/ 204 h 800"/>
                <a:gd name="T42" fmla="*/ 85 w 764"/>
                <a:gd name="T43" fmla="*/ 204 h 800"/>
                <a:gd name="T44" fmla="*/ 49 w 764"/>
                <a:gd name="T45" fmla="*/ 226 h 800"/>
                <a:gd name="T46" fmla="*/ 29 w 764"/>
                <a:gd name="T47" fmla="*/ 269 h 800"/>
                <a:gd name="T48" fmla="*/ 58 w 764"/>
                <a:gd name="T49" fmla="*/ 330 h 800"/>
                <a:gd name="T50" fmla="*/ 77 w 764"/>
                <a:gd name="T51" fmla="*/ 360 h 800"/>
                <a:gd name="T52" fmla="*/ 104 w 764"/>
                <a:gd name="T53" fmla="*/ 342 h 800"/>
                <a:gd name="T54" fmla="*/ 104 w 764"/>
                <a:gd name="T55" fmla="*/ 342 h 800"/>
                <a:gd name="T56" fmla="*/ 132 w 764"/>
                <a:gd name="T57" fmla="*/ 306 h 800"/>
                <a:gd name="T58" fmla="*/ 141 w 764"/>
                <a:gd name="T59" fmla="*/ 243 h 800"/>
                <a:gd name="T60" fmla="*/ 144 w 764"/>
                <a:gd name="T61" fmla="*/ 301 h 800"/>
                <a:gd name="T62" fmla="*/ 199 w 764"/>
                <a:gd name="T63" fmla="*/ 358 h 800"/>
                <a:gd name="T64" fmla="*/ 225 w 764"/>
                <a:gd name="T65" fmla="*/ 351 h 800"/>
                <a:gd name="T66" fmla="*/ 248 w 764"/>
                <a:gd name="T67" fmla="*/ 318 h 800"/>
                <a:gd name="T68" fmla="*/ 254 w 764"/>
                <a:gd name="T69" fmla="*/ 261 h 800"/>
                <a:gd name="T70" fmla="*/ 254 w 764"/>
                <a:gd name="T71" fmla="*/ 261 h 800"/>
                <a:gd name="T72" fmla="*/ 296 w 764"/>
                <a:gd name="T73" fmla="*/ 272 h 800"/>
                <a:gd name="T74" fmla="*/ 345 w 764"/>
                <a:gd name="T75" fmla="*/ 267 h 800"/>
                <a:gd name="T76" fmla="*/ 332 w 764"/>
                <a:gd name="T77" fmla="*/ 208 h 80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64" h="800">
                  <a:moveTo>
                    <a:pt x="721" y="453"/>
                  </a:moveTo>
                  <a:cubicBezTo>
                    <a:pt x="700" y="417"/>
                    <a:pt x="641" y="381"/>
                    <a:pt x="625" y="367"/>
                  </a:cubicBezTo>
                  <a:cubicBezTo>
                    <a:pt x="634" y="358"/>
                    <a:pt x="673" y="345"/>
                    <a:pt x="681" y="313"/>
                  </a:cubicBezTo>
                  <a:cubicBezTo>
                    <a:pt x="689" y="281"/>
                    <a:pt x="679" y="210"/>
                    <a:pt x="675" y="177"/>
                  </a:cubicBezTo>
                  <a:cubicBezTo>
                    <a:pt x="671" y="144"/>
                    <a:pt x="666" y="123"/>
                    <a:pt x="657" y="113"/>
                  </a:cubicBezTo>
                  <a:cubicBezTo>
                    <a:pt x="648" y="103"/>
                    <a:pt x="637" y="111"/>
                    <a:pt x="619" y="115"/>
                  </a:cubicBezTo>
                  <a:cubicBezTo>
                    <a:pt x="601" y="119"/>
                    <a:pt x="573" y="125"/>
                    <a:pt x="551" y="137"/>
                  </a:cubicBezTo>
                  <a:cubicBezTo>
                    <a:pt x="529" y="149"/>
                    <a:pt x="499" y="180"/>
                    <a:pt x="489" y="189"/>
                  </a:cubicBezTo>
                  <a:cubicBezTo>
                    <a:pt x="486" y="172"/>
                    <a:pt x="478" y="110"/>
                    <a:pt x="468" y="84"/>
                  </a:cubicBezTo>
                  <a:cubicBezTo>
                    <a:pt x="458" y="58"/>
                    <a:pt x="439" y="49"/>
                    <a:pt x="429" y="35"/>
                  </a:cubicBezTo>
                  <a:cubicBezTo>
                    <a:pt x="419" y="21"/>
                    <a:pt x="425" y="0"/>
                    <a:pt x="407" y="1"/>
                  </a:cubicBezTo>
                  <a:cubicBezTo>
                    <a:pt x="389" y="2"/>
                    <a:pt x="346" y="19"/>
                    <a:pt x="323" y="43"/>
                  </a:cubicBezTo>
                  <a:cubicBezTo>
                    <a:pt x="300" y="67"/>
                    <a:pt x="274" y="109"/>
                    <a:pt x="267" y="147"/>
                  </a:cubicBezTo>
                  <a:cubicBezTo>
                    <a:pt x="260" y="185"/>
                    <a:pt x="279" y="249"/>
                    <a:pt x="281" y="269"/>
                  </a:cubicBezTo>
                  <a:cubicBezTo>
                    <a:pt x="267" y="261"/>
                    <a:pt x="241" y="230"/>
                    <a:pt x="198" y="222"/>
                  </a:cubicBezTo>
                  <a:cubicBezTo>
                    <a:pt x="155" y="214"/>
                    <a:pt x="42" y="196"/>
                    <a:pt x="21" y="221"/>
                  </a:cubicBezTo>
                  <a:cubicBezTo>
                    <a:pt x="0" y="246"/>
                    <a:pt x="44" y="320"/>
                    <a:pt x="73" y="373"/>
                  </a:cubicBezTo>
                  <a:cubicBezTo>
                    <a:pt x="102" y="426"/>
                    <a:pt x="166" y="431"/>
                    <a:pt x="185" y="443"/>
                  </a:cubicBezTo>
                  <a:cubicBezTo>
                    <a:pt x="172" y="451"/>
                    <a:pt x="127" y="468"/>
                    <a:pt x="107" y="491"/>
                  </a:cubicBezTo>
                  <a:cubicBezTo>
                    <a:pt x="87" y="512"/>
                    <a:pt x="63" y="547"/>
                    <a:pt x="64" y="584"/>
                  </a:cubicBezTo>
                  <a:cubicBezTo>
                    <a:pt x="65" y="621"/>
                    <a:pt x="109" y="683"/>
                    <a:pt x="126" y="716"/>
                  </a:cubicBezTo>
                  <a:cubicBezTo>
                    <a:pt x="143" y="749"/>
                    <a:pt x="150" y="778"/>
                    <a:pt x="167" y="782"/>
                  </a:cubicBezTo>
                  <a:cubicBezTo>
                    <a:pt x="184" y="786"/>
                    <a:pt x="217" y="749"/>
                    <a:pt x="227" y="742"/>
                  </a:cubicBezTo>
                  <a:cubicBezTo>
                    <a:pt x="237" y="735"/>
                    <a:pt x="217" y="755"/>
                    <a:pt x="227" y="742"/>
                  </a:cubicBezTo>
                  <a:cubicBezTo>
                    <a:pt x="237" y="729"/>
                    <a:pt x="274" y="701"/>
                    <a:pt x="287" y="665"/>
                  </a:cubicBezTo>
                  <a:cubicBezTo>
                    <a:pt x="300" y="629"/>
                    <a:pt x="303" y="529"/>
                    <a:pt x="307" y="527"/>
                  </a:cubicBezTo>
                  <a:cubicBezTo>
                    <a:pt x="311" y="525"/>
                    <a:pt x="292" y="611"/>
                    <a:pt x="313" y="653"/>
                  </a:cubicBezTo>
                  <a:cubicBezTo>
                    <a:pt x="334" y="695"/>
                    <a:pt x="402" y="756"/>
                    <a:pt x="433" y="778"/>
                  </a:cubicBezTo>
                  <a:cubicBezTo>
                    <a:pt x="464" y="800"/>
                    <a:pt x="478" y="798"/>
                    <a:pt x="490" y="762"/>
                  </a:cubicBezTo>
                  <a:cubicBezTo>
                    <a:pt x="508" y="738"/>
                    <a:pt x="531" y="726"/>
                    <a:pt x="540" y="690"/>
                  </a:cubicBezTo>
                  <a:cubicBezTo>
                    <a:pt x="549" y="654"/>
                    <a:pt x="548" y="590"/>
                    <a:pt x="551" y="567"/>
                  </a:cubicBezTo>
                  <a:cubicBezTo>
                    <a:pt x="567" y="571"/>
                    <a:pt x="612" y="589"/>
                    <a:pt x="645" y="591"/>
                  </a:cubicBezTo>
                  <a:cubicBezTo>
                    <a:pt x="678" y="593"/>
                    <a:pt x="738" y="604"/>
                    <a:pt x="751" y="581"/>
                  </a:cubicBezTo>
                  <a:cubicBezTo>
                    <a:pt x="764" y="558"/>
                    <a:pt x="742" y="489"/>
                    <a:pt x="721" y="453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66" name="Freeform 502"/>
            <p:cNvSpPr>
              <a:spLocks/>
            </p:cNvSpPr>
            <p:nvPr/>
          </p:nvSpPr>
          <p:spPr bwMode="auto">
            <a:xfrm>
              <a:off x="3305" y="1716"/>
              <a:ext cx="279" cy="279"/>
            </a:xfrm>
            <a:custGeom>
              <a:avLst/>
              <a:gdLst>
                <a:gd name="T0" fmla="*/ 9 w 412"/>
                <a:gd name="T1" fmla="*/ 46 h 411"/>
                <a:gd name="T2" fmla="*/ 52 w 412"/>
                <a:gd name="T3" fmla="*/ 37 h 411"/>
                <a:gd name="T4" fmla="*/ 96 w 412"/>
                <a:gd name="T5" fmla="*/ 0 h 411"/>
                <a:gd name="T6" fmla="*/ 131 w 412"/>
                <a:gd name="T7" fmla="*/ 36 h 411"/>
                <a:gd name="T8" fmla="*/ 182 w 412"/>
                <a:gd name="T9" fmla="*/ 49 h 411"/>
                <a:gd name="T10" fmla="*/ 171 w 412"/>
                <a:gd name="T11" fmla="*/ 95 h 411"/>
                <a:gd name="T12" fmla="*/ 179 w 412"/>
                <a:gd name="T13" fmla="*/ 149 h 411"/>
                <a:gd name="T14" fmla="*/ 130 w 412"/>
                <a:gd name="T15" fmla="*/ 154 h 411"/>
                <a:gd name="T16" fmla="*/ 90 w 412"/>
                <a:gd name="T17" fmla="*/ 187 h 411"/>
                <a:gd name="T18" fmla="*/ 57 w 412"/>
                <a:gd name="T19" fmla="*/ 148 h 411"/>
                <a:gd name="T20" fmla="*/ 7 w 412"/>
                <a:gd name="T21" fmla="*/ 133 h 411"/>
                <a:gd name="T22" fmla="*/ 17 w 412"/>
                <a:gd name="T23" fmla="*/ 93 h 411"/>
                <a:gd name="T24" fmla="*/ 9 w 412"/>
                <a:gd name="T25" fmla="*/ 46 h 4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2" h="411">
                  <a:moveTo>
                    <a:pt x="19" y="100"/>
                  </a:moveTo>
                  <a:cubicBezTo>
                    <a:pt x="32" y="80"/>
                    <a:pt x="81" y="97"/>
                    <a:pt x="113" y="80"/>
                  </a:cubicBezTo>
                  <a:cubicBezTo>
                    <a:pt x="145" y="63"/>
                    <a:pt x="180" y="0"/>
                    <a:pt x="209" y="0"/>
                  </a:cubicBezTo>
                  <a:cubicBezTo>
                    <a:pt x="238" y="0"/>
                    <a:pt x="254" y="60"/>
                    <a:pt x="285" y="78"/>
                  </a:cubicBezTo>
                  <a:cubicBezTo>
                    <a:pt x="316" y="96"/>
                    <a:pt x="382" y="85"/>
                    <a:pt x="397" y="106"/>
                  </a:cubicBezTo>
                  <a:cubicBezTo>
                    <a:pt x="412" y="127"/>
                    <a:pt x="374" y="170"/>
                    <a:pt x="373" y="206"/>
                  </a:cubicBezTo>
                  <a:cubicBezTo>
                    <a:pt x="372" y="242"/>
                    <a:pt x="409" y="301"/>
                    <a:pt x="392" y="323"/>
                  </a:cubicBezTo>
                  <a:cubicBezTo>
                    <a:pt x="375" y="345"/>
                    <a:pt x="320" y="320"/>
                    <a:pt x="284" y="335"/>
                  </a:cubicBezTo>
                  <a:cubicBezTo>
                    <a:pt x="252" y="351"/>
                    <a:pt x="222" y="411"/>
                    <a:pt x="196" y="407"/>
                  </a:cubicBezTo>
                  <a:cubicBezTo>
                    <a:pt x="170" y="403"/>
                    <a:pt x="155" y="343"/>
                    <a:pt x="124" y="321"/>
                  </a:cubicBezTo>
                  <a:cubicBezTo>
                    <a:pt x="93" y="299"/>
                    <a:pt x="30" y="306"/>
                    <a:pt x="15" y="288"/>
                  </a:cubicBezTo>
                  <a:cubicBezTo>
                    <a:pt x="0" y="270"/>
                    <a:pt x="36" y="233"/>
                    <a:pt x="37" y="202"/>
                  </a:cubicBezTo>
                  <a:cubicBezTo>
                    <a:pt x="38" y="171"/>
                    <a:pt x="6" y="120"/>
                    <a:pt x="19" y="10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67" name="Freeform 503"/>
            <p:cNvSpPr>
              <a:spLocks/>
            </p:cNvSpPr>
            <p:nvPr/>
          </p:nvSpPr>
          <p:spPr bwMode="auto">
            <a:xfrm>
              <a:off x="3381" y="1794"/>
              <a:ext cx="116" cy="110"/>
            </a:xfrm>
            <a:custGeom>
              <a:avLst/>
              <a:gdLst>
                <a:gd name="T0" fmla="*/ 10 w 170"/>
                <a:gd name="T1" fmla="*/ 75 h 162"/>
                <a:gd name="T2" fmla="*/ 7 w 170"/>
                <a:gd name="T3" fmla="*/ 69 h 162"/>
                <a:gd name="T4" fmla="*/ 3 w 170"/>
                <a:gd name="T5" fmla="*/ 64 h 162"/>
                <a:gd name="T6" fmla="*/ 1 w 170"/>
                <a:gd name="T7" fmla="*/ 56 h 162"/>
                <a:gd name="T8" fmla="*/ 0 w 170"/>
                <a:gd name="T9" fmla="*/ 52 h 162"/>
                <a:gd name="T10" fmla="*/ 0 w 170"/>
                <a:gd name="T11" fmla="*/ 47 h 162"/>
                <a:gd name="T12" fmla="*/ 0 w 170"/>
                <a:gd name="T13" fmla="*/ 42 h 162"/>
                <a:gd name="T14" fmla="*/ 1 w 170"/>
                <a:gd name="T15" fmla="*/ 37 h 162"/>
                <a:gd name="T16" fmla="*/ 3 w 170"/>
                <a:gd name="T17" fmla="*/ 31 h 162"/>
                <a:gd name="T18" fmla="*/ 5 w 170"/>
                <a:gd name="T19" fmla="*/ 26 h 162"/>
                <a:gd name="T20" fmla="*/ 10 w 170"/>
                <a:gd name="T21" fmla="*/ 20 h 162"/>
                <a:gd name="T22" fmla="*/ 15 w 170"/>
                <a:gd name="T23" fmla="*/ 15 h 162"/>
                <a:gd name="T24" fmla="*/ 20 w 170"/>
                <a:gd name="T25" fmla="*/ 10 h 162"/>
                <a:gd name="T26" fmla="*/ 26 w 170"/>
                <a:gd name="T27" fmla="*/ 7 h 162"/>
                <a:gd name="T28" fmla="*/ 31 w 170"/>
                <a:gd name="T29" fmla="*/ 3 h 162"/>
                <a:gd name="T30" fmla="*/ 38 w 170"/>
                <a:gd name="T31" fmla="*/ 2 h 162"/>
                <a:gd name="T32" fmla="*/ 42 w 170"/>
                <a:gd name="T33" fmla="*/ 1 h 162"/>
                <a:gd name="T34" fmla="*/ 48 w 170"/>
                <a:gd name="T35" fmla="*/ 0 h 162"/>
                <a:gd name="T36" fmla="*/ 52 w 170"/>
                <a:gd name="T37" fmla="*/ 1 h 162"/>
                <a:gd name="T38" fmla="*/ 57 w 170"/>
                <a:gd name="T39" fmla="*/ 2 h 162"/>
                <a:gd name="T40" fmla="*/ 66 w 170"/>
                <a:gd name="T41" fmla="*/ 5 h 162"/>
                <a:gd name="T42" fmla="*/ 72 w 170"/>
                <a:gd name="T43" fmla="*/ 10 h 162"/>
                <a:gd name="T44" fmla="*/ 76 w 170"/>
                <a:gd name="T45" fmla="*/ 14 h 162"/>
                <a:gd name="T46" fmla="*/ 79 w 170"/>
                <a:gd name="T47" fmla="*/ 18 h 162"/>
                <a:gd name="T48" fmla="*/ 10 w 170"/>
                <a:gd name="T49" fmla="*/ 75 h 1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70" h="162">
                  <a:moveTo>
                    <a:pt x="22" y="162"/>
                  </a:moveTo>
                  <a:lnTo>
                    <a:pt x="14" y="150"/>
                  </a:lnTo>
                  <a:lnTo>
                    <a:pt x="8" y="138"/>
                  </a:lnTo>
                  <a:lnTo>
                    <a:pt x="2" y="122"/>
                  </a:lnTo>
                  <a:lnTo>
                    <a:pt x="0" y="112"/>
                  </a:lnTo>
                  <a:lnTo>
                    <a:pt x="0" y="102"/>
                  </a:lnTo>
                  <a:lnTo>
                    <a:pt x="0" y="92"/>
                  </a:lnTo>
                  <a:lnTo>
                    <a:pt x="2" y="80"/>
                  </a:lnTo>
                  <a:lnTo>
                    <a:pt x="6" y="68"/>
                  </a:lnTo>
                  <a:lnTo>
                    <a:pt x="12" y="56"/>
                  </a:lnTo>
                  <a:lnTo>
                    <a:pt x="20" y="44"/>
                  </a:lnTo>
                  <a:lnTo>
                    <a:pt x="32" y="32"/>
                  </a:lnTo>
                  <a:lnTo>
                    <a:pt x="44" y="22"/>
                  </a:lnTo>
                  <a:lnTo>
                    <a:pt x="56" y="14"/>
                  </a:lnTo>
                  <a:lnTo>
                    <a:pt x="68" y="8"/>
                  </a:lnTo>
                  <a:lnTo>
                    <a:pt x="80" y="4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2" y="4"/>
                  </a:lnTo>
                  <a:lnTo>
                    <a:pt x="140" y="12"/>
                  </a:lnTo>
                  <a:lnTo>
                    <a:pt x="154" y="20"/>
                  </a:lnTo>
                  <a:lnTo>
                    <a:pt x="164" y="30"/>
                  </a:lnTo>
                  <a:lnTo>
                    <a:pt x="170" y="40"/>
                  </a:lnTo>
                  <a:lnTo>
                    <a:pt x="22" y="16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68" name="Freeform 504"/>
            <p:cNvSpPr>
              <a:spLocks/>
            </p:cNvSpPr>
            <p:nvPr/>
          </p:nvSpPr>
          <p:spPr bwMode="auto">
            <a:xfrm>
              <a:off x="3365" y="1784"/>
              <a:ext cx="119" cy="115"/>
            </a:xfrm>
            <a:custGeom>
              <a:avLst/>
              <a:gdLst>
                <a:gd name="T0" fmla="*/ 11 w 175"/>
                <a:gd name="T1" fmla="*/ 78 h 170"/>
                <a:gd name="T2" fmla="*/ 20 w 175"/>
                <a:gd name="T3" fmla="*/ 16 h 170"/>
                <a:gd name="T4" fmla="*/ 81 w 175"/>
                <a:gd name="T5" fmla="*/ 21 h 1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170">
                  <a:moveTo>
                    <a:pt x="23" y="170"/>
                  </a:moveTo>
                  <a:cubicBezTo>
                    <a:pt x="0" y="113"/>
                    <a:pt x="18" y="54"/>
                    <a:pt x="43" y="34"/>
                  </a:cubicBezTo>
                  <a:cubicBezTo>
                    <a:pt x="68" y="14"/>
                    <a:pt x="143" y="0"/>
                    <a:pt x="175" y="46"/>
                  </a:cubicBezTo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7" name="Group 719"/>
          <p:cNvGrpSpPr>
            <a:grpSpLocks/>
          </p:cNvGrpSpPr>
          <p:nvPr/>
        </p:nvGrpSpPr>
        <p:grpSpPr bwMode="auto">
          <a:xfrm>
            <a:off x="7181850" y="2505075"/>
            <a:ext cx="906463" cy="1571625"/>
            <a:chOff x="4524" y="1578"/>
            <a:chExt cx="571" cy="990"/>
          </a:xfrm>
        </p:grpSpPr>
        <p:sp>
          <p:nvSpPr>
            <p:cNvPr id="11452" name="Freeform 506"/>
            <p:cNvSpPr>
              <a:spLocks/>
            </p:cNvSpPr>
            <p:nvPr/>
          </p:nvSpPr>
          <p:spPr bwMode="auto">
            <a:xfrm>
              <a:off x="4811" y="1727"/>
              <a:ext cx="121" cy="841"/>
            </a:xfrm>
            <a:custGeom>
              <a:avLst/>
              <a:gdLst>
                <a:gd name="T0" fmla="*/ 3 w 178"/>
                <a:gd name="T1" fmla="*/ 35 h 1239"/>
                <a:gd name="T2" fmla="*/ 14 w 178"/>
                <a:gd name="T3" fmla="*/ 18 h 1239"/>
                <a:gd name="T4" fmla="*/ 24 w 178"/>
                <a:gd name="T5" fmla="*/ 5 h 1239"/>
                <a:gd name="T6" fmla="*/ 33 w 178"/>
                <a:gd name="T7" fmla="*/ 0 h 1239"/>
                <a:gd name="T8" fmla="*/ 36 w 178"/>
                <a:gd name="T9" fmla="*/ 0 h 1239"/>
                <a:gd name="T10" fmla="*/ 48 w 178"/>
                <a:gd name="T11" fmla="*/ 2 h 1239"/>
                <a:gd name="T12" fmla="*/ 58 w 178"/>
                <a:gd name="T13" fmla="*/ 7 h 1239"/>
                <a:gd name="T14" fmla="*/ 67 w 178"/>
                <a:gd name="T15" fmla="*/ 15 h 1239"/>
                <a:gd name="T16" fmla="*/ 70 w 178"/>
                <a:gd name="T17" fmla="*/ 26 h 1239"/>
                <a:gd name="T18" fmla="*/ 70 w 178"/>
                <a:gd name="T19" fmla="*/ 37 h 1239"/>
                <a:gd name="T20" fmla="*/ 69 w 178"/>
                <a:gd name="T21" fmla="*/ 49 h 1239"/>
                <a:gd name="T22" fmla="*/ 63 w 178"/>
                <a:gd name="T23" fmla="*/ 60 h 1239"/>
                <a:gd name="T24" fmla="*/ 54 w 178"/>
                <a:gd name="T25" fmla="*/ 73 h 1239"/>
                <a:gd name="T26" fmla="*/ 52 w 178"/>
                <a:gd name="T27" fmla="*/ 74 h 1239"/>
                <a:gd name="T28" fmla="*/ 51 w 178"/>
                <a:gd name="T29" fmla="*/ 82 h 1239"/>
                <a:gd name="T30" fmla="*/ 51 w 178"/>
                <a:gd name="T31" fmla="*/ 94 h 1239"/>
                <a:gd name="T32" fmla="*/ 52 w 178"/>
                <a:gd name="T33" fmla="*/ 101 h 1239"/>
                <a:gd name="T34" fmla="*/ 66 w 178"/>
                <a:gd name="T35" fmla="*/ 157 h 1239"/>
                <a:gd name="T36" fmla="*/ 73 w 178"/>
                <a:gd name="T37" fmla="*/ 202 h 1239"/>
                <a:gd name="T38" fmla="*/ 80 w 178"/>
                <a:gd name="T39" fmla="*/ 259 h 1239"/>
                <a:gd name="T40" fmla="*/ 82 w 178"/>
                <a:gd name="T41" fmla="*/ 291 h 1239"/>
                <a:gd name="T42" fmla="*/ 82 w 178"/>
                <a:gd name="T43" fmla="*/ 344 h 1239"/>
                <a:gd name="T44" fmla="*/ 80 w 178"/>
                <a:gd name="T45" fmla="*/ 419 h 1239"/>
                <a:gd name="T46" fmla="*/ 75 w 178"/>
                <a:gd name="T47" fmla="*/ 474 h 1239"/>
                <a:gd name="T48" fmla="*/ 69 w 178"/>
                <a:gd name="T49" fmla="*/ 560 h 1239"/>
                <a:gd name="T50" fmla="*/ 57 w 178"/>
                <a:gd name="T51" fmla="*/ 565 h 1239"/>
                <a:gd name="T52" fmla="*/ 44 w 178"/>
                <a:gd name="T53" fmla="*/ 570 h 1239"/>
                <a:gd name="T54" fmla="*/ 33 w 178"/>
                <a:gd name="T55" fmla="*/ 570 h 1239"/>
                <a:gd name="T56" fmla="*/ 26 w 178"/>
                <a:gd name="T57" fmla="*/ 567 h 1239"/>
                <a:gd name="T58" fmla="*/ 23 w 178"/>
                <a:gd name="T59" fmla="*/ 564 h 1239"/>
                <a:gd name="T60" fmla="*/ 31 w 178"/>
                <a:gd name="T61" fmla="*/ 491 h 1239"/>
                <a:gd name="T62" fmla="*/ 41 w 178"/>
                <a:gd name="T63" fmla="*/ 378 h 1239"/>
                <a:gd name="T64" fmla="*/ 44 w 178"/>
                <a:gd name="T65" fmla="*/ 339 h 1239"/>
                <a:gd name="T66" fmla="*/ 46 w 178"/>
                <a:gd name="T67" fmla="*/ 265 h 1239"/>
                <a:gd name="T68" fmla="*/ 46 w 178"/>
                <a:gd name="T69" fmla="*/ 204 h 1239"/>
                <a:gd name="T70" fmla="*/ 41 w 178"/>
                <a:gd name="T71" fmla="*/ 157 h 1239"/>
                <a:gd name="T72" fmla="*/ 36 w 178"/>
                <a:gd name="T73" fmla="*/ 129 h 1239"/>
                <a:gd name="T74" fmla="*/ 28 w 178"/>
                <a:gd name="T75" fmla="*/ 111 h 1239"/>
                <a:gd name="T76" fmla="*/ 13 w 178"/>
                <a:gd name="T77" fmla="*/ 80 h 1239"/>
                <a:gd name="T78" fmla="*/ 10 w 178"/>
                <a:gd name="T79" fmla="*/ 77 h 1239"/>
                <a:gd name="T80" fmla="*/ 3 w 178"/>
                <a:gd name="T81" fmla="*/ 65 h 1239"/>
                <a:gd name="T82" fmla="*/ 0 w 178"/>
                <a:gd name="T83" fmla="*/ 52 h 1239"/>
                <a:gd name="T84" fmla="*/ 2 w 178"/>
                <a:gd name="T85" fmla="*/ 39 h 1239"/>
                <a:gd name="T86" fmla="*/ 3 w 178"/>
                <a:gd name="T87" fmla="*/ 35 h 12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8" h="1239">
                  <a:moveTo>
                    <a:pt x="8" y="76"/>
                  </a:moveTo>
                  <a:lnTo>
                    <a:pt x="8" y="76"/>
                  </a:lnTo>
                  <a:lnTo>
                    <a:pt x="14" y="64"/>
                  </a:lnTo>
                  <a:lnTo>
                    <a:pt x="30" y="38"/>
                  </a:lnTo>
                  <a:lnTo>
                    <a:pt x="40" y="24"/>
                  </a:lnTo>
                  <a:lnTo>
                    <a:pt x="52" y="12"/>
                  </a:lnTo>
                  <a:lnTo>
                    <a:pt x="64" y="2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4" y="4"/>
                  </a:lnTo>
                  <a:lnTo>
                    <a:pt x="116" y="8"/>
                  </a:lnTo>
                  <a:lnTo>
                    <a:pt x="126" y="14"/>
                  </a:lnTo>
                  <a:lnTo>
                    <a:pt x="136" y="22"/>
                  </a:lnTo>
                  <a:lnTo>
                    <a:pt x="144" y="32"/>
                  </a:lnTo>
                  <a:lnTo>
                    <a:pt x="148" y="44"/>
                  </a:lnTo>
                  <a:lnTo>
                    <a:pt x="152" y="56"/>
                  </a:lnTo>
                  <a:lnTo>
                    <a:pt x="152" y="80"/>
                  </a:lnTo>
                  <a:lnTo>
                    <a:pt x="150" y="94"/>
                  </a:lnTo>
                  <a:lnTo>
                    <a:pt x="148" y="106"/>
                  </a:lnTo>
                  <a:lnTo>
                    <a:pt x="144" y="118"/>
                  </a:lnTo>
                  <a:lnTo>
                    <a:pt x="136" y="130"/>
                  </a:lnTo>
                  <a:lnTo>
                    <a:pt x="128" y="144"/>
                  </a:lnTo>
                  <a:lnTo>
                    <a:pt x="116" y="158"/>
                  </a:lnTo>
                  <a:lnTo>
                    <a:pt x="114" y="160"/>
                  </a:lnTo>
                  <a:lnTo>
                    <a:pt x="110" y="170"/>
                  </a:lnTo>
                  <a:lnTo>
                    <a:pt x="110" y="178"/>
                  </a:lnTo>
                  <a:lnTo>
                    <a:pt x="108" y="190"/>
                  </a:lnTo>
                  <a:lnTo>
                    <a:pt x="110" y="204"/>
                  </a:lnTo>
                  <a:lnTo>
                    <a:pt x="112" y="220"/>
                  </a:lnTo>
                  <a:lnTo>
                    <a:pt x="124" y="268"/>
                  </a:lnTo>
                  <a:lnTo>
                    <a:pt x="142" y="340"/>
                  </a:lnTo>
                  <a:lnTo>
                    <a:pt x="150" y="386"/>
                  </a:lnTo>
                  <a:lnTo>
                    <a:pt x="158" y="438"/>
                  </a:lnTo>
                  <a:lnTo>
                    <a:pt x="166" y="496"/>
                  </a:lnTo>
                  <a:lnTo>
                    <a:pt x="172" y="563"/>
                  </a:lnTo>
                  <a:lnTo>
                    <a:pt x="176" y="631"/>
                  </a:lnTo>
                  <a:lnTo>
                    <a:pt x="178" y="691"/>
                  </a:lnTo>
                  <a:lnTo>
                    <a:pt x="178" y="747"/>
                  </a:lnTo>
                  <a:lnTo>
                    <a:pt x="178" y="801"/>
                  </a:lnTo>
                  <a:lnTo>
                    <a:pt x="172" y="909"/>
                  </a:lnTo>
                  <a:lnTo>
                    <a:pt x="162" y="1029"/>
                  </a:lnTo>
                  <a:lnTo>
                    <a:pt x="148" y="1215"/>
                  </a:lnTo>
                  <a:lnTo>
                    <a:pt x="136" y="1221"/>
                  </a:lnTo>
                  <a:lnTo>
                    <a:pt x="124" y="1227"/>
                  </a:lnTo>
                  <a:lnTo>
                    <a:pt x="110" y="1233"/>
                  </a:lnTo>
                  <a:lnTo>
                    <a:pt x="94" y="1237"/>
                  </a:lnTo>
                  <a:lnTo>
                    <a:pt x="78" y="1239"/>
                  </a:lnTo>
                  <a:lnTo>
                    <a:pt x="70" y="1237"/>
                  </a:lnTo>
                  <a:lnTo>
                    <a:pt x="62" y="1235"/>
                  </a:lnTo>
                  <a:lnTo>
                    <a:pt x="56" y="1231"/>
                  </a:lnTo>
                  <a:lnTo>
                    <a:pt x="50" y="1225"/>
                  </a:lnTo>
                  <a:lnTo>
                    <a:pt x="56" y="1181"/>
                  </a:lnTo>
                  <a:lnTo>
                    <a:pt x="68" y="1065"/>
                  </a:lnTo>
                  <a:lnTo>
                    <a:pt x="84" y="907"/>
                  </a:lnTo>
                  <a:lnTo>
                    <a:pt x="90" y="821"/>
                  </a:lnTo>
                  <a:lnTo>
                    <a:pt x="96" y="735"/>
                  </a:lnTo>
                  <a:lnTo>
                    <a:pt x="98" y="653"/>
                  </a:lnTo>
                  <a:lnTo>
                    <a:pt x="100" y="575"/>
                  </a:lnTo>
                  <a:lnTo>
                    <a:pt x="100" y="506"/>
                  </a:lnTo>
                  <a:lnTo>
                    <a:pt x="98" y="444"/>
                  </a:lnTo>
                  <a:lnTo>
                    <a:pt x="96" y="388"/>
                  </a:lnTo>
                  <a:lnTo>
                    <a:pt x="90" y="342"/>
                  </a:lnTo>
                  <a:lnTo>
                    <a:pt x="84" y="306"/>
                  </a:lnTo>
                  <a:lnTo>
                    <a:pt x="78" y="280"/>
                  </a:lnTo>
                  <a:lnTo>
                    <a:pt x="60" y="240"/>
                  </a:lnTo>
                  <a:lnTo>
                    <a:pt x="46" y="206"/>
                  </a:lnTo>
                  <a:lnTo>
                    <a:pt x="28" y="174"/>
                  </a:lnTo>
                  <a:lnTo>
                    <a:pt x="22" y="166"/>
                  </a:lnTo>
                  <a:lnTo>
                    <a:pt x="16" y="156"/>
                  </a:lnTo>
                  <a:lnTo>
                    <a:pt x="8" y="142"/>
                  </a:lnTo>
                  <a:lnTo>
                    <a:pt x="4" y="128"/>
                  </a:lnTo>
                  <a:lnTo>
                    <a:pt x="0" y="112"/>
                  </a:lnTo>
                  <a:lnTo>
                    <a:pt x="2" y="94"/>
                  </a:lnTo>
                  <a:lnTo>
                    <a:pt x="4" y="86"/>
                  </a:lnTo>
                  <a:lnTo>
                    <a:pt x="8" y="76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53" name="Freeform 507"/>
            <p:cNvSpPr>
              <a:spLocks/>
            </p:cNvSpPr>
            <p:nvPr/>
          </p:nvSpPr>
          <p:spPr bwMode="auto">
            <a:xfrm>
              <a:off x="4640" y="1578"/>
              <a:ext cx="137" cy="204"/>
            </a:xfrm>
            <a:custGeom>
              <a:avLst/>
              <a:gdLst>
                <a:gd name="T0" fmla="*/ 27 w 201"/>
                <a:gd name="T1" fmla="*/ 124 h 301"/>
                <a:gd name="T2" fmla="*/ 2 w 201"/>
                <a:gd name="T3" fmla="*/ 54 h 301"/>
                <a:gd name="T4" fmla="*/ 16 w 201"/>
                <a:gd name="T5" fmla="*/ 3 h 301"/>
                <a:gd name="T6" fmla="*/ 63 w 201"/>
                <a:gd name="T7" fmla="*/ 32 h 301"/>
                <a:gd name="T8" fmla="*/ 89 w 201"/>
                <a:gd name="T9" fmla="*/ 80 h 301"/>
                <a:gd name="T10" fmla="*/ 64 w 201"/>
                <a:gd name="T11" fmla="*/ 138 h 301"/>
                <a:gd name="T12" fmla="*/ 27 w 201"/>
                <a:gd name="T13" fmla="*/ 124 h 3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1" h="301">
                  <a:moveTo>
                    <a:pt x="58" y="270"/>
                  </a:moveTo>
                  <a:cubicBezTo>
                    <a:pt x="36" y="239"/>
                    <a:pt x="8" y="160"/>
                    <a:pt x="4" y="116"/>
                  </a:cubicBezTo>
                  <a:cubicBezTo>
                    <a:pt x="0" y="72"/>
                    <a:pt x="12" y="16"/>
                    <a:pt x="34" y="8"/>
                  </a:cubicBezTo>
                  <a:cubicBezTo>
                    <a:pt x="56" y="0"/>
                    <a:pt x="110" y="42"/>
                    <a:pt x="136" y="70"/>
                  </a:cubicBezTo>
                  <a:cubicBezTo>
                    <a:pt x="162" y="98"/>
                    <a:pt x="179" y="103"/>
                    <a:pt x="190" y="174"/>
                  </a:cubicBezTo>
                  <a:cubicBezTo>
                    <a:pt x="201" y="245"/>
                    <a:pt x="160" y="284"/>
                    <a:pt x="138" y="300"/>
                  </a:cubicBezTo>
                  <a:cubicBezTo>
                    <a:pt x="138" y="300"/>
                    <a:pt x="80" y="301"/>
                    <a:pt x="58" y="27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54" name="Freeform 508"/>
            <p:cNvSpPr>
              <a:spLocks/>
            </p:cNvSpPr>
            <p:nvPr/>
          </p:nvSpPr>
          <p:spPr bwMode="auto">
            <a:xfrm>
              <a:off x="4648" y="1843"/>
              <a:ext cx="132" cy="234"/>
            </a:xfrm>
            <a:custGeom>
              <a:avLst/>
              <a:gdLst>
                <a:gd name="T0" fmla="*/ 87 w 194"/>
                <a:gd name="T1" fmla="*/ 48 h 344"/>
                <a:gd name="T2" fmla="*/ 76 w 194"/>
                <a:gd name="T3" fmla="*/ 106 h 344"/>
                <a:gd name="T4" fmla="*/ 15 w 194"/>
                <a:gd name="T5" fmla="*/ 154 h 344"/>
                <a:gd name="T6" fmla="*/ 18 w 194"/>
                <a:gd name="T7" fmla="*/ 133 h 344"/>
                <a:gd name="T8" fmla="*/ 16 w 194"/>
                <a:gd name="T9" fmla="*/ 97 h 344"/>
                <a:gd name="T10" fmla="*/ 16 w 194"/>
                <a:gd name="T11" fmla="*/ 97 h 344"/>
                <a:gd name="T12" fmla="*/ 7 w 194"/>
                <a:gd name="T13" fmla="*/ 57 h 344"/>
                <a:gd name="T14" fmla="*/ 60 w 194"/>
                <a:gd name="T15" fmla="*/ 1 h 344"/>
                <a:gd name="T16" fmla="*/ 87 w 194"/>
                <a:gd name="T17" fmla="*/ 48 h 3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4" h="344">
                  <a:moveTo>
                    <a:pt x="188" y="103"/>
                  </a:moveTo>
                  <a:cubicBezTo>
                    <a:pt x="194" y="141"/>
                    <a:pt x="188" y="191"/>
                    <a:pt x="164" y="229"/>
                  </a:cubicBezTo>
                  <a:cubicBezTo>
                    <a:pt x="140" y="267"/>
                    <a:pt x="54" y="323"/>
                    <a:pt x="33" y="334"/>
                  </a:cubicBezTo>
                  <a:cubicBezTo>
                    <a:pt x="12" y="344"/>
                    <a:pt x="39" y="309"/>
                    <a:pt x="39" y="288"/>
                  </a:cubicBezTo>
                  <a:cubicBezTo>
                    <a:pt x="39" y="267"/>
                    <a:pt x="35" y="220"/>
                    <a:pt x="34" y="209"/>
                  </a:cubicBezTo>
                  <a:cubicBezTo>
                    <a:pt x="33" y="198"/>
                    <a:pt x="37" y="223"/>
                    <a:pt x="34" y="209"/>
                  </a:cubicBezTo>
                  <a:cubicBezTo>
                    <a:pt x="31" y="195"/>
                    <a:pt x="0" y="157"/>
                    <a:pt x="16" y="123"/>
                  </a:cubicBezTo>
                  <a:cubicBezTo>
                    <a:pt x="32" y="89"/>
                    <a:pt x="101" y="6"/>
                    <a:pt x="130" y="3"/>
                  </a:cubicBezTo>
                  <a:cubicBezTo>
                    <a:pt x="159" y="0"/>
                    <a:pt x="182" y="65"/>
                    <a:pt x="188" y="103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55" name="Freeform 509"/>
            <p:cNvSpPr>
              <a:spLocks/>
            </p:cNvSpPr>
            <p:nvPr/>
          </p:nvSpPr>
          <p:spPr bwMode="auto">
            <a:xfrm>
              <a:off x="4748" y="1591"/>
              <a:ext cx="156" cy="224"/>
            </a:xfrm>
            <a:custGeom>
              <a:avLst/>
              <a:gdLst>
                <a:gd name="T0" fmla="*/ 8 w 230"/>
                <a:gd name="T1" fmla="*/ 79 h 331"/>
                <a:gd name="T2" fmla="*/ 46 w 230"/>
                <a:gd name="T3" fmla="*/ 23 h 331"/>
                <a:gd name="T4" fmla="*/ 96 w 230"/>
                <a:gd name="T5" fmla="*/ 5 h 331"/>
                <a:gd name="T6" fmla="*/ 80 w 230"/>
                <a:gd name="T7" fmla="*/ 50 h 331"/>
                <a:gd name="T8" fmla="*/ 86 w 230"/>
                <a:gd name="T9" fmla="*/ 94 h 331"/>
                <a:gd name="T10" fmla="*/ 66 w 230"/>
                <a:gd name="T11" fmla="*/ 131 h 331"/>
                <a:gd name="T12" fmla="*/ 35 w 230"/>
                <a:gd name="T13" fmla="*/ 152 h 331"/>
                <a:gd name="T14" fmla="*/ 35 w 230"/>
                <a:gd name="T15" fmla="*/ 152 h 331"/>
                <a:gd name="T16" fmla="*/ 5 w 230"/>
                <a:gd name="T17" fmla="*/ 131 h 331"/>
                <a:gd name="T18" fmla="*/ 8 w 230"/>
                <a:gd name="T19" fmla="*/ 79 h 3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0" h="331">
                  <a:moveTo>
                    <a:pt x="18" y="172"/>
                  </a:moveTo>
                  <a:cubicBezTo>
                    <a:pt x="36" y="128"/>
                    <a:pt x="70" y="76"/>
                    <a:pt x="100" y="50"/>
                  </a:cubicBezTo>
                  <a:cubicBezTo>
                    <a:pt x="130" y="24"/>
                    <a:pt x="168" y="0"/>
                    <a:pt x="210" y="12"/>
                  </a:cubicBezTo>
                  <a:cubicBezTo>
                    <a:pt x="230" y="32"/>
                    <a:pt x="178" y="78"/>
                    <a:pt x="174" y="110"/>
                  </a:cubicBezTo>
                  <a:cubicBezTo>
                    <a:pt x="172" y="142"/>
                    <a:pt x="192" y="176"/>
                    <a:pt x="187" y="205"/>
                  </a:cubicBezTo>
                  <a:cubicBezTo>
                    <a:pt x="182" y="234"/>
                    <a:pt x="164" y="266"/>
                    <a:pt x="145" y="287"/>
                  </a:cubicBezTo>
                  <a:cubicBezTo>
                    <a:pt x="126" y="308"/>
                    <a:pt x="87" y="324"/>
                    <a:pt x="75" y="331"/>
                  </a:cubicBezTo>
                  <a:cubicBezTo>
                    <a:pt x="64" y="324"/>
                    <a:pt x="19" y="312"/>
                    <a:pt x="10" y="286"/>
                  </a:cubicBezTo>
                  <a:cubicBezTo>
                    <a:pt x="1" y="259"/>
                    <a:pt x="0" y="216"/>
                    <a:pt x="18" y="17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56" name="Freeform 510"/>
            <p:cNvSpPr>
              <a:spLocks/>
            </p:cNvSpPr>
            <p:nvPr/>
          </p:nvSpPr>
          <p:spPr bwMode="auto">
            <a:xfrm>
              <a:off x="4798" y="1756"/>
              <a:ext cx="224" cy="129"/>
            </a:xfrm>
            <a:custGeom>
              <a:avLst/>
              <a:gdLst>
                <a:gd name="T0" fmla="*/ 58 w 330"/>
                <a:gd name="T1" fmla="*/ 5 h 191"/>
                <a:gd name="T2" fmla="*/ 106 w 330"/>
                <a:gd name="T3" fmla="*/ 16 h 191"/>
                <a:gd name="T4" fmla="*/ 148 w 330"/>
                <a:gd name="T5" fmla="*/ 50 h 191"/>
                <a:gd name="T6" fmla="*/ 131 w 330"/>
                <a:gd name="T7" fmla="*/ 58 h 191"/>
                <a:gd name="T8" fmla="*/ 105 w 330"/>
                <a:gd name="T9" fmla="*/ 74 h 191"/>
                <a:gd name="T10" fmla="*/ 34 w 330"/>
                <a:gd name="T11" fmla="*/ 83 h 191"/>
                <a:gd name="T12" fmla="*/ 3 w 330"/>
                <a:gd name="T13" fmla="*/ 49 h 191"/>
                <a:gd name="T14" fmla="*/ 58 w 330"/>
                <a:gd name="T15" fmla="*/ 5 h 1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0" h="191">
                  <a:moveTo>
                    <a:pt x="125" y="12"/>
                  </a:moveTo>
                  <a:cubicBezTo>
                    <a:pt x="162" y="0"/>
                    <a:pt x="197" y="20"/>
                    <a:pt x="230" y="36"/>
                  </a:cubicBezTo>
                  <a:cubicBezTo>
                    <a:pt x="263" y="52"/>
                    <a:pt x="312" y="94"/>
                    <a:pt x="321" y="109"/>
                  </a:cubicBezTo>
                  <a:cubicBezTo>
                    <a:pt x="330" y="124"/>
                    <a:pt x="300" y="118"/>
                    <a:pt x="285" y="127"/>
                  </a:cubicBezTo>
                  <a:cubicBezTo>
                    <a:pt x="270" y="136"/>
                    <a:pt x="263" y="153"/>
                    <a:pt x="228" y="162"/>
                  </a:cubicBezTo>
                  <a:cubicBezTo>
                    <a:pt x="191" y="171"/>
                    <a:pt x="111" y="191"/>
                    <a:pt x="74" y="182"/>
                  </a:cubicBezTo>
                  <a:cubicBezTo>
                    <a:pt x="37" y="173"/>
                    <a:pt x="0" y="136"/>
                    <a:pt x="8" y="108"/>
                  </a:cubicBezTo>
                  <a:cubicBezTo>
                    <a:pt x="16" y="80"/>
                    <a:pt x="88" y="24"/>
                    <a:pt x="125" y="1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57" name="Freeform 511"/>
            <p:cNvSpPr>
              <a:spLocks/>
            </p:cNvSpPr>
            <p:nvPr/>
          </p:nvSpPr>
          <p:spPr bwMode="auto">
            <a:xfrm>
              <a:off x="4757" y="1860"/>
              <a:ext cx="176" cy="181"/>
            </a:xfrm>
            <a:custGeom>
              <a:avLst/>
              <a:gdLst>
                <a:gd name="T0" fmla="*/ 70 w 260"/>
                <a:gd name="T1" fmla="*/ 12 h 268"/>
                <a:gd name="T2" fmla="*/ 111 w 260"/>
                <a:gd name="T3" fmla="*/ 84 h 268"/>
                <a:gd name="T4" fmla="*/ 115 w 260"/>
                <a:gd name="T5" fmla="*/ 118 h 268"/>
                <a:gd name="T6" fmla="*/ 66 w 260"/>
                <a:gd name="T7" fmla="*/ 103 h 268"/>
                <a:gd name="T8" fmla="*/ 15 w 260"/>
                <a:gd name="T9" fmla="*/ 67 h 268"/>
                <a:gd name="T10" fmla="*/ 9 w 260"/>
                <a:gd name="T11" fmla="*/ 9 h 268"/>
                <a:gd name="T12" fmla="*/ 70 w 260"/>
                <a:gd name="T13" fmla="*/ 12 h 2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0" h="268">
                  <a:moveTo>
                    <a:pt x="152" y="27"/>
                  </a:moveTo>
                  <a:cubicBezTo>
                    <a:pt x="189" y="54"/>
                    <a:pt x="229" y="149"/>
                    <a:pt x="242" y="185"/>
                  </a:cubicBezTo>
                  <a:cubicBezTo>
                    <a:pt x="255" y="221"/>
                    <a:pt x="260" y="248"/>
                    <a:pt x="251" y="258"/>
                  </a:cubicBezTo>
                  <a:cubicBezTo>
                    <a:pt x="242" y="268"/>
                    <a:pt x="178" y="242"/>
                    <a:pt x="145" y="226"/>
                  </a:cubicBezTo>
                  <a:cubicBezTo>
                    <a:pt x="112" y="210"/>
                    <a:pt x="53" y="181"/>
                    <a:pt x="32" y="147"/>
                  </a:cubicBezTo>
                  <a:cubicBezTo>
                    <a:pt x="11" y="113"/>
                    <a:pt x="0" y="41"/>
                    <a:pt x="20" y="21"/>
                  </a:cubicBezTo>
                  <a:cubicBezTo>
                    <a:pt x="40" y="1"/>
                    <a:pt x="115" y="0"/>
                    <a:pt x="152" y="27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58" name="Freeform 512"/>
            <p:cNvSpPr>
              <a:spLocks/>
            </p:cNvSpPr>
            <p:nvPr/>
          </p:nvSpPr>
          <p:spPr bwMode="auto">
            <a:xfrm>
              <a:off x="4524" y="1735"/>
              <a:ext cx="203" cy="135"/>
            </a:xfrm>
            <a:custGeom>
              <a:avLst/>
              <a:gdLst>
                <a:gd name="T0" fmla="*/ 65 w 299"/>
                <a:gd name="T1" fmla="*/ 85 h 200"/>
                <a:gd name="T2" fmla="*/ 1 w 299"/>
                <a:gd name="T3" fmla="*/ 17 h 200"/>
                <a:gd name="T4" fmla="*/ 86 w 299"/>
                <a:gd name="T5" fmla="*/ 6 h 200"/>
                <a:gd name="T6" fmla="*/ 134 w 299"/>
                <a:gd name="T7" fmla="*/ 51 h 200"/>
                <a:gd name="T8" fmla="*/ 65 w 299"/>
                <a:gd name="T9" fmla="*/ 85 h 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9" h="200">
                  <a:moveTo>
                    <a:pt x="141" y="187"/>
                  </a:moveTo>
                  <a:cubicBezTo>
                    <a:pt x="93" y="174"/>
                    <a:pt x="0" y="100"/>
                    <a:pt x="1" y="37"/>
                  </a:cubicBezTo>
                  <a:cubicBezTo>
                    <a:pt x="20" y="0"/>
                    <a:pt x="139" y="0"/>
                    <a:pt x="187" y="13"/>
                  </a:cubicBezTo>
                  <a:cubicBezTo>
                    <a:pt x="235" y="26"/>
                    <a:pt x="299" y="84"/>
                    <a:pt x="291" y="113"/>
                  </a:cubicBezTo>
                  <a:cubicBezTo>
                    <a:pt x="283" y="142"/>
                    <a:pt x="189" y="200"/>
                    <a:pt x="141" y="187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59" name="Freeform 513"/>
            <p:cNvSpPr>
              <a:spLocks/>
            </p:cNvSpPr>
            <p:nvPr/>
          </p:nvSpPr>
          <p:spPr bwMode="auto">
            <a:xfrm>
              <a:off x="4861" y="1858"/>
              <a:ext cx="234" cy="710"/>
            </a:xfrm>
            <a:custGeom>
              <a:avLst/>
              <a:gdLst>
                <a:gd name="T0" fmla="*/ 0 w 344"/>
                <a:gd name="T1" fmla="*/ 481 h 1047"/>
                <a:gd name="T2" fmla="*/ 0 w 344"/>
                <a:gd name="T3" fmla="*/ 481 h 1047"/>
                <a:gd name="T4" fmla="*/ 10 w 344"/>
                <a:gd name="T5" fmla="*/ 381 h 1047"/>
                <a:gd name="T6" fmla="*/ 13 w 344"/>
                <a:gd name="T7" fmla="*/ 347 h 1047"/>
                <a:gd name="T8" fmla="*/ 16 w 344"/>
                <a:gd name="T9" fmla="*/ 319 h 1047"/>
                <a:gd name="T10" fmla="*/ 21 w 344"/>
                <a:gd name="T11" fmla="*/ 295 h 1047"/>
                <a:gd name="T12" fmla="*/ 27 w 344"/>
                <a:gd name="T13" fmla="*/ 271 h 1047"/>
                <a:gd name="T14" fmla="*/ 35 w 344"/>
                <a:gd name="T15" fmla="*/ 245 h 1047"/>
                <a:gd name="T16" fmla="*/ 46 w 344"/>
                <a:gd name="T17" fmla="*/ 215 h 1047"/>
                <a:gd name="T18" fmla="*/ 46 w 344"/>
                <a:gd name="T19" fmla="*/ 215 h 1047"/>
                <a:gd name="T20" fmla="*/ 56 w 344"/>
                <a:gd name="T21" fmla="*/ 186 h 1047"/>
                <a:gd name="T22" fmla="*/ 67 w 344"/>
                <a:gd name="T23" fmla="*/ 158 h 1047"/>
                <a:gd name="T24" fmla="*/ 80 w 344"/>
                <a:gd name="T25" fmla="*/ 132 h 1047"/>
                <a:gd name="T26" fmla="*/ 90 w 344"/>
                <a:gd name="T27" fmla="*/ 106 h 1047"/>
                <a:gd name="T28" fmla="*/ 103 w 344"/>
                <a:gd name="T29" fmla="*/ 83 h 1047"/>
                <a:gd name="T30" fmla="*/ 113 w 344"/>
                <a:gd name="T31" fmla="*/ 64 h 1047"/>
                <a:gd name="T32" fmla="*/ 124 w 344"/>
                <a:gd name="T33" fmla="*/ 47 h 1047"/>
                <a:gd name="T34" fmla="*/ 134 w 344"/>
                <a:gd name="T35" fmla="*/ 32 h 1047"/>
                <a:gd name="T36" fmla="*/ 134 w 344"/>
                <a:gd name="T37" fmla="*/ 32 h 1047"/>
                <a:gd name="T38" fmla="*/ 159 w 344"/>
                <a:gd name="T39" fmla="*/ 0 h 1047"/>
                <a:gd name="T40" fmla="*/ 159 w 344"/>
                <a:gd name="T41" fmla="*/ 0 h 1047"/>
                <a:gd name="T42" fmla="*/ 152 w 344"/>
                <a:gd name="T43" fmla="*/ 16 h 1047"/>
                <a:gd name="T44" fmla="*/ 137 w 344"/>
                <a:gd name="T45" fmla="*/ 58 h 1047"/>
                <a:gd name="T46" fmla="*/ 127 w 344"/>
                <a:gd name="T47" fmla="*/ 87 h 1047"/>
                <a:gd name="T48" fmla="*/ 116 w 344"/>
                <a:gd name="T49" fmla="*/ 121 h 1047"/>
                <a:gd name="T50" fmla="*/ 105 w 344"/>
                <a:gd name="T51" fmla="*/ 157 h 1047"/>
                <a:gd name="T52" fmla="*/ 93 w 344"/>
                <a:gd name="T53" fmla="*/ 197 h 1047"/>
                <a:gd name="T54" fmla="*/ 93 w 344"/>
                <a:gd name="T55" fmla="*/ 197 h 1047"/>
                <a:gd name="T56" fmla="*/ 83 w 344"/>
                <a:gd name="T57" fmla="*/ 239 h 1047"/>
                <a:gd name="T58" fmla="*/ 73 w 344"/>
                <a:gd name="T59" fmla="*/ 283 h 1047"/>
                <a:gd name="T60" fmla="*/ 54 w 344"/>
                <a:gd name="T61" fmla="*/ 373 h 1047"/>
                <a:gd name="T62" fmla="*/ 40 w 344"/>
                <a:gd name="T63" fmla="*/ 443 h 1047"/>
                <a:gd name="T64" fmla="*/ 34 w 344"/>
                <a:gd name="T65" fmla="*/ 471 h 1047"/>
                <a:gd name="T66" fmla="*/ 34 w 344"/>
                <a:gd name="T67" fmla="*/ 471 h 1047"/>
                <a:gd name="T68" fmla="*/ 33 w 344"/>
                <a:gd name="T69" fmla="*/ 473 h 1047"/>
                <a:gd name="T70" fmla="*/ 31 w 344"/>
                <a:gd name="T71" fmla="*/ 475 h 1047"/>
                <a:gd name="T72" fmla="*/ 28 w 344"/>
                <a:gd name="T73" fmla="*/ 477 h 1047"/>
                <a:gd name="T74" fmla="*/ 23 w 344"/>
                <a:gd name="T75" fmla="*/ 479 h 1047"/>
                <a:gd name="T76" fmla="*/ 18 w 344"/>
                <a:gd name="T77" fmla="*/ 481 h 1047"/>
                <a:gd name="T78" fmla="*/ 10 w 344"/>
                <a:gd name="T79" fmla="*/ 481 h 1047"/>
                <a:gd name="T80" fmla="*/ 0 w 344"/>
                <a:gd name="T81" fmla="*/ 481 h 1047"/>
                <a:gd name="T82" fmla="*/ 0 w 344"/>
                <a:gd name="T83" fmla="*/ 481 h 104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44" h="1047">
                  <a:moveTo>
                    <a:pt x="0" y="1047"/>
                  </a:moveTo>
                  <a:lnTo>
                    <a:pt x="0" y="1047"/>
                  </a:lnTo>
                  <a:lnTo>
                    <a:pt x="20" y="829"/>
                  </a:lnTo>
                  <a:lnTo>
                    <a:pt x="28" y="755"/>
                  </a:lnTo>
                  <a:lnTo>
                    <a:pt x="36" y="693"/>
                  </a:lnTo>
                  <a:lnTo>
                    <a:pt x="46" y="641"/>
                  </a:lnTo>
                  <a:lnTo>
                    <a:pt x="58" y="589"/>
                  </a:lnTo>
                  <a:lnTo>
                    <a:pt x="76" y="533"/>
                  </a:lnTo>
                  <a:lnTo>
                    <a:pt x="98" y="467"/>
                  </a:lnTo>
                  <a:lnTo>
                    <a:pt x="122" y="405"/>
                  </a:lnTo>
                  <a:lnTo>
                    <a:pt x="146" y="344"/>
                  </a:lnTo>
                  <a:lnTo>
                    <a:pt x="172" y="286"/>
                  </a:lnTo>
                  <a:lnTo>
                    <a:pt x="196" y="232"/>
                  </a:lnTo>
                  <a:lnTo>
                    <a:pt x="222" y="182"/>
                  </a:lnTo>
                  <a:lnTo>
                    <a:pt x="244" y="138"/>
                  </a:lnTo>
                  <a:lnTo>
                    <a:pt x="268" y="102"/>
                  </a:lnTo>
                  <a:lnTo>
                    <a:pt x="290" y="70"/>
                  </a:lnTo>
                  <a:lnTo>
                    <a:pt x="344" y="0"/>
                  </a:lnTo>
                  <a:lnTo>
                    <a:pt x="330" y="34"/>
                  </a:lnTo>
                  <a:lnTo>
                    <a:pt x="296" y="126"/>
                  </a:lnTo>
                  <a:lnTo>
                    <a:pt x="274" y="190"/>
                  </a:lnTo>
                  <a:lnTo>
                    <a:pt x="250" y="262"/>
                  </a:lnTo>
                  <a:lnTo>
                    <a:pt x="226" y="342"/>
                  </a:lnTo>
                  <a:lnTo>
                    <a:pt x="202" y="427"/>
                  </a:lnTo>
                  <a:lnTo>
                    <a:pt x="180" y="519"/>
                  </a:lnTo>
                  <a:lnTo>
                    <a:pt x="158" y="617"/>
                  </a:lnTo>
                  <a:lnTo>
                    <a:pt x="116" y="811"/>
                  </a:lnTo>
                  <a:lnTo>
                    <a:pt x="86" y="963"/>
                  </a:lnTo>
                  <a:lnTo>
                    <a:pt x="74" y="1023"/>
                  </a:lnTo>
                  <a:lnTo>
                    <a:pt x="72" y="1029"/>
                  </a:lnTo>
                  <a:lnTo>
                    <a:pt x="66" y="1033"/>
                  </a:lnTo>
                  <a:lnTo>
                    <a:pt x="60" y="1037"/>
                  </a:lnTo>
                  <a:lnTo>
                    <a:pt x="50" y="1043"/>
                  </a:lnTo>
                  <a:lnTo>
                    <a:pt x="38" y="1045"/>
                  </a:lnTo>
                  <a:lnTo>
                    <a:pt x="20" y="1047"/>
                  </a:lnTo>
                  <a:lnTo>
                    <a:pt x="0" y="1047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60" name="Freeform 514"/>
            <p:cNvSpPr>
              <a:spLocks/>
            </p:cNvSpPr>
            <p:nvPr/>
          </p:nvSpPr>
          <p:spPr bwMode="auto">
            <a:xfrm>
              <a:off x="4675" y="1762"/>
              <a:ext cx="158" cy="183"/>
            </a:xfrm>
            <a:custGeom>
              <a:avLst/>
              <a:gdLst>
                <a:gd name="T0" fmla="*/ 0 w 232"/>
                <a:gd name="T1" fmla="*/ 11 h 270"/>
                <a:gd name="T2" fmla="*/ 0 w 232"/>
                <a:gd name="T3" fmla="*/ 11 h 270"/>
                <a:gd name="T4" fmla="*/ 10 w 232"/>
                <a:gd name="T5" fmla="*/ 35 h 270"/>
                <a:gd name="T6" fmla="*/ 39 w 232"/>
                <a:gd name="T7" fmla="*/ 53 h 270"/>
                <a:gd name="T8" fmla="*/ 46 w 232"/>
                <a:gd name="T9" fmla="*/ 77 h 270"/>
                <a:gd name="T10" fmla="*/ 36 w 232"/>
                <a:gd name="T11" fmla="*/ 102 h 270"/>
                <a:gd name="T12" fmla="*/ 36 w 232"/>
                <a:gd name="T13" fmla="*/ 102 h 270"/>
                <a:gd name="T14" fmla="*/ 37 w 232"/>
                <a:gd name="T15" fmla="*/ 124 h 270"/>
                <a:gd name="T16" fmla="*/ 97 w 232"/>
                <a:gd name="T17" fmla="*/ 71 h 270"/>
                <a:gd name="T18" fmla="*/ 99 w 232"/>
                <a:gd name="T19" fmla="*/ 24 h 270"/>
                <a:gd name="T20" fmla="*/ 61 w 232"/>
                <a:gd name="T21" fmla="*/ 2 h 270"/>
                <a:gd name="T22" fmla="*/ 0 w 232"/>
                <a:gd name="T23" fmla="*/ 11 h 2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32" h="270">
                  <a:moveTo>
                    <a:pt x="0" y="23"/>
                  </a:moveTo>
                  <a:lnTo>
                    <a:pt x="0" y="23"/>
                  </a:lnTo>
                  <a:cubicBezTo>
                    <a:pt x="4" y="32"/>
                    <a:pt x="8" y="62"/>
                    <a:pt x="22" y="77"/>
                  </a:cubicBezTo>
                  <a:cubicBezTo>
                    <a:pt x="36" y="92"/>
                    <a:pt x="71" y="98"/>
                    <a:pt x="84" y="115"/>
                  </a:cubicBezTo>
                  <a:cubicBezTo>
                    <a:pt x="97" y="130"/>
                    <a:pt x="105" y="146"/>
                    <a:pt x="99" y="168"/>
                  </a:cubicBezTo>
                  <a:cubicBezTo>
                    <a:pt x="98" y="186"/>
                    <a:pt x="81" y="212"/>
                    <a:pt x="78" y="221"/>
                  </a:cubicBezTo>
                  <a:cubicBezTo>
                    <a:pt x="75" y="230"/>
                    <a:pt x="78" y="213"/>
                    <a:pt x="78" y="221"/>
                  </a:cubicBezTo>
                  <a:lnTo>
                    <a:pt x="81" y="270"/>
                  </a:lnTo>
                  <a:lnTo>
                    <a:pt x="210" y="155"/>
                  </a:lnTo>
                  <a:cubicBezTo>
                    <a:pt x="232" y="119"/>
                    <a:pt x="227" y="78"/>
                    <a:pt x="214" y="53"/>
                  </a:cubicBezTo>
                  <a:cubicBezTo>
                    <a:pt x="201" y="28"/>
                    <a:pt x="166" y="10"/>
                    <a:pt x="130" y="5"/>
                  </a:cubicBezTo>
                  <a:cubicBezTo>
                    <a:pt x="94" y="0"/>
                    <a:pt x="22" y="20"/>
                    <a:pt x="0" y="23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61" name="Freeform 515"/>
            <p:cNvSpPr>
              <a:spLocks/>
            </p:cNvSpPr>
            <p:nvPr/>
          </p:nvSpPr>
          <p:spPr bwMode="auto">
            <a:xfrm>
              <a:off x="4542" y="1735"/>
              <a:ext cx="207" cy="287"/>
            </a:xfrm>
            <a:custGeom>
              <a:avLst/>
              <a:gdLst>
                <a:gd name="T0" fmla="*/ 7 w 305"/>
                <a:gd name="T1" fmla="*/ 19 h 423"/>
                <a:gd name="T2" fmla="*/ 46 w 305"/>
                <a:gd name="T3" fmla="*/ 26 h 423"/>
                <a:gd name="T4" fmla="*/ 79 w 305"/>
                <a:gd name="T5" fmla="*/ 5 h 423"/>
                <a:gd name="T6" fmla="*/ 102 w 305"/>
                <a:gd name="T7" fmla="*/ 56 h 423"/>
                <a:gd name="T8" fmla="*/ 137 w 305"/>
                <a:gd name="T9" fmla="*/ 81 h 423"/>
                <a:gd name="T10" fmla="*/ 127 w 305"/>
                <a:gd name="T11" fmla="*/ 131 h 423"/>
                <a:gd name="T12" fmla="*/ 123 w 305"/>
                <a:gd name="T13" fmla="*/ 186 h 423"/>
                <a:gd name="T14" fmla="*/ 88 w 305"/>
                <a:gd name="T15" fmla="*/ 167 h 423"/>
                <a:gd name="T16" fmla="*/ 54 w 305"/>
                <a:gd name="T17" fmla="*/ 182 h 423"/>
                <a:gd name="T18" fmla="*/ 34 w 305"/>
                <a:gd name="T19" fmla="*/ 136 h 423"/>
                <a:gd name="T20" fmla="*/ 3 w 305"/>
                <a:gd name="T21" fmla="*/ 101 h 423"/>
                <a:gd name="T22" fmla="*/ 13 w 305"/>
                <a:gd name="T23" fmla="*/ 62 h 423"/>
                <a:gd name="T24" fmla="*/ 7 w 305"/>
                <a:gd name="T25" fmla="*/ 19 h 4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05" h="423">
                  <a:moveTo>
                    <a:pt x="15" y="41"/>
                  </a:moveTo>
                  <a:cubicBezTo>
                    <a:pt x="27" y="28"/>
                    <a:pt x="77" y="61"/>
                    <a:pt x="100" y="56"/>
                  </a:cubicBezTo>
                  <a:cubicBezTo>
                    <a:pt x="126" y="51"/>
                    <a:pt x="151" y="0"/>
                    <a:pt x="171" y="11"/>
                  </a:cubicBezTo>
                  <a:cubicBezTo>
                    <a:pt x="197" y="23"/>
                    <a:pt x="193" y="97"/>
                    <a:pt x="223" y="121"/>
                  </a:cubicBezTo>
                  <a:cubicBezTo>
                    <a:pt x="285" y="143"/>
                    <a:pt x="289" y="153"/>
                    <a:pt x="297" y="177"/>
                  </a:cubicBezTo>
                  <a:cubicBezTo>
                    <a:pt x="305" y="201"/>
                    <a:pt x="287" y="235"/>
                    <a:pt x="275" y="285"/>
                  </a:cubicBezTo>
                  <a:cubicBezTo>
                    <a:pt x="271" y="343"/>
                    <a:pt x="280" y="391"/>
                    <a:pt x="266" y="404"/>
                  </a:cubicBezTo>
                  <a:cubicBezTo>
                    <a:pt x="249" y="423"/>
                    <a:pt x="216" y="363"/>
                    <a:pt x="192" y="362"/>
                  </a:cubicBezTo>
                  <a:cubicBezTo>
                    <a:pt x="168" y="361"/>
                    <a:pt x="136" y="405"/>
                    <a:pt x="117" y="395"/>
                  </a:cubicBezTo>
                  <a:cubicBezTo>
                    <a:pt x="98" y="385"/>
                    <a:pt x="83" y="333"/>
                    <a:pt x="73" y="295"/>
                  </a:cubicBezTo>
                  <a:cubicBezTo>
                    <a:pt x="54" y="265"/>
                    <a:pt x="15" y="247"/>
                    <a:pt x="8" y="220"/>
                  </a:cubicBezTo>
                  <a:cubicBezTo>
                    <a:pt x="0" y="192"/>
                    <a:pt x="27" y="164"/>
                    <a:pt x="28" y="134"/>
                  </a:cubicBezTo>
                  <a:cubicBezTo>
                    <a:pt x="29" y="104"/>
                    <a:pt x="3" y="54"/>
                    <a:pt x="15" y="41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62" name="Freeform 516"/>
            <p:cNvSpPr>
              <a:spLocks/>
            </p:cNvSpPr>
            <p:nvPr/>
          </p:nvSpPr>
          <p:spPr bwMode="auto">
            <a:xfrm>
              <a:off x="4584" y="1784"/>
              <a:ext cx="111" cy="143"/>
            </a:xfrm>
            <a:custGeom>
              <a:avLst/>
              <a:gdLst>
                <a:gd name="T0" fmla="*/ 68 w 164"/>
                <a:gd name="T1" fmla="*/ 97 h 211"/>
                <a:gd name="T2" fmla="*/ 43 w 164"/>
                <a:gd name="T3" fmla="*/ 16 h 211"/>
                <a:gd name="T4" fmla="*/ 6 w 164"/>
                <a:gd name="T5" fmla="*/ 73 h 2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4" h="211">
                  <a:moveTo>
                    <a:pt x="149" y="211"/>
                  </a:moveTo>
                  <a:cubicBezTo>
                    <a:pt x="154" y="166"/>
                    <a:pt x="164" y="70"/>
                    <a:pt x="93" y="35"/>
                  </a:cubicBezTo>
                  <a:cubicBezTo>
                    <a:pt x="22" y="0"/>
                    <a:pt x="0" y="126"/>
                    <a:pt x="13" y="159"/>
                  </a:cubicBezTo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715"/>
          <p:cNvGrpSpPr>
            <a:grpSpLocks/>
          </p:cNvGrpSpPr>
          <p:nvPr/>
        </p:nvGrpSpPr>
        <p:grpSpPr bwMode="auto">
          <a:xfrm>
            <a:off x="1177925" y="4749800"/>
            <a:ext cx="919163" cy="1403350"/>
            <a:chOff x="742" y="2992"/>
            <a:chExt cx="579" cy="884"/>
          </a:xfrm>
        </p:grpSpPr>
        <p:sp>
          <p:nvSpPr>
            <p:cNvPr id="11434" name="Freeform 518"/>
            <p:cNvSpPr>
              <a:spLocks/>
            </p:cNvSpPr>
            <p:nvPr/>
          </p:nvSpPr>
          <p:spPr bwMode="auto">
            <a:xfrm>
              <a:off x="995" y="3160"/>
              <a:ext cx="207" cy="716"/>
            </a:xfrm>
            <a:custGeom>
              <a:avLst/>
              <a:gdLst>
                <a:gd name="T0" fmla="*/ 16 w 306"/>
                <a:gd name="T1" fmla="*/ 0 h 1055"/>
                <a:gd name="T2" fmla="*/ 87 w 306"/>
                <a:gd name="T3" fmla="*/ 155 h 1055"/>
                <a:gd name="T4" fmla="*/ 128 w 306"/>
                <a:gd name="T5" fmla="*/ 343 h 1055"/>
                <a:gd name="T6" fmla="*/ 137 w 306"/>
                <a:gd name="T7" fmla="*/ 461 h 1055"/>
                <a:gd name="T8" fmla="*/ 117 w 306"/>
                <a:gd name="T9" fmla="*/ 460 h 1055"/>
                <a:gd name="T10" fmla="*/ 99 w 306"/>
                <a:gd name="T11" fmla="*/ 307 h 1055"/>
                <a:gd name="T12" fmla="*/ 65 w 306"/>
                <a:gd name="T13" fmla="*/ 159 h 1055"/>
                <a:gd name="T14" fmla="*/ 0 w 306"/>
                <a:gd name="T15" fmla="*/ 8 h 1055"/>
                <a:gd name="T16" fmla="*/ 16 w 306"/>
                <a:gd name="T17" fmla="*/ 0 h 10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6" h="1055">
                  <a:moveTo>
                    <a:pt x="34" y="0"/>
                  </a:moveTo>
                  <a:cubicBezTo>
                    <a:pt x="66" y="53"/>
                    <a:pt x="149" y="213"/>
                    <a:pt x="190" y="337"/>
                  </a:cubicBezTo>
                  <a:cubicBezTo>
                    <a:pt x="231" y="461"/>
                    <a:pt x="262" y="634"/>
                    <a:pt x="280" y="745"/>
                  </a:cubicBezTo>
                  <a:cubicBezTo>
                    <a:pt x="298" y="856"/>
                    <a:pt x="306" y="958"/>
                    <a:pt x="300" y="1001"/>
                  </a:cubicBezTo>
                  <a:cubicBezTo>
                    <a:pt x="298" y="1013"/>
                    <a:pt x="270" y="1055"/>
                    <a:pt x="256" y="999"/>
                  </a:cubicBezTo>
                  <a:cubicBezTo>
                    <a:pt x="242" y="943"/>
                    <a:pt x="237" y="776"/>
                    <a:pt x="218" y="667"/>
                  </a:cubicBezTo>
                  <a:cubicBezTo>
                    <a:pt x="201" y="558"/>
                    <a:pt x="178" y="455"/>
                    <a:pt x="142" y="347"/>
                  </a:cubicBezTo>
                  <a:cubicBezTo>
                    <a:pt x="106" y="239"/>
                    <a:pt x="18" y="76"/>
                    <a:pt x="0" y="1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5" name="Freeform 519"/>
            <p:cNvSpPr>
              <a:spLocks/>
            </p:cNvSpPr>
            <p:nvPr/>
          </p:nvSpPr>
          <p:spPr bwMode="auto">
            <a:xfrm>
              <a:off x="1057" y="3011"/>
              <a:ext cx="256" cy="123"/>
            </a:xfrm>
            <a:custGeom>
              <a:avLst/>
              <a:gdLst>
                <a:gd name="T0" fmla="*/ 0 w 377"/>
                <a:gd name="T1" fmla="*/ 78 h 182"/>
                <a:gd name="T2" fmla="*/ 0 w 377"/>
                <a:gd name="T3" fmla="*/ 78 h 182"/>
                <a:gd name="T4" fmla="*/ 94 w 377"/>
                <a:gd name="T5" fmla="*/ 11 h 182"/>
                <a:gd name="T6" fmla="*/ 172 w 377"/>
                <a:gd name="T7" fmla="*/ 12 h 182"/>
                <a:gd name="T8" fmla="*/ 80 w 377"/>
                <a:gd name="T9" fmla="*/ 45 h 182"/>
                <a:gd name="T10" fmla="*/ 7 w 377"/>
                <a:gd name="T11" fmla="*/ 83 h 182"/>
                <a:gd name="T12" fmla="*/ 0 w 377"/>
                <a:gd name="T13" fmla="*/ 78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7" h="182">
                  <a:moveTo>
                    <a:pt x="0" y="170"/>
                  </a:moveTo>
                  <a:lnTo>
                    <a:pt x="0" y="170"/>
                  </a:lnTo>
                  <a:cubicBezTo>
                    <a:pt x="34" y="146"/>
                    <a:pt x="142" y="48"/>
                    <a:pt x="204" y="24"/>
                  </a:cubicBezTo>
                  <a:cubicBezTo>
                    <a:pt x="266" y="0"/>
                    <a:pt x="377" y="14"/>
                    <a:pt x="372" y="26"/>
                  </a:cubicBezTo>
                  <a:cubicBezTo>
                    <a:pt x="367" y="38"/>
                    <a:pt x="233" y="72"/>
                    <a:pt x="174" y="98"/>
                  </a:cubicBezTo>
                  <a:cubicBezTo>
                    <a:pt x="115" y="124"/>
                    <a:pt x="45" y="170"/>
                    <a:pt x="16" y="182"/>
                  </a:cubicBezTo>
                  <a:lnTo>
                    <a:pt x="0" y="17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6" name="Freeform 520"/>
            <p:cNvSpPr>
              <a:spLocks/>
            </p:cNvSpPr>
            <p:nvPr/>
          </p:nvSpPr>
          <p:spPr bwMode="auto">
            <a:xfrm>
              <a:off x="1030" y="2993"/>
              <a:ext cx="231" cy="134"/>
            </a:xfrm>
            <a:custGeom>
              <a:avLst/>
              <a:gdLst>
                <a:gd name="T0" fmla="*/ 16 w 340"/>
                <a:gd name="T1" fmla="*/ 91 h 197"/>
                <a:gd name="T2" fmla="*/ 79 w 340"/>
                <a:gd name="T3" fmla="*/ 34 h 197"/>
                <a:gd name="T4" fmla="*/ 122 w 340"/>
                <a:gd name="T5" fmla="*/ 18 h 197"/>
                <a:gd name="T6" fmla="*/ 147 w 340"/>
                <a:gd name="T7" fmla="*/ 1 h 197"/>
                <a:gd name="T8" fmla="*/ 61 w 340"/>
                <a:gd name="T9" fmla="*/ 14 h 197"/>
                <a:gd name="T10" fmla="*/ 0 w 340"/>
                <a:gd name="T11" fmla="*/ 83 h 197"/>
                <a:gd name="T12" fmla="*/ 16 w 340"/>
                <a:gd name="T13" fmla="*/ 91 h 1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0" h="197">
                  <a:moveTo>
                    <a:pt x="34" y="197"/>
                  </a:moveTo>
                  <a:cubicBezTo>
                    <a:pt x="63" y="180"/>
                    <a:pt x="134" y="100"/>
                    <a:pt x="172" y="74"/>
                  </a:cubicBezTo>
                  <a:cubicBezTo>
                    <a:pt x="210" y="48"/>
                    <a:pt x="240" y="52"/>
                    <a:pt x="264" y="40"/>
                  </a:cubicBezTo>
                  <a:cubicBezTo>
                    <a:pt x="288" y="28"/>
                    <a:pt x="340" y="4"/>
                    <a:pt x="318" y="2"/>
                  </a:cubicBezTo>
                  <a:cubicBezTo>
                    <a:pt x="296" y="0"/>
                    <a:pt x="185" y="1"/>
                    <a:pt x="132" y="30"/>
                  </a:cubicBezTo>
                  <a:cubicBezTo>
                    <a:pt x="79" y="59"/>
                    <a:pt x="16" y="151"/>
                    <a:pt x="0" y="179"/>
                  </a:cubicBezTo>
                  <a:lnTo>
                    <a:pt x="34" y="197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7" name="Freeform 521"/>
            <p:cNvSpPr>
              <a:spLocks/>
            </p:cNvSpPr>
            <p:nvPr/>
          </p:nvSpPr>
          <p:spPr bwMode="auto">
            <a:xfrm>
              <a:off x="1043" y="3069"/>
              <a:ext cx="254" cy="91"/>
            </a:xfrm>
            <a:custGeom>
              <a:avLst/>
              <a:gdLst>
                <a:gd name="T0" fmla="*/ 10 w 374"/>
                <a:gd name="T1" fmla="*/ 49 h 134"/>
                <a:gd name="T2" fmla="*/ 10 w 374"/>
                <a:gd name="T3" fmla="*/ 49 h 134"/>
                <a:gd name="T4" fmla="*/ 103 w 374"/>
                <a:gd name="T5" fmla="*/ 10 h 134"/>
                <a:gd name="T6" fmla="*/ 170 w 374"/>
                <a:gd name="T7" fmla="*/ 5 h 134"/>
                <a:gd name="T8" fmla="*/ 115 w 374"/>
                <a:gd name="T9" fmla="*/ 38 h 134"/>
                <a:gd name="T10" fmla="*/ 0 w 374"/>
                <a:gd name="T11" fmla="*/ 62 h 134"/>
                <a:gd name="T12" fmla="*/ 10 w 374"/>
                <a:gd name="T13" fmla="*/ 49 h 1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4" h="134">
                  <a:moveTo>
                    <a:pt x="20" y="106"/>
                  </a:moveTo>
                  <a:lnTo>
                    <a:pt x="20" y="106"/>
                  </a:lnTo>
                  <a:cubicBezTo>
                    <a:pt x="54" y="92"/>
                    <a:pt x="166" y="36"/>
                    <a:pt x="224" y="20"/>
                  </a:cubicBezTo>
                  <a:cubicBezTo>
                    <a:pt x="282" y="4"/>
                    <a:pt x="366" y="0"/>
                    <a:pt x="370" y="10"/>
                  </a:cubicBezTo>
                  <a:cubicBezTo>
                    <a:pt x="374" y="20"/>
                    <a:pt x="312" y="61"/>
                    <a:pt x="250" y="82"/>
                  </a:cubicBezTo>
                  <a:cubicBezTo>
                    <a:pt x="188" y="103"/>
                    <a:pt x="38" y="130"/>
                    <a:pt x="0" y="134"/>
                  </a:cubicBezTo>
                  <a:lnTo>
                    <a:pt x="20" y="10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8" name="Freeform 522"/>
            <p:cNvSpPr>
              <a:spLocks/>
            </p:cNvSpPr>
            <p:nvPr/>
          </p:nvSpPr>
          <p:spPr bwMode="auto">
            <a:xfrm>
              <a:off x="995" y="2992"/>
              <a:ext cx="148" cy="127"/>
            </a:xfrm>
            <a:custGeom>
              <a:avLst/>
              <a:gdLst>
                <a:gd name="T0" fmla="*/ 19 w 219"/>
                <a:gd name="T1" fmla="*/ 86 h 187"/>
                <a:gd name="T2" fmla="*/ 49 w 219"/>
                <a:gd name="T3" fmla="*/ 34 h 187"/>
                <a:gd name="T4" fmla="*/ 97 w 219"/>
                <a:gd name="T5" fmla="*/ 3 h 187"/>
                <a:gd name="T6" fmla="*/ 29 w 219"/>
                <a:gd name="T7" fmla="*/ 18 h 187"/>
                <a:gd name="T8" fmla="*/ 0 w 219"/>
                <a:gd name="T9" fmla="*/ 86 h 187"/>
                <a:gd name="T10" fmla="*/ 19 w 219"/>
                <a:gd name="T11" fmla="*/ 86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9" h="187">
                  <a:moveTo>
                    <a:pt x="42" y="186"/>
                  </a:moveTo>
                  <a:cubicBezTo>
                    <a:pt x="60" y="167"/>
                    <a:pt x="80" y="104"/>
                    <a:pt x="108" y="74"/>
                  </a:cubicBezTo>
                  <a:cubicBezTo>
                    <a:pt x="136" y="44"/>
                    <a:pt x="219" y="12"/>
                    <a:pt x="212" y="6"/>
                  </a:cubicBezTo>
                  <a:cubicBezTo>
                    <a:pt x="205" y="0"/>
                    <a:pt x="99" y="10"/>
                    <a:pt x="64" y="40"/>
                  </a:cubicBezTo>
                  <a:cubicBezTo>
                    <a:pt x="29" y="70"/>
                    <a:pt x="4" y="163"/>
                    <a:pt x="0" y="187"/>
                  </a:cubicBezTo>
                  <a:lnTo>
                    <a:pt x="42" y="18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9" name="Freeform 523"/>
            <p:cNvSpPr>
              <a:spLocks/>
            </p:cNvSpPr>
            <p:nvPr/>
          </p:nvSpPr>
          <p:spPr bwMode="auto">
            <a:xfrm>
              <a:off x="1024" y="3126"/>
              <a:ext cx="273" cy="69"/>
            </a:xfrm>
            <a:custGeom>
              <a:avLst/>
              <a:gdLst>
                <a:gd name="T0" fmla="*/ 17 w 401"/>
                <a:gd name="T1" fmla="*/ 18 h 101"/>
                <a:gd name="T2" fmla="*/ 17 w 401"/>
                <a:gd name="T3" fmla="*/ 18 h 101"/>
                <a:gd name="T4" fmla="*/ 130 w 401"/>
                <a:gd name="T5" fmla="*/ 4 h 101"/>
                <a:gd name="T6" fmla="*/ 184 w 401"/>
                <a:gd name="T7" fmla="*/ 42 h 101"/>
                <a:gd name="T8" fmla="*/ 121 w 401"/>
                <a:gd name="T9" fmla="*/ 33 h 101"/>
                <a:gd name="T10" fmla="*/ 0 w 401"/>
                <a:gd name="T11" fmla="*/ 29 h 101"/>
                <a:gd name="T12" fmla="*/ 17 w 401"/>
                <a:gd name="T13" fmla="*/ 18 h 1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1" h="101">
                  <a:moveTo>
                    <a:pt x="36" y="38"/>
                  </a:moveTo>
                  <a:lnTo>
                    <a:pt x="36" y="38"/>
                  </a:lnTo>
                  <a:cubicBezTo>
                    <a:pt x="77" y="33"/>
                    <a:pt x="220" y="0"/>
                    <a:pt x="280" y="9"/>
                  </a:cubicBezTo>
                  <a:cubicBezTo>
                    <a:pt x="335" y="15"/>
                    <a:pt x="401" y="81"/>
                    <a:pt x="398" y="91"/>
                  </a:cubicBezTo>
                  <a:cubicBezTo>
                    <a:pt x="395" y="101"/>
                    <a:pt x="332" y="97"/>
                    <a:pt x="262" y="71"/>
                  </a:cubicBezTo>
                  <a:cubicBezTo>
                    <a:pt x="192" y="45"/>
                    <a:pt x="27" y="65"/>
                    <a:pt x="0" y="62"/>
                  </a:cubicBezTo>
                  <a:lnTo>
                    <a:pt x="36" y="3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0" name="Freeform 524"/>
            <p:cNvSpPr>
              <a:spLocks/>
            </p:cNvSpPr>
            <p:nvPr/>
          </p:nvSpPr>
          <p:spPr bwMode="auto">
            <a:xfrm>
              <a:off x="742" y="3194"/>
              <a:ext cx="182" cy="160"/>
            </a:xfrm>
            <a:custGeom>
              <a:avLst/>
              <a:gdLst>
                <a:gd name="T0" fmla="*/ 113 w 268"/>
                <a:gd name="T1" fmla="*/ 0 h 236"/>
                <a:gd name="T2" fmla="*/ 23 w 268"/>
                <a:gd name="T3" fmla="*/ 56 h 236"/>
                <a:gd name="T4" fmla="*/ 5 w 268"/>
                <a:gd name="T5" fmla="*/ 108 h 236"/>
                <a:gd name="T6" fmla="*/ 56 w 268"/>
                <a:gd name="T7" fmla="*/ 75 h 236"/>
                <a:gd name="T8" fmla="*/ 124 w 268"/>
                <a:gd name="T9" fmla="*/ 3 h 236"/>
                <a:gd name="T10" fmla="*/ 113 w 268"/>
                <a:gd name="T11" fmla="*/ 0 h 236"/>
                <a:gd name="T12" fmla="*/ 113 w 268"/>
                <a:gd name="T13" fmla="*/ 0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8" h="236">
                  <a:moveTo>
                    <a:pt x="244" y="0"/>
                  </a:moveTo>
                  <a:cubicBezTo>
                    <a:pt x="212" y="20"/>
                    <a:pt x="89" y="83"/>
                    <a:pt x="50" y="122"/>
                  </a:cubicBezTo>
                  <a:cubicBezTo>
                    <a:pt x="11" y="161"/>
                    <a:pt x="0" y="229"/>
                    <a:pt x="12" y="236"/>
                  </a:cubicBezTo>
                  <a:cubicBezTo>
                    <a:pt x="52" y="231"/>
                    <a:pt x="79" y="201"/>
                    <a:pt x="122" y="163"/>
                  </a:cubicBezTo>
                  <a:cubicBezTo>
                    <a:pt x="165" y="125"/>
                    <a:pt x="247" y="32"/>
                    <a:pt x="268" y="6"/>
                  </a:cubicBezTo>
                  <a:lnTo>
                    <a:pt x="244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1" name="Freeform 525"/>
            <p:cNvSpPr>
              <a:spLocks/>
            </p:cNvSpPr>
            <p:nvPr/>
          </p:nvSpPr>
          <p:spPr bwMode="auto">
            <a:xfrm>
              <a:off x="832" y="3191"/>
              <a:ext cx="110" cy="205"/>
            </a:xfrm>
            <a:custGeom>
              <a:avLst/>
              <a:gdLst>
                <a:gd name="T0" fmla="*/ 75 w 162"/>
                <a:gd name="T1" fmla="*/ 0 h 302"/>
                <a:gd name="T2" fmla="*/ 75 w 162"/>
                <a:gd name="T3" fmla="*/ 0 h 302"/>
                <a:gd name="T4" fmla="*/ 43 w 162"/>
                <a:gd name="T5" fmla="*/ 33 h 302"/>
                <a:gd name="T6" fmla="*/ 16 w 162"/>
                <a:gd name="T7" fmla="*/ 74 h 302"/>
                <a:gd name="T8" fmla="*/ 3 w 162"/>
                <a:gd name="T9" fmla="*/ 131 h 302"/>
                <a:gd name="T10" fmla="*/ 36 w 162"/>
                <a:gd name="T11" fmla="*/ 113 h 302"/>
                <a:gd name="T12" fmla="*/ 55 w 162"/>
                <a:gd name="T13" fmla="*/ 73 h 302"/>
                <a:gd name="T14" fmla="*/ 75 w 162"/>
                <a:gd name="T15" fmla="*/ 0 h 302"/>
                <a:gd name="T16" fmla="*/ 75 w 162"/>
                <a:gd name="T17" fmla="*/ 0 h 3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2" h="302">
                  <a:moveTo>
                    <a:pt x="162" y="0"/>
                  </a:moveTo>
                  <a:lnTo>
                    <a:pt x="162" y="0"/>
                  </a:lnTo>
                  <a:cubicBezTo>
                    <a:pt x="151" y="12"/>
                    <a:pt x="115" y="45"/>
                    <a:pt x="94" y="72"/>
                  </a:cubicBezTo>
                  <a:cubicBezTo>
                    <a:pt x="75" y="97"/>
                    <a:pt x="47" y="126"/>
                    <a:pt x="34" y="161"/>
                  </a:cubicBezTo>
                  <a:cubicBezTo>
                    <a:pt x="21" y="196"/>
                    <a:pt x="0" y="268"/>
                    <a:pt x="6" y="285"/>
                  </a:cubicBezTo>
                  <a:cubicBezTo>
                    <a:pt x="12" y="302"/>
                    <a:pt x="60" y="266"/>
                    <a:pt x="78" y="245"/>
                  </a:cubicBezTo>
                  <a:cubicBezTo>
                    <a:pt x="96" y="224"/>
                    <a:pt x="107" y="200"/>
                    <a:pt x="120" y="158"/>
                  </a:cubicBezTo>
                  <a:cubicBezTo>
                    <a:pt x="133" y="116"/>
                    <a:pt x="155" y="26"/>
                    <a:pt x="162" y="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2" name="Freeform 526"/>
            <p:cNvSpPr>
              <a:spLocks/>
            </p:cNvSpPr>
            <p:nvPr/>
          </p:nvSpPr>
          <p:spPr bwMode="auto">
            <a:xfrm>
              <a:off x="927" y="3191"/>
              <a:ext cx="65" cy="202"/>
            </a:xfrm>
            <a:custGeom>
              <a:avLst/>
              <a:gdLst>
                <a:gd name="T0" fmla="*/ 12 w 95"/>
                <a:gd name="T1" fmla="*/ 3 h 297"/>
                <a:gd name="T2" fmla="*/ 12 w 95"/>
                <a:gd name="T3" fmla="*/ 3 h 297"/>
                <a:gd name="T4" fmla="*/ 4 w 95"/>
                <a:gd name="T5" fmla="*/ 75 h 297"/>
                <a:gd name="T6" fmla="*/ 39 w 95"/>
                <a:gd name="T7" fmla="*/ 137 h 297"/>
                <a:gd name="T8" fmla="*/ 37 w 95"/>
                <a:gd name="T9" fmla="*/ 70 h 297"/>
                <a:gd name="T10" fmla="*/ 20 w 95"/>
                <a:gd name="T11" fmla="*/ 0 h 297"/>
                <a:gd name="T12" fmla="*/ 12 w 95"/>
                <a:gd name="T13" fmla="*/ 3 h 2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297">
                  <a:moveTo>
                    <a:pt x="27" y="8"/>
                  </a:moveTo>
                  <a:lnTo>
                    <a:pt x="27" y="8"/>
                  </a:lnTo>
                  <a:cubicBezTo>
                    <a:pt x="24" y="34"/>
                    <a:pt x="0" y="115"/>
                    <a:pt x="9" y="163"/>
                  </a:cubicBezTo>
                  <a:cubicBezTo>
                    <a:pt x="18" y="211"/>
                    <a:pt x="71" y="297"/>
                    <a:pt x="83" y="295"/>
                  </a:cubicBezTo>
                  <a:cubicBezTo>
                    <a:pt x="95" y="293"/>
                    <a:pt x="86" y="200"/>
                    <a:pt x="79" y="151"/>
                  </a:cubicBezTo>
                  <a:cubicBezTo>
                    <a:pt x="72" y="102"/>
                    <a:pt x="52" y="24"/>
                    <a:pt x="43" y="0"/>
                  </a:cubicBezTo>
                  <a:lnTo>
                    <a:pt x="27" y="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3" name="Freeform 527"/>
            <p:cNvSpPr>
              <a:spLocks/>
            </p:cNvSpPr>
            <p:nvPr/>
          </p:nvSpPr>
          <p:spPr bwMode="auto">
            <a:xfrm>
              <a:off x="969" y="3191"/>
              <a:ext cx="93" cy="178"/>
            </a:xfrm>
            <a:custGeom>
              <a:avLst/>
              <a:gdLst>
                <a:gd name="T0" fmla="*/ 0 w 138"/>
                <a:gd name="T1" fmla="*/ 2 h 262"/>
                <a:gd name="T2" fmla="*/ 10 w 138"/>
                <a:gd name="T3" fmla="*/ 55 h 262"/>
                <a:gd name="T4" fmla="*/ 59 w 138"/>
                <a:gd name="T5" fmla="*/ 120 h 262"/>
                <a:gd name="T6" fmla="*/ 32 w 138"/>
                <a:gd name="T7" fmla="*/ 51 h 262"/>
                <a:gd name="T8" fmla="*/ 10 w 138"/>
                <a:gd name="T9" fmla="*/ 0 h 262"/>
                <a:gd name="T10" fmla="*/ 0 w 138"/>
                <a:gd name="T11" fmla="*/ 2 h 2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8" h="262">
                  <a:moveTo>
                    <a:pt x="0" y="4"/>
                  </a:moveTo>
                  <a:cubicBezTo>
                    <a:pt x="0" y="24"/>
                    <a:pt x="0" y="76"/>
                    <a:pt x="22" y="119"/>
                  </a:cubicBezTo>
                  <a:cubicBezTo>
                    <a:pt x="44" y="163"/>
                    <a:pt x="122" y="262"/>
                    <a:pt x="130" y="261"/>
                  </a:cubicBezTo>
                  <a:cubicBezTo>
                    <a:pt x="138" y="260"/>
                    <a:pt x="89" y="154"/>
                    <a:pt x="70" y="110"/>
                  </a:cubicBezTo>
                  <a:cubicBezTo>
                    <a:pt x="51" y="66"/>
                    <a:pt x="34" y="19"/>
                    <a:pt x="22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4" name="Freeform 528"/>
            <p:cNvSpPr>
              <a:spLocks/>
            </p:cNvSpPr>
            <p:nvPr/>
          </p:nvSpPr>
          <p:spPr bwMode="auto">
            <a:xfrm>
              <a:off x="989" y="3185"/>
              <a:ext cx="166" cy="170"/>
            </a:xfrm>
            <a:custGeom>
              <a:avLst/>
              <a:gdLst>
                <a:gd name="T0" fmla="*/ 0 w 244"/>
                <a:gd name="T1" fmla="*/ 0 h 251"/>
                <a:gd name="T2" fmla="*/ 0 w 244"/>
                <a:gd name="T3" fmla="*/ 0 h 251"/>
                <a:gd name="T4" fmla="*/ 22 w 244"/>
                <a:gd name="T5" fmla="*/ 49 h 251"/>
                <a:gd name="T6" fmla="*/ 52 w 244"/>
                <a:gd name="T7" fmla="*/ 90 h 251"/>
                <a:gd name="T8" fmla="*/ 105 w 244"/>
                <a:gd name="T9" fmla="*/ 109 h 251"/>
                <a:gd name="T10" fmla="*/ 77 w 244"/>
                <a:gd name="T11" fmla="*/ 65 h 251"/>
                <a:gd name="T12" fmla="*/ 53 w 244"/>
                <a:gd name="T13" fmla="*/ 42 h 251"/>
                <a:gd name="T14" fmla="*/ 0 w 244"/>
                <a:gd name="T15" fmla="*/ 0 h 2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4" h="251">
                  <a:moveTo>
                    <a:pt x="0" y="0"/>
                  </a:moveTo>
                  <a:lnTo>
                    <a:pt x="0" y="0"/>
                  </a:lnTo>
                  <a:cubicBezTo>
                    <a:pt x="8" y="18"/>
                    <a:pt x="29" y="75"/>
                    <a:pt x="48" y="108"/>
                  </a:cubicBezTo>
                  <a:cubicBezTo>
                    <a:pt x="67" y="141"/>
                    <a:pt x="82" y="174"/>
                    <a:pt x="112" y="196"/>
                  </a:cubicBezTo>
                  <a:cubicBezTo>
                    <a:pt x="142" y="218"/>
                    <a:pt x="212" y="251"/>
                    <a:pt x="228" y="238"/>
                  </a:cubicBezTo>
                  <a:cubicBezTo>
                    <a:pt x="244" y="225"/>
                    <a:pt x="185" y="166"/>
                    <a:pt x="166" y="142"/>
                  </a:cubicBezTo>
                  <a:cubicBezTo>
                    <a:pt x="147" y="118"/>
                    <a:pt x="142" y="116"/>
                    <a:pt x="114" y="92"/>
                  </a:cubicBezTo>
                  <a:cubicBezTo>
                    <a:pt x="86" y="68"/>
                    <a:pt x="24" y="19"/>
                    <a:pt x="0" y="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5" name="Freeform 529"/>
            <p:cNvSpPr>
              <a:spLocks/>
            </p:cNvSpPr>
            <p:nvPr/>
          </p:nvSpPr>
          <p:spPr bwMode="auto">
            <a:xfrm>
              <a:off x="1014" y="3159"/>
              <a:ext cx="307" cy="100"/>
            </a:xfrm>
            <a:custGeom>
              <a:avLst/>
              <a:gdLst>
                <a:gd name="T0" fmla="*/ 0 w 453"/>
                <a:gd name="T1" fmla="*/ 10 h 147"/>
                <a:gd name="T2" fmla="*/ 0 w 453"/>
                <a:gd name="T3" fmla="*/ 10 h 147"/>
                <a:gd name="T4" fmla="*/ 103 w 453"/>
                <a:gd name="T5" fmla="*/ 9 h 147"/>
                <a:gd name="T6" fmla="*/ 206 w 453"/>
                <a:gd name="T7" fmla="*/ 64 h 147"/>
                <a:gd name="T8" fmla="*/ 89 w 453"/>
                <a:gd name="T9" fmla="*/ 35 h 147"/>
                <a:gd name="T10" fmla="*/ 0 w 453"/>
                <a:gd name="T11" fmla="*/ 10 h 147"/>
                <a:gd name="T12" fmla="*/ 0 w 453"/>
                <a:gd name="T13" fmla="*/ 10 h 1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3" h="147">
                  <a:moveTo>
                    <a:pt x="0" y="22"/>
                  </a:moveTo>
                  <a:lnTo>
                    <a:pt x="0" y="22"/>
                  </a:lnTo>
                  <a:cubicBezTo>
                    <a:pt x="37" y="21"/>
                    <a:pt x="150" y="0"/>
                    <a:pt x="224" y="19"/>
                  </a:cubicBezTo>
                  <a:cubicBezTo>
                    <a:pt x="298" y="38"/>
                    <a:pt x="453" y="129"/>
                    <a:pt x="448" y="138"/>
                  </a:cubicBezTo>
                  <a:cubicBezTo>
                    <a:pt x="443" y="147"/>
                    <a:pt x="268" y="94"/>
                    <a:pt x="194" y="75"/>
                  </a:cubicBezTo>
                  <a:cubicBezTo>
                    <a:pt x="120" y="56"/>
                    <a:pt x="33" y="29"/>
                    <a:pt x="0" y="2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6" name="Freeform 530"/>
            <p:cNvSpPr>
              <a:spLocks/>
            </p:cNvSpPr>
            <p:nvPr/>
          </p:nvSpPr>
          <p:spPr bwMode="auto">
            <a:xfrm>
              <a:off x="993" y="3177"/>
              <a:ext cx="234" cy="168"/>
            </a:xfrm>
            <a:custGeom>
              <a:avLst/>
              <a:gdLst>
                <a:gd name="T0" fmla="*/ 0 w 344"/>
                <a:gd name="T1" fmla="*/ 3 h 249"/>
                <a:gd name="T2" fmla="*/ 0 w 344"/>
                <a:gd name="T3" fmla="*/ 3 h 249"/>
                <a:gd name="T4" fmla="*/ 63 w 344"/>
                <a:gd name="T5" fmla="*/ 47 h 249"/>
                <a:gd name="T6" fmla="*/ 152 w 344"/>
                <a:gd name="T7" fmla="*/ 109 h 249"/>
                <a:gd name="T8" fmla="*/ 103 w 344"/>
                <a:gd name="T9" fmla="*/ 30 h 249"/>
                <a:gd name="T10" fmla="*/ 11 w 344"/>
                <a:gd name="T11" fmla="*/ 0 h 249"/>
                <a:gd name="T12" fmla="*/ 0 w 344"/>
                <a:gd name="T13" fmla="*/ 3 h 2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4" h="249">
                  <a:moveTo>
                    <a:pt x="0" y="8"/>
                  </a:moveTo>
                  <a:lnTo>
                    <a:pt x="0" y="8"/>
                  </a:lnTo>
                  <a:cubicBezTo>
                    <a:pt x="23" y="24"/>
                    <a:pt x="81" y="66"/>
                    <a:pt x="136" y="104"/>
                  </a:cubicBezTo>
                  <a:cubicBezTo>
                    <a:pt x="191" y="142"/>
                    <a:pt x="324" y="249"/>
                    <a:pt x="330" y="238"/>
                  </a:cubicBezTo>
                  <a:cubicBezTo>
                    <a:pt x="344" y="232"/>
                    <a:pt x="273" y="107"/>
                    <a:pt x="222" y="67"/>
                  </a:cubicBezTo>
                  <a:cubicBezTo>
                    <a:pt x="171" y="27"/>
                    <a:pt x="52" y="5"/>
                    <a:pt x="24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7" name="Freeform 531"/>
            <p:cNvSpPr>
              <a:spLocks/>
            </p:cNvSpPr>
            <p:nvPr/>
          </p:nvSpPr>
          <p:spPr bwMode="auto">
            <a:xfrm>
              <a:off x="772" y="3149"/>
              <a:ext cx="145" cy="114"/>
            </a:xfrm>
            <a:custGeom>
              <a:avLst/>
              <a:gdLst>
                <a:gd name="T0" fmla="*/ 93 w 214"/>
                <a:gd name="T1" fmla="*/ 28 h 169"/>
                <a:gd name="T2" fmla="*/ 93 w 214"/>
                <a:gd name="T3" fmla="*/ 28 h 169"/>
                <a:gd name="T4" fmla="*/ 49 w 214"/>
                <a:gd name="T5" fmla="*/ 43 h 169"/>
                <a:gd name="T6" fmla="*/ 0 w 214"/>
                <a:gd name="T7" fmla="*/ 77 h 169"/>
                <a:gd name="T8" fmla="*/ 51 w 214"/>
                <a:gd name="T9" fmla="*/ 11 h 169"/>
                <a:gd name="T10" fmla="*/ 98 w 214"/>
                <a:gd name="T11" fmla="*/ 14 h 169"/>
                <a:gd name="T12" fmla="*/ 93 w 214"/>
                <a:gd name="T13" fmla="*/ 28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4" h="169">
                  <a:moveTo>
                    <a:pt x="202" y="63"/>
                  </a:moveTo>
                  <a:lnTo>
                    <a:pt x="202" y="63"/>
                  </a:lnTo>
                  <a:cubicBezTo>
                    <a:pt x="186" y="68"/>
                    <a:pt x="140" y="77"/>
                    <a:pt x="106" y="95"/>
                  </a:cubicBezTo>
                  <a:cubicBezTo>
                    <a:pt x="72" y="113"/>
                    <a:pt x="12" y="166"/>
                    <a:pt x="0" y="169"/>
                  </a:cubicBezTo>
                  <a:cubicBezTo>
                    <a:pt x="4" y="114"/>
                    <a:pt x="74" y="46"/>
                    <a:pt x="110" y="23"/>
                  </a:cubicBezTo>
                  <a:cubicBezTo>
                    <a:pt x="146" y="0"/>
                    <a:pt x="199" y="24"/>
                    <a:pt x="214" y="31"/>
                  </a:cubicBezTo>
                  <a:lnTo>
                    <a:pt x="202" y="63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8" name="Freeform 532"/>
            <p:cNvSpPr>
              <a:spLocks/>
            </p:cNvSpPr>
            <p:nvPr/>
          </p:nvSpPr>
          <p:spPr bwMode="auto">
            <a:xfrm>
              <a:off x="860" y="3099"/>
              <a:ext cx="77" cy="61"/>
            </a:xfrm>
            <a:custGeom>
              <a:avLst/>
              <a:gdLst>
                <a:gd name="T0" fmla="*/ 41 w 114"/>
                <a:gd name="T1" fmla="*/ 41 h 90"/>
                <a:gd name="T2" fmla="*/ 41 w 114"/>
                <a:gd name="T3" fmla="*/ 41 h 90"/>
                <a:gd name="T4" fmla="*/ 12 w 114"/>
                <a:gd name="T5" fmla="*/ 31 h 90"/>
                <a:gd name="T6" fmla="*/ 3 w 114"/>
                <a:gd name="T7" fmla="*/ 12 h 90"/>
                <a:gd name="T8" fmla="*/ 28 w 114"/>
                <a:gd name="T9" fmla="*/ 3 h 90"/>
                <a:gd name="T10" fmla="*/ 52 w 114"/>
                <a:gd name="T11" fmla="*/ 31 h 90"/>
                <a:gd name="T12" fmla="*/ 41 w 114"/>
                <a:gd name="T13" fmla="*/ 41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4" h="90">
                  <a:moveTo>
                    <a:pt x="90" y="90"/>
                  </a:moveTo>
                  <a:lnTo>
                    <a:pt x="90" y="90"/>
                  </a:lnTo>
                  <a:cubicBezTo>
                    <a:pt x="79" y="86"/>
                    <a:pt x="40" y="77"/>
                    <a:pt x="26" y="66"/>
                  </a:cubicBezTo>
                  <a:cubicBezTo>
                    <a:pt x="12" y="55"/>
                    <a:pt x="0" y="35"/>
                    <a:pt x="6" y="25"/>
                  </a:cubicBezTo>
                  <a:cubicBezTo>
                    <a:pt x="12" y="15"/>
                    <a:pt x="42" y="0"/>
                    <a:pt x="60" y="7"/>
                  </a:cubicBezTo>
                  <a:cubicBezTo>
                    <a:pt x="78" y="14"/>
                    <a:pt x="107" y="52"/>
                    <a:pt x="114" y="66"/>
                  </a:cubicBezTo>
                  <a:lnTo>
                    <a:pt x="90" y="9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49" name="Freeform 533"/>
            <p:cNvSpPr>
              <a:spLocks/>
            </p:cNvSpPr>
            <p:nvPr/>
          </p:nvSpPr>
          <p:spPr bwMode="auto">
            <a:xfrm>
              <a:off x="961" y="3016"/>
              <a:ext cx="54" cy="120"/>
            </a:xfrm>
            <a:custGeom>
              <a:avLst/>
              <a:gdLst>
                <a:gd name="T0" fmla="*/ 23 w 80"/>
                <a:gd name="T1" fmla="*/ 70 h 176"/>
                <a:gd name="T2" fmla="*/ 23 w 80"/>
                <a:gd name="T3" fmla="*/ 70 h 176"/>
                <a:gd name="T4" fmla="*/ 26 w 80"/>
                <a:gd name="T5" fmla="*/ 52 h 176"/>
                <a:gd name="T6" fmla="*/ 29 w 80"/>
                <a:gd name="T7" fmla="*/ 38 h 176"/>
                <a:gd name="T8" fmla="*/ 31 w 80"/>
                <a:gd name="T9" fmla="*/ 30 h 176"/>
                <a:gd name="T10" fmla="*/ 34 w 80"/>
                <a:gd name="T11" fmla="*/ 23 h 176"/>
                <a:gd name="T12" fmla="*/ 34 w 80"/>
                <a:gd name="T13" fmla="*/ 23 h 176"/>
                <a:gd name="T14" fmla="*/ 36 w 80"/>
                <a:gd name="T15" fmla="*/ 17 h 176"/>
                <a:gd name="T16" fmla="*/ 36 w 80"/>
                <a:gd name="T17" fmla="*/ 11 h 176"/>
                <a:gd name="T18" fmla="*/ 36 w 80"/>
                <a:gd name="T19" fmla="*/ 5 h 176"/>
                <a:gd name="T20" fmla="*/ 34 w 80"/>
                <a:gd name="T21" fmla="*/ 2 h 176"/>
                <a:gd name="T22" fmla="*/ 33 w 80"/>
                <a:gd name="T23" fmla="*/ 1 h 176"/>
                <a:gd name="T24" fmla="*/ 31 w 80"/>
                <a:gd name="T25" fmla="*/ 0 h 176"/>
                <a:gd name="T26" fmla="*/ 28 w 80"/>
                <a:gd name="T27" fmla="*/ 0 h 176"/>
                <a:gd name="T28" fmla="*/ 26 w 80"/>
                <a:gd name="T29" fmla="*/ 2 h 176"/>
                <a:gd name="T30" fmla="*/ 23 w 80"/>
                <a:gd name="T31" fmla="*/ 3 h 176"/>
                <a:gd name="T32" fmla="*/ 19 w 80"/>
                <a:gd name="T33" fmla="*/ 7 h 176"/>
                <a:gd name="T34" fmla="*/ 12 w 80"/>
                <a:gd name="T35" fmla="*/ 16 h 176"/>
                <a:gd name="T36" fmla="*/ 12 w 80"/>
                <a:gd name="T37" fmla="*/ 16 h 176"/>
                <a:gd name="T38" fmla="*/ 8 w 80"/>
                <a:gd name="T39" fmla="*/ 21 h 176"/>
                <a:gd name="T40" fmla="*/ 5 w 80"/>
                <a:gd name="T41" fmla="*/ 28 h 176"/>
                <a:gd name="T42" fmla="*/ 3 w 80"/>
                <a:gd name="T43" fmla="*/ 33 h 176"/>
                <a:gd name="T44" fmla="*/ 1 w 80"/>
                <a:gd name="T45" fmla="*/ 39 h 176"/>
                <a:gd name="T46" fmla="*/ 0 w 80"/>
                <a:gd name="T47" fmla="*/ 50 h 176"/>
                <a:gd name="T48" fmla="*/ 1 w 80"/>
                <a:gd name="T49" fmla="*/ 61 h 176"/>
                <a:gd name="T50" fmla="*/ 3 w 80"/>
                <a:gd name="T51" fmla="*/ 69 h 176"/>
                <a:gd name="T52" fmla="*/ 5 w 80"/>
                <a:gd name="T53" fmla="*/ 76 h 176"/>
                <a:gd name="T54" fmla="*/ 7 w 80"/>
                <a:gd name="T55" fmla="*/ 82 h 176"/>
                <a:gd name="T56" fmla="*/ 23 w 80"/>
                <a:gd name="T57" fmla="*/ 70 h 17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0" h="176">
                  <a:moveTo>
                    <a:pt x="50" y="150"/>
                  </a:moveTo>
                  <a:lnTo>
                    <a:pt x="50" y="150"/>
                  </a:lnTo>
                  <a:lnTo>
                    <a:pt x="56" y="112"/>
                  </a:lnTo>
                  <a:lnTo>
                    <a:pt x="64" y="80"/>
                  </a:lnTo>
                  <a:lnTo>
                    <a:pt x="68" y="64"/>
                  </a:lnTo>
                  <a:lnTo>
                    <a:pt x="74" y="50"/>
                  </a:lnTo>
                  <a:lnTo>
                    <a:pt x="78" y="36"/>
                  </a:lnTo>
                  <a:lnTo>
                    <a:pt x="80" y="24"/>
                  </a:lnTo>
                  <a:lnTo>
                    <a:pt x="80" y="12"/>
                  </a:lnTo>
                  <a:lnTo>
                    <a:pt x="74" y="4"/>
                  </a:lnTo>
                  <a:lnTo>
                    <a:pt x="72" y="2"/>
                  </a:lnTo>
                  <a:lnTo>
                    <a:pt x="68" y="0"/>
                  </a:lnTo>
                  <a:lnTo>
                    <a:pt x="62" y="0"/>
                  </a:lnTo>
                  <a:lnTo>
                    <a:pt x="56" y="4"/>
                  </a:lnTo>
                  <a:lnTo>
                    <a:pt x="50" y="8"/>
                  </a:lnTo>
                  <a:lnTo>
                    <a:pt x="42" y="14"/>
                  </a:lnTo>
                  <a:lnTo>
                    <a:pt x="26" y="34"/>
                  </a:lnTo>
                  <a:lnTo>
                    <a:pt x="18" y="46"/>
                  </a:lnTo>
                  <a:lnTo>
                    <a:pt x="10" y="60"/>
                  </a:lnTo>
                  <a:lnTo>
                    <a:pt x="6" y="72"/>
                  </a:lnTo>
                  <a:lnTo>
                    <a:pt x="2" y="84"/>
                  </a:lnTo>
                  <a:lnTo>
                    <a:pt x="0" y="108"/>
                  </a:lnTo>
                  <a:lnTo>
                    <a:pt x="2" y="130"/>
                  </a:lnTo>
                  <a:lnTo>
                    <a:pt x="6" y="148"/>
                  </a:lnTo>
                  <a:lnTo>
                    <a:pt x="10" y="164"/>
                  </a:lnTo>
                  <a:lnTo>
                    <a:pt x="16" y="176"/>
                  </a:lnTo>
                  <a:lnTo>
                    <a:pt x="50" y="15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50" name="Freeform 534"/>
            <p:cNvSpPr>
              <a:spLocks/>
            </p:cNvSpPr>
            <p:nvPr/>
          </p:nvSpPr>
          <p:spPr bwMode="auto">
            <a:xfrm>
              <a:off x="906" y="3037"/>
              <a:ext cx="64" cy="100"/>
            </a:xfrm>
            <a:custGeom>
              <a:avLst/>
              <a:gdLst>
                <a:gd name="T0" fmla="*/ 25 w 94"/>
                <a:gd name="T1" fmla="*/ 68 h 147"/>
                <a:gd name="T2" fmla="*/ 25 w 94"/>
                <a:gd name="T3" fmla="*/ 68 h 147"/>
                <a:gd name="T4" fmla="*/ 7 w 94"/>
                <a:gd name="T5" fmla="*/ 47 h 147"/>
                <a:gd name="T6" fmla="*/ 7 w 94"/>
                <a:gd name="T7" fmla="*/ 16 h 147"/>
                <a:gd name="T8" fmla="*/ 30 w 94"/>
                <a:gd name="T9" fmla="*/ 1 h 147"/>
                <a:gd name="T10" fmla="*/ 37 w 94"/>
                <a:gd name="T11" fmla="*/ 16 h 147"/>
                <a:gd name="T12" fmla="*/ 31 w 94"/>
                <a:gd name="T13" fmla="*/ 43 h 147"/>
                <a:gd name="T14" fmla="*/ 40 w 94"/>
                <a:gd name="T15" fmla="*/ 59 h 147"/>
                <a:gd name="T16" fmla="*/ 25 w 94"/>
                <a:gd name="T17" fmla="*/ 68 h 1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4" h="147">
                  <a:moveTo>
                    <a:pt x="54" y="147"/>
                  </a:moveTo>
                  <a:lnTo>
                    <a:pt x="54" y="147"/>
                  </a:lnTo>
                  <a:cubicBezTo>
                    <a:pt x="48" y="139"/>
                    <a:pt x="22" y="121"/>
                    <a:pt x="16" y="102"/>
                  </a:cubicBezTo>
                  <a:cubicBezTo>
                    <a:pt x="16" y="102"/>
                    <a:pt x="0" y="68"/>
                    <a:pt x="16" y="34"/>
                  </a:cubicBezTo>
                  <a:cubicBezTo>
                    <a:pt x="32" y="0"/>
                    <a:pt x="54" y="2"/>
                    <a:pt x="64" y="1"/>
                  </a:cubicBezTo>
                  <a:cubicBezTo>
                    <a:pt x="75" y="1"/>
                    <a:pt x="94" y="18"/>
                    <a:pt x="80" y="34"/>
                  </a:cubicBezTo>
                  <a:cubicBezTo>
                    <a:pt x="66" y="50"/>
                    <a:pt x="67" y="76"/>
                    <a:pt x="68" y="92"/>
                  </a:cubicBezTo>
                  <a:cubicBezTo>
                    <a:pt x="69" y="108"/>
                    <a:pt x="87" y="120"/>
                    <a:pt x="86" y="127"/>
                  </a:cubicBezTo>
                  <a:lnTo>
                    <a:pt x="54" y="147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51" name="Freeform 535"/>
            <p:cNvSpPr>
              <a:spLocks/>
            </p:cNvSpPr>
            <p:nvPr/>
          </p:nvSpPr>
          <p:spPr bwMode="auto">
            <a:xfrm>
              <a:off x="908" y="3114"/>
              <a:ext cx="160" cy="84"/>
            </a:xfrm>
            <a:custGeom>
              <a:avLst/>
              <a:gdLst>
                <a:gd name="T0" fmla="*/ 0 w 236"/>
                <a:gd name="T1" fmla="*/ 54 h 124"/>
                <a:gd name="T2" fmla="*/ 0 w 236"/>
                <a:gd name="T3" fmla="*/ 54 h 124"/>
                <a:gd name="T4" fmla="*/ 0 w 236"/>
                <a:gd name="T5" fmla="*/ 49 h 124"/>
                <a:gd name="T6" fmla="*/ 2 w 236"/>
                <a:gd name="T7" fmla="*/ 44 h 124"/>
                <a:gd name="T8" fmla="*/ 3 w 236"/>
                <a:gd name="T9" fmla="*/ 38 h 124"/>
                <a:gd name="T10" fmla="*/ 8 w 236"/>
                <a:gd name="T11" fmla="*/ 30 h 124"/>
                <a:gd name="T12" fmla="*/ 16 w 236"/>
                <a:gd name="T13" fmla="*/ 22 h 124"/>
                <a:gd name="T14" fmla="*/ 20 w 236"/>
                <a:gd name="T15" fmla="*/ 18 h 124"/>
                <a:gd name="T16" fmla="*/ 25 w 236"/>
                <a:gd name="T17" fmla="*/ 14 h 124"/>
                <a:gd name="T18" fmla="*/ 31 w 236"/>
                <a:gd name="T19" fmla="*/ 10 h 124"/>
                <a:gd name="T20" fmla="*/ 39 w 236"/>
                <a:gd name="T21" fmla="*/ 6 h 124"/>
                <a:gd name="T22" fmla="*/ 39 w 236"/>
                <a:gd name="T23" fmla="*/ 6 h 124"/>
                <a:gd name="T24" fmla="*/ 46 w 236"/>
                <a:gd name="T25" fmla="*/ 3 h 124"/>
                <a:gd name="T26" fmla="*/ 54 w 236"/>
                <a:gd name="T27" fmla="*/ 2 h 124"/>
                <a:gd name="T28" fmla="*/ 60 w 236"/>
                <a:gd name="T29" fmla="*/ 1 h 124"/>
                <a:gd name="T30" fmla="*/ 66 w 236"/>
                <a:gd name="T31" fmla="*/ 0 h 124"/>
                <a:gd name="T32" fmla="*/ 73 w 236"/>
                <a:gd name="T33" fmla="*/ 0 h 124"/>
                <a:gd name="T34" fmla="*/ 78 w 236"/>
                <a:gd name="T35" fmla="*/ 1 h 124"/>
                <a:gd name="T36" fmla="*/ 88 w 236"/>
                <a:gd name="T37" fmla="*/ 3 h 124"/>
                <a:gd name="T38" fmla="*/ 96 w 236"/>
                <a:gd name="T39" fmla="*/ 7 h 124"/>
                <a:gd name="T40" fmla="*/ 103 w 236"/>
                <a:gd name="T41" fmla="*/ 10 h 124"/>
                <a:gd name="T42" fmla="*/ 108 w 236"/>
                <a:gd name="T43" fmla="*/ 14 h 124"/>
                <a:gd name="T44" fmla="*/ 108 w 236"/>
                <a:gd name="T45" fmla="*/ 14 h 124"/>
                <a:gd name="T46" fmla="*/ 106 w 236"/>
                <a:gd name="T47" fmla="*/ 16 h 124"/>
                <a:gd name="T48" fmla="*/ 101 w 236"/>
                <a:gd name="T49" fmla="*/ 23 h 124"/>
                <a:gd name="T50" fmla="*/ 92 w 236"/>
                <a:gd name="T51" fmla="*/ 31 h 124"/>
                <a:gd name="T52" fmla="*/ 80 w 236"/>
                <a:gd name="T53" fmla="*/ 39 h 124"/>
                <a:gd name="T54" fmla="*/ 73 w 236"/>
                <a:gd name="T55" fmla="*/ 44 h 124"/>
                <a:gd name="T56" fmla="*/ 64 w 236"/>
                <a:gd name="T57" fmla="*/ 49 h 124"/>
                <a:gd name="T58" fmla="*/ 55 w 236"/>
                <a:gd name="T59" fmla="*/ 51 h 124"/>
                <a:gd name="T60" fmla="*/ 46 w 236"/>
                <a:gd name="T61" fmla="*/ 54 h 124"/>
                <a:gd name="T62" fmla="*/ 35 w 236"/>
                <a:gd name="T63" fmla="*/ 56 h 124"/>
                <a:gd name="T64" fmla="*/ 24 w 236"/>
                <a:gd name="T65" fmla="*/ 57 h 124"/>
                <a:gd name="T66" fmla="*/ 12 w 236"/>
                <a:gd name="T67" fmla="*/ 57 h 124"/>
                <a:gd name="T68" fmla="*/ 0 w 236"/>
                <a:gd name="T69" fmla="*/ 54 h 124"/>
                <a:gd name="T70" fmla="*/ 0 w 236"/>
                <a:gd name="T71" fmla="*/ 54 h 1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6" h="124">
                  <a:moveTo>
                    <a:pt x="0" y="118"/>
                  </a:moveTo>
                  <a:lnTo>
                    <a:pt x="0" y="118"/>
                  </a:lnTo>
                  <a:lnTo>
                    <a:pt x="0" y="108"/>
                  </a:lnTo>
                  <a:lnTo>
                    <a:pt x="4" y="96"/>
                  </a:lnTo>
                  <a:lnTo>
                    <a:pt x="8" y="82"/>
                  </a:lnTo>
                  <a:lnTo>
                    <a:pt x="18" y="66"/>
                  </a:lnTo>
                  <a:lnTo>
                    <a:pt x="34" y="48"/>
                  </a:lnTo>
                  <a:lnTo>
                    <a:pt x="44" y="40"/>
                  </a:lnTo>
                  <a:lnTo>
                    <a:pt x="54" y="30"/>
                  </a:lnTo>
                  <a:lnTo>
                    <a:pt x="68" y="22"/>
                  </a:lnTo>
                  <a:lnTo>
                    <a:pt x="84" y="14"/>
                  </a:lnTo>
                  <a:lnTo>
                    <a:pt x="100" y="8"/>
                  </a:lnTo>
                  <a:lnTo>
                    <a:pt x="116" y="4"/>
                  </a:lnTo>
                  <a:lnTo>
                    <a:pt x="130" y="2"/>
                  </a:lnTo>
                  <a:lnTo>
                    <a:pt x="144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92" y="8"/>
                  </a:lnTo>
                  <a:lnTo>
                    <a:pt x="210" y="16"/>
                  </a:lnTo>
                  <a:lnTo>
                    <a:pt x="224" y="22"/>
                  </a:lnTo>
                  <a:lnTo>
                    <a:pt x="236" y="30"/>
                  </a:lnTo>
                  <a:lnTo>
                    <a:pt x="232" y="36"/>
                  </a:lnTo>
                  <a:lnTo>
                    <a:pt x="220" y="50"/>
                  </a:lnTo>
                  <a:lnTo>
                    <a:pt x="200" y="68"/>
                  </a:lnTo>
                  <a:lnTo>
                    <a:pt x="174" y="86"/>
                  </a:lnTo>
                  <a:lnTo>
                    <a:pt x="158" y="96"/>
                  </a:lnTo>
                  <a:lnTo>
                    <a:pt x="140" y="106"/>
                  </a:lnTo>
                  <a:lnTo>
                    <a:pt x="120" y="112"/>
                  </a:lnTo>
                  <a:lnTo>
                    <a:pt x="100" y="118"/>
                  </a:lnTo>
                  <a:lnTo>
                    <a:pt x="76" y="122"/>
                  </a:lnTo>
                  <a:lnTo>
                    <a:pt x="52" y="124"/>
                  </a:lnTo>
                  <a:lnTo>
                    <a:pt x="26" y="124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9" name="Group 700"/>
          <p:cNvGrpSpPr>
            <a:grpSpLocks/>
          </p:cNvGrpSpPr>
          <p:nvPr/>
        </p:nvGrpSpPr>
        <p:grpSpPr bwMode="auto">
          <a:xfrm>
            <a:off x="1096963" y="846138"/>
            <a:ext cx="938212" cy="1203325"/>
            <a:chOff x="691" y="533"/>
            <a:chExt cx="591" cy="758"/>
          </a:xfrm>
        </p:grpSpPr>
        <p:sp>
          <p:nvSpPr>
            <p:cNvPr id="11430" name="Freeform 537"/>
            <p:cNvSpPr>
              <a:spLocks/>
            </p:cNvSpPr>
            <p:nvPr/>
          </p:nvSpPr>
          <p:spPr bwMode="auto">
            <a:xfrm>
              <a:off x="991" y="795"/>
              <a:ext cx="73" cy="496"/>
            </a:xfrm>
            <a:custGeom>
              <a:avLst/>
              <a:gdLst>
                <a:gd name="T0" fmla="*/ 25 w 85"/>
                <a:gd name="T1" fmla="*/ 39 h 576"/>
                <a:gd name="T2" fmla="*/ 60 w 85"/>
                <a:gd name="T3" fmla="*/ 111 h 576"/>
                <a:gd name="T4" fmla="*/ 39 w 85"/>
                <a:gd name="T5" fmla="*/ 401 h 576"/>
                <a:gd name="T6" fmla="*/ 2 w 85"/>
                <a:gd name="T7" fmla="*/ 414 h 576"/>
                <a:gd name="T8" fmla="*/ 28 w 85"/>
                <a:gd name="T9" fmla="*/ 270 h 576"/>
                <a:gd name="T10" fmla="*/ 25 w 85"/>
                <a:gd name="T11" fmla="*/ 39 h 576"/>
                <a:gd name="T12" fmla="*/ 25 w 85"/>
                <a:gd name="T13" fmla="*/ 39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5" h="576">
                  <a:moveTo>
                    <a:pt x="34" y="52"/>
                  </a:moveTo>
                  <a:cubicBezTo>
                    <a:pt x="42" y="68"/>
                    <a:pt x="58" y="58"/>
                    <a:pt x="82" y="150"/>
                  </a:cubicBezTo>
                  <a:cubicBezTo>
                    <a:pt x="85" y="231"/>
                    <a:pt x="66" y="476"/>
                    <a:pt x="52" y="541"/>
                  </a:cubicBezTo>
                  <a:cubicBezTo>
                    <a:pt x="46" y="576"/>
                    <a:pt x="32" y="568"/>
                    <a:pt x="2" y="558"/>
                  </a:cubicBezTo>
                  <a:cubicBezTo>
                    <a:pt x="0" y="529"/>
                    <a:pt x="24" y="470"/>
                    <a:pt x="38" y="365"/>
                  </a:cubicBezTo>
                  <a:cubicBezTo>
                    <a:pt x="52" y="260"/>
                    <a:pt x="35" y="104"/>
                    <a:pt x="34" y="52"/>
                  </a:cubicBezTo>
                  <a:cubicBezTo>
                    <a:pt x="33" y="0"/>
                    <a:pt x="26" y="33"/>
                    <a:pt x="34" y="52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1" name="Freeform 538"/>
            <p:cNvSpPr>
              <a:spLocks/>
            </p:cNvSpPr>
            <p:nvPr/>
          </p:nvSpPr>
          <p:spPr bwMode="auto">
            <a:xfrm>
              <a:off x="691" y="533"/>
              <a:ext cx="591" cy="587"/>
            </a:xfrm>
            <a:custGeom>
              <a:avLst/>
              <a:gdLst>
                <a:gd name="T0" fmla="*/ 447 w 686"/>
                <a:gd name="T1" fmla="*/ 353 h 682"/>
                <a:gd name="T2" fmla="*/ 447 w 686"/>
                <a:gd name="T3" fmla="*/ 353 h 682"/>
                <a:gd name="T4" fmla="*/ 501 w 686"/>
                <a:gd name="T5" fmla="*/ 324 h 682"/>
                <a:gd name="T6" fmla="*/ 439 w 686"/>
                <a:gd name="T7" fmla="*/ 256 h 682"/>
                <a:gd name="T8" fmla="*/ 314 w 686"/>
                <a:gd name="T9" fmla="*/ 243 h 682"/>
                <a:gd name="T10" fmla="*/ 314 w 686"/>
                <a:gd name="T11" fmla="*/ 243 h 682"/>
                <a:gd name="T12" fmla="*/ 417 w 686"/>
                <a:gd name="T13" fmla="*/ 195 h 682"/>
                <a:gd name="T14" fmla="*/ 458 w 686"/>
                <a:gd name="T15" fmla="*/ 101 h 682"/>
                <a:gd name="T16" fmla="*/ 413 w 686"/>
                <a:gd name="T17" fmla="*/ 102 h 682"/>
                <a:gd name="T18" fmla="*/ 413 w 686"/>
                <a:gd name="T19" fmla="*/ 102 h 682"/>
                <a:gd name="T20" fmla="*/ 399 w 686"/>
                <a:gd name="T21" fmla="*/ 43 h 682"/>
                <a:gd name="T22" fmla="*/ 318 w 686"/>
                <a:gd name="T23" fmla="*/ 84 h 682"/>
                <a:gd name="T24" fmla="*/ 279 w 686"/>
                <a:gd name="T25" fmla="*/ 162 h 682"/>
                <a:gd name="T26" fmla="*/ 273 w 686"/>
                <a:gd name="T27" fmla="*/ 77 h 682"/>
                <a:gd name="T28" fmla="*/ 224 w 686"/>
                <a:gd name="T29" fmla="*/ 3 h 682"/>
                <a:gd name="T30" fmla="*/ 195 w 686"/>
                <a:gd name="T31" fmla="*/ 51 h 682"/>
                <a:gd name="T32" fmla="*/ 132 w 686"/>
                <a:gd name="T33" fmla="*/ 34 h 682"/>
                <a:gd name="T34" fmla="*/ 132 w 686"/>
                <a:gd name="T35" fmla="*/ 126 h 682"/>
                <a:gd name="T36" fmla="*/ 209 w 686"/>
                <a:gd name="T37" fmla="*/ 219 h 682"/>
                <a:gd name="T38" fmla="*/ 224 w 686"/>
                <a:gd name="T39" fmla="*/ 228 h 682"/>
                <a:gd name="T40" fmla="*/ 224 w 686"/>
                <a:gd name="T41" fmla="*/ 228 h 682"/>
                <a:gd name="T42" fmla="*/ 101 w 686"/>
                <a:gd name="T43" fmla="*/ 209 h 682"/>
                <a:gd name="T44" fmla="*/ 10 w 686"/>
                <a:gd name="T45" fmla="*/ 250 h 682"/>
                <a:gd name="T46" fmla="*/ 55 w 686"/>
                <a:gd name="T47" fmla="*/ 287 h 682"/>
                <a:gd name="T48" fmla="*/ 55 w 686"/>
                <a:gd name="T49" fmla="*/ 287 h 682"/>
                <a:gd name="T50" fmla="*/ 33 w 686"/>
                <a:gd name="T51" fmla="*/ 349 h 682"/>
                <a:gd name="T52" fmla="*/ 123 w 686"/>
                <a:gd name="T53" fmla="*/ 355 h 682"/>
                <a:gd name="T54" fmla="*/ 207 w 686"/>
                <a:gd name="T55" fmla="*/ 306 h 682"/>
                <a:gd name="T56" fmla="*/ 207 w 686"/>
                <a:gd name="T57" fmla="*/ 306 h 682"/>
                <a:gd name="T58" fmla="*/ 156 w 686"/>
                <a:gd name="T59" fmla="*/ 386 h 682"/>
                <a:gd name="T60" fmla="*/ 158 w 686"/>
                <a:gd name="T61" fmla="*/ 481 h 682"/>
                <a:gd name="T62" fmla="*/ 211 w 686"/>
                <a:gd name="T63" fmla="*/ 457 h 682"/>
                <a:gd name="T64" fmla="*/ 211 w 686"/>
                <a:gd name="T65" fmla="*/ 457 h 682"/>
                <a:gd name="T66" fmla="*/ 251 w 686"/>
                <a:gd name="T67" fmla="*/ 503 h 682"/>
                <a:gd name="T68" fmla="*/ 298 w 686"/>
                <a:gd name="T69" fmla="*/ 425 h 682"/>
                <a:gd name="T70" fmla="*/ 275 w 686"/>
                <a:gd name="T71" fmla="*/ 283 h 682"/>
                <a:gd name="T72" fmla="*/ 275 w 686"/>
                <a:gd name="T73" fmla="*/ 283 h 682"/>
                <a:gd name="T74" fmla="*/ 361 w 686"/>
                <a:gd name="T75" fmla="*/ 381 h 682"/>
                <a:gd name="T76" fmla="*/ 460 w 686"/>
                <a:gd name="T77" fmla="*/ 396 h 682"/>
                <a:gd name="T78" fmla="*/ 447 w 686"/>
                <a:gd name="T79" fmla="*/ 353 h 682"/>
                <a:gd name="T80" fmla="*/ 447 w 686"/>
                <a:gd name="T81" fmla="*/ 353 h 68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86" h="682">
                  <a:moveTo>
                    <a:pt x="602" y="476"/>
                  </a:moveTo>
                  <a:lnTo>
                    <a:pt x="602" y="476"/>
                  </a:lnTo>
                  <a:cubicBezTo>
                    <a:pt x="614" y="470"/>
                    <a:pt x="666" y="472"/>
                    <a:pt x="676" y="438"/>
                  </a:cubicBezTo>
                  <a:cubicBezTo>
                    <a:pt x="686" y="404"/>
                    <a:pt x="634" y="364"/>
                    <a:pt x="592" y="346"/>
                  </a:cubicBezTo>
                  <a:cubicBezTo>
                    <a:pt x="550" y="328"/>
                    <a:pt x="452" y="331"/>
                    <a:pt x="424" y="328"/>
                  </a:cubicBezTo>
                  <a:cubicBezTo>
                    <a:pt x="424" y="328"/>
                    <a:pt x="530" y="294"/>
                    <a:pt x="562" y="262"/>
                  </a:cubicBezTo>
                  <a:cubicBezTo>
                    <a:pt x="594" y="230"/>
                    <a:pt x="642" y="166"/>
                    <a:pt x="618" y="136"/>
                  </a:cubicBezTo>
                  <a:cubicBezTo>
                    <a:pt x="594" y="106"/>
                    <a:pt x="566" y="138"/>
                    <a:pt x="556" y="138"/>
                  </a:cubicBezTo>
                  <a:cubicBezTo>
                    <a:pt x="556" y="138"/>
                    <a:pt x="570" y="78"/>
                    <a:pt x="538" y="58"/>
                  </a:cubicBezTo>
                  <a:cubicBezTo>
                    <a:pt x="506" y="38"/>
                    <a:pt x="455" y="87"/>
                    <a:pt x="428" y="114"/>
                  </a:cubicBezTo>
                  <a:cubicBezTo>
                    <a:pt x="401" y="141"/>
                    <a:pt x="386" y="220"/>
                    <a:pt x="376" y="218"/>
                  </a:cubicBezTo>
                  <a:cubicBezTo>
                    <a:pt x="376" y="218"/>
                    <a:pt x="380" y="140"/>
                    <a:pt x="368" y="104"/>
                  </a:cubicBezTo>
                  <a:cubicBezTo>
                    <a:pt x="356" y="68"/>
                    <a:pt x="342" y="0"/>
                    <a:pt x="302" y="4"/>
                  </a:cubicBezTo>
                  <a:cubicBezTo>
                    <a:pt x="262" y="8"/>
                    <a:pt x="264" y="46"/>
                    <a:pt x="262" y="68"/>
                  </a:cubicBezTo>
                  <a:cubicBezTo>
                    <a:pt x="244" y="54"/>
                    <a:pt x="192" y="29"/>
                    <a:pt x="178" y="46"/>
                  </a:cubicBezTo>
                  <a:cubicBezTo>
                    <a:pt x="144" y="66"/>
                    <a:pt x="162" y="128"/>
                    <a:pt x="178" y="170"/>
                  </a:cubicBezTo>
                  <a:cubicBezTo>
                    <a:pt x="194" y="212"/>
                    <a:pt x="261" y="273"/>
                    <a:pt x="282" y="296"/>
                  </a:cubicBezTo>
                  <a:lnTo>
                    <a:pt x="302" y="308"/>
                  </a:lnTo>
                  <a:cubicBezTo>
                    <a:pt x="302" y="308"/>
                    <a:pt x="184" y="277"/>
                    <a:pt x="136" y="282"/>
                  </a:cubicBezTo>
                  <a:cubicBezTo>
                    <a:pt x="88" y="287"/>
                    <a:pt x="28" y="298"/>
                    <a:pt x="14" y="338"/>
                  </a:cubicBezTo>
                  <a:cubicBezTo>
                    <a:pt x="0" y="378"/>
                    <a:pt x="64" y="380"/>
                    <a:pt x="74" y="388"/>
                  </a:cubicBezTo>
                  <a:cubicBezTo>
                    <a:pt x="74" y="388"/>
                    <a:pt x="30" y="434"/>
                    <a:pt x="44" y="471"/>
                  </a:cubicBezTo>
                  <a:cubicBezTo>
                    <a:pt x="58" y="508"/>
                    <a:pt x="126" y="494"/>
                    <a:pt x="166" y="480"/>
                  </a:cubicBezTo>
                  <a:cubicBezTo>
                    <a:pt x="206" y="466"/>
                    <a:pt x="259" y="425"/>
                    <a:pt x="278" y="414"/>
                  </a:cubicBezTo>
                  <a:cubicBezTo>
                    <a:pt x="267" y="432"/>
                    <a:pt x="221" y="481"/>
                    <a:pt x="210" y="520"/>
                  </a:cubicBezTo>
                  <a:cubicBezTo>
                    <a:pt x="199" y="559"/>
                    <a:pt x="178" y="634"/>
                    <a:pt x="212" y="649"/>
                  </a:cubicBezTo>
                  <a:cubicBezTo>
                    <a:pt x="246" y="664"/>
                    <a:pt x="272" y="622"/>
                    <a:pt x="284" y="617"/>
                  </a:cubicBezTo>
                  <a:cubicBezTo>
                    <a:pt x="293" y="627"/>
                    <a:pt x="306" y="676"/>
                    <a:pt x="338" y="679"/>
                  </a:cubicBezTo>
                  <a:cubicBezTo>
                    <a:pt x="370" y="682"/>
                    <a:pt x="397" y="623"/>
                    <a:pt x="402" y="574"/>
                  </a:cubicBezTo>
                  <a:cubicBezTo>
                    <a:pt x="407" y="525"/>
                    <a:pt x="376" y="414"/>
                    <a:pt x="370" y="382"/>
                  </a:cubicBezTo>
                  <a:cubicBezTo>
                    <a:pt x="389" y="404"/>
                    <a:pt x="444" y="490"/>
                    <a:pt x="486" y="515"/>
                  </a:cubicBezTo>
                  <a:cubicBezTo>
                    <a:pt x="528" y="540"/>
                    <a:pt x="596" y="558"/>
                    <a:pt x="620" y="535"/>
                  </a:cubicBezTo>
                  <a:cubicBezTo>
                    <a:pt x="644" y="512"/>
                    <a:pt x="605" y="486"/>
                    <a:pt x="602" y="47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2" name="Freeform 539"/>
            <p:cNvSpPr>
              <a:spLocks/>
            </p:cNvSpPr>
            <p:nvPr/>
          </p:nvSpPr>
          <p:spPr bwMode="auto">
            <a:xfrm>
              <a:off x="882" y="701"/>
              <a:ext cx="225" cy="240"/>
            </a:xfrm>
            <a:custGeom>
              <a:avLst/>
              <a:gdLst>
                <a:gd name="T0" fmla="*/ 191 w 261"/>
                <a:gd name="T1" fmla="*/ 131 h 279"/>
                <a:gd name="T2" fmla="*/ 181 w 261"/>
                <a:gd name="T3" fmla="*/ 110 h 279"/>
                <a:gd name="T4" fmla="*/ 193 w 261"/>
                <a:gd name="T5" fmla="*/ 89 h 279"/>
                <a:gd name="T6" fmla="*/ 178 w 261"/>
                <a:gd name="T7" fmla="*/ 67 h 279"/>
                <a:gd name="T8" fmla="*/ 180 w 261"/>
                <a:gd name="T9" fmla="*/ 45 h 279"/>
                <a:gd name="T10" fmla="*/ 156 w 261"/>
                <a:gd name="T11" fmla="*/ 40 h 279"/>
                <a:gd name="T12" fmla="*/ 146 w 261"/>
                <a:gd name="T13" fmla="*/ 13 h 279"/>
                <a:gd name="T14" fmla="*/ 119 w 261"/>
                <a:gd name="T15" fmla="*/ 22 h 279"/>
                <a:gd name="T16" fmla="*/ 95 w 261"/>
                <a:gd name="T17" fmla="*/ 3 h 279"/>
                <a:gd name="T18" fmla="*/ 72 w 261"/>
                <a:gd name="T19" fmla="*/ 24 h 279"/>
                <a:gd name="T20" fmla="*/ 43 w 261"/>
                <a:gd name="T21" fmla="*/ 19 h 279"/>
                <a:gd name="T22" fmla="*/ 35 w 261"/>
                <a:gd name="T23" fmla="*/ 46 h 279"/>
                <a:gd name="T24" fmla="*/ 12 w 261"/>
                <a:gd name="T25" fmla="*/ 52 h 279"/>
                <a:gd name="T26" fmla="*/ 18 w 261"/>
                <a:gd name="T27" fmla="*/ 83 h 279"/>
                <a:gd name="T28" fmla="*/ 0 w 261"/>
                <a:gd name="T29" fmla="*/ 106 h 279"/>
                <a:gd name="T30" fmla="*/ 18 w 261"/>
                <a:gd name="T31" fmla="*/ 126 h 279"/>
                <a:gd name="T32" fmla="*/ 15 w 261"/>
                <a:gd name="T33" fmla="*/ 151 h 279"/>
                <a:gd name="T34" fmla="*/ 43 w 261"/>
                <a:gd name="T35" fmla="*/ 157 h 279"/>
                <a:gd name="T36" fmla="*/ 52 w 261"/>
                <a:gd name="T37" fmla="*/ 186 h 279"/>
                <a:gd name="T38" fmla="*/ 76 w 261"/>
                <a:gd name="T39" fmla="*/ 178 h 279"/>
                <a:gd name="T40" fmla="*/ 89 w 261"/>
                <a:gd name="T41" fmla="*/ 204 h 279"/>
                <a:gd name="T42" fmla="*/ 110 w 261"/>
                <a:gd name="T43" fmla="*/ 182 h 279"/>
                <a:gd name="T44" fmla="*/ 132 w 261"/>
                <a:gd name="T45" fmla="*/ 192 h 279"/>
                <a:gd name="T46" fmla="*/ 148 w 261"/>
                <a:gd name="T47" fmla="*/ 168 h 279"/>
                <a:gd name="T48" fmla="*/ 175 w 261"/>
                <a:gd name="T49" fmla="*/ 165 h 279"/>
                <a:gd name="T50" fmla="*/ 171 w 261"/>
                <a:gd name="T51" fmla="*/ 141 h 279"/>
                <a:gd name="T52" fmla="*/ 191 w 261"/>
                <a:gd name="T53" fmla="*/ 131 h 27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61" h="279">
                  <a:moveTo>
                    <a:pt x="256" y="177"/>
                  </a:moveTo>
                  <a:cubicBezTo>
                    <a:pt x="258" y="170"/>
                    <a:pt x="243" y="158"/>
                    <a:pt x="244" y="149"/>
                  </a:cubicBezTo>
                  <a:cubicBezTo>
                    <a:pt x="245" y="140"/>
                    <a:pt x="261" y="131"/>
                    <a:pt x="260" y="121"/>
                  </a:cubicBezTo>
                  <a:cubicBezTo>
                    <a:pt x="259" y="111"/>
                    <a:pt x="243" y="101"/>
                    <a:pt x="240" y="91"/>
                  </a:cubicBezTo>
                  <a:lnTo>
                    <a:pt x="242" y="61"/>
                  </a:lnTo>
                  <a:cubicBezTo>
                    <a:pt x="236" y="52"/>
                    <a:pt x="218" y="60"/>
                    <a:pt x="210" y="53"/>
                  </a:cubicBezTo>
                  <a:cubicBezTo>
                    <a:pt x="202" y="46"/>
                    <a:pt x="204" y="21"/>
                    <a:pt x="196" y="17"/>
                  </a:cubicBezTo>
                  <a:cubicBezTo>
                    <a:pt x="188" y="13"/>
                    <a:pt x="171" y="31"/>
                    <a:pt x="160" y="29"/>
                  </a:cubicBezTo>
                  <a:cubicBezTo>
                    <a:pt x="149" y="27"/>
                    <a:pt x="138" y="2"/>
                    <a:pt x="128" y="3"/>
                  </a:cubicBezTo>
                  <a:cubicBezTo>
                    <a:pt x="117" y="0"/>
                    <a:pt x="108" y="29"/>
                    <a:pt x="98" y="33"/>
                  </a:cubicBezTo>
                  <a:cubicBezTo>
                    <a:pt x="86" y="37"/>
                    <a:pt x="66" y="20"/>
                    <a:pt x="58" y="25"/>
                  </a:cubicBezTo>
                  <a:cubicBezTo>
                    <a:pt x="50" y="30"/>
                    <a:pt x="55" y="55"/>
                    <a:pt x="48" y="63"/>
                  </a:cubicBezTo>
                  <a:cubicBezTo>
                    <a:pt x="41" y="71"/>
                    <a:pt x="20" y="63"/>
                    <a:pt x="16" y="71"/>
                  </a:cubicBezTo>
                  <a:cubicBezTo>
                    <a:pt x="12" y="79"/>
                    <a:pt x="27" y="101"/>
                    <a:pt x="24" y="113"/>
                  </a:cubicBezTo>
                  <a:cubicBezTo>
                    <a:pt x="21" y="125"/>
                    <a:pt x="0" y="133"/>
                    <a:pt x="0" y="143"/>
                  </a:cubicBezTo>
                  <a:cubicBezTo>
                    <a:pt x="0" y="153"/>
                    <a:pt x="21" y="161"/>
                    <a:pt x="24" y="171"/>
                  </a:cubicBezTo>
                  <a:cubicBezTo>
                    <a:pt x="27" y="181"/>
                    <a:pt x="14" y="198"/>
                    <a:pt x="20" y="205"/>
                  </a:cubicBezTo>
                  <a:cubicBezTo>
                    <a:pt x="26" y="212"/>
                    <a:pt x="50" y="205"/>
                    <a:pt x="58" y="213"/>
                  </a:cubicBezTo>
                  <a:cubicBezTo>
                    <a:pt x="66" y="221"/>
                    <a:pt x="63" y="246"/>
                    <a:pt x="70" y="251"/>
                  </a:cubicBezTo>
                  <a:cubicBezTo>
                    <a:pt x="77" y="256"/>
                    <a:pt x="94" y="237"/>
                    <a:pt x="102" y="241"/>
                  </a:cubicBezTo>
                  <a:cubicBezTo>
                    <a:pt x="110" y="245"/>
                    <a:pt x="112" y="274"/>
                    <a:pt x="120" y="275"/>
                  </a:cubicBezTo>
                  <a:cubicBezTo>
                    <a:pt x="136" y="279"/>
                    <a:pt x="138" y="248"/>
                    <a:pt x="148" y="245"/>
                  </a:cubicBezTo>
                  <a:cubicBezTo>
                    <a:pt x="158" y="242"/>
                    <a:pt x="169" y="262"/>
                    <a:pt x="178" y="259"/>
                  </a:cubicBezTo>
                  <a:cubicBezTo>
                    <a:pt x="187" y="256"/>
                    <a:pt x="191" y="233"/>
                    <a:pt x="200" y="227"/>
                  </a:cubicBezTo>
                  <a:lnTo>
                    <a:pt x="236" y="223"/>
                  </a:lnTo>
                  <a:cubicBezTo>
                    <a:pt x="241" y="217"/>
                    <a:pt x="227" y="198"/>
                    <a:pt x="230" y="191"/>
                  </a:cubicBezTo>
                  <a:cubicBezTo>
                    <a:pt x="233" y="183"/>
                    <a:pt x="254" y="184"/>
                    <a:pt x="256" y="17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3" name="Freeform 540"/>
            <p:cNvSpPr>
              <a:spLocks/>
            </p:cNvSpPr>
            <p:nvPr/>
          </p:nvSpPr>
          <p:spPr bwMode="auto">
            <a:xfrm>
              <a:off x="946" y="767"/>
              <a:ext cx="95" cy="93"/>
            </a:xfrm>
            <a:custGeom>
              <a:avLst/>
              <a:gdLst>
                <a:gd name="T0" fmla="*/ 45 w 110"/>
                <a:gd name="T1" fmla="*/ 80 h 108"/>
                <a:gd name="T2" fmla="*/ 2 w 110"/>
                <a:gd name="T3" fmla="*/ 39 h 108"/>
                <a:gd name="T4" fmla="*/ 43 w 110"/>
                <a:gd name="T5" fmla="*/ 2 h 108"/>
                <a:gd name="T6" fmla="*/ 82 w 110"/>
                <a:gd name="T7" fmla="*/ 39 h 108"/>
                <a:gd name="T8" fmla="*/ 45 w 110"/>
                <a:gd name="T9" fmla="*/ 80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" h="108">
                  <a:moveTo>
                    <a:pt x="60" y="108"/>
                  </a:moveTo>
                  <a:cubicBezTo>
                    <a:pt x="22" y="108"/>
                    <a:pt x="4" y="92"/>
                    <a:pt x="2" y="52"/>
                  </a:cubicBezTo>
                  <a:cubicBezTo>
                    <a:pt x="0" y="12"/>
                    <a:pt x="28" y="0"/>
                    <a:pt x="58" y="2"/>
                  </a:cubicBezTo>
                  <a:cubicBezTo>
                    <a:pt x="88" y="4"/>
                    <a:pt x="110" y="20"/>
                    <a:pt x="110" y="52"/>
                  </a:cubicBezTo>
                  <a:cubicBezTo>
                    <a:pt x="110" y="84"/>
                    <a:pt x="98" y="108"/>
                    <a:pt x="60" y="108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0" name="Group 717"/>
          <p:cNvGrpSpPr>
            <a:grpSpLocks/>
          </p:cNvGrpSpPr>
          <p:nvPr/>
        </p:nvGrpSpPr>
        <p:grpSpPr bwMode="auto">
          <a:xfrm>
            <a:off x="3194050" y="2582863"/>
            <a:ext cx="1273175" cy="1408112"/>
            <a:chOff x="2012" y="1627"/>
            <a:chExt cx="802" cy="887"/>
          </a:xfrm>
        </p:grpSpPr>
        <p:sp>
          <p:nvSpPr>
            <p:cNvPr id="11424" name="Freeform 542"/>
            <p:cNvSpPr>
              <a:spLocks/>
            </p:cNvSpPr>
            <p:nvPr/>
          </p:nvSpPr>
          <p:spPr bwMode="auto">
            <a:xfrm rot="-1759427">
              <a:off x="2397" y="1684"/>
              <a:ext cx="167" cy="163"/>
            </a:xfrm>
            <a:custGeom>
              <a:avLst/>
              <a:gdLst>
                <a:gd name="T0" fmla="*/ 100 w 255"/>
                <a:gd name="T1" fmla="*/ 17 h 249"/>
                <a:gd name="T2" fmla="*/ 96 w 255"/>
                <a:gd name="T3" fmla="*/ 79 h 249"/>
                <a:gd name="T4" fmla="*/ 105 w 255"/>
                <a:gd name="T5" fmla="*/ 107 h 249"/>
                <a:gd name="T6" fmla="*/ 105 w 255"/>
                <a:gd name="T7" fmla="*/ 107 h 249"/>
                <a:gd name="T8" fmla="*/ 84 w 255"/>
                <a:gd name="T9" fmla="*/ 99 h 249"/>
                <a:gd name="T10" fmla="*/ 56 w 255"/>
                <a:gd name="T11" fmla="*/ 105 h 249"/>
                <a:gd name="T12" fmla="*/ 20 w 255"/>
                <a:gd name="T13" fmla="*/ 96 h 249"/>
                <a:gd name="T14" fmla="*/ 0 w 255"/>
                <a:gd name="T15" fmla="*/ 101 h 249"/>
                <a:gd name="T16" fmla="*/ 20 w 255"/>
                <a:gd name="T17" fmla="*/ 74 h 249"/>
                <a:gd name="T18" fmla="*/ 18 w 255"/>
                <a:gd name="T19" fmla="*/ 13 h 249"/>
                <a:gd name="T20" fmla="*/ 56 w 255"/>
                <a:gd name="T21" fmla="*/ 1 h 249"/>
                <a:gd name="T22" fmla="*/ 100 w 255"/>
                <a:gd name="T23" fmla="*/ 17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5" name="Freeform 543"/>
            <p:cNvSpPr>
              <a:spLocks/>
            </p:cNvSpPr>
            <p:nvPr/>
          </p:nvSpPr>
          <p:spPr bwMode="auto">
            <a:xfrm rot="-656689">
              <a:off x="2527" y="2172"/>
              <a:ext cx="195" cy="190"/>
            </a:xfrm>
            <a:custGeom>
              <a:avLst/>
              <a:gdLst>
                <a:gd name="T0" fmla="*/ 135 w 255"/>
                <a:gd name="T1" fmla="*/ 24 h 249"/>
                <a:gd name="T2" fmla="*/ 131 w 255"/>
                <a:gd name="T3" fmla="*/ 107 h 249"/>
                <a:gd name="T4" fmla="*/ 144 w 255"/>
                <a:gd name="T5" fmla="*/ 145 h 249"/>
                <a:gd name="T6" fmla="*/ 144 w 255"/>
                <a:gd name="T7" fmla="*/ 145 h 249"/>
                <a:gd name="T8" fmla="*/ 115 w 255"/>
                <a:gd name="T9" fmla="*/ 134 h 249"/>
                <a:gd name="T10" fmla="*/ 76 w 255"/>
                <a:gd name="T11" fmla="*/ 143 h 249"/>
                <a:gd name="T12" fmla="*/ 28 w 255"/>
                <a:gd name="T13" fmla="*/ 130 h 249"/>
                <a:gd name="T14" fmla="*/ 0 w 255"/>
                <a:gd name="T15" fmla="*/ 137 h 249"/>
                <a:gd name="T16" fmla="*/ 28 w 255"/>
                <a:gd name="T17" fmla="*/ 100 h 249"/>
                <a:gd name="T18" fmla="*/ 24 w 255"/>
                <a:gd name="T19" fmla="*/ 18 h 249"/>
                <a:gd name="T20" fmla="*/ 76 w 255"/>
                <a:gd name="T21" fmla="*/ 1 h 249"/>
                <a:gd name="T22" fmla="*/ 135 w 255"/>
                <a:gd name="T23" fmla="*/ 24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6" name="Freeform 544"/>
            <p:cNvSpPr>
              <a:spLocks/>
            </p:cNvSpPr>
            <p:nvPr/>
          </p:nvSpPr>
          <p:spPr bwMode="auto">
            <a:xfrm rot="170263">
              <a:off x="2105" y="2145"/>
              <a:ext cx="195" cy="190"/>
            </a:xfrm>
            <a:custGeom>
              <a:avLst/>
              <a:gdLst>
                <a:gd name="T0" fmla="*/ 135 w 255"/>
                <a:gd name="T1" fmla="*/ 24 h 249"/>
                <a:gd name="T2" fmla="*/ 131 w 255"/>
                <a:gd name="T3" fmla="*/ 107 h 249"/>
                <a:gd name="T4" fmla="*/ 144 w 255"/>
                <a:gd name="T5" fmla="*/ 145 h 249"/>
                <a:gd name="T6" fmla="*/ 144 w 255"/>
                <a:gd name="T7" fmla="*/ 145 h 249"/>
                <a:gd name="T8" fmla="*/ 115 w 255"/>
                <a:gd name="T9" fmla="*/ 134 h 249"/>
                <a:gd name="T10" fmla="*/ 76 w 255"/>
                <a:gd name="T11" fmla="*/ 143 h 249"/>
                <a:gd name="T12" fmla="*/ 28 w 255"/>
                <a:gd name="T13" fmla="*/ 130 h 249"/>
                <a:gd name="T14" fmla="*/ 0 w 255"/>
                <a:gd name="T15" fmla="*/ 137 h 249"/>
                <a:gd name="T16" fmla="*/ 28 w 255"/>
                <a:gd name="T17" fmla="*/ 100 h 249"/>
                <a:gd name="T18" fmla="*/ 24 w 255"/>
                <a:gd name="T19" fmla="*/ 18 h 249"/>
                <a:gd name="T20" fmla="*/ 76 w 255"/>
                <a:gd name="T21" fmla="*/ 1 h 249"/>
                <a:gd name="T22" fmla="*/ 135 w 255"/>
                <a:gd name="T23" fmla="*/ 24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7" name="Freeform 545"/>
            <p:cNvSpPr>
              <a:spLocks/>
            </p:cNvSpPr>
            <p:nvPr/>
          </p:nvSpPr>
          <p:spPr bwMode="auto">
            <a:xfrm rot="-427298">
              <a:off x="2012" y="1848"/>
              <a:ext cx="220" cy="215"/>
            </a:xfrm>
            <a:custGeom>
              <a:avLst/>
              <a:gdLst>
                <a:gd name="T0" fmla="*/ 173 w 255"/>
                <a:gd name="T1" fmla="*/ 30 h 249"/>
                <a:gd name="T2" fmla="*/ 167 w 255"/>
                <a:gd name="T3" fmla="*/ 137 h 249"/>
                <a:gd name="T4" fmla="*/ 183 w 255"/>
                <a:gd name="T5" fmla="*/ 186 h 249"/>
                <a:gd name="T6" fmla="*/ 183 w 255"/>
                <a:gd name="T7" fmla="*/ 186 h 249"/>
                <a:gd name="T8" fmla="*/ 146 w 255"/>
                <a:gd name="T9" fmla="*/ 172 h 249"/>
                <a:gd name="T10" fmla="*/ 97 w 255"/>
                <a:gd name="T11" fmla="*/ 183 h 249"/>
                <a:gd name="T12" fmla="*/ 35 w 255"/>
                <a:gd name="T13" fmla="*/ 167 h 249"/>
                <a:gd name="T14" fmla="*/ 0 w 255"/>
                <a:gd name="T15" fmla="*/ 175 h 249"/>
                <a:gd name="T16" fmla="*/ 35 w 255"/>
                <a:gd name="T17" fmla="*/ 129 h 249"/>
                <a:gd name="T18" fmla="*/ 30 w 255"/>
                <a:gd name="T19" fmla="*/ 23 h 249"/>
                <a:gd name="T20" fmla="*/ 97 w 255"/>
                <a:gd name="T21" fmla="*/ 1 h 249"/>
                <a:gd name="T22" fmla="*/ 173 w 255"/>
                <a:gd name="T23" fmla="*/ 30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8" name="Freeform 546"/>
            <p:cNvSpPr>
              <a:spLocks/>
            </p:cNvSpPr>
            <p:nvPr/>
          </p:nvSpPr>
          <p:spPr bwMode="auto">
            <a:xfrm>
              <a:off x="2594" y="1855"/>
              <a:ext cx="220" cy="215"/>
            </a:xfrm>
            <a:custGeom>
              <a:avLst/>
              <a:gdLst>
                <a:gd name="T0" fmla="*/ 173 w 255"/>
                <a:gd name="T1" fmla="*/ 30 h 249"/>
                <a:gd name="T2" fmla="*/ 167 w 255"/>
                <a:gd name="T3" fmla="*/ 137 h 249"/>
                <a:gd name="T4" fmla="*/ 183 w 255"/>
                <a:gd name="T5" fmla="*/ 186 h 249"/>
                <a:gd name="T6" fmla="*/ 183 w 255"/>
                <a:gd name="T7" fmla="*/ 186 h 249"/>
                <a:gd name="T8" fmla="*/ 146 w 255"/>
                <a:gd name="T9" fmla="*/ 172 h 249"/>
                <a:gd name="T10" fmla="*/ 97 w 255"/>
                <a:gd name="T11" fmla="*/ 183 h 249"/>
                <a:gd name="T12" fmla="*/ 35 w 255"/>
                <a:gd name="T13" fmla="*/ 167 h 249"/>
                <a:gd name="T14" fmla="*/ 0 w 255"/>
                <a:gd name="T15" fmla="*/ 175 h 249"/>
                <a:gd name="T16" fmla="*/ 35 w 255"/>
                <a:gd name="T17" fmla="*/ 129 h 249"/>
                <a:gd name="T18" fmla="*/ 30 w 255"/>
                <a:gd name="T19" fmla="*/ 23 h 249"/>
                <a:gd name="T20" fmla="*/ 97 w 255"/>
                <a:gd name="T21" fmla="*/ 1 h 249"/>
                <a:gd name="T22" fmla="*/ 173 w 255"/>
                <a:gd name="T23" fmla="*/ 30 h 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55" h="249">
                  <a:moveTo>
                    <a:pt x="232" y="40"/>
                  </a:moveTo>
                  <a:cubicBezTo>
                    <a:pt x="255" y="67"/>
                    <a:pt x="222" y="149"/>
                    <a:pt x="224" y="184"/>
                  </a:cubicBezTo>
                  <a:cubicBezTo>
                    <a:pt x="226" y="219"/>
                    <a:pt x="242" y="238"/>
                    <a:pt x="246" y="249"/>
                  </a:cubicBezTo>
                  <a:cubicBezTo>
                    <a:pt x="238" y="246"/>
                    <a:pt x="215" y="232"/>
                    <a:pt x="196" y="231"/>
                  </a:cubicBezTo>
                  <a:cubicBezTo>
                    <a:pt x="177" y="230"/>
                    <a:pt x="155" y="246"/>
                    <a:pt x="130" y="245"/>
                  </a:cubicBezTo>
                  <a:cubicBezTo>
                    <a:pt x="105" y="244"/>
                    <a:pt x="70" y="225"/>
                    <a:pt x="48" y="223"/>
                  </a:cubicBezTo>
                  <a:cubicBezTo>
                    <a:pt x="26" y="221"/>
                    <a:pt x="0" y="243"/>
                    <a:pt x="0" y="235"/>
                  </a:cubicBezTo>
                  <a:cubicBezTo>
                    <a:pt x="0" y="235"/>
                    <a:pt x="41" y="206"/>
                    <a:pt x="48" y="172"/>
                  </a:cubicBezTo>
                  <a:cubicBezTo>
                    <a:pt x="56" y="139"/>
                    <a:pt x="21" y="61"/>
                    <a:pt x="41" y="31"/>
                  </a:cubicBezTo>
                  <a:cubicBezTo>
                    <a:pt x="61" y="1"/>
                    <a:pt x="99" y="0"/>
                    <a:pt x="131" y="1"/>
                  </a:cubicBezTo>
                  <a:cubicBezTo>
                    <a:pt x="163" y="2"/>
                    <a:pt x="209" y="13"/>
                    <a:pt x="232" y="4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9" name="Freeform 547"/>
            <p:cNvSpPr>
              <a:spLocks/>
            </p:cNvSpPr>
            <p:nvPr/>
          </p:nvSpPr>
          <p:spPr bwMode="auto">
            <a:xfrm>
              <a:off x="2066" y="1627"/>
              <a:ext cx="705" cy="887"/>
            </a:xfrm>
            <a:custGeom>
              <a:avLst/>
              <a:gdLst>
                <a:gd name="T0" fmla="*/ 264 w 818"/>
                <a:gd name="T1" fmla="*/ 97 h 1030"/>
                <a:gd name="T2" fmla="*/ 326 w 818"/>
                <a:gd name="T3" fmla="*/ 51 h 1030"/>
                <a:gd name="T4" fmla="*/ 302 w 818"/>
                <a:gd name="T5" fmla="*/ 76 h 1030"/>
                <a:gd name="T6" fmla="*/ 338 w 818"/>
                <a:gd name="T7" fmla="*/ 72 h 1030"/>
                <a:gd name="T8" fmla="*/ 368 w 818"/>
                <a:gd name="T9" fmla="*/ 47 h 1030"/>
                <a:gd name="T10" fmla="*/ 352 w 818"/>
                <a:gd name="T11" fmla="*/ 48 h 1030"/>
                <a:gd name="T12" fmla="*/ 297 w 818"/>
                <a:gd name="T13" fmla="*/ 18 h 1030"/>
                <a:gd name="T14" fmla="*/ 247 w 818"/>
                <a:gd name="T15" fmla="*/ 79 h 1030"/>
                <a:gd name="T16" fmla="*/ 299 w 818"/>
                <a:gd name="T17" fmla="*/ 497 h 1030"/>
                <a:gd name="T18" fmla="*/ 299 w 818"/>
                <a:gd name="T19" fmla="*/ 497 h 1030"/>
                <a:gd name="T20" fmla="*/ 164 w 818"/>
                <a:gd name="T21" fmla="*/ 183 h 1030"/>
                <a:gd name="T22" fmla="*/ 99 w 818"/>
                <a:gd name="T23" fmla="*/ 127 h 1030"/>
                <a:gd name="T24" fmla="*/ 32 w 818"/>
                <a:gd name="T25" fmla="*/ 183 h 1030"/>
                <a:gd name="T26" fmla="*/ 32 w 818"/>
                <a:gd name="T27" fmla="*/ 183 h 1030"/>
                <a:gd name="T28" fmla="*/ 0 w 818"/>
                <a:gd name="T29" fmla="*/ 201 h 1030"/>
                <a:gd name="T30" fmla="*/ 36 w 818"/>
                <a:gd name="T31" fmla="*/ 213 h 1030"/>
                <a:gd name="T32" fmla="*/ 83 w 818"/>
                <a:gd name="T33" fmla="*/ 196 h 1030"/>
                <a:gd name="T34" fmla="*/ 83 w 818"/>
                <a:gd name="T35" fmla="*/ 196 h 1030"/>
                <a:gd name="T36" fmla="*/ 51 w 818"/>
                <a:gd name="T37" fmla="*/ 182 h 1030"/>
                <a:gd name="T38" fmla="*/ 139 w 818"/>
                <a:gd name="T39" fmla="*/ 179 h 1030"/>
                <a:gd name="T40" fmla="*/ 295 w 818"/>
                <a:gd name="T41" fmla="*/ 525 h 1030"/>
                <a:gd name="T42" fmla="*/ 304 w 818"/>
                <a:gd name="T43" fmla="*/ 688 h 1030"/>
                <a:gd name="T44" fmla="*/ 304 w 818"/>
                <a:gd name="T45" fmla="*/ 688 h 1030"/>
                <a:gd name="T46" fmla="*/ 229 w 818"/>
                <a:gd name="T47" fmla="*/ 431 h 1030"/>
                <a:gd name="T48" fmla="*/ 153 w 818"/>
                <a:gd name="T49" fmla="*/ 381 h 1030"/>
                <a:gd name="T50" fmla="*/ 110 w 818"/>
                <a:gd name="T51" fmla="*/ 436 h 1030"/>
                <a:gd name="T52" fmla="*/ 110 w 818"/>
                <a:gd name="T53" fmla="*/ 436 h 1030"/>
                <a:gd name="T54" fmla="*/ 80 w 818"/>
                <a:gd name="T55" fmla="*/ 451 h 1030"/>
                <a:gd name="T56" fmla="*/ 126 w 818"/>
                <a:gd name="T57" fmla="*/ 464 h 1030"/>
                <a:gd name="T58" fmla="*/ 162 w 818"/>
                <a:gd name="T59" fmla="*/ 460 h 1030"/>
                <a:gd name="T60" fmla="*/ 159 w 818"/>
                <a:gd name="T61" fmla="*/ 451 h 1030"/>
                <a:gd name="T62" fmla="*/ 128 w 818"/>
                <a:gd name="T63" fmla="*/ 433 h 1030"/>
                <a:gd name="T64" fmla="*/ 220 w 818"/>
                <a:gd name="T65" fmla="*/ 445 h 1030"/>
                <a:gd name="T66" fmla="*/ 304 w 818"/>
                <a:gd name="T67" fmla="*/ 764 h 1030"/>
                <a:gd name="T68" fmla="*/ 334 w 818"/>
                <a:gd name="T69" fmla="*/ 764 h 1030"/>
                <a:gd name="T70" fmla="*/ 334 w 818"/>
                <a:gd name="T71" fmla="*/ 764 h 1030"/>
                <a:gd name="T72" fmla="*/ 337 w 818"/>
                <a:gd name="T73" fmla="*/ 718 h 1030"/>
                <a:gd name="T74" fmla="*/ 390 w 818"/>
                <a:gd name="T75" fmla="*/ 462 h 1030"/>
                <a:gd name="T76" fmla="*/ 441 w 818"/>
                <a:gd name="T77" fmla="*/ 427 h 1030"/>
                <a:gd name="T78" fmla="*/ 465 w 818"/>
                <a:gd name="T79" fmla="*/ 462 h 1030"/>
                <a:gd name="T80" fmla="*/ 439 w 818"/>
                <a:gd name="T81" fmla="*/ 482 h 1030"/>
                <a:gd name="T82" fmla="*/ 475 w 818"/>
                <a:gd name="T83" fmla="*/ 489 h 1030"/>
                <a:gd name="T84" fmla="*/ 506 w 818"/>
                <a:gd name="T85" fmla="*/ 472 h 1030"/>
                <a:gd name="T86" fmla="*/ 487 w 818"/>
                <a:gd name="T87" fmla="*/ 460 h 1030"/>
                <a:gd name="T88" fmla="*/ 487 w 818"/>
                <a:gd name="T89" fmla="*/ 460 h 1030"/>
                <a:gd name="T90" fmla="*/ 465 w 818"/>
                <a:gd name="T91" fmla="*/ 425 h 1030"/>
                <a:gd name="T92" fmla="*/ 423 w 818"/>
                <a:gd name="T93" fmla="*/ 409 h 1030"/>
                <a:gd name="T94" fmla="*/ 373 w 818"/>
                <a:gd name="T95" fmla="*/ 466 h 1030"/>
                <a:gd name="T96" fmla="*/ 321 w 818"/>
                <a:gd name="T97" fmla="*/ 725 h 1030"/>
                <a:gd name="T98" fmla="*/ 317 w 818"/>
                <a:gd name="T99" fmla="*/ 494 h 1030"/>
                <a:gd name="T100" fmla="*/ 317 w 818"/>
                <a:gd name="T101" fmla="*/ 494 h 1030"/>
                <a:gd name="T102" fmla="*/ 488 w 818"/>
                <a:gd name="T103" fmla="*/ 165 h 1030"/>
                <a:gd name="T104" fmla="*/ 564 w 818"/>
                <a:gd name="T105" fmla="*/ 188 h 1030"/>
                <a:gd name="T106" fmla="*/ 564 w 818"/>
                <a:gd name="T107" fmla="*/ 188 h 1030"/>
                <a:gd name="T108" fmla="*/ 521 w 818"/>
                <a:gd name="T109" fmla="*/ 199 h 1030"/>
                <a:gd name="T110" fmla="*/ 567 w 818"/>
                <a:gd name="T111" fmla="*/ 219 h 1030"/>
                <a:gd name="T112" fmla="*/ 608 w 818"/>
                <a:gd name="T113" fmla="*/ 212 h 1030"/>
                <a:gd name="T114" fmla="*/ 583 w 818"/>
                <a:gd name="T115" fmla="*/ 189 h 1030"/>
                <a:gd name="T116" fmla="*/ 583 w 818"/>
                <a:gd name="T117" fmla="*/ 189 h 1030"/>
                <a:gd name="T118" fmla="*/ 567 w 818"/>
                <a:gd name="T119" fmla="*/ 147 h 1030"/>
                <a:gd name="T120" fmla="*/ 472 w 818"/>
                <a:gd name="T121" fmla="*/ 158 h 1030"/>
                <a:gd name="T122" fmla="*/ 315 w 818"/>
                <a:gd name="T123" fmla="*/ 473 h 1030"/>
                <a:gd name="T124" fmla="*/ 264 w 818"/>
                <a:gd name="T125" fmla="*/ 97 h 103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18" h="1030">
                  <a:moveTo>
                    <a:pt x="355" y="131"/>
                  </a:moveTo>
                  <a:cubicBezTo>
                    <a:pt x="332" y="4"/>
                    <a:pt x="404" y="48"/>
                    <a:pt x="439" y="69"/>
                  </a:cubicBezTo>
                  <a:cubicBezTo>
                    <a:pt x="400" y="102"/>
                    <a:pt x="403" y="97"/>
                    <a:pt x="406" y="102"/>
                  </a:cubicBezTo>
                  <a:cubicBezTo>
                    <a:pt x="409" y="107"/>
                    <a:pt x="432" y="104"/>
                    <a:pt x="455" y="97"/>
                  </a:cubicBezTo>
                  <a:cubicBezTo>
                    <a:pt x="478" y="90"/>
                    <a:pt x="493" y="69"/>
                    <a:pt x="496" y="64"/>
                  </a:cubicBezTo>
                  <a:lnTo>
                    <a:pt x="473" y="65"/>
                  </a:lnTo>
                  <a:cubicBezTo>
                    <a:pt x="457" y="58"/>
                    <a:pt x="405" y="23"/>
                    <a:pt x="400" y="24"/>
                  </a:cubicBezTo>
                  <a:cubicBezTo>
                    <a:pt x="395" y="25"/>
                    <a:pt x="330" y="0"/>
                    <a:pt x="333" y="107"/>
                  </a:cubicBezTo>
                  <a:lnTo>
                    <a:pt x="403" y="670"/>
                  </a:lnTo>
                  <a:cubicBezTo>
                    <a:pt x="373" y="599"/>
                    <a:pt x="266" y="340"/>
                    <a:pt x="220" y="246"/>
                  </a:cubicBezTo>
                  <a:cubicBezTo>
                    <a:pt x="192" y="192"/>
                    <a:pt x="184" y="170"/>
                    <a:pt x="134" y="172"/>
                  </a:cubicBezTo>
                  <a:cubicBezTo>
                    <a:pt x="84" y="174"/>
                    <a:pt x="56" y="234"/>
                    <a:pt x="43" y="247"/>
                  </a:cubicBezTo>
                  <a:cubicBezTo>
                    <a:pt x="43" y="247"/>
                    <a:pt x="43" y="247"/>
                    <a:pt x="43" y="247"/>
                  </a:cubicBezTo>
                  <a:lnTo>
                    <a:pt x="0" y="270"/>
                  </a:lnTo>
                  <a:cubicBezTo>
                    <a:pt x="1" y="277"/>
                    <a:pt x="31" y="288"/>
                    <a:pt x="49" y="287"/>
                  </a:cubicBezTo>
                  <a:cubicBezTo>
                    <a:pt x="65" y="285"/>
                    <a:pt x="101" y="269"/>
                    <a:pt x="111" y="265"/>
                  </a:cubicBezTo>
                  <a:cubicBezTo>
                    <a:pt x="111" y="265"/>
                    <a:pt x="90" y="255"/>
                    <a:pt x="69" y="245"/>
                  </a:cubicBezTo>
                  <a:cubicBezTo>
                    <a:pt x="156" y="138"/>
                    <a:pt x="187" y="241"/>
                    <a:pt x="187" y="241"/>
                  </a:cubicBezTo>
                  <a:lnTo>
                    <a:pt x="397" y="708"/>
                  </a:lnTo>
                  <a:lnTo>
                    <a:pt x="409" y="928"/>
                  </a:lnTo>
                  <a:lnTo>
                    <a:pt x="309" y="582"/>
                  </a:lnTo>
                  <a:cubicBezTo>
                    <a:pt x="275" y="513"/>
                    <a:pt x="240" y="514"/>
                    <a:pt x="206" y="514"/>
                  </a:cubicBezTo>
                  <a:cubicBezTo>
                    <a:pt x="154" y="530"/>
                    <a:pt x="164" y="575"/>
                    <a:pt x="149" y="588"/>
                  </a:cubicBezTo>
                  <a:lnTo>
                    <a:pt x="108" y="608"/>
                  </a:lnTo>
                  <a:cubicBezTo>
                    <a:pt x="111" y="614"/>
                    <a:pt x="151" y="624"/>
                    <a:pt x="169" y="626"/>
                  </a:cubicBezTo>
                  <a:cubicBezTo>
                    <a:pt x="187" y="628"/>
                    <a:pt x="211" y="623"/>
                    <a:pt x="218" y="620"/>
                  </a:cubicBezTo>
                  <a:lnTo>
                    <a:pt x="213" y="608"/>
                  </a:lnTo>
                  <a:cubicBezTo>
                    <a:pt x="213" y="608"/>
                    <a:pt x="193" y="596"/>
                    <a:pt x="173" y="584"/>
                  </a:cubicBezTo>
                  <a:cubicBezTo>
                    <a:pt x="190" y="504"/>
                    <a:pt x="268" y="514"/>
                    <a:pt x="296" y="600"/>
                  </a:cubicBezTo>
                  <a:cubicBezTo>
                    <a:pt x="352" y="815"/>
                    <a:pt x="409" y="1030"/>
                    <a:pt x="409" y="1030"/>
                  </a:cubicBezTo>
                  <a:lnTo>
                    <a:pt x="449" y="1030"/>
                  </a:lnTo>
                  <a:lnTo>
                    <a:pt x="454" y="968"/>
                  </a:lnTo>
                  <a:cubicBezTo>
                    <a:pt x="467" y="900"/>
                    <a:pt x="502" y="687"/>
                    <a:pt x="525" y="622"/>
                  </a:cubicBezTo>
                  <a:cubicBezTo>
                    <a:pt x="545" y="560"/>
                    <a:pt x="574" y="572"/>
                    <a:pt x="594" y="576"/>
                  </a:cubicBezTo>
                  <a:cubicBezTo>
                    <a:pt x="614" y="580"/>
                    <a:pt x="626" y="612"/>
                    <a:pt x="626" y="624"/>
                  </a:cubicBezTo>
                  <a:cubicBezTo>
                    <a:pt x="626" y="636"/>
                    <a:pt x="589" y="644"/>
                    <a:pt x="591" y="650"/>
                  </a:cubicBezTo>
                  <a:cubicBezTo>
                    <a:pt x="593" y="656"/>
                    <a:pt x="610" y="662"/>
                    <a:pt x="639" y="660"/>
                  </a:cubicBezTo>
                  <a:cubicBezTo>
                    <a:pt x="668" y="658"/>
                    <a:pt x="678" y="643"/>
                    <a:pt x="681" y="636"/>
                  </a:cubicBezTo>
                  <a:lnTo>
                    <a:pt x="655" y="620"/>
                  </a:lnTo>
                  <a:cubicBezTo>
                    <a:pt x="655" y="620"/>
                    <a:pt x="641" y="583"/>
                    <a:pt x="627" y="572"/>
                  </a:cubicBezTo>
                  <a:cubicBezTo>
                    <a:pt x="627" y="572"/>
                    <a:pt x="600" y="546"/>
                    <a:pt x="570" y="552"/>
                  </a:cubicBezTo>
                  <a:cubicBezTo>
                    <a:pt x="552" y="556"/>
                    <a:pt x="530" y="556"/>
                    <a:pt x="502" y="628"/>
                  </a:cubicBezTo>
                  <a:cubicBezTo>
                    <a:pt x="474" y="700"/>
                    <a:pt x="444" y="972"/>
                    <a:pt x="433" y="978"/>
                  </a:cubicBezTo>
                  <a:lnTo>
                    <a:pt x="427" y="666"/>
                  </a:lnTo>
                  <a:cubicBezTo>
                    <a:pt x="465" y="592"/>
                    <a:pt x="622" y="272"/>
                    <a:pt x="657" y="223"/>
                  </a:cubicBezTo>
                  <a:cubicBezTo>
                    <a:pt x="712" y="154"/>
                    <a:pt x="756" y="212"/>
                    <a:pt x="759" y="253"/>
                  </a:cubicBezTo>
                  <a:cubicBezTo>
                    <a:pt x="759" y="253"/>
                    <a:pt x="759" y="253"/>
                    <a:pt x="759" y="253"/>
                  </a:cubicBezTo>
                  <a:lnTo>
                    <a:pt x="702" y="268"/>
                  </a:lnTo>
                  <a:cubicBezTo>
                    <a:pt x="703" y="275"/>
                    <a:pt x="744" y="292"/>
                    <a:pt x="763" y="295"/>
                  </a:cubicBezTo>
                  <a:cubicBezTo>
                    <a:pt x="782" y="298"/>
                    <a:pt x="814" y="293"/>
                    <a:pt x="818" y="286"/>
                  </a:cubicBezTo>
                  <a:lnTo>
                    <a:pt x="785" y="255"/>
                  </a:lnTo>
                  <a:cubicBezTo>
                    <a:pt x="781" y="246"/>
                    <a:pt x="776" y="228"/>
                    <a:pt x="763" y="199"/>
                  </a:cubicBezTo>
                  <a:cubicBezTo>
                    <a:pt x="752" y="184"/>
                    <a:pt x="693" y="141"/>
                    <a:pt x="636" y="214"/>
                  </a:cubicBezTo>
                  <a:cubicBezTo>
                    <a:pt x="580" y="304"/>
                    <a:pt x="450" y="580"/>
                    <a:pt x="423" y="638"/>
                  </a:cubicBezTo>
                  <a:cubicBezTo>
                    <a:pt x="406" y="574"/>
                    <a:pt x="389" y="384"/>
                    <a:pt x="355" y="131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1" name="Group 722"/>
          <p:cNvGrpSpPr>
            <a:grpSpLocks/>
          </p:cNvGrpSpPr>
          <p:nvPr/>
        </p:nvGrpSpPr>
        <p:grpSpPr bwMode="auto">
          <a:xfrm>
            <a:off x="3240088" y="779463"/>
            <a:ext cx="784225" cy="1284287"/>
            <a:chOff x="2041" y="491"/>
            <a:chExt cx="494" cy="809"/>
          </a:xfrm>
        </p:grpSpPr>
        <p:sp>
          <p:nvSpPr>
            <p:cNvPr id="11420" name="Freeform 549"/>
            <p:cNvSpPr>
              <a:spLocks/>
            </p:cNvSpPr>
            <p:nvPr/>
          </p:nvSpPr>
          <p:spPr bwMode="auto">
            <a:xfrm>
              <a:off x="2220" y="495"/>
              <a:ext cx="98" cy="449"/>
            </a:xfrm>
            <a:custGeom>
              <a:avLst/>
              <a:gdLst>
                <a:gd name="T0" fmla="*/ 84 w 114"/>
                <a:gd name="T1" fmla="*/ 65 h 521"/>
                <a:gd name="T2" fmla="*/ 66 w 114"/>
                <a:gd name="T3" fmla="*/ 221 h 521"/>
                <a:gd name="T4" fmla="*/ 45 w 114"/>
                <a:gd name="T5" fmla="*/ 387 h 521"/>
                <a:gd name="T6" fmla="*/ 45 w 114"/>
                <a:gd name="T7" fmla="*/ 387 h 521"/>
                <a:gd name="T8" fmla="*/ 21 w 114"/>
                <a:gd name="T9" fmla="*/ 223 h 521"/>
                <a:gd name="T10" fmla="*/ 4 w 114"/>
                <a:gd name="T11" fmla="*/ 101 h 521"/>
                <a:gd name="T12" fmla="*/ 0 w 114"/>
                <a:gd name="T13" fmla="*/ 67 h 521"/>
                <a:gd name="T14" fmla="*/ 43 w 114"/>
                <a:gd name="T15" fmla="*/ 0 h 521"/>
                <a:gd name="T16" fmla="*/ 84 w 114"/>
                <a:gd name="T17" fmla="*/ 65 h 5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" h="521">
                  <a:moveTo>
                    <a:pt x="114" y="88"/>
                  </a:moveTo>
                  <a:lnTo>
                    <a:pt x="90" y="298"/>
                  </a:lnTo>
                  <a:lnTo>
                    <a:pt x="60" y="521"/>
                  </a:lnTo>
                  <a:lnTo>
                    <a:pt x="28" y="300"/>
                  </a:lnTo>
                  <a:lnTo>
                    <a:pt x="6" y="136"/>
                  </a:lnTo>
                  <a:lnTo>
                    <a:pt x="0" y="90"/>
                  </a:lnTo>
                  <a:cubicBezTo>
                    <a:pt x="9" y="67"/>
                    <a:pt x="19" y="0"/>
                    <a:pt x="58" y="0"/>
                  </a:cubicBezTo>
                  <a:cubicBezTo>
                    <a:pt x="97" y="0"/>
                    <a:pt x="109" y="38"/>
                    <a:pt x="114" y="88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1" name="Freeform 550"/>
            <p:cNvSpPr>
              <a:spLocks/>
            </p:cNvSpPr>
            <p:nvPr/>
          </p:nvSpPr>
          <p:spPr bwMode="auto">
            <a:xfrm>
              <a:off x="2125" y="512"/>
              <a:ext cx="147" cy="432"/>
            </a:xfrm>
            <a:custGeom>
              <a:avLst/>
              <a:gdLst>
                <a:gd name="T0" fmla="*/ 125 w 170"/>
                <a:gd name="T1" fmla="*/ 372 h 502"/>
                <a:gd name="T2" fmla="*/ 125 w 170"/>
                <a:gd name="T3" fmla="*/ 372 h 502"/>
                <a:gd name="T4" fmla="*/ 67 w 170"/>
                <a:gd name="T5" fmla="*/ 323 h 502"/>
                <a:gd name="T6" fmla="*/ 5 w 170"/>
                <a:gd name="T7" fmla="*/ 110 h 502"/>
                <a:gd name="T8" fmla="*/ 37 w 170"/>
                <a:gd name="T9" fmla="*/ 1 h 502"/>
                <a:gd name="T10" fmla="*/ 112 w 170"/>
                <a:gd name="T11" fmla="*/ 110 h 502"/>
                <a:gd name="T12" fmla="*/ 125 w 170"/>
                <a:gd name="T13" fmla="*/ 372 h 502"/>
                <a:gd name="T14" fmla="*/ 125 w 170"/>
                <a:gd name="T15" fmla="*/ 372 h 5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0" h="502">
                  <a:moveTo>
                    <a:pt x="168" y="502"/>
                  </a:moveTo>
                  <a:lnTo>
                    <a:pt x="168" y="502"/>
                  </a:lnTo>
                  <a:lnTo>
                    <a:pt x="90" y="436"/>
                  </a:lnTo>
                  <a:cubicBezTo>
                    <a:pt x="63" y="377"/>
                    <a:pt x="13" y="351"/>
                    <a:pt x="7" y="149"/>
                  </a:cubicBezTo>
                  <a:cubicBezTo>
                    <a:pt x="0" y="77"/>
                    <a:pt x="28" y="2"/>
                    <a:pt x="50" y="1"/>
                  </a:cubicBezTo>
                  <a:cubicBezTo>
                    <a:pt x="72" y="0"/>
                    <a:pt x="130" y="66"/>
                    <a:pt x="150" y="149"/>
                  </a:cubicBezTo>
                  <a:cubicBezTo>
                    <a:pt x="170" y="232"/>
                    <a:pt x="165" y="443"/>
                    <a:pt x="168" y="50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2" name="Freeform 551"/>
            <p:cNvSpPr>
              <a:spLocks/>
            </p:cNvSpPr>
            <p:nvPr/>
          </p:nvSpPr>
          <p:spPr bwMode="auto">
            <a:xfrm>
              <a:off x="2270" y="491"/>
              <a:ext cx="145" cy="453"/>
            </a:xfrm>
            <a:custGeom>
              <a:avLst/>
              <a:gdLst>
                <a:gd name="T0" fmla="*/ 2 w 169"/>
                <a:gd name="T1" fmla="*/ 390 h 526"/>
                <a:gd name="T2" fmla="*/ 2 w 169"/>
                <a:gd name="T3" fmla="*/ 390 h 526"/>
                <a:gd name="T4" fmla="*/ 123 w 169"/>
                <a:gd name="T5" fmla="*/ 158 h 526"/>
                <a:gd name="T6" fmla="*/ 98 w 169"/>
                <a:gd name="T7" fmla="*/ 20 h 526"/>
                <a:gd name="T8" fmla="*/ 54 w 169"/>
                <a:gd name="T9" fmla="*/ 38 h 526"/>
                <a:gd name="T10" fmla="*/ 9 w 169"/>
                <a:gd name="T11" fmla="*/ 149 h 526"/>
                <a:gd name="T12" fmla="*/ 2 w 169"/>
                <a:gd name="T13" fmla="*/ 390 h 526"/>
                <a:gd name="T14" fmla="*/ 2 w 169"/>
                <a:gd name="T15" fmla="*/ 390 h 5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9" h="526">
                  <a:moveTo>
                    <a:pt x="2" y="526"/>
                  </a:moveTo>
                  <a:lnTo>
                    <a:pt x="2" y="526"/>
                  </a:lnTo>
                  <a:cubicBezTo>
                    <a:pt x="29" y="474"/>
                    <a:pt x="165" y="439"/>
                    <a:pt x="167" y="213"/>
                  </a:cubicBezTo>
                  <a:cubicBezTo>
                    <a:pt x="169" y="159"/>
                    <a:pt x="149" y="54"/>
                    <a:pt x="133" y="27"/>
                  </a:cubicBezTo>
                  <a:cubicBezTo>
                    <a:pt x="117" y="0"/>
                    <a:pt x="94" y="22"/>
                    <a:pt x="74" y="51"/>
                  </a:cubicBezTo>
                  <a:cubicBezTo>
                    <a:pt x="56" y="80"/>
                    <a:pt x="24" y="122"/>
                    <a:pt x="12" y="201"/>
                  </a:cubicBezTo>
                  <a:cubicBezTo>
                    <a:pt x="0" y="280"/>
                    <a:pt x="4" y="472"/>
                    <a:pt x="2" y="52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23" name="Freeform 552"/>
            <p:cNvSpPr>
              <a:spLocks/>
            </p:cNvSpPr>
            <p:nvPr/>
          </p:nvSpPr>
          <p:spPr bwMode="auto">
            <a:xfrm>
              <a:off x="2041" y="676"/>
              <a:ext cx="494" cy="624"/>
            </a:xfrm>
            <a:custGeom>
              <a:avLst/>
              <a:gdLst>
                <a:gd name="T0" fmla="*/ 425 w 574"/>
                <a:gd name="T1" fmla="*/ 0 h 725"/>
                <a:gd name="T2" fmla="*/ 366 w 574"/>
                <a:gd name="T3" fmla="*/ 78 h 725"/>
                <a:gd name="T4" fmla="*/ 348 w 574"/>
                <a:gd name="T5" fmla="*/ 109 h 725"/>
                <a:gd name="T6" fmla="*/ 302 w 574"/>
                <a:gd name="T7" fmla="*/ 207 h 725"/>
                <a:gd name="T8" fmla="*/ 255 w 574"/>
                <a:gd name="T9" fmla="*/ 327 h 725"/>
                <a:gd name="T10" fmla="*/ 200 w 574"/>
                <a:gd name="T11" fmla="*/ 482 h 725"/>
                <a:gd name="T12" fmla="*/ 195 w 574"/>
                <a:gd name="T13" fmla="*/ 435 h 725"/>
                <a:gd name="T14" fmla="*/ 191 w 574"/>
                <a:gd name="T15" fmla="*/ 336 h 725"/>
                <a:gd name="T16" fmla="*/ 193 w 574"/>
                <a:gd name="T17" fmla="*/ 301 h 725"/>
                <a:gd name="T18" fmla="*/ 200 w 574"/>
                <a:gd name="T19" fmla="*/ 250 h 725"/>
                <a:gd name="T20" fmla="*/ 201 w 574"/>
                <a:gd name="T21" fmla="*/ 232 h 725"/>
                <a:gd name="T22" fmla="*/ 226 w 574"/>
                <a:gd name="T23" fmla="*/ 215 h 725"/>
                <a:gd name="T24" fmla="*/ 244 w 574"/>
                <a:gd name="T25" fmla="*/ 205 h 725"/>
                <a:gd name="T26" fmla="*/ 284 w 574"/>
                <a:gd name="T27" fmla="*/ 182 h 725"/>
                <a:gd name="T28" fmla="*/ 295 w 574"/>
                <a:gd name="T29" fmla="*/ 177 h 725"/>
                <a:gd name="T30" fmla="*/ 295 w 574"/>
                <a:gd name="T31" fmla="*/ 176 h 725"/>
                <a:gd name="T32" fmla="*/ 261 w 574"/>
                <a:gd name="T33" fmla="*/ 183 h 725"/>
                <a:gd name="T34" fmla="*/ 240 w 574"/>
                <a:gd name="T35" fmla="*/ 192 h 725"/>
                <a:gd name="T36" fmla="*/ 210 w 574"/>
                <a:gd name="T37" fmla="*/ 208 h 725"/>
                <a:gd name="T38" fmla="*/ 200 w 574"/>
                <a:gd name="T39" fmla="*/ 214 h 725"/>
                <a:gd name="T40" fmla="*/ 191 w 574"/>
                <a:gd name="T41" fmla="*/ 204 h 725"/>
                <a:gd name="T42" fmla="*/ 170 w 574"/>
                <a:gd name="T43" fmla="*/ 190 h 725"/>
                <a:gd name="T44" fmla="*/ 132 w 574"/>
                <a:gd name="T45" fmla="*/ 176 h 725"/>
                <a:gd name="T46" fmla="*/ 105 w 574"/>
                <a:gd name="T47" fmla="*/ 170 h 725"/>
                <a:gd name="T48" fmla="*/ 107 w 574"/>
                <a:gd name="T49" fmla="*/ 171 h 725"/>
                <a:gd name="T50" fmla="*/ 146 w 574"/>
                <a:gd name="T51" fmla="*/ 192 h 725"/>
                <a:gd name="T52" fmla="*/ 178 w 574"/>
                <a:gd name="T53" fmla="*/ 214 h 725"/>
                <a:gd name="T54" fmla="*/ 188 w 574"/>
                <a:gd name="T55" fmla="*/ 227 h 725"/>
                <a:gd name="T56" fmla="*/ 189 w 574"/>
                <a:gd name="T57" fmla="*/ 233 h 725"/>
                <a:gd name="T58" fmla="*/ 187 w 574"/>
                <a:gd name="T59" fmla="*/ 266 h 725"/>
                <a:gd name="T60" fmla="*/ 181 w 574"/>
                <a:gd name="T61" fmla="*/ 330 h 725"/>
                <a:gd name="T62" fmla="*/ 179 w 574"/>
                <a:gd name="T63" fmla="*/ 358 h 725"/>
                <a:gd name="T64" fmla="*/ 182 w 574"/>
                <a:gd name="T65" fmla="*/ 467 h 725"/>
                <a:gd name="T66" fmla="*/ 152 w 574"/>
                <a:gd name="T67" fmla="*/ 385 h 725"/>
                <a:gd name="T68" fmla="*/ 98 w 574"/>
                <a:gd name="T69" fmla="*/ 247 h 725"/>
                <a:gd name="T70" fmla="*/ 64 w 574"/>
                <a:gd name="T71" fmla="*/ 173 h 725"/>
                <a:gd name="T72" fmla="*/ 49 w 574"/>
                <a:gd name="T73" fmla="*/ 149 h 725"/>
                <a:gd name="T74" fmla="*/ 0 w 574"/>
                <a:gd name="T75" fmla="*/ 83 h 725"/>
                <a:gd name="T76" fmla="*/ 4 w 574"/>
                <a:gd name="T77" fmla="*/ 99 h 725"/>
                <a:gd name="T78" fmla="*/ 43 w 574"/>
                <a:gd name="T79" fmla="*/ 200 h 725"/>
                <a:gd name="T80" fmla="*/ 72 w 574"/>
                <a:gd name="T81" fmla="*/ 260 h 725"/>
                <a:gd name="T82" fmla="*/ 86 w 574"/>
                <a:gd name="T83" fmla="*/ 288 h 725"/>
                <a:gd name="T84" fmla="*/ 135 w 574"/>
                <a:gd name="T85" fmla="*/ 398 h 725"/>
                <a:gd name="T86" fmla="*/ 183 w 574"/>
                <a:gd name="T87" fmla="*/ 515 h 725"/>
                <a:gd name="T88" fmla="*/ 185 w 574"/>
                <a:gd name="T89" fmla="*/ 525 h 725"/>
                <a:gd name="T90" fmla="*/ 194 w 574"/>
                <a:gd name="T91" fmla="*/ 535 h 725"/>
                <a:gd name="T92" fmla="*/ 201 w 574"/>
                <a:gd name="T93" fmla="*/ 537 h 725"/>
                <a:gd name="T94" fmla="*/ 203 w 574"/>
                <a:gd name="T95" fmla="*/ 528 h 725"/>
                <a:gd name="T96" fmla="*/ 203 w 574"/>
                <a:gd name="T97" fmla="*/ 527 h 725"/>
                <a:gd name="T98" fmla="*/ 225 w 574"/>
                <a:gd name="T99" fmla="*/ 471 h 725"/>
                <a:gd name="T100" fmla="*/ 302 w 574"/>
                <a:gd name="T101" fmla="*/ 288 h 725"/>
                <a:gd name="T102" fmla="*/ 339 w 574"/>
                <a:gd name="T103" fmla="*/ 210 h 725"/>
                <a:gd name="T104" fmla="*/ 357 w 574"/>
                <a:gd name="T105" fmla="*/ 174 h 725"/>
                <a:gd name="T106" fmla="*/ 386 w 574"/>
                <a:gd name="T107" fmla="*/ 103 h 725"/>
                <a:gd name="T108" fmla="*/ 417 w 574"/>
                <a:gd name="T109" fmla="*/ 19 h 725"/>
                <a:gd name="T110" fmla="*/ 425 w 574"/>
                <a:gd name="T111" fmla="*/ 0 h 72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74" h="725">
                  <a:moveTo>
                    <a:pt x="574" y="0"/>
                  </a:moveTo>
                  <a:lnTo>
                    <a:pt x="574" y="0"/>
                  </a:lnTo>
                  <a:lnTo>
                    <a:pt x="494" y="106"/>
                  </a:lnTo>
                  <a:lnTo>
                    <a:pt x="482" y="126"/>
                  </a:lnTo>
                  <a:lnTo>
                    <a:pt x="470" y="148"/>
                  </a:lnTo>
                  <a:lnTo>
                    <a:pt x="440" y="207"/>
                  </a:lnTo>
                  <a:lnTo>
                    <a:pt x="408" y="279"/>
                  </a:lnTo>
                  <a:lnTo>
                    <a:pt x="376" y="359"/>
                  </a:lnTo>
                  <a:lnTo>
                    <a:pt x="344" y="441"/>
                  </a:lnTo>
                  <a:lnTo>
                    <a:pt x="316" y="521"/>
                  </a:lnTo>
                  <a:lnTo>
                    <a:pt x="270" y="651"/>
                  </a:lnTo>
                  <a:lnTo>
                    <a:pt x="264" y="587"/>
                  </a:lnTo>
                  <a:lnTo>
                    <a:pt x="260" y="517"/>
                  </a:lnTo>
                  <a:lnTo>
                    <a:pt x="258" y="453"/>
                  </a:lnTo>
                  <a:lnTo>
                    <a:pt x="258" y="427"/>
                  </a:lnTo>
                  <a:lnTo>
                    <a:pt x="260" y="407"/>
                  </a:lnTo>
                  <a:lnTo>
                    <a:pt x="270" y="337"/>
                  </a:lnTo>
                  <a:lnTo>
                    <a:pt x="272" y="313"/>
                  </a:lnTo>
                  <a:lnTo>
                    <a:pt x="288" y="303"/>
                  </a:lnTo>
                  <a:lnTo>
                    <a:pt x="306" y="291"/>
                  </a:lnTo>
                  <a:lnTo>
                    <a:pt x="330" y="277"/>
                  </a:lnTo>
                  <a:lnTo>
                    <a:pt x="370" y="253"/>
                  </a:lnTo>
                  <a:lnTo>
                    <a:pt x="384" y="245"/>
                  </a:lnTo>
                  <a:lnTo>
                    <a:pt x="398" y="239"/>
                  </a:lnTo>
                  <a:lnTo>
                    <a:pt x="400" y="239"/>
                  </a:lnTo>
                  <a:lnTo>
                    <a:pt x="398" y="237"/>
                  </a:lnTo>
                  <a:lnTo>
                    <a:pt x="380" y="239"/>
                  </a:lnTo>
                  <a:lnTo>
                    <a:pt x="352" y="247"/>
                  </a:lnTo>
                  <a:lnTo>
                    <a:pt x="338" y="251"/>
                  </a:lnTo>
                  <a:lnTo>
                    <a:pt x="324" y="259"/>
                  </a:lnTo>
                  <a:lnTo>
                    <a:pt x="284" y="281"/>
                  </a:lnTo>
                  <a:lnTo>
                    <a:pt x="270" y="289"/>
                  </a:lnTo>
                  <a:lnTo>
                    <a:pt x="266" y="283"/>
                  </a:lnTo>
                  <a:lnTo>
                    <a:pt x="258" y="275"/>
                  </a:lnTo>
                  <a:lnTo>
                    <a:pt x="246" y="267"/>
                  </a:lnTo>
                  <a:lnTo>
                    <a:pt x="230" y="257"/>
                  </a:lnTo>
                  <a:lnTo>
                    <a:pt x="208" y="247"/>
                  </a:lnTo>
                  <a:lnTo>
                    <a:pt x="178" y="237"/>
                  </a:lnTo>
                  <a:lnTo>
                    <a:pt x="142" y="229"/>
                  </a:lnTo>
                  <a:lnTo>
                    <a:pt x="138" y="227"/>
                  </a:lnTo>
                  <a:lnTo>
                    <a:pt x="144" y="231"/>
                  </a:lnTo>
                  <a:lnTo>
                    <a:pt x="176" y="247"/>
                  </a:lnTo>
                  <a:lnTo>
                    <a:pt x="198" y="259"/>
                  </a:lnTo>
                  <a:lnTo>
                    <a:pt x="220" y="273"/>
                  </a:lnTo>
                  <a:lnTo>
                    <a:pt x="240" y="289"/>
                  </a:lnTo>
                  <a:lnTo>
                    <a:pt x="248" y="297"/>
                  </a:lnTo>
                  <a:lnTo>
                    <a:pt x="254" y="307"/>
                  </a:lnTo>
                  <a:lnTo>
                    <a:pt x="256" y="315"/>
                  </a:lnTo>
                  <a:lnTo>
                    <a:pt x="256" y="325"/>
                  </a:lnTo>
                  <a:lnTo>
                    <a:pt x="252" y="359"/>
                  </a:lnTo>
                  <a:lnTo>
                    <a:pt x="246" y="411"/>
                  </a:lnTo>
                  <a:lnTo>
                    <a:pt x="244" y="445"/>
                  </a:lnTo>
                  <a:lnTo>
                    <a:pt x="242" y="483"/>
                  </a:lnTo>
                  <a:lnTo>
                    <a:pt x="244" y="561"/>
                  </a:lnTo>
                  <a:lnTo>
                    <a:pt x="246" y="631"/>
                  </a:lnTo>
                  <a:lnTo>
                    <a:pt x="206" y="519"/>
                  </a:lnTo>
                  <a:lnTo>
                    <a:pt x="158" y="393"/>
                  </a:lnTo>
                  <a:lnTo>
                    <a:pt x="132" y="333"/>
                  </a:lnTo>
                  <a:lnTo>
                    <a:pt x="108" y="277"/>
                  </a:lnTo>
                  <a:lnTo>
                    <a:pt x="86" y="233"/>
                  </a:lnTo>
                  <a:lnTo>
                    <a:pt x="76" y="215"/>
                  </a:lnTo>
                  <a:lnTo>
                    <a:pt x="66" y="201"/>
                  </a:lnTo>
                  <a:lnTo>
                    <a:pt x="0" y="112"/>
                  </a:lnTo>
                  <a:lnTo>
                    <a:pt x="6" y="134"/>
                  </a:lnTo>
                  <a:lnTo>
                    <a:pt x="28" y="191"/>
                  </a:lnTo>
                  <a:lnTo>
                    <a:pt x="58" y="269"/>
                  </a:lnTo>
                  <a:lnTo>
                    <a:pt x="78" y="311"/>
                  </a:lnTo>
                  <a:lnTo>
                    <a:pt x="98" y="351"/>
                  </a:lnTo>
                  <a:lnTo>
                    <a:pt x="116" y="389"/>
                  </a:lnTo>
                  <a:lnTo>
                    <a:pt x="138" y="435"/>
                  </a:lnTo>
                  <a:lnTo>
                    <a:pt x="182" y="537"/>
                  </a:lnTo>
                  <a:lnTo>
                    <a:pt x="248" y="695"/>
                  </a:lnTo>
                  <a:lnTo>
                    <a:pt x="250" y="709"/>
                  </a:lnTo>
                  <a:lnTo>
                    <a:pt x="254" y="715"/>
                  </a:lnTo>
                  <a:lnTo>
                    <a:pt x="262" y="723"/>
                  </a:lnTo>
                  <a:lnTo>
                    <a:pt x="268" y="725"/>
                  </a:lnTo>
                  <a:lnTo>
                    <a:pt x="272" y="725"/>
                  </a:lnTo>
                  <a:lnTo>
                    <a:pt x="274" y="721"/>
                  </a:lnTo>
                  <a:lnTo>
                    <a:pt x="274" y="713"/>
                  </a:lnTo>
                  <a:lnTo>
                    <a:pt x="274" y="711"/>
                  </a:lnTo>
                  <a:lnTo>
                    <a:pt x="304" y="635"/>
                  </a:lnTo>
                  <a:lnTo>
                    <a:pt x="352" y="517"/>
                  </a:lnTo>
                  <a:lnTo>
                    <a:pt x="408" y="389"/>
                  </a:lnTo>
                  <a:lnTo>
                    <a:pt x="434" y="331"/>
                  </a:lnTo>
                  <a:lnTo>
                    <a:pt x="458" y="283"/>
                  </a:lnTo>
                  <a:lnTo>
                    <a:pt x="482" y="235"/>
                  </a:lnTo>
                  <a:lnTo>
                    <a:pt x="504" y="187"/>
                  </a:lnTo>
                  <a:lnTo>
                    <a:pt x="522" y="140"/>
                  </a:lnTo>
                  <a:lnTo>
                    <a:pt x="540" y="96"/>
                  </a:lnTo>
                  <a:lnTo>
                    <a:pt x="564" y="26"/>
                  </a:lnTo>
                  <a:lnTo>
                    <a:pt x="574" y="0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2" name="Group 720"/>
          <p:cNvGrpSpPr>
            <a:grpSpLocks/>
          </p:cNvGrpSpPr>
          <p:nvPr/>
        </p:nvGrpSpPr>
        <p:grpSpPr bwMode="auto">
          <a:xfrm>
            <a:off x="7015163" y="652463"/>
            <a:ext cx="1466850" cy="1487487"/>
            <a:chOff x="4419" y="411"/>
            <a:chExt cx="924" cy="937"/>
          </a:xfrm>
        </p:grpSpPr>
        <p:sp>
          <p:nvSpPr>
            <p:cNvPr id="11387" name="Freeform 554"/>
            <p:cNvSpPr>
              <a:spLocks/>
            </p:cNvSpPr>
            <p:nvPr/>
          </p:nvSpPr>
          <p:spPr bwMode="auto">
            <a:xfrm>
              <a:off x="4708" y="864"/>
              <a:ext cx="635" cy="484"/>
            </a:xfrm>
            <a:custGeom>
              <a:avLst/>
              <a:gdLst>
                <a:gd name="T0" fmla="*/ 546 w 738"/>
                <a:gd name="T1" fmla="*/ 215 h 563"/>
                <a:gd name="T2" fmla="*/ 372 w 738"/>
                <a:gd name="T3" fmla="*/ 120 h 563"/>
                <a:gd name="T4" fmla="*/ 220 w 738"/>
                <a:gd name="T5" fmla="*/ 134 h 563"/>
                <a:gd name="T6" fmla="*/ 138 w 738"/>
                <a:gd name="T7" fmla="*/ 194 h 563"/>
                <a:gd name="T8" fmla="*/ 142 w 738"/>
                <a:gd name="T9" fmla="*/ 230 h 563"/>
                <a:gd name="T10" fmla="*/ 142 w 738"/>
                <a:gd name="T11" fmla="*/ 230 h 563"/>
                <a:gd name="T12" fmla="*/ 140 w 738"/>
                <a:gd name="T13" fmla="*/ 229 h 563"/>
                <a:gd name="T14" fmla="*/ 140 w 738"/>
                <a:gd name="T15" fmla="*/ 229 h 563"/>
                <a:gd name="T16" fmla="*/ 107 w 738"/>
                <a:gd name="T17" fmla="*/ 235 h 563"/>
                <a:gd name="T18" fmla="*/ 74 w 738"/>
                <a:gd name="T19" fmla="*/ 254 h 563"/>
                <a:gd name="T20" fmla="*/ 74 w 738"/>
                <a:gd name="T21" fmla="*/ 254 h 563"/>
                <a:gd name="T22" fmla="*/ 53 w 738"/>
                <a:gd name="T23" fmla="*/ 6 h 563"/>
                <a:gd name="T24" fmla="*/ 53 w 738"/>
                <a:gd name="T25" fmla="*/ 6 h 563"/>
                <a:gd name="T26" fmla="*/ 52 w 738"/>
                <a:gd name="T27" fmla="*/ 4 h 563"/>
                <a:gd name="T28" fmla="*/ 51 w 738"/>
                <a:gd name="T29" fmla="*/ 3 h 563"/>
                <a:gd name="T30" fmla="*/ 43 w 738"/>
                <a:gd name="T31" fmla="*/ 2 h 563"/>
                <a:gd name="T32" fmla="*/ 35 w 738"/>
                <a:gd name="T33" fmla="*/ 0 h 563"/>
                <a:gd name="T34" fmla="*/ 25 w 738"/>
                <a:gd name="T35" fmla="*/ 0 h 563"/>
                <a:gd name="T36" fmla="*/ 8 w 738"/>
                <a:gd name="T37" fmla="*/ 0 h 563"/>
                <a:gd name="T38" fmla="*/ 0 w 738"/>
                <a:gd name="T39" fmla="*/ 2 h 563"/>
                <a:gd name="T40" fmla="*/ 0 w 738"/>
                <a:gd name="T41" fmla="*/ 2 h 563"/>
                <a:gd name="T42" fmla="*/ 22 w 738"/>
                <a:gd name="T43" fmla="*/ 391 h 563"/>
                <a:gd name="T44" fmla="*/ 70 w 738"/>
                <a:gd name="T45" fmla="*/ 389 h 563"/>
                <a:gd name="T46" fmla="*/ 74 w 738"/>
                <a:gd name="T47" fmla="*/ 268 h 563"/>
                <a:gd name="T48" fmla="*/ 74 w 738"/>
                <a:gd name="T49" fmla="*/ 268 h 563"/>
                <a:gd name="T50" fmla="*/ 109 w 738"/>
                <a:gd name="T51" fmla="*/ 246 h 563"/>
                <a:gd name="T52" fmla="*/ 140 w 738"/>
                <a:gd name="T53" fmla="*/ 240 h 563"/>
                <a:gd name="T54" fmla="*/ 140 w 738"/>
                <a:gd name="T55" fmla="*/ 240 h 563"/>
                <a:gd name="T56" fmla="*/ 89 w 738"/>
                <a:gd name="T57" fmla="*/ 314 h 563"/>
                <a:gd name="T58" fmla="*/ 119 w 738"/>
                <a:gd name="T59" fmla="*/ 356 h 563"/>
                <a:gd name="T60" fmla="*/ 193 w 738"/>
                <a:gd name="T61" fmla="*/ 354 h 563"/>
                <a:gd name="T62" fmla="*/ 367 w 738"/>
                <a:gd name="T63" fmla="*/ 277 h 563"/>
                <a:gd name="T64" fmla="*/ 415 w 738"/>
                <a:gd name="T65" fmla="*/ 230 h 563"/>
                <a:gd name="T66" fmla="*/ 508 w 738"/>
                <a:gd name="T67" fmla="*/ 208 h 563"/>
                <a:gd name="T68" fmla="*/ 546 w 738"/>
                <a:gd name="T69" fmla="*/ 215 h 56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38" h="563">
                  <a:moveTo>
                    <a:pt x="738" y="291"/>
                  </a:moveTo>
                  <a:cubicBezTo>
                    <a:pt x="707" y="271"/>
                    <a:pt x="608" y="183"/>
                    <a:pt x="502" y="163"/>
                  </a:cubicBezTo>
                  <a:cubicBezTo>
                    <a:pt x="396" y="143"/>
                    <a:pt x="352" y="159"/>
                    <a:pt x="298" y="181"/>
                  </a:cubicBezTo>
                  <a:cubicBezTo>
                    <a:pt x="244" y="203"/>
                    <a:pt x="204" y="241"/>
                    <a:pt x="186" y="263"/>
                  </a:cubicBezTo>
                  <a:cubicBezTo>
                    <a:pt x="168" y="285"/>
                    <a:pt x="191" y="303"/>
                    <a:pt x="192" y="311"/>
                  </a:cubicBezTo>
                  <a:lnTo>
                    <a:pt x="190" y="309"/>
                  </a:lnTo>
                  <a:cubicBezTo>
                    <a:pt x="182" y="310"/>
                    <a:pt x="159" y="311"/>
                    <a:pt x="144" y="317"/>
                  </a:cubicBezTo>
                  <a:cubicBezTo>
                    <a:pt x="129" y="323"/>
                    <a:pt x="107" y="339"/>
                    <a:pt x="100" y="343"/>
                  </a:cubicBezTo>
                  <a:lnTo>
                    <a:pt x="72" y="8"/>
                  </a:lnTo>
                  <a:lnTo>
                    <a:pt x="70" y="6"/>
                  </a:lnTo>
                  <a:lnTo>
                    <a:pt x="68" y="4"/>
                  </a:lnTo>
                  <a:lnTo>
                    <a:pt x="58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10" y="0"/>
                  </a:lnTo>
                  <a:lnTo>
                    <a:pt x="0" y="2"/>
                  </a:lnTo>
                  <a:cubicBezTo>
                    <a:pt x="5" y="90"/>
                    <a:pt x="14" y="442"/>
                    <a:pt x="30" y="529"/>
                  </a:cubicBezTo>
                  <a:cubicBezTo>
                    <a:pt x="52" y="563"/>
                    <a:pt x="82" y="555"/>
                    <a:pt x="94" y="527"/>
                  </a:cubicBezTo>
                  <a:lnTo>
                    <a:pt x="100" y="363"/>
                  </a:lnTo>
                  <a:cubicBezTo>
                    <a:pt x="108" y="358"/>
                    <a:pt x="133" y="339"/>
                    <a:pt x="148" y="333"/>
                  </a:cubicBezTo>
                  <a:cubicBezTo>
                    <a:pt x="163" y="327"/>
                    <a:pt x="183" y="326"/>
                    <a:pt x="190" y="325"/>
                  </a:cubicBezTo>
                  <a:cubicBezTo>
                    <a:pt x="178" y="342"/>
                    <a:pt x="125" y="399"/>
                    <a:pt x="120" y="425"/>
                  </a:cubicBezTo>
                  <a:cubicBezTo>
                    <a:pt x="115" y="451"/>
                    <a:pt x="137" y="472"/>
                    <a:pt x="160" y="481"/>
                  </a:cubicBezTo>
                  <a:cubicBezTo>
                    <a:pt x="183" y="490"/>
                    <a:pt x="204" y="497"/>
                    <a:pt x="260" y="479"/>
                  </a:cubicBezTo>
                  <a:cubicBezTo>
                    <a:pt x="316" y="461"/>
                    <a:pt x="446" y="403"/>
                    <a:pt x="496" y="375"/>
                  </a:cubicBezTo>
                  <a:cubicBezTo>
                    <a:pt x="546" y="347"/>
                    <a:pt x="514" y="337"/>
                    <a:pt x="560" y="311"/>
                  </a:cubicBezTo>
                  <a:cubicBezTo>
                    <a:pt x="606" y="285"/>
                    <a:pt x="656" y="284"/>
                    <a:pt x="686" y="281"/>
                  </a:cubicBezTo>
                  <a:lnTo>
                    <a:pt x="738" y="291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88" name="Freeform 555"/>
            <p:cNvSpPr>
              <a:spLocks/>
            </p:cNvSpPr>
            <p:nvPr/>
          </p:nvSpPr>
          <p:spPr bwMode="auto">
            <a:xfrm>
              <a:off x="4632" y="791"/>
              <a:ext cx="107" cy="244"/>
            </a:xfrm>
            <a:custGeom>
              <a:avLst/>
              <a:gdLst>
                <a:gd name="T0" fmla="*/ 92 w 124"/>
                <a:gd name="T1" fmla="*/ 9 h 283"/>
                <a:gd name="T2" fmla="*/ 90 w 124"/>
                <a:gd name="T3" fmla="*/ 24 h 283"/>
                <a:gd name="T4" fmla="*/ 80 w 124"/>
                <a:gd name="T5" fmla="*/ 61 h 283"/>
                <a:gd name="T6" fmla="*/ 68 w 124"/>
                <a:gd name="T7" fmla="*/ 104 h 283"/>
                <a:gd name="T8" fmla="*/ 62 w 124"/>
                <a:gd name="T9" fmla="*/ 122 h 283"/>
                <a:gd name="T10" fmla="*/ 55 w 124"/>
                <a:gd name="T11" fmla="*/ 139 h 283"/>
                <a:gd name="T12" fmla="*/ 49 w 124"/>
                <a:gd name="T13" fmla="*/ 151 h 283"/>
                <a:gd name="T14" fmla="*/ 41 w 124"/>
                <a:gd name="T15" fmla="*/ 161 h 283"/>
                <a:gd name="T16" fmla="*/ 28 w 124"/>
                <a:gd name="T17" fmla="*/ 181 h 283"/>
                <a:gd name="T18" fmla="*/ 16 w 124"/>
                <a:gd name="T19" fmla="*/ 192 h 283"/>
                <a:gd name="T20" fmla="*/ 12 w 124"/>
                <a:gd name="T21" fmla="*/ 202 h 283"/>
                <a:gd name="T22" fmla="*/ 9 w 124"/>
                <a:gd name="T23" fmla="*/ 208 h 283"/>
                <a:gd name="T24" fmla="*/ 6 w 124"/>
                <a:gd name="T25" fmla="*/ 210 h 283"/>
                <a:gd name="T26" fmla="*/ 4 w 124"/>
                <a:gd name="T27" fmla="*/ 210 h 283"/>
                <a:gd name="T28" fmla="*/ 3 w 124"/>
                <a:gd name="T29" fmla="*/ 209 h 283"/>
                <a:gd name="T30" fmla="*/ 2 w 124"/>
                <a:gd name="T31" fmla="*/ 204 h 283"/>
                <a:gd name="T32" fmla="*/ 0 w 124"/>
                <a:gd name="T33" fmla="*/ 200 h 283"/>
                <a:gd name="T34" fmla="*/ 2 w 124"/>
                <a:gd name="T35" fmla="*/ 196 h 283"/>
                <a:gd name="T36" fmla="*/ 4 w 124"/>
                <a:gd name="T37" fmla="*/ 181 h 283"/>
                <a:gd name="T38" fmla="*/ 33 w 124"/>
                <a:gd name="T39" fmla="*/ 97 h 283"/>
                <a:gd name="T40" fmla="*/ 43 w 124"/>
                <a:gd name="T41" fmla="*/ 66 h 283"/>
                <a:gd name="T42" fmla="*/ 52 w 124"/>
                <a:gd name="T43" fmla="*/ 41 h 283"/>
                <a:gd name="T44" fmla="*/ 60 w 124"/>
                <a:gd name="T45" fmla="*/ 24 h 283"/>
                <a:gd name="T46" fmla="*/ 67 w 124"/>
                <a:gd name="T47" fmla="*/ 14 h 283"/>
                <a:gd name="T48" fmla="*/ 72 w 124"/>
                <a:gd name="T49" fmla="*/ 6 h 283"/>
                <a:gd name="T50" fmla="*/ 76 w 124"/>
                <a:gd name="T51" fmla="*/ 2 h 283"/>
                <a:gd name="T52" fmla="*/ 79 w 124"/>
                <a:gd name="T53" fmla="*/ 0 h 283"/>
                <a:gd name="T54" fmla="*/ 92 w 124"/>
                <a:gd name="T55" fmla="*/ 9 h 28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24" h="283">
                  <a:moveTo>
                    <a:pt x="124" y="12"/>
                  </a:moveTo>
                  <a:lnTo>
                    <a:pt x="120" y="32"/>
                  </a:lnTo>
                  <a:lnTo>
                    <a:pt x="108" y="82"/>
                  </a:lnTo>
                  <a:lnTo>
                    <a:pt x="92" y="140"/>
                  </a:lnTo>
                  <a:lnTo>
                    <a:pt x="84" y="165"/>
                  </a:lnTo>
                  <a:lnTo>
                    <a:pt x="74" y="187"/>
                  </a:lnTo>
                  <a:lnTo>
                    <a:pt x="66" y="203"/>
                  </a:lnTo>
                  <a:lnTo>
                    <a:pt x="56" y="217"/>
                  </a:lnTo>
                  <a:lnTo>
                    <a:pt x="38" y="243"/>
                  </a:lnTo>
                  <a:lnTo>
                    <a:pt x="22" y="259"/>
                  </a:lnTo>
                  <a:lnTo>
                    <a:pt x="16" y="271"/>
                  </a:lnTo>
                  <a:lnTo>
                    <a:pt x="12" y="279"/>
                  </a:lnTo>
                  <a:lnTo>
                    <a:pt x="8" y="283"/>
                  </a:lnTo>
                  <a:lnTo>
                    <a:pt x="6" y="283"/>
                  </a:lnTo>
                  <a:lnTo>
                    <a:pt x="4" y="281"/>
                  </a:lnTo>
                  <a:lnTo>
                    <a:pt x="2" y="275"/>
                  </a:lnTo>
                  <a:lnTo>
                    <a:pt x="0" y="269"/>
                  </a:lnTo>
                  <a:lnTo>
                    <a:pt x="2" y="263"/>
                  </a:lnTo>
                  <a:lnTo>
                    <a:pt x="6" y="243"/>
                  </a:lnTo>
                  <a:lnTo>
                    <a:pt x="44" y="130"/>
                  </a:lnTo>
                  <a:lnTo>
                    <a:pt x="58" y="88"/>
                  </a:lnTo>
                  <a:lnTo>
                    <a:pt x="70" y="56"/>
                  </a:lnTo>
                  <a:lnTo>
                    <a:pt x="80" y="32"/>
                  </a:lnTo>
                  <a:lnTo>
                    <a:pt x="90" y="18"/>
                  </a:lnTo>
                  <a:lnTo>
                    <a:pt x="96" y="8"/>
                  </a:lnTo>
                  <a:lnTo>
                    <a:pt x="102" y="2"/>
                  </a:lnTo>
                  <a:lnTo>
                    <a:pt x="106" y="0"/>
                  </a:lnTo>
                  <a:lnTo>
                    <a:pt x="124" y="1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89" name="Freeform 556"/>
            <p:cNvSpPr>
              <a:spLocks/>
            </p:cNvSpPr>
            <p:nvPr/>
          </p:nvSpPr>
          <p:spPr bwMode="auto">
            <a:xfrm>
              <a:off x="4629" y="788"/>
              <a:ext cx="107" cy="243"/>
            </a:xfrm>
            <a:custGeom>
              <a:avLst/>
              <a:gdLst>
                <a:gd name="T0" fmla="*/ 92 w 124"/>
                <a:gd name="T1" fmla="*/ 9 h 283"/>
                <a:gd name="T2" fmla="*/ 92 w 124"/>
                <a:gd name="T3" fmla="*/ 9 h 283"/>
                <a:gd name="T4" fmla="*/ 90 w 124"/>
                <a:gd name="T5" fmla="*/ 23 h 283"/>
                <a:gd name="T6" fmla="*/ 80 w 124"/>
                <a:gd name="T7" fmla="*/ 60 h 283"/>
                <a:gd name="T8" fmla="*/ 68 w 124"/>
                <a:gd name="T9" fmla="*/ 103 h 283"/>
                <a:gd name="T10" fmla="*/ 62 w 124"/>
                <a:gd name="T11" fmla="*/ 122 h 283"/>
                <a:gd name="T12" fmla="*/ 55 w 124"/>
                <a:gd name="T13" fmla="*/ 138 h 283"/>
                <a:gd name="T14" fmla="*/ 55 w 124"/>
                <a:gd name="T15" fmla="*/ 138 h 283"/>
                <a:gd name="T16" fmla="*/ 49 w 124"/>
                <a:gd name="T17" fmla="*/ 149 h 283"/>
                <a:gd name="T18" fmla="*/ 41 w 124"/>
                <a:gd name="T19" fmla="*/ 160 h 283"/>
                <a:gd name="T20" fmla="*/ 28 w 124"/>
                <a:gd name="T21" fmla="*/ 179 h 283"/>
                <a:gd name="T22" fmla="*/ 16 w 124"/>
                <a:gd name="T23" fmla="*/ 191 h 283"/>
                <a:gd name="T24" fmla="*/ 12 w 124"/>
                <a:gd name="T25" fmla="*/ 200 h 283"/>
                <a:gd name="T26" fmla="*/ 12 w 124"/>
                <a:gd name="T27" fmla="*/ 200 h 283"/>
                <a:gd name="T28" fmla="*/ 9 w 124"/>
                <a:gd name="T29" fmla="*/ 206 h 283"/>
                <a:gd name="T30" fmla="*/ 6 w 124"/>
                <a:gd name="T31" fmla="*/ 209 h 283"/>
                <a:gd name="T32" fmla="*/ 4 w 124"/>
                <a:gd name="T33" fmla="*/ 209 h 283"/>
                <a:gd name="T34" fmla="*/ 3 w 124"/>
                <a:gd name="T35" fmla="*/ 207 h 283"/>
                <a:gd name="T36" fmla="*/ 2 w 124"/>
                <a:gd name="T37" fmla="*/ 203 h 283"/>
                <a:gd name="T38" fmla="*/ 2 w 124"/>
                <a:gd name="T39" fmla="*/ 203 h 283"/>
                <a:gd name="T40" fmla="*/ 0 w 124"/>
                <a:gd name="T41" fmla="*/ 198 h 283"/>
                <a:gd name="T42" fmla="*/ 2 w 124"/>
                <a:gd name="T43" fmla="*/ 194 h 283"/>
                <a:gd name="T44" fmla="*/ 4 w 124"/>
                <a:gd name="T45" fmla="*/ 179 h 283"/>
                <a:gd name="T46" fmla="*/ 33 w 124"/>
                <a:gd name="T47" fmla="*/ 96 h 283"/>
                <a:gd name="T48" fmla="*/ 33 w 124"/>
                <a:gd name="T49" fmla="*/ 96 h 283"/>
                <a:gd name="T50" fmla="*/ 43 w 124"/>
                <a:gd name="T51" fmla="*/ 65 h 283"/>
                <a:gd name="T52" fmla="*/ 52 w 124"/>
                <a:gd name="T53" fmla="*/ 41 h 283"/>
                <a:gd name="T54" fmla="*/ 60 w 124"/>
                <a:gd name="T55" fmla="*/ 23 h 283"/>
                <a:gd name="T56" fmla="*/ 67 w 124"/>
                <a:gd name="T57" fmla="*/ 13 h 283"/>
                <a:gd name="T58" fmla="*/ 72 w 124"/>
                <a:gd name="T59" fmla="*/ 6 h 283"/>
                <a:gd name="T60" fmla="*/ 76 w 124"/>
                <a:gd name="T61" fmla="*/ 2 h 283"/>
                <a:gd name="T62" fmla="*/ 79 w 124"/>
                <a:gd name="T63" fmla="*/ 0 h 283"/>
                <a:gd name="T64" fmla="*/ 92 w 124"/>
                <a:gd name="T65" fmla="*/ 9 h 2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4" h="283">
                  <a:moveTo>
                    <a:pt x="124" y="12"/>
                  </a:moveTo>
                  <a:lnTo>
                    <a:pt x="124" y="12"/>
                  </a:lnTo>
                  <a:lnTo>
                    <a:pt x="120" y="32"/>
                  </a:lnTo>
                  <a:lnTo>
                    <a:pt x="108" y="82"/>
                  </a:lnTo>
                  <a:lnTo>
                    <a:pt x="92" y="140"/>
                  </a:lnTo>
                  <a:lnTo>
                    <a:pt x="84" y="165"/>
                  </a:lnTo>
                  <a:lnTo>
                    <a:pt x="74" y="187"/>
                  </a:lnTo>
                  <a:lnTo>
                    <a:pt x="66" y="203"/>
                  </a:lnTo>
                  <a:lnTo>
                    <a:pt x="56" y="217"/>
                  </a:lnTo>
                  <a:lnTo>
                    <a:pt x="38" y="243"/>
                  </a:lnTo>
                  <a:lnTo>
                    <a:pt x="22" y="259"/>
                  </a:lnTo>
                  <a:lnTo>
                    <a:pt x="16" y="271"/>
                  </a:lnTo>
                  <a:lnTo>
                    <a:pt x="12" y="279"/>
                  </a:lnTo>
                  <a:lnTo>
                    <a:pt x="8" y="283"/>
                  </a:lnTo>
                  <a:lnTo>
                    <a:pt x="6" y="283"/>
                  </a:lnTo>
                  <a:lnTo>
                    <a:pt x="4" y="281"/>
                  </a:lnTo>
                  <a:lnTo>
                    <a:pt x="2" y="275"/>
                  </a:lnTo>
                  <a:lnTo>
                    <a:pt x="0" y="269"/>
                  </a:lnTo>
                  <a:lnTo>
                    <a:pt x="2" y="263"/>
                  </a:lnTo>
                  <a:lnTo>
                    <a:pt x="6" y="243"/>
                  </a:lnTo>
                  <a:lnTo>
                    <a:pt x="44" y="130"/>
                  </a:lnTo>
                  <a:lnTo>
                    <a:pt x="58" y="88"/>
                  </a:lnTo>
                  <a:lnTo>
                    <a:pt x="70" y="56"/>
                  </a:lnTo>
                  <a:lnTo>
                    <a:pt x="80" y="32"/>
                  </a:lnTo>
                  <a:lnTo>
                    <a:pt x="90" y="18"/>
                  </a:lnTo>
                  <a:lnTo>
                    <a:pt x="96" y="8"/>
                  </a:lnTo>
                  <a:lnTo>
                    <a:pt x="102" y="2"/>
                  </a:lnTo>
                  <a:lnTo>
                    <a:pt x="106" y="0"/>
                  </a:lnTo>
                  <a:lnTo>
                    <a:pt x="124" y="1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0" name="Freeform 557"/>
            <p:cNvSpPr>
              <a:spLocks/>
            </p:cNvSpPr>
            <p:nvPr/>
          </p:nvSpPr>
          <p:spPr bwMode="auto">
            <a:xfrm>
              <a:off x="4682" y="411"/>
              <a:ext cx="38" cy="239"/>
            </a:xfrm>
            <a:custGeom>
              <a:avLst/>
              <a:gdLst>
                <a:gd name="T0" fmla="*/ 8 w 44"/>
                <a:gd name="T1" fmla="*/ 204 h 278"/>
                <a:gd name="T2" fmla="*/ 8 w 44"/>
                <a:gd name="T3" fmla="*/ 204 h 278"/>
                <a:gd name="T4" fmla="*/ 8 w 44"/>
                <a:gd name="T5" fmla="*/ 201 h 278"/>
                <a:gd name="T6" fmla="*/ 4 w 44"/>
                <a:gd name="T7" fmla="*/ 173 h 278"/>
                <a:gd name="T8" fmla="*/ 4 w 44"/>
                <a:gd name="T9" fmla="*/ 173 h 278"/>
                <a:gd name="T10" fmla="*/ 2 w 44"/>
                <a:gd name="T11" fmla="*/ 142 h 278"/>
                <a:gd name="T12" fmla="*/ 0 w 44"/>
                <a:gd name="T13" fmla="*/ 107 h 278"/>
                <a:gd name="T14" fmla="*/ 0 w 44"/>
                <a:gd name="T15" fmla="*/ 70 h 278"/>
                <a:gd name="T16" fmla="*/ 2 w 44"/>
                <a:gd name="T17" fmla="*/ 53 h 278"/>
                <a:gd name="T18" fmla="*/ 4 w 44"/>
                <a:gd name="T19" fmla="*/ 40 h 278"/>
                <a:gd name="T20" fmla="*/ 4 w 44"/>
                <a:gd name="T21" fmla="*/ 40 h 278"/>
                <a:gd name="T22" fmla="*/ 12 w 44"/>
                <a:gd name="T23" fmla="*/ 4 h 278"/>
                <a:gd name="T24" fmla="*/ 14 w 44"/>
                <a:gd name="T25" fmla="*/ 2 h 278"/>
                <a:gd name="T26" fmla="*/ 15 w 44"/>
                <a:gd name="T27" fmla="*/ 0 h 278"/>
                <a:gd name="T28" fmla="*/ 16 w 44"/>
                <a:gd name="T29" fmla="*/ 0 h 278"/>
                <a:gd name="T30" fmla="*/ 19 w 44"/>
                <a:gd name="T31" fmla="*/ 3 h 278"/>
                <a:gd name="T32" fmla="*/ 19 w 44"/>
                <a:gd name="T33" fmla="*/ 3 h 278"/>
                <a:gd name="T34" fmla="*/ 22 w 44"/>
                <a:gd name="T35" fmla="*/ 9 h 278"/>
                <a:gd name="T36" fmla="*/ 25 w 44"/>
                <a:gd name="T37" fmla="*/ 18 h 278"/>
                <a:gd name="T38" fmla="*/ 29 w 44"/>
                <a:gd name="T39" fmla="*/ 28 h 278"/>
                <a:gd name="T40" fmla="*/ 30 w 44"/>
                <a:gd name="T41" fmla="*/ 41 h 278"/>
                <a:gd name="T42" fmla="*/ 31 w 44"/>
                <a:gd name="T43" fmla="*/ 59 h 278"/>
                <a:gd name="T44" fmla="*/ 33 w 44"/>
                <a:gd name="T45" fmla="*/ 78 h 278"/>
                <a:gd name="T46" fmla="*/ 33 w 44"/>
                <a:gd name="T47" fmla="*/ 102 h 278"/>
                <a:gd name="T48" fmla="*/ 31 w 44"/>
                <a:gd name="T49" fmla="*/ 129 h 278"/>
                <a:gd name="T50" fmla="*/ 31 w 44"/>
                <a:gd name="T51" fmla="*/ 129 h 278"/>
                <a:gd name="T52" fmla="*/ 27 w 44"/>
                <a:gd name="T53" fmla="*/ 205 h 278"/>
                <a:gd name="T54" fmla="*/ 8 w 44"/>
                <a:gd name="T55" fmla="*/ 204 h 2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4" h="278">
                  <a:moveTo>
                    <a:pt x="10" y="276"/>
                  </a:moveTo>
                  <a:lnTo>
                    <a:pt x="10" y="276"/>
                  </a:lnTo>
                  <a:lnTo>
                    <a:pt x="10" y="272"/>
                  </a:lnTo>
                  <a:lnTo>
                    <a:pt x="6" y="234"/>
                  </a:lnTo>
                  <a:lnTo>
                    <a:pt x="2" y="192"/>
                  </a:lnTo>
                  <a:lnTo>
                    <a:pt x="0" y="144"/>
                  </a:lnTo>
                  <a:lnTo>
                    <a:pt x="0" y="94"/>
                  </a:lnTo>
                  <a:lnTo>
                    <a:pt x="2" y="72"/>
                  </a:lnTo>
                  <a:lnTo>
                    <a:pt x="6" y="54"/>
                  </a:lnTo>
                  <a:lnTo>
                    <a:pt x="16" y="6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30" y="12"/>
                  </a:lnTo>
                  <a:lnTo>
                    <a:pt x="34" y="24"/>
                  </a:lnTo>
                  <a:lnTo>
                    <a:pt x="38" y="38"/>
                  </a:lnTo>
                  <a:lnTo>
                    <a:pt x="40" y="56"/>
                  </a:lnTo>
                  <a:lnTo>
                    <a:pt x="42" y="80"/>
                  </a:lnTo>
                  <a:lnTo>
                    <a:pt x="44" y="106"/>
                  </a:lnTo>
                  <a:lnTo>
                    <a:pt x="44" y="138"/>
                  </a:lnTo>
                  <a:lnTo>
                    <a:pt x="42" y="174"/>
                  </a:lnTo>
                  <a:lnTo>
                    <a:pt x="36" y="278"/>
                  </a:lnTo>
                  <a:lnTo>
                    <a:pt x="10" y="27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1" name="Freeform 558"/>
            <p:cNvSpPr>
              <a:spLocks/>
            </p:cNvSpPr>
            <p:nvPr/>
          </p:nvSpPr>
          <p:spPr bwMode="auto">
            <a:xfrm>
              <a:off x="4717" y="418"/>
              <a:ext cx="58" cy="232"/>
            </a:xfrm>
            <a:custGeom>
              <a:avLst/>
              <a:gdLst>
                <a:gd name="T0" fmla="*/ 0 w 68"/>
                <a:gd name="T1" fmla="*/ 199 h 270"/>
                <a:gd name="T2" fmla="*/ 0 w 68"/>
                <a:gd name="T3" fmla="*/ 199 h 270"/>
                <a:gd name="T4" fmla="*/ 2 w 68"/>
                <a:gd name="T5" fmla="*/ 144 h 270"/>
                <a:gd name="T6" fmla="*/ 3 w 68"/>
                <a:gd name="T7" fmla="*/ 102 h 270"/>
                <a:gd name="T8" fmla="*/ 6 w 68"/>
                <a:gd name="T9" fmla="*/ 70 h 270"/>
                <a:gd name="T10" fmla="*/ 6 w 68"/>
                <a:gd name="T11" fmla="*/ 70 h 270"/>
                <a:gd name="T12" fmla="*/ 10 w 68"/>
                <a:gd name="T13" fmla="*/ 49 h 270"/>
                <a:gd name="T14" fmla="*/ 17 w 68"/>
                <a:gd name="T15" fmla="*/ 29 h 270"/>
                <a:gd name="T16" fmla="*/ 23 w 68"/>
                <a:gd name="T17" fmla="*/ 15 h 270"/>
                <a:gd name="T18" fmla="*/ 27 w 68"/>
                <a:gd name="T19" fmla="*/ 9 h 270"/>
                <a:gd name="T20" fmla="*/ 32 w 68"/>
                <a:gd name="T21" fmla="*/ 6 h 270"/>
                <a:gd name="T22" fmla="*/ 32 w 68"/>
                <a:gd name="T23" fmla="*/ 6 h 270"/>
                <a:gd name="T24" fmla="*/ 41 w 68"/>
                <a:gd name="T25" fmla="*/ 2 h 270"/>
                <a:gd name="T26" fmla="*/ 47 w 68"/>
                <a:gd name="T27" fmla="*/ 0 h 270"/>
                <a:gd name="T28" fmla="*/ 48 w 68"/>
                <a:gd name="T29" fmla="*/ 0 h 270"/>
                <a:gd name="T30" fmla="*/ 49 w 68"/>
                <a:gd name="T31" fmla="*/ 3 h 270"/>
                <a:gd name="T32" fmla="*/ 49 w 68"/>
                <a:gd name="T33" fmla="*/ 6 h 270"/>
                <a:gd name="T34" fmla="*/ 48 w 68"/>
                <a:gd name="T35" fmla="*/ 13 h 270"/>
                <a:gd name="T36" fmla="*/ 48 w 68"/>
                <a:gd name="T37" fmla="*/ 13 h 270"/>
                <a:gd name="T38" fmla="*/ 45 w 68"/>
                <a:gd name="T39" fmla="*/ 23 h 270"/>
                <a:gd name="T40" fmla="*/ 47 w 68"/>
                <a:gd name="T41" fmla="*/ 28 h 270"/>
                <a:gd name="T42" fmla="*/ 47 w 68"/>
                <a:gd name="T43" fmla="*/ 34 h 270"/>
                <a:gd name="T44" fmla="*/ 45 w 68"/>
                <a:gd name="T45" fmla="*/ 52 h 270"/>
                <a:gd name="T46" fmla="*/ 45 w 68"/>
                <a:gd name="T47" fmla="*/ 52 h 270"/>
                <a:gd name="T48" fmla="*/ 29 w 68"/>
                <a:gd name="T49" fmla="*/ 139 h 270"/>
                <a:gd name="T50" fmla="*/ 16 w 68"/>
                <a:gd name="T51" fmla="*/ 199 h 270"/>
                <a:gd name="T52" fmla="*/ 0 w 68"/>
                <a:gd name="T53" fmla="*/ 199 h 27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8" h="270">
                  <a:moveTo>
                    <a:pt x="0" y="270"/>
                  </a:moveTo>
                  <a:lnTo>
                    <a:pt x="0" y="270"/>
                  </a:lnTo>
                  <a:lnTo>
                    <a:pt x="2" y="196"/>
                  </a:lnTo>
                  <a:lnTo>
                    <a:pt x="4" y="138"/>
                  </a:lnTo>
                  <a:lnTo>
                    <a:pt x="8" y="96"/>
                  </a:lnTo>
                  <a:lnTo>
                    <a:pt x="14" y="66"/>
                  </a:lnTo>
                  <a:lnTo>
                    <a:pt x="24" y="40"/>
                  </a:lnTo>
                  <a:lnTo>
                    <a:pt x="32" y="20"/>
                  </a:lnTo>
                  <a:lnTo>
                    <a:pt x="38" y="12"/>
                  </a:lnTo>
                  <a:lnTo>
                    <a:pt x="44" y="8"/>
                  </a:lnTo>
                  <a:lnTo>
                    <a:pt x="56" y="2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68" y="4"/>
                  </a:lnTo>
                  <a:lnTo>
                    <a:pt x="68" y="8"/>
                  </a:lnTo>
                  <a:lnTo>
                    <a:pt x="66" y="18"/>
                  </a:lnTo>
                  <a:lnTo>
                    <a:pt x="62" y="32"/>
                  </a:lnTo>
                  <a:lnTo>
                    <a:pt x="64" y="38"/>
                  </a:lnTo>
                  <a:lnTo>
                    <a:pt x="64" y="46"/>
                  </a:lnTo>
                  <a:lnTo>
                    <a:pt x="62" y="70"/>
                  </a:lnTo>
                  <a:lnTo>
                    <a:pt x="40" y="188"/>
                  </a:lnTo>
                  <a:lnTo>
                    <a:pt x="22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2" name="Freeform 559"/>
            <p:cNvSpPr>
              <a:spLocks/>
            </p:cNvSpPr>
            <p:nvPr/>
          </p:nvSpPr>
          <p:spPr bwMode="auto">
            <a:xfrm>
              <a:off x="4734" y="416"/>
              <a:ext cx="105" cy="245"/>
            </a:xfrm>
            <a:custGeom>
              <a:avLst/>
              <a:gdLst>
                <a:gd name="T0" fmla="*/ 0 w 122"/>
                <a:gd name="T1" fmla="*/ 203 h 284"/>
                <a:gd name="T2" fmla="*/ 0 w 122"/>
                <a:gd name="T3" fmla="*/ 203 h 284"/>
                <a:gd name="T4" fmla="*/ 3 w 122"/>
                <a:gd name="T5" fmla="*/ 186 h 284"/>
                <a:gd name="T6" fmla="*/ 12 w 122"/>
                <a:gd name="T7" fmla="*/ 150 h 284"/>
                <a:gd name="T8" fmla="*/ 22 w 122"/>
                <a:gd name="T9" fmla="*/ 106 h 284"/>
                <a:gd name="T10" fmla="*/ 29 w 122"/>
                <a:gd name="T11" fmla="*/ 86 h 284"/>
                <a:gd name="T12" fmla="*/ 35 w 122"/>
                <a:gd name="T13" fmla="*/ 72 h 284"/>
                <a:gd name="T14" fmla="*/ 35 w 122"/>
                <a:gd name="T15" fmla="*/ 72 h 284"/>
                <a:gd name="T16" fmla="*/ 43 w 122"/>
                <a:gd name="T17" fmla="*/ 60 h 284"/>
                <a:gd name="T18" fmla="*/ 51 w 122"/>
                <a:gd name="T19" fmla="*/ 49 h 284"/>
                <a:gd name="T20" fmla="*/ 64 w 122"/>
                <a:gd name="T21" fmla="*/ 30 h 284"/>
                <a:gd name="T22" fmla="*/ 74 w 122"/>
                <a:gd name="T23" fmla="*/ 16 h 284"/>
                <a:gd name="T24" fmla="*/ 80 w 122"/>
                <a:gd name="T25" fmla="*/ 9 h 284"/>
                <a:gd name="T26" fmla="*/ 80 w 122"/>
                <a:gd name="T27" fmla="*/ 9 h 284"/>
                <a:gd name="T28" fmla="*/ 82 w 122"/>
                <a:gd name="T29" fmla="*/ 3 h 284"/>
                <a:gd name="T30" fmla="*/ 84 w 122"/>
                <a:gd name="T31" fmla="*/ 0 h 284"/>
                <a:gd name="T32" fmla="*/ 86 w 122"/>
                <a:gd name="T33" fmla="*/ 0 h 284"/>
                <a:gd name="T34" fmla="*/ 88 w 122"/>
                <a:gd name="T35" fmla="*/ 2 h 284"/>
                <a:gd name="T36" fmla="*/ 90 w 122"/>
                <a:gd name="T37" fmla="*/ 6 h 284"/>
                <a:gd name="T38" fmla="*/ 90 w 122"/>
                <a:gd name="T39" fmla="*/ 6 h 284"/>
                <a:gd name="T40" fmla="*/ 90 w 122"/>
                <a:gd name="T41" fmla="*/ 10 h 284"/>
                <a:gd name="T42" fmla="*/ 90 w 122"/>
                <a:gd name="T43" fmla="*/ 15 h 284"/>
                <a:gd name="T44" fmla="*/ 86 w 122"/>
                <a:gd name="T45" fmla="*/ 30 h 284"/>
                <a:gd name="T46" fmla="*/ 59 w 122"/>
                <a:gd name="T47" fmla="*/ 115 h 284"/>
                <a:gd name="T48" fmla="*/ 59 w 122"/>
                <a:gd name="T49" fmla="*/ 115 h 284"/>
                <a:gd name="T50" fmla="*/ 49 w 122"/>
                <a:gd name="T51" fmla="*/ 146 h 284"/>
                <a:gd name="T52" fmla="*/ 40 w 122"/>
                <a:gd name="T53" fmla="*/ 170 h 284"/>
                <a:gd name="T54" fmla="*/ 31 w 122"/>
                <a:gd name="T55" fmla="*/ 186 h 284"/>
                <a:gd name="T56" fmla="*/ 25 w 122"/>
                <a:gd name="T57" fmla="*/ 198 h 284"/>
                <a:gd name="T58" fmla="*/ 19 w 122"/>
                <a:gd name="T59" fmla="*/ 205 h 284"/>
                <a:gd name="T60" fmla="*/ 16 w 122"/>
                <a:gd name="T61" fmla="*/ 210 h 284"/>
                <a:gd name="T62" fmla="*/ 13 w 122"/>
                <a:gd name="T63" fmla="*/ 211 h 284"/>
                <a:gd name="T64" fmla="*/ 0 w 122"/>
                <a:gd name="T65" fmla="*/ 203 h 2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2" h="284">
                  <a:moveTo>
                    <a:pt x="0" y="272"/>
                  </a:moveTo>
                  <a:lnTo>
                    <a:pt x="0" y="272"/>
                  </a:lnTo>
                  <a:lnTo>
                    <a:pt x="4" y="250"/>
                  </a:lnTo>
                  <a:lnTo>
                    <a:pt x="16" y="202"/>
                  </a:lnTo>
                  <a:lnTo>
                    <a:pt x="30" y="142"/>
                  </a:lnTo>
                  <a:lnTo>
                    <a:pt x="40" y="116"/>
                  </a:lnTo>
                  <a:lnTo>
                    <a:pt x="48" y="96"/>
                  </a:lnTo>
                  <a:lnTo>
                    <a:pt x="58" y="80"/>
                  </a:lnTo>
                  <a:lnTo>
                    <a:pt x="68" y="66"/>
                  </a:lnTo>
                  <a:lnTo>
                    <a:pt x="86" y="40"/>
                  </a:lnTo>
                  <a:lnTo>
                    <a:pt x="100" y="22"/>
                  </a:lnTo>
                  <a:lnTo>
                    <a:pt x="108" y="12"/>
                  </a:lnTo>
                  <a:lnTo>
                    <a:pt x="110" y="4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18" y="2"/>
                  </a:lnTo>
                  <a:lnTo>
                    <a:pt x="122" y="8"/>
                  </a:lnTo>
                  <a:lnTo>
                    <a:pt x="122" y="14"/>
                  </a:lnTo>
                  <a:lnTo>
                    <a:pt x="122" y="20"/>
                  </a:lnTo>
                  <a:lnTo>
                    <a:pt x="116" y="40"/>
                  </a:lnTo>
                  <a:lnTo>
                    <a:pt x="80" y="154"/>
                  </a:lnTo>
                  <a:lnTo>
                    <a:pt x="66" y="196"/>
                  </a:lnTo>
                  <a:lnTo>
                    <a:pt x="54" y="228"/>
                  </a:lnTo>
                  <a:lnTo>
                    <a:pt x="42" y="250"/>
                  </a:lnTo>
                  <a:lnTo>
                    <a:pt x="34" y="266"/>
                  </a:lnTo>
                  <a:lnTo>
                    <a:pt x="26" y="276"/>
                  </a:lnTo>
                  <a:lnTo>
                    <a:pt x="22" y="282"/>
                  </a:lnTo>
                  <a:lnTo>
                    <a:pt x="18" y="284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3" name="Freeform 560"/>
            <p:cNvSpPr>
              <a:spLocks/>
            </p:cNvSpPr>
            <p:nvPr/>
          </p:nvSpPr>
          <p:spPr bwMode="auto">
            <a:xfrm>
              <a:off x="4631" y="426"/>
              <a:ext cx="63" cy="243"/>
            </a:xfrm>
            <a:custGeom>
              <a:avLst/>
              <a:gdLst>
                <a:gd name="T0" fmla="*/ 54 w 74"/>
                <a:gd name="T1" fmla="*/ 196 h 282"/>
                <a:gd name="T2" fmla="*/ 54 w 74"/>
                <a:gd name="T3" fmla="*/ 196 h 282"/>
                <a:gd name="T4" fmla="*/ 49 w 74"/>
                <a:gd name="T5" fmla="*/ 131 h 282"/>
                <a:gd name="T6" fmla="*/ 43 w 74"/>
                <a:gd name="T7" fmla="*/ 80 h 282"/>
                <a:gd name="T8" fmla="*/ 41 w 74"/>
                <a:gd name="T9" fmla="*/ 59 h 282"/>
                <a:gd name="T10" fmla="*/ 37 w 74"/>
                <a:gd name="T11" fmla="*/ 46 h 282"/>
                <a:gd name="T12" fmla="*/ 37 w 74"/>
                <a:gd name="T13" fmla="*/ 46 h 282"/>
                <a:gd name="T14" fmla="*/ 27 w 74"/>
                <a:gd name="T15" fmla="*/ 28 h 282"/>
                <a:gd name="T16" fmla="*/ 17 w 74"/>
                <a:gd name="T17" fmla="*/ 10 h 282"/>
                <a:gd name="T18" fmla="*/ 12 w 74"/>
                <a:gd name="T19" fmla="*/ 4 h 282"/>
                <a:gd name="T20" fmla="*/ 9 w 74"/>
                <a:gd name="T21" fmla="*/ 0 h 282"/>
                <a:gd name="T22" fmla="*/ 6 w 74"/>
                <a:gd name="T23" fmla="*/ 0 h 282"/>
                <a:gd name="T24" fmla="*/ 4 w 74"/>
                <a:gd name="T25" fmla="*/ 3 h 282"/>
                <a:gd name="T26" fmla="*/ 4 w 74"/>
                <a:gd name="T27" fmla="*/ 3 h 282"/>
                <a:gd name="T28" fmla="*/ 3 w 74"/>
                <a:gd name="T29" fmla="*/ 14 h 282"/>
                <a:gd name="T30" fmla="*/ 2 w 74"/>
                <a:gd name="T31" fmla="*/ 25 h 282"/>
                <a:gd name="T32" fmla="*/ 0 w 74"/>
                <a:gd name="T33" fmla="*/ 41 h 282"/>
                <a:gd name="T34" fmla="*/ 2 w 74"/>
                <a:gd name="T35" fmla="*/ 51 h 282"/>
                <a:gd name="T36" fmla="*/ 3 w 74"/>
                <a:gd name="T37" fmla="*/ 59 h 282"/>
                <a:gd name="T38" fmla="*/ 3 w 74"/>
                <a:gd name="T39" fmla="*/ 59 h 282"/>
                <a:gd name="T40" fmla="*/ 12 w 74"/>
                <a:gd name="T41" fmla="*/ 84 h 282"/>
                <a:gd name="T42" fmla="*/ 22 w 74"/>
                <a:gd name="T43" fmla="*/ 115 h 282"/>
                <a:gd name="T44" fmla="*/ 31 w 74"/>
                <a:gd name="T45" fmla="*/ 144 h 282"/>
                <a:gd name="T46" fmla="*/ 33 w 74"/>
                <a:gd name="T47" fmla="*/ 158 h 282"/>
                <a:gd name="T48" fmla="*/ 37 w 74"/>
                <a:gd name="T49" fmla="*/ 169 h 282"/>
                <a:gd name="T50" fmla="*/ 37 w 74"/>
                <a:gd name="T51" fmla="*/ 169 h 282"/>
                <a:gd name="T52" fmla="*/ 37 w 74"/>
                <a:gd name="T53" fmla="*/ 209 h 282"/>
                <a:gd name="T54" fmla="*/ 54 w 74"/>
                <a:gd name="T55" fmla="*/ 196 h 28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74" h="282">
                  <a:moveTo>
                    <a:pt x="74" y="264"/>
                  </a:moveTo>
                  <a:lnTo>
                    <a:pt x="74" y="264"/>
                  </a:lnTo>
                  <a:lnTo>
                    <a:pt x="68" y="176"/>
                  </a:lnTo>
                  <a:lnTo>
                    <a:pt x="60" y="108"/>
                  </a:lnTo>
                  <a:lnTo>
                    <a:pt x="56" y="80"/>
                  </a:lnTo>
                  <a:lnTo>
                    <a:pt x="52" y="62"/>
                  </a:lnTo>
                  <a:lnTo>
                    <a:pt x="38" y="38"/>
                  </a:lnTo>
                  <a:lnTo>
                    <a:pt x="24" y="14"/>
                  </a:lnTo>
                  <a:lnTo>
                    <a:pt x="16" y="6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4"/>
                  </a:lnTo>
                  <a:lnTo>
                    <a:pt x="4" y="18"/>
                  </a:lnTo>
                  <a:lnTo>
                    <a:pt x="2" y="34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4" y="80"/>
                  </a:lnTo>
                  <a:lnTo>
                    <a:pt x="16" y="114"/>
                  </a:lnTo>
                  <a:lnTo>
                    <a:pt x="30" y="154"/>
                  </a:lnTo>
                  <a:lnTo>
                    <a:pt x="42" y="194"/>
                  </a:lnTo>
                  <a:lnTo>
                    <a:pt x="46" y="212"/>
                  </a:lnTo>
                  <a:lnTo>
                    <a:pt x="50" y="228"/>
                  </a:lnTo>
                  <a:lnTo>
                    <a:pt x="52" y="282"/>
                  </a:lnTo>
                  <a:lnTo>
                    <a:pt x="74" y="26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4" name="Freeform 561"/>
            <p:cNvSpPr>
              <a:spLocks/>
            </p:cNvSpPr>
            <p:nvPr/>
          </p:nvSpPr>
          <p:spPr bwMode="auto">
            <a:xfrm>
              <a:off x="4791" y="531"/>
              <a:ext cx="182" cy="173"/>
            </a:xfrm>
            <a:custGeom>
              <a:avLst/>
              <a:gdLst>
                <a:gd name="T0" fmla="*/ 15 w 212"/>
                <a:gd name="T1" fmla="*/ 150 h 200"/>
                <a:gd name="T2" fmla="*/ 15 w 212"/>
                <a:gd name="T3" fmla="*/ 150 h 200"/>
                <a:gd name="T4" fmla="*/ 16 w 212"/>
                <a:gd name="T5" fmla="*/ 148 h 200"/>
                <a:gd name="T6" fmla="*/ 39 w 212"/>
                <a:gd name="T7" fmla="*/ 131 h 200"/>
                <a:gd name="T8" fmla="*/ 39 w 212"/>
                <a:gd name="T9" fmla="*/ 131 h 200"/>
                <a:gd name="T10" fmla="*/ 64 w 212"/>
                <a:gd name="T11" fmla="*/ 111 h 200"/>
                <a:gd name="T12" fmla="*/ 90 w 212"/>
                <a:gd name="T13" fmla="*/ 87 h 200"/>
                <a:gd name="T14" fmla="*/ 117 w 212"/>
                <a:gd name="T15" fmla="*/ 60 h 200"/>
                <a:gd name="T16" fmla="*/ 127 w 212"/>
                <a:gd name="T17" fmla="*/ 48 h 200"/>
                <a:gd name="T18" fmla="*/ 134 w 212"/>
                <a:gd name="T19" fmla="*/ 36 h 200"/>
                <a:gd name="T20" fmla="*/ 134 w 212"/>
                <a:gd name="T21" fmla="*/ 36 h 200"/>
                <a:gd name="T22" fmla="*/ 155 w 212"/>
                <a:gd name="T23" fmla="*/ 6 h 200"/>
                <a:gd name="T24" fmla="*/ 156 w 212"/>
                <a:gd name="T25" fmla="*/ 3 h 200"/>
                <a:gd name="T26" fmla="*/ 156 w 212"/>
                <a:gd name="T27" fmla="*/ 0 h 200"/>
                <a:gd name="T28" fmla="*/ 155 w 212"/>
                <a:gd name="T29" fmla="*/ 0 h 200"/>
                <a:gd name="T30" fmla="*/ 150 w 212"/>
                <a:gd name="T31" fmla="*/ 0 h 200"/>
                <a:gd name="T32" fmla="*/ 150 w 212"/>
                <a:gd name="T33" fmla="*/ 0 h 200"/>
                <a:gd name="T34" fmla="*/ 144 w 212"/>
                <a:gd name="T35" fmla="*/ 2 h 200"/>
                <a:gd name="T36" fmla="*/ 136 w 212"/>
                <a:gd name="T37" fmla="*/ 6 h 200"/>
                <a:gd name="T38" fmla="*/ 127 w 212"/>
                <a:gd name="T39" fmla="*/ 10 h 200"/>
                <a:gd name="T40" fmla="*/ 115 w 212"/>
                <a:gd name="T41" fmla="*/ 19 h 200"/>
                <a:gd name="T42" fmla="*/ 101 w 212"/>
                <a:gd name="T43" fmla="*/ 30 h 200"/>
                <a:gd name="T44" fmla="*/ 87 w 212"/>
                <a:gd name="T45" fmla="*/ 43 h 200"/>
                <a:gd name="T46" fmla="*/ 70 w 212"/>
                <a:gd name="T47" fmla="*/ 60 h 200"/>
                <a:gd name="T48" fmla="*/ 52 w 212"/>
                <a:gd name="T49" fmla="*/ 80 h 200"/>
                <a:gd name="T50" fmla="*/ 52 w 212"/>
                <a:gd name="T51" fmla="*/ 80 h 200"/>
                <a:gd name="T52" fmla="*/ 0 w 212"/>
                <a:gd name="T53" fmla="*/ 136 h 200"/>
                <a:gd name="T54" fmla="*/ 15 w 212"/>
                <a:gd name="T55" fmla="*/ 150 h 2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2" h="200">
                  <a:moveTo>
                    <a:pt x="20" y="200"/>
                  </a:moveTo>
                  <a:lnTo>
                    <a:pt x="20" y="200"/>
                  </a:lnTo>
                  <a:lnTo>
                    <a:pt x="22" y="198"/>
                  </a:lnTo>
                  <a:lnTo>
                    <a:pt x="54" y="174"/>
                  </a:lnTo>
                  <a:lnTo>
                    <a:pt x="86" y="148"/>
                  </a:lnTo>
                  <a:lnTo>
                    <a:pt x="122" y="116"/>
                  </a:lnTo>
                  <a:lnTo>
                    <a:pt x="158" y="80"/>
                  </a:lnTo>
                  <a:lnTo>
                    <a:pt x="172" y="64"/>
                  </a:lnTo>
                  <a:lnTo>
                    <a:pt x="182" y="48"/>
                  </a:lnTo>
                  <a:lnTo>
                    <a:pt x="210" y="8"/>
                  </a:lnTo>
                  <a:lnTo>
                    <a:pt x="212" y="4"/>
                  </a:lnTo>
                  <a:lnTo>
                    <a:pt x="212" y="0"/>
                  </a:lnTo>
                  <a:lnTo>
                    <a:pt x="210" y="0"/>
                  </a:lnTo>
                  <a:lnTo>
                    <a:pt x="204" y="0"/>
                  </a:lnTo>
                  <a:lnTo>
                    <a:pt x="196" y="2"/>
                  </a:lnTo>
                  <a:lnTo>
                    <a:pt x="184" y="8"/>
                  </a:lnTo>
                  <a:lnTo>
                    <a:pt x="172" y="14"/>
                  </a:lnTo>
                  <a:lnTo>
                    <a:pt x="156" y="26"/>
                  </a:lnTo>
                  <a:lnTo>
                    <a:pt x="138" y="40"/>
                  </a:lnTo>
                  <a:lnTo>
                    <a:pt x="118" y="58"/>
                  </a:lnTo>
                  <a:lnTo>
                    <a:pt x="96" y="80"/>
                  </a:lnTo>
                  <a:lnTo>
                    <a:pt x="70" y="106"/>
                  </a:lnTo>
                  <a:lnTo>
                    <a:pt x="0" y="182"/>
                  </a:lnTo>
                  <a:lnTo>
                    <a:pt x="20" y="20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5" name="Freeform 562"/>
            <p:cNvSpPr>
              <a:spLocks/>
            </p:cNvSpPr>
            <p:nvPr/>
          </p:nvSpPr>
          <p:spPr bwMode="auto">
            <a:xfrm>
              <a:off x="4775" y="483"/>
              <a:ext cx="150" cy="203"/>
            </a:xfrm>
            <a:custGeom>
              <a:avLst/>
              <a:gdLst>
                <a:gd name="T0" fmla="*/ 12 w 174"/>
                <a:gd name="T1" fmla="*/ 175 h 236"/>
                <a:gd name="T2" fmla="*/ 12 w 174"/>
                <a:gd name="T3" fmla="*/ 175 h 236"/>
                <a:gd name="T4" fmla="*/ 49 w 174"/>
                <a:gd name="T5" fmla="*/ 136 h 236"/>
                <a:gd name="T6" fmla="*/ 80 w 174"/>
                <a:gd name="T7" fmla="*/ 103 h 236"/>
                <a:gd name="T8" fmla="*/ 101 w 174"/>
                <a:gd name="T9" fmla="*/ 80 h 236"/>
                <a:gd name="T10" fmla="*/ 101 w 174"/>
                <a:gd name="T11" fmla="*/ 80 h 236"/>
                <a:gd name="T12" fmla="*/ 113 w 174"/>
                <a:gd name="T13" fmla="*/ 62 h 236"/>
                <a:gd name="T14" fmla="*/ 122 w 174"/>
                <a:gd name="T15" fmla="*/ 45 h 236"/>
                <a:gd name="T16" fmla="*/ 128 w 174"/>
                <a:gd name="T17" fmla="*/ 28 h 236"/>
                <a:gd name="T18" fmla="*/ 129 w 174"/>
                <a:gd name="T19" fmla="*/ 21 h 236"/>
                <a:gd name="T20" fmla="*/ 129 w 174"/>
                <a:gd name="T21" fmla="*/ 16 h 236"/>
                <a:gd name="T22" fmla="*/ 129 w 174"/>
                <a:gd name="T23" fmla="*/ 16 h 236"/>
                <a:gd name="T24" fmla="*/ 127 w 174"/>
                <a:gd name="T25" fmla="*/ 8 h 236"/>
                <a:gd name="T26" fmla="*/ 123 w 174"/>
                <a:gd name="T27" fmla="*/ 2 h 236"/>
                <a:gd name="T28" fmla="*/ 122 w 174"/>
                <a:gd name="T29" fmla="*/ 0 h 236"/>
                <a:gd name="T30" fmla="*/ 119 w 174"/>
                <a:gd name="T31" fmla="*/ 2 h 236"/>
                <a:gd name="T32" fmla="*/ 116 w 174"/>
                <a:gd name="T33" fmla="*/ 4 h 236"/>
                <a:gd name="T34" fmla="*/ 113 w 174"/>
                <a:gd name="T35" fmla="*/ 10 h 236"/>
                <a:gd name="T36" fmla="*/ 113 w 174"/>
                <a:gd name="T37" fmla="*/ 10 h 236"/>
                <a:gd name="T38" fmla="*/ 107 w 174"/>
                <a:gd name="T39" fmla="*/ 18 h 236"/>
                <a:gd name="T40" fmla="*/ 103 w 174"/>
                <a:gd name="T41" fmla="*/ 21 h 236"/>
                <a:gd name="T42" fmla="*/ 98 w 174"/>
                <a:gd name="T43" fmla="*/ 24 h 236"/>
                <a:gd name="T44" fmla="*/ 86 w 174"/>
                <a:gd name="T45" fmla="*/ 39 h 236"/>
                <a:gd name="T46" fmla="*/ 86 w 174"/>
                <a:gd name="T47" fmla="*/ 39 h 236"/>
                <a:gd name="T48" fmla="*/ 35 w 174"/>
                <a:gd name="T49" fmla="*/ 111 h 236"/>
                <a:gd name="T50" fmla="*/ 0 w 174"/>
                <a:gd name="T51" fmla="*/ 163 h 236"/>
                <a:gd name="T52" fmla="*/ 12 w 174"/>
                <a:gd name="T53" fmla="*/ 175 h 2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4" h="236">
                  <a:moveTo>
                    <a:pt x="16" y="236"/>
                  </a:moveTo>
                  <a:lnTo>
                    <a:pt x="16" y="236"/>
                  </a:lnTo>
                  <a:lnTo>
                    <a:pt x="66" y="184"/>
                  </a:lnTo>
                  <a:lnTo>
                    <a:pt x="108" y="140"/>
                  </a:lnTo>
                  <a:lnTo>
                    <a:pt x="136" y="108"/>
                  </a:lnTo>
                  <a:lnTo>
                    <a:pt x="152" y="84"/>
                  </a:lnTo>
                  <a:lnTo>
                    <a:pt x="164" y="60"/>
                  </a:lnTo>
                  <a:lnTo>
                    <a:pt x="172" y="38"/>
                  </a:lnTo>
                  <a:lnTo>
                    <a:pt x="174" y="28"/>
                  </a:lnTo>
                  <a:lnTo>
                    <a:pt x="174" y="22"/>
                  </a:lnTo>
                  <a:lnTo>
                    <a:pt x="170" y="10"/>
                  </a:lnTo>
                  <a:lnTo>
                    <a:pt x="166" y="2"/>
                  </a:lnTo>
                  <a:lnTo>
                    <a:pt x="164" y="0"/>
                  </a:lnTo>
                  <a:lnTo>
                    <a:pt x="160" y="2"/>
                  </a:lnTo>
                  <a:lnTo>
                    <a:pt x="156" y="6"/>
                  </a:lnTo>
                  <a:lnTo>
                    <a:pt x="152" y="14"/>
                  </a:lnTo>
                  <a:lnTo>
                    <a:pt x="144" y="24"/>
                  </a:lnTo>
                  <a:lnTo>
                    <a:pt x="138" y="28"/>
                  </a:lnTo>
                  <a:lnTo>
                    <a:pt x="132" y="32"/>
                  </a:lnTo>
                  <a:lnTo>
                    <a:pt x="116" y="52"/>
                  </a:lnTo>
                  <a:lnTo>
                    <a:pt x="48" y="150"/>
                  </a:lnTo>
                  <a:lnTo>
                    <a:pt x="0" y="220"/>
                  </a:lnTo>
                  <a:lnTo>
                    <a:pt x="16" y="23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6" name="Freeform 563"/>
            <p:cNvSpPr>
              <a:spLocks/>
            </p:cNvSpPr>
            <p:nvPr/>
          </p:nvSpPr>
          <p:spPr bwMode="auto">
            <a:xfrm>
              <a:off x="4758" y="439"/>
              <a:ext cx="119" cy="235"/>
            </a:xfrm>
            <a:custGeom>
              <a:avLst/>
              <a:gdLst>
                <a:gd name="T0" fmla="*/ 16 w 138"/>
                <a:gd name="T1" fmla="*/ 202 h 274"/>
                <a:gd name="T2" fmla="*/ 16 w 138"/>
                <a:gd name="T3" fmla="*/ 202 h 274"/>
                <a:gd name="T4" fmla="*/ 25 w 138"/>
                <a:gd name="T5" fmla="*/ 189 h 274"/>
                <a:gd name="T6" fmla="*/ 46 w 138"/>
                <a:gd name="T7" fmla="*/ 156 h 274"/>
                <a:gd name="T8" fmla="*/ 68 w 138"/>
                <a:gd name="T9" fmla="*/ 118 h 274"/>
                <a:gd name="T10" fmla="*/ 78 w 138"/>
                <a:gd name="T11" fmla="*/ 100 h 274"/>
                <a:gd name="T12" fmla="*/ 85 w 138"/>
                <a:gd name="T13" fmla="*/ 85 h 274"/>
                <a:gd name="T14" fmla="*/ 85 w 138"/>
                <a:gd name="T15" fmla="*/ 85 h 274"/>
                <a:gd name="T16" fmla="*/ 89 w 138"/>
                <a:gd name="T17" fmla="*/ 72 h 274"/>
                <a:gd name="T18" fmla="*/ 92 w 138"/>
                <a:gd name="T19" fmla="*/ 59 h 274"/>
                <a:gd name="T20" fmla="*/ 95 w 138"/>
                <a:gd name="T21" fmla="*/ 37 h 274"/>
                <a:gd name="T22" fmla="*/ 98 w 138"/>
                <a:gd name="T23" fmla="*/ 21 h 274"/>
                <a:gd name="T24" fmla="*/ 100 w 138"/>
                <a:gd name="T25" fmla="*/ 10 h 274"/>
                <a:gd name="T26" fmla="*/ 100 w 138"/>
                <a:gd name="T27" fmla="*/ 10 h 274"/>
                <a:gd name="T28" fmla="*/ 103 w 138"/>
                <a:gd name="T29" fmla="*/ 6 h 274"/>
                <a:gd name="T30" fmla="*/ 103 w 138"/>
                <a:gd name="T31" fmla="*/ 2 h 274"/>
                <a:gd name="T32" fmla="*/ 101 w 138"/>
                <a:gd name="T33" fmla="*/ 0 h 274"/>
                <a:gd name="T34" fmla="*/ 100 w 138"/>
                <a:gd name="T35" fmla="*/ 0 h 274"/>
                <a:gd name="T36" fmla="*/ 95 w 138"/>
                <a:gd name="T37" fmla="*/ 2 h 274"/>
                <a:gd name="T38" fmla="*/ 95 w 138"/>
                <a:gd name="T39" fmla="*/ 2 h 274"/>
                <a:gd name="T40" fmla="*/ 91 w 138"/>
                <a:gd name="T41" fmla="*/ 4 h 274"/>
                <a:gd name="T42" fmla="*/ 88 w 138"/>
                <a:gd name="T43" fmla="*/ 8 h 274"/>
                <a:gd name="T44" fmla="*/ 80 w 138"/>
                <a:gd name="T45" fmla="*/ 21 h 274"/>
                <a:gd name="T46" fmla="*/ 37 w 138"/>
                <a:gd name="T47" fmla="*/ 99 h 274"/>
                <a:gd name="T48" fmla="*/ 37 w 138"/>
                <a:gd name="T49" fmla="*/ 99 h 274"/>
                <a:gd name="T50" fmla="*/ 22 w 138"/>
                <a:gd name="T51" fmla="*/ 128 h 274"/>
                <a:gd name="T52" fmla="*/ 12 w 138"/>
                <a:gd name="T53" fmla="*/ 150 h 274"/>
                <a:gd name="T54" fmla="*/ 6 w 138"/>
                <a:gd name="T55" fmla="*/ 168 h 274"/>
                <a:gd name="T56" fmla="*/ 2 w 138"/>
                <a:gd name="T57" fmla="*/ 179 h 274"/>
                <a:gd name="T58" fmla="*/ 0 w 138"/>
                <a:gd name="T59" fmla="*/ 189 h 274"/>
                <a:gd name="T60" fmla="*/ 0 w 138"/>
                <a:gd name="T61" fmla="*/ 194 h 274"/>
                <a:gd name="T62" fmla="*/ 0 w 138"/>
                <a:gd name="T63" fmla="*/ 197 h 274"/>
                <a:gd name="T64" fmla="*/ 16 w 138"/>
                <a:gd name="T65" fmla="*/ 202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8" h="274">
                  <a:moveTo>
                    <a:pt x="22" y="274"/>
                  </a:moveTo>
                  <a:lnTo>
                    <a:pt x="22" y="274"/>
                  </a:lnTo>
                  <a:lnTo>
                    <a:pt x="34" y="256"/>
                  </a:lnTo>
                  <a:lnTo>
                    <a:pt x="62" y="212"/>
                  </a:lnTo>
                  <a:lnTo>
                    <a:pt x="92" y="160"/>
                  </a:lnTo>
                  <a:lnTo>
                    <a:pt x="106" y="136"/>
                  </a:lnTo>
                  <a:lnTo>
                    <a:pt x="114" y="116"/>
                  </a:lnTo>
                  <a:lnTo>
                    <a:pt x="120" y="98"/>
                  </a:lnTo>
                  <a:lnTo>
                    <a:pt x="124" y="80"/>
                  </a:lnTo>
                  <a:lnTo>
                    <a:pt x="128" y="50"/>
                  </a:lnTo>
                  <a:lnTo>
                    <a:pt x="132" y="28"/>
                  </a:lnTo>
                  <a:lnTo>
                    <a:pt x="134" y="14"/>
                  </a:lnTo>
                  <a:lnTo>
                    <a:pt x="138" y="8"/>
                  </a:lnTo>
                  <a:lnTo>
                    <a:pt x="138" y="2"/>
                  </a:lnTo>
                  <a:lnTo>
                    <a:pt x="136" y="0"/>
                  </a:lnTo>
                  <a:lnTo>
                    <a:pt x="134" y="0"/>
                  </a:lnTo>
                  <a:lnTo>
                    <a:pt x="128" y="2"/>
                  </a:lnTo>
                  <a:lnTo>
                    <a:pt x="122" y="6"/>
                  </a:lnTo>
                  <a:lnTo>
                    <a:pt x="118" y="10"/>
                  </a:lnTo>
                  <a:lnTo>
                    <a:pt x="108" y="28"/>
                  </a:lnTo>
                  <a:lnTo>
                    <a:pt x="50" y="134"/>
                  </a:lnTo>
                  <a:lnTo>
                    <a:pt x="30" y="174"/>
                  </a:lnTo>
                  <a:lnTo>
                    <a:pt x="16" y="204"/>
                  </a:lnTo>
                  <a:lnTo>
                    <a:pt x="8" y="228"/>
                  </a:lnTo>
                  <a:lnTo>
                    <a:pt x="2" y="244"/>
                  </a:lnTo>
                  <a:lnTo>
                    <a:pt x="0" y="256"/>
                  </a:lnTo>
                  <a:lnTo>
                    <a:pt x="0" y="264"/>
                  </a:lnTo>
                  <a:lnTo>
                    <a:pt x="0" y="268"/>
                  </a:lnTo>
                  <a:lnTo>
                    <a:pt x="22" y="27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7" name="Freeform 564"/>
            <p:cNvSpPr>
              <a:spLocks/>
            </p:cNvSpPr>
            <p:nvPr/>
          </p:nvSpPr>
          <p:spPr bwMode="auto">
            <a:xfrm>
              <a:off x="4801" y="585"/>
              <a:ext cx="205" cy="144"/>
            </a:xfrm>
            <a:custGeom>
              <a:avLst/>
              <a:gdLst>
                <a:gd name="T0" fmla="*/ 0 w 238"/>
                <a:gd name="T1" fmla="*/ 103 h 168"/>
                <a:gd name="T2" fmla="*/ 0 w 238"/>
                <a:gd name="T3" fmla="*/ 103 h 168"/>
                <a:gd name="T4" fmla="*/ 51 w 238"/>
                <a:gd name="T5" fmla="*/ 60 h 168"/>
                <a:gd name="T6" fmla="*/ 90 w 238"/>
                <a:gd name="T7" fmla="*/ 29 h 168"/>
                <a:gd name="T8" fmla="*/ 109 w 238"/>
                <a:gd name="T9" fmla="*/ 18 h 168"/>
                <a:gd name="T10" fmla="*/ 121 w 238"/>
                <a:gd name="T11" fmla="*/ 12 h 168"/>
                <a:gd name="T12" fmla="*/ 121 w 238"/>
                <a:gd name="T13" fmla="*/ 12 h 168"/>
                <a:gd name="T14" fmla="*/ 140 w 238"/>
                <a:gd name="T15" fmla="*/ 6 h 168"/>
                <a:gd name="T16" fmla="*/ 160 w 238"/>
                <a:gd name="T17" fmla="*/ 2 h 168"/>
                <a:gd name="T18" fmla="*/ 168 w 238"/>
                <a:gd name="T19" fmla="*/ 0 h 168"/>
                <a:gd name="T20" fmla="*/ 174 w 238"/>
                <a:gd name="T21" fmla="*/ 2 h 168"/>
                <a:gd name="T22" fmla="*/ 177 w 238"/>
                <a:gd name="T23" fmla="*/ 2 h 168"/>
                <a:gd name="T24" fmla="*/ 175 w 238"/>
                <a:gd name="T25" fmla="*/ 4 h 168"/>
                <a:gd name="T26" fmla="*/ 175 w 238"/>
                <a:gd name="T27" fmla="*/ 4 h 168"/>
                <a:gd name="T28" fmla="*/ 168 w 238"/>
                <a:gd name="T29" fmla="*/ 13 h 168"/>
                <a:gd name="T30" fmla="*/ 160 w 238"/>
                <a:gd name="T31" fmla="*/ 23 h 168"/>
                <a:gd name="T32" fmla="*/ 150 w 238"/>
                <a:gd name="T33" fmla="*/ 33 h 168"/>
                <a:gd name="T34" fmla="*/ 142 w 238"/>
                <a:gd name="T35" fmla="*/ 39 h 168"/>
                <a:gd name="T36" fmla="*/ 134 w 238"/>
                <a:gd name="T37" fmla="*/ 45 h 168"/>
                <a:gd name="T38" fmla="*/ 134 w 238"/>
                <a:gd name="T39" fmla="*/ 45 h 168"/>
                <a:gd name="T40" fmla="*/ 109 w 238"/>
                <a:gd name="T41" fmla="*/ 57 h 168"/>
                <a:gd name="T42" fmla="*/ 82 w 238"/>
                <a:gd name="T43" fmla="*/ 69 h 168"/>
                <a:gd name="T44" fmla="*/ 53 w 238"/>
                <a:gd name="T45" fmla="*/ 82 h 168"/>
                <a:gd name="T46" fmla="*/ 41 w 238"/>
                <a:gd name="T47" fmla="*/ 90 h 168"/>
                <a:gd name="T48" fmla="*/ 33 w 238"/>
                <a:gd name="T49" fmla="*/ 97 h 168"/>
                <a:gd name="T50" fmla="*/ 33 w 238"/>
                <a:gd name="T51" fmla="*/ 97 h 168"/>
                <a:gd name="T52" fmla="*/ 3 w 238"/>
                <a:gd name="T53" fmla="*/ 123 h 168"/>
                <a:gd name="T54" fmla="*/ 0 w 238"/>
                <a:gd name="T55" fmla="*/ 103 h 16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38" h="168">
                  <a:moveTo>
                    <a:pt x="0" y="140"/>
                  </a:moveTo>
                  <a:lnTo>
                    <a:pt x="0" y="140"/>
                  </a:lnTo>
                  <a:lnTo>
                    <a:pt x="68" y="82"/>
                  </a:lnTo>
                  <a:lnTo>
                    <a:pt x="122" y="40"/>
                  </a:lnTo>
                  <a:lnTo>
                    <a:pt x="146" y="24"/>
                  </a:lnTo>
                  <a:lnTo>
                    <a:pt x="162" y="16"/>
                  </a:lnTo>
                  <a:lnTo>
                    <a:pt x="188" y="8"/>
                  </a:lnTo>
                  <a:lnTo>
                    <a:pt x="216" y="2"/>
                  </a:lnTo>
                  <a:lnTo>
                    <a:pt x="226" y="0"/>
                  </a:lnTo>
                  <a:lnTo>
                    <a:pt x="234" y="2"/>
                  </a:lnTo>
                  <a:lnTo>
                    <a:pt x="238" y="2"/>
                  </a:lnTo>
                  <a:lnTo>
                    <a:pt x="236" y="6"/>
                  </a:lnTo>
                  <a:lnTo>
                    <a:pt x="226" y="18"/>
                  </a:lnTo>
                  <a:lnTo>
                    <a:pt x="216" y="32"/>
                  </a:lnTo>
                  <a:lnTo>
                    <a:pt x="202" y="46"/>
                  </a:lnTo>
                  <a:lnTo>
                    <a:pt x="192" y="54"/>
                  </a:lnTo>
                  <a:lnTo>
                    <a:pt x="180" y="62"/>
                  </a:lnTo>
                  <a:lnTo>
                    <a:pt x="148" y="78"/>
                  </a:lnTo>
                  <a:lnTo>
                    <a:pt x="110" y="94"/>
                  </a:lnTo>
                  <a:lnTo>
                    <a:pt x="72" y="112"/>
                  </a:lnTo>
                  <a:lnTo>
                    <a:pt x="56" y="122"/>
                  </a:lnTo>
                  <a:lnTo>
                    <a:pt x="44" y="132"/>
                  </a:lnTo>
                  <a:lnTo>
                    <a:pt x="4" y="168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8" name="Freeform 565"/>
            <p:cNvSpPr>
              <a:spLocks/>
            </p:cNvSpPr>
            <p:nvPr/>
          </p:nvSpPr>
          <p:spPr bwMode="auto">
            <a:xfrm>
              <a:off x="4799" y="733"/>
              <a:ext cx="221" cy="117"/>
            </a:xfrm>
            <a:custGeom>
              <a:avLst/>
              <a:gdLst>
                <a:gd name="T0" fmla="*/ 10 w 256"/>
                <a:gd name="T1" fmla="*/ 0 h 136"/>
                <a:gd name="T2" fmla="*/ 10 w 256"/>
                <a:gd name="T3" fmla="*/ 0 h 136"/>
                <a:gd name="T4" fmla="*/ 12 w 256"/>
                <a:gd name="T5" fmla="*/ 2 h 136"/>
                <a:gd name="T6" fmla="*/ 41 w 256"/>
                <a:gd name="T7" fmla="*/ 12 h 136"/>
                <a:gd name="T8" fmla="*/ 41 w 256"/>
                <a:gd name="T9" fmla="*/ 12 h 136"/>
                <a:gd name="T10" fmla="*/ 68 w 256"/>
                <a:gd name="T11" fmla="*/ 22 h 136"/>
                <a:gd name="T12" fmla="*/ 103 w 256"/>
                <a:gd name="T13" fmla="*/ 37 h 136"/>
                <a:gd name="T14" fmla="*/ 134 w 256"/>
                <a:gd name="T15" fmla="*/ 55 h 136"/>
                <a:gd name="T16" fmla="*/ 148 w 256"/>
                <a:gd name="T17" fmla="*/ 62 h 136"/>
                <a:gd name="T18" fmla="*/ 160 w 256"/>
                <a:gd name="T19" fmla="*/ 71 h 136"/>
                <a:gd name="T20" fmla="*/ 160 w 256"/>
                <a:gd name="T21" fmla="*/ 71 h 136"/>
                <a:gd name="T22" fmla="*/ 188 w 256"/>
                <a:gd name="T23" fmla="*/ 93 h 136"/>
                <a:gd name="T24" fmla="*/ 191 w 256"/>
                <a:gd name="T25" fmla="*/ 96 h 136"/>
                <a:gd name="T26" fmla="*/ 191 w 256"/>
                <a:gd name="T27" fmla="*/ 99 h 136"/>
                <a:gd name="T28" fmla="*/ 189 w 256"/>
                <a:gd name="T29" fmla="*/ 101 h 136"/>
                <a:gd name="T30" fmla="*/ 185 w 256"/>
                <a:gd name="T31" fmla="*/ 101 h 136"/>
                <a:gd name="T32" fmla="*/ 185 w 256"/>
                <a:gd name="T33" fmla="*/ 101 h 136"/>
                <a:gd name="T34" fmla="*/ 179 w 256"/>
                <a:gd name="T35" fmla="*/ 101 h 136"/>
                <a:gd name="T36" fmla="*/ 170 w 256"/>
                <a:gd name="T37" fmla="*/ 99 h 136"/>
                <a:gd name="T38" fmla="*/ 160 w 256"/>
                <a:gd name="T39" fmla="*/ 98 h 136"/>
                <a:gd name="T40" fmla="*/ 146 w 256"/>
                <a:gd name="T41" fmla="*/ 93 h 136"/>
                <a:gd name="T42" fmla="*/ 129 w 256"/>
                <a:gd name="T43" fmla="*/ 88 h 136"/>
                <a:gd name="T44" fmla="*/ 111 w 256"/>
                <a:gd name="T45" fmla="*/ 78 h 136"/>
                <a:gd name="T46" fmla="*/ 91 w 256"/>
                <a:gd name="T47" fmla="*/ 68 h 136"/>
                <a:gd name="T48" fmla="*/ 67 w 256"/>
                <a:gd name="T49" fmla="*/ 55 h 136"/>
                <a:gd name="T50" fmla="*/ 67 w 256"/>
                <a:gd name="T51" fmla="*/ 55 h 136"/>
                <a:gd name="T52" fmla="*/ 0 w 256"/>
                <a:gd name="T53" fmla="*/ 16 h 136"/>
                <a:gd name="T54" fmla="*/ 10 w 256"/>
                <a:gd name="T55" fmla="*/ 0 h 1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6" h="136">
                  <a:moveTo>
                    <a:pt x="14" y="0"/>
                  </a:moveTo>
                  <a:lnTo>
                    <a:pt x="14" y="0"/>
                  </a:lnTo>
                  <a:lnTo>
                    <a:pt x="16" y="2"/>
                  </a:lnTo>
                  <a:lnTo>
                    <a:pt x="54" y="16"/>
                  </a:lnTo>
                  <a:lnTo>
                    <a:pt x="92" y="30"/>
                  </a:lnTo>
                  <a:lnTo>
                    <a:pt x="138" y="50"/>
                  </a:lnTo>
                  <a:lnTo>
                    <a:pt x="180" y="74"/>
                  </a:lnTo>
                  <a:lnTo>
                    <a:pt x="198" y="84"/>
                  </a:lnTo>
                  <a:lnTo>
                    <a:pt x="214" y="96"/>
                  </a:lnTo>
                  <a:lnTo>
                    <a:pt x="252" y="126"/>
                  </a:lnTo>
                  <a:lnTo>
                    <a:pt x="256" y="130"/>
                  </a:lnTo>
                  <a:lnTo>
                    <a:pt x="256" y="134"/>
                  </a:lnTo>
                  <a:lnTo>
                    <a:pt x="254" y="136"/>
                  </a:lnTo>
                  <a:lnTo>
                    <a:pt x="248" y="136"/>
                  </a:lnTo>
                  <a:lnTo>
                    <a:pt x="240" y="136"/>
                  </a:lnTo>
                  <a:lnTo>
                    <a:pt x="228" y="134"/>
                  </a:lnTo>
                  <a:lnTo>
                    <a:pt x="214" y="132"/>
                  </a:lnTo>
                  <a:lnTo>
                    <a:pt x="196" y="126"/>
                  </a:lnTo>
                  <a:lnTo>
                    <a:pt x="174" y="118"/>
                  </a:lnTo>
                  <a:lnTo>
                    <a:pt x="150" y="106"/>
                  </a:lnTo>
                  <a:lnTo>
                    <a:pt x="122" y="92"/>
                  </a:lnTo>
                  <a:lnTo>
                    <a:pt x="90" y="74"/>
                  </a:lnTo>
                  <a:lnTo>
                    <a:pt x="0" y="2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99" name="Freeform 566"/>
            <p:cNvSpPr>
              <a:spLocks/>
            </p:cNvSpPr>
            <p:nvPr/>
          </p:nvSpPr>
          <p:spPr bwMode="auto">
            <a:xfrm>
              <a:off x="4789" y="755"/>
              <a:ext cx="194" cy="155"/>
            </a:xfrm>
            <a:custGeom>
              <a:avLst/>
              <a:gdLst>
                <a:gd name="T0" fmla="*/ 8 w 226"/>
                <a:gd name="T1" fmla="*/ 0 h 180"/>
                <a:gd name="T2" fmla="*/ 8 w 226"/>
                <a:gd name="T3" fmla="*/ 0 h 180"/>
                <a:gd name="T4" fmla="*/ 56 w 226"/>
                <a:gd name="T5" fmla="*/ 25 h 180"/>
                <a:gd name="T6" fmla="*/ 93 w 226"/>
                <a:gd name="T7" fmla="*/ 47 h 180"/>
                <a:gd name="T8" fmla="*/ 119 w 226"/>
                <a:gd name="T9" fmla="*/ 64 h 180"/>
                <a:gd name="T10" fmla="*/ 119 w 226"/>
                <a:gd name="T11" fmla="*/ 64 h 180"/>
                <a:gd name="T12" fmla="*/ 137 w 226"/>
                <a:gd name="T13" fmla="*/ 78 h 180"/>
                <a:gd name="T14" fmla="*/ 152 w 226"/>
                <a:gd name="T15" fmla="*/ 92 h 180"/>
                <a:gd name="T16" fmla="*/ 162 w 226"/>
                <a:gd name="T17" fmla="*/ 105 h 180"/>
                <a:gd name="T18" fmla="*/ 165 w 226"/>
                <a:gd name="T19" fmla="*/ 111 h 180"/>
                <a:gd name="T20" fmla="*/ 165 w 226"/>
                <a:gd name="T21" fmla="*/ 117 h 180"/>
                <a:gd name="T22" fmla="*/ 165 w 226"/>
                <a:gd name="T23" fmla="*/ 117 h 180"/>
                <a:gd name="T24" fmla="*/ 167 w 226"/>
                <a:gd name="T25" fmla="*/ 126 h 180"/>
                <a:gd name="T26" fmla="*/ 165 w 226"/>
                <a:gd name="T27" fmla="*/ 132 h 180"/>
                <a:gd name="T28" fmla="*/ 164 w 226"/>
                <a:gd name="T29" fmla="*/ 133 h 180"/>
                <a:gd name="T30" fmla="*/ 161 w 226"/>
                <a:gd name="T31" fmla="*/ 133 h 180"/>
                <a:gd name="T32" fmla="*/ 158 w 226"/>
                <a:gd name="T33" fmla="*/ 132 h 180"/>
                <a:gd name="T34" fmla="*/ 152 w 226"/>
                <a:gd name="T35" fmla="*/ 127 h 180"/>
                <a:gd name="T36" fmla="*/ 152 w 226"/>
                <a:gd name="T37" fmla="*/ 127 h 180"/>
                <a:gd name="T38" fmla="*/ 143 w 226"/>
                <a:gd name="T39" fmla="*/ 121 h 180"/>
                <a:gd name="T40" fmla="*/ 140 w 226"/>
                <a:gd name="T41" fmla="*/ 121 h 180"/>
                <a:gd name="T42" fmla="*/ 134 w 226"/>
                <a:gd name="T43" fmla="*/ 117 h 180"/>
                <a:gd name="T44" fmla="*/ 119 w 226"/>
                <a:gd name="T45" fmla="*/ 109 h 180"/>
                <a:gd name="T46" fmla="*/ 119 w 226"/>
                <a:gd name="T47" fmla="*/ 109 h 180"/>
                <a:gd name="T48" fmla="*/ 49 w 226"/>
                <a:gd name="T49" fmla="*/ 53 h 180"/>
                <a:gd name="T50" fmla="*/ 0 w 226"/>
                <a:gd name="T51" fmla="*/ 15 h 180"/>
                <a:gd name="T52" fmla="*/ 8 w 226"/>
                <a:gd name="T53" fmla="*/ 0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6" h="180">
                  <a:moveTo>
                    <a:pt x="10" y="0"/>
                  </a:moveTo>
                  <a:lnTo>
                    <a:pt x="10" y="0"/>
                  </a:lnTo>
                  <a:lnTo>
                    <a:pt x="76" y="34"/>
                  </a:lnTo>
                  <a:lnTo>
                    <a:pt x="126" y="64"/>
                  </a:lnTo>
                  <a:lnTo>
                    <a:pt x="162" y="86"/>
                  </a:lnTo>
                  <a:lnTo>
                    <a:pt x="186" y="104"/>
                  </a:lnTo>
                  <a:lnTo>
                    <a:pt x="206" y="124"/>
                  </a:lnTo>
                  <a:lnTo>
                    <a:pt x="220" y="142"/>
                  </a:lnTo>
                  <a:lnTo>
                    <a:pt x="224" y="150"/>
                  </a:lnTo>
                  <a:lnTo>
                    <a:pt x="224" y="158"/>
                  </a:lnTo>
                  <a:lnTo>
                    <a:pt x="226" y="170"/>
                  </a:lnTo>
                  <a:lnTo>
                    <a:pt x="224" y="178"/>
                  </a:lnTo>
                  <a:lnTo>
                    <a:pt x="222" y="180"/>
                  </a:lnTo>
                  <a:lnTo>
                    <a:pt x="218" y="180"/>
                  </a:lnTo>
                  <a:lnTo>
                    <a:pt x="214" y="178"/>
                  </a:lnTo>
                  <a:lnTo>
                    <a:pt x="206" y="172"/>
                  </a:lnTo>
                  <a:lnTo>
                    <a:pt x="194" y="164"/>
                  </a:lnTo>
                  <a:lnTo>
                    <a:pt x="190" y="162"/>
                  </a:lnTo>
                  <a:lnTo>
                    <a:pt x="182" y="158"/>
                  </a:lnTo>
                  <a:lnTo>
                    <a:pt x="162" y="146"/>
                  </a:lnTo>
                  <a:lnTo>
                    <a:pt x="66" y="72"/>
                  </a:lnTo>
                  <a:lnTo>
                    <a:pt x="0" y="2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0" name="Freeform 567"/>
            <p:cNvSpPr>
              <a:spLocks/>
            </p:cNvSpPr>
            <p:nvPr/>
          </p:nvSpPr>
          <p:spPr bwMode="auto">
            <a:xfrm>
              <a:off x="4773" y="771"/>
              <a:ext cx="181" cy="195"/>
            </a:xfrm>
            <a:custGeom>
              <a:avLst/>
              <a:gdLst>
                <a:gd name="T0" fmla="*/ 15 w 210"/>
                <a:gd name="T1" fmla="*/ 0 h 227"/>
                <a:gd name="T2" fmla="*/ 15 w 210"/>
                <a:gd name="T3" fmla="*/ 0 h 227"/>
                <a:gd name="T4" fmla="*/ 27 w 210"/>
                <a:gd name="T5" fmla="*/ 10 h 227"/>
                <a:gd name="T6" fmla="*/ 57 w 210"/>
                <a:gd name="T7" fmla="*/ 34 h 227"/>
                <a:gd name="T8" fmla="*/ 89 w 210"/>
                <a:gd name="T9" fmla="*/ 64 h 227"/>
                <a:gd name="T10" fmla="*/ 104 w 210"/>
                <a:gd name="T11" fmla="*/ 78 h 227"/>
                <a:gd name="T12" fmla="*/ 115 w 210"/>
                <a:gd name="T13" fmla="*/ 90 h 227"/>
                <a:gd name="T14" fmla="*/ 115 w 210"/>
                <a:gd name="T15" fmla="*/ 90 h 227"/>
                <a:gd name="T16" fmla="*/ 123 w 210"/>
                <a:gd name="T17" fmla="*/ 102 h 227"/>
                <a:gd name="T18" fmla="*/ 129 w 210"/>
                <a:gd name="T19" fmla="*/ 113 h 227"/>
                <a:gd name="T20" fmla="*/ 140 w 210"/>
                <a:gd name="T21" fmla="*/ 133 h 227"/>
                <a:gd name="T22" fmla="*/ 146 w 210"/>
                <a:gd name="T23" fmla="*/ 149 h 227"/>
                <a:gd name="T24" fmla="*/ 152 w 210"/>
                <a:gd name="T25" fmla="*/ 157 h 227"/>
                <a:gd name="T26" fmla="*/ 152 w 210"/>
                <a:gd name="T27" fmla="*/ 157 h 227"/>
                <a:gd name="T28" fmla="*/ 154 w 210"/>
                <a:gd name="T29" fmla="*/ 160 h 227"/>
                <a:gd name="T30" fmla="*/ 156 w 210"/>
                <a:gd name="T31" fmla="*/ 165 h 227"/>
                <a:gd name="T32" fmla="*/ 156 w 210"/>
                <a:gd name="T33" fmla="*/ 166 h 227"/>
                <a:gd name="T34" fmla="*/ 154 w 210"/>
                <a:gd name="T35" fmla="*/ 168 h 227"/>
                <a:gd name="T36" fmla="*/ 148 w 210"/>
                <a:gd name="T37" fmla="*/ 168 h 227"/>
                <a:gd name="T38" fmla="*/ 148 w 210"/>
                <a:gd name="T39" fmla="*/ 168 h 227"/>
                <a:gd name="T40" fmla="*/ 146 w 210"/>
                <a:gd name="T41" fmla="*/ 166 h 227"/>
                <a:gd name="T42" fmla="*/ 141 w 210"/>
                <a:gd name="T43" fmla="*/ 163 h 227"/>
                <a:gd name="T44" fmla="*/ 129 w 210"/>
                <a:gd name="T45" fmla="*/ 153 h 227"/>
                <a:gd name="T46" fmla="*/ 66 w 210"/>
                <a:gd name="T47" fmla="*/ 92 h 227"/>
                <a:gd name="T48" fmla="*/ 66 w 210"/>
                <a:gd name="T49" fmla="*/ 92 h 227"/>
                <a:gd name="T50" fmla="*/ 43 w 210"/>
                <a:gd name="T51" fmla="*/ 68 h 227"/>
                <a:gd name="T52" fmla="*/ 27 w 210"/>
                <a:gd name="T53" fmla="*/ 50 h 227"/>
                <a:gd name="T54" fmla="*/ 15 w 210"/>
                <a:gd name="T55" fmla="*/ 35 h 227"/>
                <a:gd name="T56" fmla="*/ 8 w 210"/>
                <a:gd name="T57" fmla="*/ 23 h 227"/>
                <a:gd name="T58" fmla="*/ 3 w 210"/>
                <a:gd name="T59" fmla="*/ 16 h 227"/>
                <a:gd name="T60" fmla="*/ 2 w 210"/>
                <a:gd name="T61" fmla="*/ 10 h 227"/>
                <a:gd name="T62" fmla="*/ 0 w 210"/>
                <a:gd name="T63" fmla="*/ 8 h 227"/>
                <a:gd name="T64" fmla="*/ 15 w 210"/>
                <a:gd name="T65" fmla="*/ 0 h 2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0" h="227">
                  <a:moveTo>
                    <a:pt x="20" y="0"/>
                  </a:moveTo>
                  <a:lnTo>
                    <a:pt x="20" y="0"/>
                  </a:lnTo>
                  <a:lnTo>
                    <a:pt x="36" y="14"/>
                  </a:lnTo>
                  <a:lnTo>
                    <a:pt x="76" y="46"/>
                  </a:lnTo>
                  <a:lnTo>
                    <a:pt x="120" y="86"/>
                  </a:lnTo>
                  <a:lnTo>
                    <a:pt x="140" y="106"/>
                  </a:lnTo>
                  <a:lnTo>
                    <a:pt x="154" y="122"/>
                  </a:lnTo>
                  <a:lnTo>
                    <a:pt x="166" y="138"/>
                  </a:lnTo>
                  <a:lnTo>
                    <a:pt x="174" y="154"/>
                  </a:lnTo>
                  <a:lnTo>
                    <a:pt x="188" y="180"/>
                  </a:lnTo>
                  <a:lnTo>
                    <a:pt x="196" y="201"/>
                  </a:lnTo>
                  <a:lnTo>
                    <a:pt x="204" y="213"/>
                  </a:lnTo>
                  <a:lnTo>
                    <a:pt x="208" y="217"/>
                  </a:lnTo>
                  <a:lnTo>
                    <a:pt x="210" y="223"/>
                  </a:lnTo>
                  <a:lnTo>
                    <a:pt x="210" y="225"/>
                  </a:lnTo>
                  <a:lnTo>
                    <a:pt x="208" y="227"/>
                  </a:lnTo>
                  <a:lnTo>
                    <a:pt x="200" y="227"/>
                  </a:lnTo>
                  <a:lnTo>
                    <a:pt x="196" y="225"/>
                  </a:lnTo>
                  <a:lnTo>
                    <a:pt x="190" y="221"/>
                  </a:lnTo>
                  <a:lnTo>
                    <a:pt x="174" y="207"/>
                  </a:lnTo>
                  <a:lnTo>
                    <a:pt x="88" y="124"/>
                  </a:lnTo>
                  <a:lnTo>
                    <a:pt x="58" y="92"/>
                  </a:lnTo>
                  <a:lnTo>
                    <a:pt x="36" y="68"/>
                  </a:lnTo>
                  <a:lnTo>
                    <a:pt x="20" y="48"/>
                  </a:lnTo>
                  <a:lnTo>
                    <a:pt x="10" y="32"/>
                  </a:lnTo>
                  <a:lnTo>
                    <a:pt x="4" y="22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1" name="Freeform 568"/>
            <p:cNvSpPr>
              <a:spLocks/>
            </p:cNvSpPr>
            <p:nvPr/>
          </p:nvSpPr>
          <p:spPr bwMode="auto">
            <a:xfrm>
              <a:off x="4804" y="645"/>
              <a:ext cx="233" cy="77"/>
            </a:xfrm>
            <a:custGeom>
              <a:avLst/>
              <a:gdLst>
                <a:gd name="T0" fmla="*/ 0 w 270"/>
                <a:gd name="T1" fmla="*/ 47 h 90"/>
                <a:gd name="T2" fmla="*/ 0 w 270"/>
                <a:gd name="T3" fmla="*/ 47 h 90"/>
                <a:gd name="T4" fmla="*/ 3 w 270"/>
                <a:gd name="T5" fmla="*/ 47 h 90"/>
                <a:gd name="T6" fmla="*/ 30 w 270"/>
                <a:gd name="T7" fmla="*/ 35 h 90"/>
                <a:gd name="T8" fmla="*/ 30 w 270"/>
                <a:gd name="T9" fmla="*/ 35 h 90"/>
                <a:gd name="T10" fmla="*/ 58 w 270"/>
                <a:gd name="T11" fmla="*/ 25 h 90"/>
                <a:gd name="T12" fmla="*/ 94 w 270"/>
                <a:gd name="T13" fmla="*/ 15 h 90"/>
                <a:gd name="T14" fmla="*/ 128 w 270"/>
                <a:gd name="T15" fmla="*/ 6 h 90"/>
                <a:gd name="T16" fmla="*/ 144 w 270"/>
                <a:gd name="T17" fmla="*/ 3 h 90"/>
                <a:gd name="T18" fmla="*/ 160 w 270"/>
                <a:gd name="T19" fmla="*/ 2 h 90"/>
                <a:gd name="T20" fmla="*/ 160 w 270"/>
                <a:gd name="T21" fmla="*/ 2 h 90"/>
                <a:gd name="T22" fmla="*/ 195 w 270"/>
                <a:gd name="T23" fmla="*/ 0 h 90"/>
                <a:gd name="T24" fmla="*/ 199 w 270"/>
                <a:gd name="T25" fmla="*/ 0 h 90"/>
                <a:gd name="T26" fmla="*/ 201 w 270"/>
                <a:gd name="T27" fmla="*/ 2 h 90"/>
                <a:gd name="T28" fmla="*/ 201 w 270"/>
                <a:gd name="T29" fmla="*/ 3 h 90"/>
                <a:gd name="T30" fmla="*/ 198 w 270"/>
                <a:gd name="T31" fmla="*/ 6 h 90"/>
                <a:gd name="T32" fmla="*/ 198 w 270"/>
                <a:gd name="T33" fmla="*/ 6 h 90"/>
                <a:gd name="T34" fmla="*/ 193 w 270"/>
                <a:gd name="T35" fmla="*/ 10 h 90"/>
                <a:gd name="T36" fmla="*/ 186 w 270"/>
                <a:gd name="T37" fmla="*/ 15 h 90"/>
                <a:gd name="T38" fmla="*/ 176 w 270"/>
                <a:gd name="T39" fmla="*/ 21 h 90"/>
                <a:gd name="T40" fmla="*/ 164 w 270"/>
                <a:gd name="T41" fmla="*/ 27 h 90"/>
                <a:gd name="T42" fmla="*/ 148 w 270"/>
                <a:gd name="T43" fmla="*/ 33 h 90"/>
                <a:gd name="T44" fmla="*/ 128 w 270"/>
                <a:gd name="T45" fmla="*/ 38 h 90"/>
                <a:gd name="T46" fmla="*/ 106 w 270"/>
                <a:gd name="T47" fmla="*/ 44 h 90"/>
                <a:gd name="T48" fmla="*/ 79 w 270"/>
                <a:gd name="T49" fmla="*/ 50 h 90"/>
                <a:gd name="T50" fmla="*/ 79 w 270"/>
                <a:gd name="T51" fmla="*/ 50 h 90"/>
                <a:gd name="T52" fmla="*/ 3 w 270"/>
                <a:gd name="T53" fmla="*/ 66 h 90"/>
                <a:gd name="T54" fmla="*/ 0 w 270"/>
                <a:gd name="T55" fmla="*/ 47 h 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0" h="90">
                  <a:moveTo>
                    <a:pt x="0" y="64"/>
                  </a:moveTo>
                  <a:lnTo>
                    <a:pt x="0" y="64"/>
                  </a:lnTo>
                  <a:lnTo>
                    <a:pt x="4" y="64"/>
                  </a:lnTo>
                  <a:lnTo>
                    <a:pt x="40" y="48"/>
                  </a:lnTo>
                  <a:lnTo>
                    <a:pt x="78" y="34"/>
                  </a:lnTo>
                  <a:lnTo>
                    <a:pt x="126" y="20"/>
                  </a:lnTo>
                  <a:lnTo>
                    <a:pt x="172" y="8"/>
                  </a:lnTo>
                  <a:lnTo>
                    <a:pt x="194" y="4"/>
                  </a:lnTo>
                  <a:lnTo>
                    <a:pt x="214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0" y="2"/>
                  </a:lnTo>
                  <a:lnTo>
                    <a:pt x="270" y="4"/>
                  </a:lnTo>
                  <a:lnTo>
                    <a:pt x="266" y="8"/>
                  </a:lnTo>
                  <a:lnTo>
                    <a:pt x="260" y="14"/>
                  </a:lnTo>
                  <a:lnTo>
                    <a:pt x="250" y="20"/>
                  </a:lnTo>
                  <a:lnTo>
                    <a:pt x="236" y="28"/>
                  </a:lnTo>
                  <a:lnTo>
                    <a:pt x="220" y="36"/>
                  </a:lnTo>
                  <a:lnTo>
                    <a:pt x="198" y="44"/>
                  </a:lnTo>
                  <a:lnTo>
                    <a:pt x="172" y="52"/>
                  </a:lnTo>
                  <a:lnTo>
                    <a:pt x="142" y="60"/>
                  </a:lnTo>
                  <a:lnTo>
                    <a:pt x="106" y="68"/>
                  </a:lnTo>
                  <a:lnTo>
                    <a:pt x="4" y="9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2" name="Freeform 569"/>
            <p:cNvSpPr>
              <a:spLocks/>
            </p:cNvSpPr>
            <p:nvPr/>
          </p:nvSpPr>
          <p:spPr bwMode="auto">
            <a:xfrm>
              <a:off x="4810" y="691"/>
              <a:ext cx="239" cy="54"/>
            </a:xfrm>
            <a:custGeom>
              <a:avLst/>
              <a:gdLst>
                <a:gd name="T0" fmla="*/ 0 w 278"/>
                <a:gd name="T1" fmla="*/ 30 h 62"/>
                <a:gd name="T2" fmla="*/ 0 w 278"/>
                <a:gd name="T3" fmla="*/ 30 h 62"/>
                <a:gd name="T4" fmla="*/ 53 w 278"/>
                <a:gd name="T5" fmla="*/ 17 h 62"/>
                <a:gd name="T6" fmla="*/ 95 w 278"/>
                <a:gd name="T7" fmla="*/ 8 h 62"/>
                <a:gd name="T8" fmla="*/ 127 w 278"/>
                <a:gd name="T9" fmla="*/ 2 h 62"/>
                <a:gd name="T10" fmla="*/ 127 w 278"/>
                <a:gd name="T11" fmla="*/ 2 h 62"/>
                <a:gd name="T12" fmla="*/ 148 w 278"/>
                <a:gd name="T13" fmla="*/ 0 h 62"/>
                <a:gd name="T14" fmla="*/ 169 w 278"/>
                <a:gd name="T15" fmla="*/ 2 h 62"/>
                <a:gd name="T16" fmla="*/ 185 w 278"/>
                <a:gd name="T17" fmla="*/ 4 h 62"/>
                <a:gd name="T18" fmla="*/ 193 w 278"/>
                <a:gd name="T19" fmla="*/ 8 h 62"/>
                <a:gd name="T20" fmla="*/ 195 w 278"/>
                <a:gd name="T21" fmla="*/ 10 h 62"/>
                <a:gd name="T22" fmla="*/ 195 w 278"/>
                <a:gd name="T23" fmla="*/ 10 h 62"/>
                <a:gd name="T24" fmla="*/ 203 w 278"/>
                <a:gd name="T25" fmla="*/ 17 h 62"/>
                <a:gd name="T26" fmla="*/ 205 w 278"/>
                <a:gd name="T27" fmla="*/ 23 h 62"/>
                <a:gd name="T28" fmla="*/ 205 w 278"/>
                <a:gd name="T29" fmla="*/ 24 h 62"/>
                <a:gd name="T30" fmla="*/ 204 w 278"/>
                <a:gd name="T31" fmla="*/ 26 h 62"/>
                <a:gd name="T32" fmla="*/ 199 w 278"/>
                <a:gd name="T33" fmla="*/ 27 h 62"/>
                <a:gd name="T34" fmla="*/ 193 w 278"/>
                <a:gd name="T35" fmla="*/ 27 h 62"/>
                <a:gd name="T36" fmla="*/ 193 w 278"/>
                <a:gd name="T37" fmla="*/ 27 h 62"/>
                <a:gd name="T38" fmla="*/ 181 w 278"/>
                <a:gd name="T39" fmla="*/ 29 h 62"/>
                <a:gd name="T40" fmla="*/ 179 w 278"/>
                <a:gd name="T41" fmla="*/ 30 h 62"/>
                <a:gd name="T42" fmla="*/ 173 w 278"/>
                <a:gd name="T43" fmla="*/ 33 h 62"/>
                <a:gd name="T44" fmla="*/ 156 w 278"/>
                <a:gd name="T45" fmla="*/ 35 h 62"/>
                <a:gd name="T46" fmla="*/ 156 w 278"/>
                <a:gd name="T47" fmla="*/ 35 h 62"/>
                <a:gd name="T48" fmla="*/ 66 w 278"/>
                <a:gd name="T49" fmla="*/ 43 h 62"/>
                <a:gd name="T50" fmla="*/ 4 w 278"/>
                <a:gd name="T51" fmla="*/ 47 h 62"/>
                <a:gd name="T52" fmla="*/ 0 w 278"/>
                <a:gd name="T53" fmla="*/ 30 h 6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78" h="62">
                  <a:moveTo>
                    <a:pt x="0" y="40"/>
                  </a:moveTo>
                  <a:lnTo>
                    <a:pt x="0" y="40"/>
                  </a:lnTo>
                  <a:lnTo>
                    <a:pt x="72" y="22"/>
                  </a:lnTo>
                  <a:lnTo>
                    <a:pt x="128" y="10"/>
                  </a:lnTo>
                  <a:lnTo>
                    <a:pt x="172" y="2"/>
                  </a:lnTo>
                  <a:lnTo>
                    <a:pt x="200" y="0"/>
                  </a:lnTo>
                  <a:lnTo>
                    <a:pt x="228" y="2"/>
                  </a:lnTo>
                  <a:lnTo>
                    <a:pt x="250" y="6"/>
                  </a:lnTo>
                  <a:lnTo>
                    <a:pt x="260" y="10"/>
                  </a:lnTo>
                  <a:lnTo>
                    <a:pt x="264" y="14"/>
                  </a:lnTo>
                  <a:lnTo>
                    <a:pt x="274" y="22"/>
                  </a:lnTo>
                  <a:lnTo>
                    <a:pt x="278" y="30"/>
                  </a:lnTo>
                  <a:lnTo>
                    <a:pt x="278" y="32"/>
                  </a:lnTo>
                  <a:lnTo>
                    <a:pt x="276" y="34"/>
                  </a:lnTo>
                  <a:lnTo>
                    <a:pt x="270" y="36"/>
                  </a:lnTo>
                  <a:lnTo>
                    <a:pt x="260" y="36"/>
                  </a:lnTo>
                  <a:lnTo>
                    <a:pt x="246" y="38"/>
                  </a:lnTo>
                  <a:lnTo>
                    <a:pt x="242" y="40"/>
                  </a:lnTo>
                  <a:lnTo>
                    <a:pt x="234" y="44"/>
                  </a:lnTo>
                  <a:lnTo>
                    <a:pt x="210" y="46"/>
                  </a:lnTo>
                  <a:lnTo>
                    <a:pt x="90" y="56"/>
                  </a:lnTo>
                  <a:lnTo>
                    <a:pt x="6" y="6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3" name="Freeform 570"/>
            <p:cNvSpPr>
              <a:spLocks/>
            </p:cNvSpPr>
            <p:nvPr/>
          </p:nvSpPr>
          <p:spPr bwMode="auto">
            <a:xfrm>
              <a:off x="4803" y="719"/>
              <a:ext cx="234" cy="84"/>
            </a:xfrm>
            <a:custGeom>
              <a:avLst/>
              <a:gdLst>
                <a:gd name="T0" fmla="*/ 3 w 272"/>
                <a:gd name="T1" fmla="*/ 19 h 98"/>
                <a:gd name="T2" fmla="*/ 3 w 272"/>
                <a:gd name="T3" fmla="*/ 19 h 98"/>
                <a:gd name="T4" fmla="*/ 64 w 272"/>
                <a:gd name="T5" fmla="*/ 45 h 98"/>
                <a:gd name="T6" fmla="*/ 111 w 272"/>
                <a:gd name="T7" fmla="*/ 63 h 98"/>
                <a:gd name="T8" fmla="*/ 130 w 272"/>
                <a:gd name="T9" fmla="*/ 69 h 98"/>
                <a:gd name="T10" fmla="*/ 144 w 272"/>
                <a:gd name="T11" fmla="*/ 72 h 98"/>
                <a:gd name="T12" fmla="*/ 144 w 272"/>
                <a:gd name="T13" fmla="*/ 72 h 98"/>
                <a:gd name="T14" fmla="*/ 164 w 272"/>
                <a:gd name="T15" fmla="*/ 70 h 98"/>
                <a:gd name="T16" fmla="*/ 185 w 272"/>
                <a:gd name="T17" fmla="*/ 69 h 98"/>
                <a:gd name="T18" fmla="*/ 194 w 272"/>
                <a:gd name="T19" fmla="*/ 68 h 98"/>
                <a:gd name="T20" fmla="*/ 199 w 272"/>
                <a:gd name="T21" fmla="*/ 66 h 98"/>
                <a:gd name="T22" fmla="*/ 201 w 272"/>
                <a:gd name="T23" fmla="*/ 63 h 98"/>
                <a:gd name="T24" fmla="*/ 199 w 272"/>
                <a:gd name="T25" fmla="*/ 62 h 98"/>
                <a:gd name="T26" fmla="*/ 199 w 272"/>
                <a:gd name="T27" fmla="*/ 62 h 98"/>
                <a:gd name="T28" fmla="*/ 189 w 272"/>
                <a:gd name="T29" fmla="*/ 56 h 98"/>
                <a:gd name="T30" fmla="*/ 179 w 272"/>
                <a:gd name="T31" fmla="*/ 49 h 98"/>
                <a:gd name="T32" fmla="*/ 166 w 272"/>
                <a:gd name="T33" fmla="*/ 41 h 98"/>
                <a:gd name="T34" fmla="*/ 158 w 272"/>
                <a:gd name="T35" fmla="*/ 37 h 98"/>
                <a:gd name="T36" fmla="*/ 148 w 272"/>
                <a:gd name="T37" fmla="*/ 35 h 98"/>
                <a:gd name="T38" fmla="*/ 148 w 272"/>
                <a:gd name="T39" fmla="*/ 35 h 98"/>
                <a:gd name="T40" fmla="*/ 121 w 272"/>
                <a:gd name="T41" fmla="*/ 31 h 98"/>
                <a:gd name="T42" fmla="*/ 90 w 272"/>
                <a:gd name="T43" fmla="*/ 27 h 98"/>
                <a:gd name="T44" fmla="*/ 61 w 272"/>
                <a:gd name="T45" fmla="*/ 22 h 98"/>
                <a:gd name="T46" fmla="*/ 47 w 272"/>
                <a:gd name="T47" fmla="*/ 19 h 98"/>
                <a:gd name="T48" fmla="*/ 35 w 272"/>
                <a:gd name="T49" fmla="*/ 16 h 98"/>
                <a:gd name="T50" fmla="*/ 35 w 272"/>
                <a:gd name="T51" fmla="*/ 16 h 98"/>
                <a:gd name="T52" fmla="*/ 0 w 272"/>
                <a:gd name="T53" fmla="*/ 0 h 98"/>
                <a:gd name="T54" fmla="*/ 3 w 272"/>
                <a:gd name="T55" fmla="*/ 19 h 9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2" h="98">
                  <a:moveTo>
                    <a:pt x="4" y="26"/>
                  </a:moveTo>
                  <a:lnTo>
                    <a:pt x="4" y="26"/>
                  </a:lnTo>
                  <a:lnTo>
                    <a:pt x="86" y="62"/>
                  </a:lnTo>
                  <a:lnTo>
                    <a:pt x="150" y="86"/>
                  </a:lnTo>
                  <a:lnTo>
                    <a:pt x="176" y="94"/>
                  </a:lnTo>
                  <a:lnTo>
                    <a:pt x="194" y="98"/>
                  </a:lnTo>
                  <a:lnTo>
                    <a:pt x="222" y="96"/>
                  </a:lnTo>
                  <a:lnTo>
                    <a:pt x="250" y="94"/>
                  </a:lnTo>
                  <a:lnTo>
                    <a:pt x="262" y="92"/>
                  </a:lnTo>
                  <a:lnTo>
                    <a:pt x="268" y="90"/>
                  </a:lnTo>
                  <a:lnTo>
                    <a:pt x="272" y="86"/>
                  </a:lnTo>
                  <a:lnTo>
                    <a:pt x="268" y="84"/>
                  </a:lnTo>
                  <a:lnTo>
                    <a:pt x="256" y="76"/>
                  </a:lnTo>
                  <a:lnTo>
                    <a:pt x="242" y="66"/>
                  </a:lnTo>
                  <a:lnTo>
                    <a:pt x="224" y="56"/>
                  </a:lnTo>
                  <a:lnTo>
                    <a:pt x="214" y="50"/>
                  </a:lnTo>
                  <a:lnTo>
                    <a:pt x="200" y="48"/>
                  </a:lnTo>
                  <a:lnTo>
                    <a:pt x="164" y="42"/>
                  </a:lnTo>
                  <a:lnTo>
                    <a:pt x="122" y="36"/>
                  </a:lnTo>
                  <a:lnTo>
                    <a:pt x="82" y="30"/>
                  </a:lnTo>
                  <a:lnTo>
                    <a:pt x="64" y="26"/>
                  </a:lnTo>
                  <a:lnTo>
                    <a:pt x="48" y="22"/>
                  </a:lnTo>
                  <a:lnTo>
                    <a:pt x="0" y="0"/>
                  </a:lnTo>
                  <a:lnTo>
                    <a:pt x="4" y="2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4" name="Freeform 571"/>
            <p:cNvSpPr>
              <a:spLocks/>
            </p:cNvSpPr>
            <p:nvPr/>
          </p:nvSpPr>
          <p:spPr bwMode="auto">
            <a:xfrm>
              <a:off x="4710" y="803"/>
              <a:ext cx="84" cy="234"/>
            </a:xfrm>
            <a:custGeom>
              <a:avLst/>
              <a:gdLst>
                <a:gd name="T0" fmla="*/ 0 w 98"/>
                <a:gd name="T1" fmla="*/ 8 h 271"/>
                <a:gd name="T2" fmla="*/ 0 w 98"/>
                <a:gd name="T3" fmla="*/ 8 h 271"/>
                <a:gd name="T4" fmla="*/ 0 w 98"/>
                <a:gd name="T5" fmla="*/ 10 h 271"/>
                <a:gd name="T6" fmla="*/ 6 w 98"/>
                <a:gd name="T7" fmla="*/ 39 h 271"/>
                <a:gd name="T8" fmla="*/ 6 w 98"/>
                <a:gd name="T9" fmla="*/ 39 h 271"/>
                <a:gd name="T10" fmla="*/ 12 w 98"/>
                <a:gd name="T11" fmla="*/ 70 h 271"/>
                <a:gd name="T12" fmla="*/ 22 w 98"/>
                <a:gd name="T13" fmla="*/ 104 h 271"/>
                <a:gd name="T14" fmla="*/ 33 w 98"/>
                <a:gd name="T15" fmla="*/ 139 h 271"/>
                <a:gd name="T16" fmla="*/ 39 w 98"/>
                <a:gd name="T17" fmla="*/ 155 h 271"/>
                <a:gd name="T18" fmla="*/ 45 w 98"/>
                <a:gd name="T19" fmla="*/ 167 h 271"/>
                <a:gd name="T20" fmla="*/ 45 w 98"/>
                <a:gd name="T21" fmla="*/ 167 h 271"/>
                <a:gd name="T22" fmla="*/ 63 w 98"/>
                <a:gd name="T23" fmla="*/ 198 h 271"/>
                <a:gd name="T24" fmla="*/ 64 w 98"/>
                <a:gd name="T25" fmla="*/ 200 h 271"/>
                <a:gd name="T26" fmla="*/ 68 w 98"/>
                <a:gd name="T27" fmla="*/ 202 h 271"/>
                <a:gd name="T28" fmla="*/ 69 w 98"/>
                <a:gd name="T29" fmla="*/ 200 h 271"/>
                <a:gd name="T30" fmla="*/ 70 w 98"/>
                <a:gd name="T31" fmla="*/ 198 h 271"/>
                <a:gd name="T32" fmla="*/ 70 w 98"/>
                <a:gd name="T33" fmla="*/ 198 h 271"/>
                <a:gd name="T34" fmla="*/ 72 w 98"/>
                <a:gd name="T35" fmla="*/ 190 h 271"/>
                <a:gd name="T36" fmla="*/ 72 w 98"/>
                <a:gd name="T37" fmla="*/ 181 h 271"/>
                <a:gd name="T38" fmla="*/ 70 w 98"/>
                <a:gd name="T39" fmla="*/ 171 h 271"/>
                <a:gd name="T40" fmla="*/ 69 w 98"/>
                <a:gd name="T41" fmla="*/ 157 h 271"/>
                <a:gd name="T42" fmla="*/ 66 w 98"/>
                <a:gd name="T43" fmla="*/ 139 h 271"/>
                <a:gd name="T44" fmla="*/ 60 w 98"/>
                <a:gd name="T45" fmla="*/ 120 h 271"/>
                <a:gd name="T46" fmla="*/ 54 w 98"/>
                <a:gd name="T47" fmla="*/ 98 h 271"/>
                <a:gd name="T48" fmla="*/ 44 w 98"/>
                <a:gd name="T49" fmla="*/ 73 h 271"/>
                <a:gd name="T50" fmla="*/ 44 w 98"/>
                <a:gd name="T51" fmla="*/ 73 h 271"/>
                <a:gd name="T52" fmla="*/ 18 w 98"/>
                <a:gd name="T53" fmla="*/ 0 h 271"/>
                <a:gd name="T54" fmla="*/ 0 w 98"/>
                <a:gd name="T55" fmla="*/ 8 h 27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8" h="271">
                  <a:moveTo>
                    <a:pt x="0" y="10"/>
                  </a:moveTo>
                  <a:lnTo>
                    <a:pt x="0" y="10"/>
                  </a:lnTo>
                  <a:lnTo>
                    <a:pt x="0" y="14"/>
                  </a:lnTo>
                  <a:lnTo>
                    <a:pt x="8" y="52"/>
                  </a:lnTo>
                  <a:lnTo>
                    <a:pt x="16" y="94"/>
                  </a:lnTo>
                  <a:lnTo>
                    <a:pt x="30" y="140"/>
                  </a:lnTo>
                  <a:lnTo>
                    <a:pt x="44" y="187"/>
                  </a:lnTo>
                  <a:lnTo>
                    <a:pt x="52" y="207"/>
                  </a:lnTo>
                  <a:lnTo>
                    <a:pt x="62" y="223"/>
                  </a:lnTo>
                  <a:lnTo>
                    <a:pt x="86" y="265"/>
                  </a:lnTo>
                  <a:lnTo>
                    <a:pt x="88" y="269"/>
                  </a:lnTo>
                  <a:lnTo>
                    <a:pt x="92" y="271"/>
                  </a:lnTo>
                  <a:lnTo>
                    <a:pt x="94" y="269"/>
                  </a:lnTo>
                  <a:lnTo>
                    <a:pt x="96" y="265"/>
                  </a:lnTo>
                  <a:lnTo>
                    <a:pt x="98" y="255"/>
                  </a:lnTo>
                  <a:lnTo>
                    <a:pt x="98" y="243"/>
                  </a:lnTo>
                  <a:lnTo>
                    <a:pt x="96" y="229"/>
                  </a:lnTo>
                  <a:lnTo>
                    <a:pt x="94" y="211"/>
                  </a:lnTo>
                  <a:lnTo>
                    <a:pt x="90" y="187"/>
                  </a:lnTo>
                  <a:lnTo>
                    <a:pt x="82" y="161"/>
                  </a:lnTo>
                  <a:lnTo>
                    <a:pt x="74" y="132"/>
                  </a:lnTo>
                  <a:lnTo>
                    <a:pt x="60" y="98"/>
                  </a:lnTo>
                  <a:lnTo>
                    <a:pt x="24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5" name="Freeform 572"/>
            <p:cNvSpPr>
              <a:spLocks/>
            </p:cNvSpPr>
            <p:nvPr/>
          </p:nvSpPr>
          <p:spPr bwMode="auto">
            <a:xfrm>
              <a:off x="4734" y="798"/>
              <a:ext cx="124" cy="211"/>
            </a:xfrm>
            <a:custGeom>
              <a:avLst/>
              <a:gdLst>
                <a:gd name="T0" fmla="*/ 0 w 144"/>
                <a:gd name="T1" fmla="*/ 4 h 245"/>
                <a:gd name="T2" fmla="*/ 0 w 144"/>
                <a:gd name="T3" fmla="*/ 4 h 245"/>
                <a:gd name="T4" fmla="*/ 18 w 144"/>
                <a:gd name="T5" fmla="*/ 56 h 245"/>
                <a:gd name="T6" fmla="*/ 33 w 144"/>
                <a:gd name="T7" fmla="*/ 96 h 245"/>
                <a:gd name="T8" fmla="*/ 45 w 144"/>
                <a:gd name="T9" fmla="*/ 126 h 245"/>
                <a:gd name="T10" fmla="*/ 45 w 144"/>
                <a:gd name="T11" fmla="*/ 126 h 245"/>
                <a:gd name="T12" fmla="*/ 55 w 144"/>
                <a:gd name="T13" fmla="*/ 145 h 245"/>
                <a:gd name="T14" fmla="*/ 67 w 144"/>
                <a:gd name="T15" fmla="*/ 161 h 245"/>
                <a:gd name="T16" fmla="*/ 78 w 144"/>
                <a:gd name="T17" fmla="*/ 174 h 245"/>
                <a:gd name="T18" fmla="*/ 84 w 144"/>
                <a:gd name="T19" fmla="*/ 177 h 245"/>
                <a:gd name="T20" fmla="*/ 89 w 144"/>
                <a:gd name="T21" fmla="*/ 180 h 245"/>
                <a:gd name="T22" fmla="*/ 89 w 144"/>
                <a:gd name="T23" fmla="*/ 180 h 245"/>
                <a:gd name="T24" fmla="*/ 98 w 144"/>
                <a:gd name="T25" fmla="*/ 182 h 245"/>
                <a:gd name="T26" fmla="*/ 105 w 144"/>
                <a:gd name="T27" fmla="*/ 182 h 245"/>
                <a:gd name="T28" fmla="*/ 107 w 144"/>
                <a:gd name="T29" fmla="*/ 180 h 245"/>
                <a:gd name="T30" fmla="*/ 107 w 144"/>
                <a:gd name="T31" fmla="*/ 177 h 245"/>
                <a:gd name="T32" fmla="*/ 105 w 144"/>
                <a:gd name="T33" fmla="*/ 174 h 245"/>
                <a:gd name="T34" fmla="*/ 102 w 144"/>
                <a:gd name="T35" fmla="*/ 168 h 245"/>
                <a:gd name="T36" fmla="*/ 102 w 144"/>
                <a:gd name="T37" fmla="*/ 168 h 245"/>
                <a:gd name="T38" fmla="*/ 96 w 144"/>
                <a:gd name="T39" fmla="*/ 158 h 245"/>
                <a:gd name="T40" fmla="*/ 96 w 144"/>
                <a:gd name="T41" fmla="*/ 155 h 245"/>
                <a:gd name="T42" fmla="*/ 95 w 144"/>
                <a:gd name="T43" fmla="*/ 149 h 245"/>
                <a:gd name="T44" fmla="*/ 88 w 144"/>
                <a:gd name="T45" fmla="*/ 131 h 245"/>
                <a:gd name="T46" fmla="*/ 88 w 144"/>
                <a:gd name="T47" fmla="*/ 131 h 245"/>
                <a:gd name="T48" fmla="*/ 46 w 144"/>
                <a:gd name="T49" fmla="*/ 53 h 245"/>
                <a:gd name="T50" fmla="*/ 16 w 144"/>
                <a:gd name="T51" fmla="*/ 0 h 245"/>
                <a:gd name="T52" fmla="*/ 0 w 144"/>
                <a:gd name="T53" fmla="*/ 4 h 2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44" h="245">
                  <a:moveTo>
                    <a:pt x="0" y="6"/>
                  </a:moveTo>
                  <a:lnTo>
                    <a:pt x="0" y="6"/>
                  </a:lnTo>
                  <a:lnTo>
                    <a:pt x="24" y="76"/>
                  </a:lnTo>
                  <a:lnTo>
                    <a:pt x="44" y="130"/>
                  </a:lnTo>
                  <a:lnTo>
                    <a:pt x="60" y="169"/>
                  </a:lnTo>
                  <a:lnTo>
                    <a:pt x="74" y="195"/>
                  </a:lnTo>
                  <a:lnTo>
                    <a:pt x="90" y="217"/>
                  </a:lnTo>
                  <a:lnTo>
                    <a:pt x="106" y="235"/>
                  </a:lnTo>
                  <a:lnTo>
                    <a:pt x="114" y="239"/>
                  </a:lnTo>
                  <a:lnTo>
                    <a:pt x="120" y="243"/>
                  </a:lnTo>
                  <a:lnTo>
                    <a:pt x="132" y="245"/>
                  </a:lnTo>
                  <a:lnTo>
                    <a:pt x="142" y="245"/>
                  </a:lnTo>
                  <a:lnTo>
                    <a:pt x="144" y="243"/>
                  </a:lnTo>
                  <a:lnTo>
                    <a:pt x="144" y="239"/>
                  </a:lnTo>
                  <a:lnTo>
                    <a:pt x="142" y="235"/>
                  </a:lnTo>
                  <a:lnTo>
                    <a:pt x="138" y="227"/>
                  </a:lnTo>
                  <a:lnTo>
                    <a:pt x="130" y="213"/>
                  </a:lnTo>
                  <a:lnTo>
                    <a:pt x="130" y="209"/>
                  </a:lnTo>
                  <a:lnTo>
                    <a:pt x="128" y="201"/>
                  </a:lnTo>
                  <a:lnTo>
                    <a:pt x="118" y="177"/>
                  </a:lnTo>
                  <a:lnTo>
                    <a:pt x="62" y="72"/>
                  </a:lnTo>
                  <a:lnTo>
                    <a:pt x="2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6" name="Freeform 573"/>
            <p:cNvSpPr>
              <a:spLocks/>
            </p:cNvSpPr>
            <p:nvPr/>
          </p:nvSpPr>
          <p:spPr bwMode="auto">
            <a:xfrm>
              <a:off x="4751" y="784"/>
              <a:ext cx="167" cy="208"/>
            </a:xfrm>
            <a:custGeom>
              <a:avLst/>
              <a:gdLst>
                <a:gd name="T0" fmla="*/ 0 w 194"/>
                <a:gd name="T1" fmla="*/ 12 h 241"/>
                <a:gd name="T2" fmla="*/ 0 w 194"/>
                <a:gd name="T3" fmla="*/ 12 h 241"/>
                <a:gd name="T4" fmla="*/ 8 w 194"/>
                <a:gd name="T5" fmla="*/ 27 h 241"/>
                <a:gd name="T6" fmla="*/ 25 w 194"/>
                <a:gd name="T7" fmla="*/ 60 h 241"/>
                <a:gd name="T8" fmla="*/ 51 w 194"/>
                <a:gd name="T9" fmla="*/ 97 h 241"/>
                <a:gd name="T10" fmla="*/ 62 w 194"/>
                <a:gd name="T11" fmla="*/ 113 h 241"/>
                <a:gd name="T12" fmla="*/ 72 w 194"/>
                <a:gd name="T13" fmla="*/ 126 h 241"/>
                <a:gd name="T14" fmla="*/ 72 w 194"/>
                <a:gd name="T15" fmla="*/ 126 h 241"/>
                <a:gd name="T16" fmla="*/ 83 w 194"/>
                <a:gd name="T17" fmla="*/ 135 h 241"/>
                <a:gd name="T18" fmla="*/ 93 w 194"/>
                <a:gd name="T19" fmla="*/ 144 h 241"/>
                <a:gd name="T20" fmla="*/ 111 w 194"/>
                <a:gd name="T21" fmla="*/ 157 h 241"/>
                <a:gd name="T22" fmla="*/ 126 w 194"/>
                <a:gd name="T23" fmla="*/ 166 h 241"/>
                <a:gd name="T24" fmla="*/ 133 w 194"/>
                <a:gd name="T25" fmla="*/ 172 h 241"/>
                <a:gd name="T26" fmla="*/ 133 w 194"/>
                <a:gd name="T27" fmla="*/ 172 h 241"/>
                <a:gd name="T28" fmla="*/ 136 w 194"/>
                <a:gd name="T29" fmla="*/ 177 h 241"/>
                <a:gd name="T30" fmla="*/ 139 w 194"/>
                <a:gd name="T31" fmla="*/ 180 h 241"/>
                <a:gd name="T32" fmla="*/ 141 w 194"/>
                <a:gd name="T33" fmla="*/ 180 h 241"/>
                <a:gd name="T34" fmla="*/ 142 w 194"/>
                <a:gd name="T35" fmla="*/ 178 h 241"/>
                <a:gd name="T36" fmla="*/ 144 w 194"/>
                <a:gd name="T37" fmla="*/ 172 h 241"/>
                <a:gd name="T38" fmla="*/ 144 w 194"/>
                <a:gd name="T39" fmla="*/ 172 h 241"/>
                <a:gd name="T40" fmla="*/ 142 w 194"/>
                <a:gd name="T41" fmla="*/ 167 h 241"/>
                <a:gd name="T42" fmla="*/ 141 w 194"/>
                <a:gd name="T43" fmla="*/ 165 h 241"/>
                <a:gd name="T44" fmla="*/ 133 w 194"/>
                <a:gd name="T45" fmla="*/ 151 h 241"/>
                <a:gd name="T46" fmla="*/ 82 w 194"/>
                <a:gd name="T47" fmla="*/ 78 h 241"/>
                <a:gd name="T48" fmla="*/ 82 w 194"/>
                <a:gd name="T49" fmla="*/ 78 h 241"/>
                <a:gd name="T50" fmla="*/ 62 w 194"/>
                <a:gd name="T51" fmla="*/ 52 h 241"/>
                <a:gd name="T52" fmla="*/ 47 w 194"/>
                <a:gd name="T53" fmla="*/ 31 h 241"/>
                <a:gd name="T54" fmla="*/ 34 w 194"/>
                <a:gd name="T55" fmla="*/ 18 h 241"/>
                <a:gd name="T56" fmla="*/ 24 w 194"/>
                <a:gd name="T57" fmla="*/ 9 h 241"/>
                <a:gd name="T58" fmla="*/ 18 w 194"/>
                <a:gd name="T59" fmla="*/ 3 h 241"/>
                <a:gd name="T60" fmla="*/ 12 w 194"/>
                <a:gd name="T61" fmla="*/ 0 h 241"/>
                <a:gd name="T62" fmla="*/ 9 w 194"/>
                <a:gd name="T63" fmla="*/ 0 h 241"/>
                <a:gd name="T64" fmla="*/ 0 w 194"/>
                <a:gd name="T65" fmla="*/ 12 h 2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241">
                  <a:moveTo>
                    <a:pt x="0" y="16"/>
                  </a:moveTo>
                  <a:lnTo>
                    <a:pt x="0" y="16"/>
                  </a:lnTo>
                  <a:lnTo>
                    <a:pt x="10" y="36"/>
                  </a:lnTo>
                  <a:lnTo>
                    <a:pt x="34" y="80"/>
                  </a:lnTo>
                  <a:lnTo>
                    <a:pt x="68" y="130"/>
                  </a:lnTo>
                  <a:lnTo>
                    <a:pt x="84" y="152"/>
                  </a:lnTo>
                  <a:lnTo>
                    <a:pt x="98" y="169"/>
                  </a:lnTo>
                  <a:lnTo>
                    <a:pt x="112" y="181"/>
                  </a:lnTo>
                  <a:lnTo>
                    <a:pt x="126" y="193"/>
                  </a:lnTo>
                  <a:lnTo>
                    <a:pt x="150" y="211"/>
                  </a:lnTo>
                  <a:lnTo>
                    <a:pt x="170" y="223"/>
                  </a:lnTo>
                  <a:lnTo>
                    <a:pt x="180" y="231"/>
                  </a:lnTo>
                  <a:lnTo>
                    <a:pt x="184" y="237"/>
                  </a:lnTo>
                  <a:lnTo>
                    <a:pt x="188" y="241"/>
                  </a:lnTo>
                  <a:lnTo>
                    <a:pt x="190" y="241"/>
                  </a:lnTo>
                  <a:lnTo>
                    <a:pt x="192" y="239"/>
                  </a:lnTo>
                  <a:lnTo>
                    <a:pt x="194" y="231"/>
                  </a:lnTo>
                  <a:lnTo>
                    <a:pt x="192" y="225"/>
                  </a:lnTo>
                  <a:lnTo>
                    <a:pt x="190" y="221"/>
                  </a:lnTo>
                  <a:lnTo>
                    <a:pt x="180" y="203"/>
                  </a:lnTo>
                  <a:lnTo>
                    <a:pt x="110" y="104"/>
                  </a:lnTo>
                  <a:lnTo>
                    <a:pt x="84" y="70"/>
                  </a:lnTo>
                  <a:lnTo>
                    <a:pt x="64" y="42"/>
                  </a:lnTo>
                  <a:lnTo>
                    <a:pt x="46" y="24"/>
                  </a:lnTo>
                  <a:lnTo>
                    <a:pt x="32" y="12"/>
                  </a:lnTo>
                  <a:lnTo>
                    <a:pt x="24" y="4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7" name="Freeform 574"/>
            <p:cNvSpPr>
              <a:spLocks/>
            </p:cNvSpPr>
            <p:nvPr/>
          </p:nvSpPr>
          <p:spPr bwMode="auto">
            <a:xfrm>
              <a:off x="4689" y="798"/>
              <a:ext cx="55" cy="242"/>
            </a:xfrm>
            <a:custGeom>
              <a:avLst/>
              <a:gdLst>
                <a:gd name="T0" fmla="*/ 19 w 64"/>
                <a:gd name="T1" fmla="*/ 8 h 281"/>
                <a:gd name="T2" fmla="*/ 19 w 64"/>
                <a:gd name="T3" fmla="*/ 8 h 281"/>
                <a:gd name="T4" fmla="*/ 34 w 64"/>
                <a:gd name="T5" fmla="*/ 71 h 281"/>
                <a:gd name="T6" fmla="*/ 45 w 64"/>
                <a:gd name="T7" fmla="*/ 121 h 281"/>
                <a:gd name="T8" fmla="*/ 47 w 64"/>
                <a:gd name="T9" fmla="*/ 140 h 281"/>
                <a:gd name="T10" fmla="*/ 47 w 64"/>
                <a:gd name="T11" fmla="*/ 155 h 281"/>
                <a:gd name="T12" fmla="*/ 47 w 64"/>
                <a:gd name="T13" fmla="*/ 155 h 281"/>
                <a:gd name="T14" fmla="*/ 43 w 64"/>
                <a:gd name="T15" fmla="*/ 174 h 281"/>
                <a:gd name="T16" fmla="*/ 39 w 64"/>
                <a:gd name="T17" fmla="*/ 195 h 281"/>
                <a:gd name="T18" fmla="*/ 35 w 64"/>
                <a:gd name="T19" fmla="*/ 202 h 281"/>
                <a:gd name="T20" fmla="*/ 33 w 64"/>
                <a:gd name="T21" fmla="*/ 207 h 281"/>
                <a:gd name="T22" fmla="*/ 31 w 64"/>
                <a:gd name="T23" fmla="*/ 208 h 281"/>
                <a:gd name="T24" fmla="*/ 28 w 64"/>
                <a:gd name="T25" fmla="*/ 207 h 281"/>
                <a:gd name="T26" fmla="*/ 28 w 64"/>
                <a:gd name="T27" fmla="*/ 207 h 281"/>
                <a:gd name="T28" fmla="*/ 24 w 64"/>
                <a:gd name="T29" fmla="*/ 196 h 281"/>
                <a:gd name="T30" fmla="*/ 18 w 64"/>
                <a:gd name="T31" fmla="*/ 184 h 281"/>
                <a:gd name="T32" fmla="*/ 13 w 64"/>
                <a:gd name="T33" fmla="*/ 171 h 281"/>
                <a:gd name="T34" fmla="*/ 12 w 64"/>
                <a:gd name="T35" fmla="*/ 163 h 281"/>
                <a:gd name="T36" fmla="*/ 10 w 64"/>
                <a:gd name="T37" fmla="*/ 152 h 281"/>
                <a:gd name="T38" fmla="*/ 10 w 64"/>
                <a:gd name="T39" fmla="*/ 152 h 281"/>
                <a:gd name="T40" fmla="*/ 10 w 64"/>
                <a:gd name="T41" fmla="*/ 126 h 281"/>
                <a:gd name="T42" fmla="*/ 12 w 64"/>
                <a:gd name="T43" fmla="*/ 95 h 281"/>
                <a:gd name="T44" fmla="*/ 12 w 64"/>
                <a:gd name="T45" fmla="*/ 64 h 281"/>
                <a:gd name="T46" fmla="*/ 12 w 64"/>
                <a:gd name="T47" fmla="*/ 51 h 281"/>
                <a:gd name="T48" fmla="*/ 9 w 64"/>
                <a:gd name="T49" fmla="*/ 39 h 281"/>
                <a:gd name="T50" fmla="*/ 9 w 64"/>
                <a:gd name="T51" fmla="*/ 39 h 281"/>
                <a:gd name="T52" fmla="*/ 0 w 64"/>
                <a:gd name="T53" fmla="*/ 0 h 281"/>
                <a:gd name="T54" fmla="*/ 19 w 64"/>
                <a:gd name="T55" fmla="*/ 8 h 28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4" h="281">
                  <a:moveTo>
                    <a:pt x="26" y="10"/>
                  </a:moveTo>
                  <a:lnTo>
                    <a:pt x="26" y="10"/>
                  </a:lnTo>
                  <a:lnTo>
                    <a:pt x="46" y="96"/>
                  </a:lnTo>
                  <a:lnTo>
                    <a:pt x="60" y="163"/>
                  </a:lnTo>
                  <a:lnTo>
                    <a:pt x="64" y="189"/>
                  </a:lnTo>
                  <a:lnTo>
                    <a:pt x="64" y="209"/>
                  </a:lnTo>
                  <a:lnTo>
                    <a:pt x="58" y="235"/>
                  </a:lnTo>
                  <a:lnTo>
                    <a:pt x="52" y="263"/>
                  </a:lnTo>
                  <a:lnTo>
                    <a:pt x="48" y="273"/>
                  </a:lnTo>
                  <a:lnTo>
                    <a:pt x="44" y="279"/>
                  </a:lnTo>
                  <a:lnTo>
                    <a:pt x="42" y="281"/>
                  </a:lnTo>
                  <a:lnTo>
                    <a:pt x="38" y="279"/>
                  </a:lnTo>
                  <a:lnTo>
                    <a:pt x="32" y="265"/>
                  </a:lnTo>
                  <a:lnTo>
                    <a:pt x="24" y="249"/>
                  </a:lnTo>
                  <a:lnTo>
                    <a:pt x="18" y="231"/>
                  </a:lnTo>
                  <a:lnTo>
                    <a:pt x="16" y="219"/>
                  </a:lnTo>
                  <a:lnTo>
                    <a:pt x="14" y="205"/>
                  </a:lnTo>
                  <a:lnTo>
                    <a:pt x="14" y="169"/>
                  </a:lnTo>
                  <a:lnTo>
                    <a:pt x="16" y="128"/>
                  </a:lnTo>
                  <a:lnTo>
                    <a:pt x="16" y="86"/>
                  </a:lnTo>
                  <a:lnTo>
                    <a:pt x="16" y="68"/>
                  </a:lnTo>
                  <a:lnTo>
                    <a:pt x="12" y="52"/>
                  </a:lnTo>
                  <a:lnTo>
                    <a:pt x="0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8" name="Freeform 575"/>
            <p:cNvSpPr>
              <a:spLocks/>
            </p:cNvSpPr>
            <p:nvPr/>
          </p:nvSpPr>
          <p:spPr bwMode="auto">
            <a:xfrm>
              <a:off x="4496" y="745"/>
              <a:ext cx="183" cy="172"/>
            </a:xfrm>
            <a:custGeom>
              <a:avLst/>
              <a:gdLst>
                <a:gd name="T0" fmla="*/ 143 w 212"/>
                <a:gd name="T1" fmla="*/ 0 h 200"/>
                <a:gd name="T2" fmla="*/ 143 w 212"/>
                <a:gd name="T3" fmla="*/ 0 h 200"/>
                <a:gd name="T4" fmla="*/ 142 w 212"/>
                <a:gd name="T5" fmla="*/ 2 h 200"/>
                <a:gd name="T6" fmla="*/ 117 w 212"/>
                <a:gd name="T7" fmla="*/ 19 h 200"/>
                <a:gd name="T8" fmla="*/ 117 w 212"/>
                <a:gd name="T9" fmla="*/ 19 h 200"/>
                <a:gd name="T10" fmla="*/ 94 w 212"/>
                <a:gd name="T11" fmla="*/ 39 h 200"/>
                <a:gd name="T12" fmla="*/ 66 w 212"/>
                <a:gd name="T13" fmla="*/ 62 h 200"/>
                <a:gd name="T14" fmla="*/ 41 w 212"/>
                <a:gd name="T15" fmla="*/ 89 h 200"/>
                <a:gd name="T16" fmla="*/ 30 w 212"/>
                <a:gd name="T17" fmla="*/ 101 h 200"/>
                <a:gd name="T18" fmla="*/ 21 w 212"/>
                <a:gd name="T19" fmla="*/ 113 h 200"/>
                <a:gd name="T20" fmla="*/ 21 w 212"/>
                <a:gd name="T21" fmla="*/ 113 h 200"/>
                <a:gd name="T22" fmla="*/ 2 w 212"/>
                <a:gd name="T23" fmla="*/ 142 h 200"/>
                <a:gd name="T24" fmla="*/ 0 w 212"/>
                <a:gd name="T25" fmla="*/ 145 h 200"/>
                <a:gd name="T26" fmla="*/ 0 w 212"/>
                <a:gd name="T27" fmla="*/ 148 h 200"/>
                <a:gd name="T28" fmla="*/ 2 w 212"/>
                <a:gd name="T29" fmla="*/ 148 h 200"/>
                <a:gd name="T30" fmla="*/ 6 w 212"/>
                <a:gd name="T31" fmla="*/ 148 h 200"/>
                <a:gd name="T32" fmla="*/ 6 w 212"/>
                <a:gd name="T33" fmla="*/ 148 h 200"/>
                <a:gd name="T34" fmla="*/ 12 w 212"/>
                <a:gd name="T35" fmla="*/ 146 h 200"/>
                <a:gd name="T36" fmla="*/ 19 w 212"/>
                <a:gd name="T37" fmla="*/ 142 h 200"/>
                <a:gd name="T38" fmla="*/ 30 w 212"/>
                <a:gd name="T39" fmla="*/ 136 h 200"/>
                <a:gd name="T40" fmla="*/ 41 w 212"/>
                <a:gd name="T41" fmla="*/ 129 h 200"/>
                <a:gd name="T42" fmla="*/ 54 w 212"/>
                <a:gd name="T43" fmla="*/ 119 h 200"/>
                <a:gd name="T44" fmla="*/ 68 w 212"/>
                <a:gd name="T45" fmla="*/ 105 h 200"/>
                <a:gd name="T46" fmla="*/ 86 w 212"/>
                <a:gd name="T47" fmla="*/ 89 h 200"/>
                <a:gd name="T48" fmla="*/ 106 w 212"/>
                <a:gd name="T49" fmla="*/ 70 h 200"/>
                <a:gd name="T50" fmla="*/ 106 w 212"/>
                <a:gd name="T51" fmla="*/ 70 h 200"/>
                <a:gd name="T52" fmla="*/ 158 w 212"/>
                <a:gd name="T53" fmla="*/ 13 h 200"/>
                <a:gd name="T54" fmla="*/ 143 w 212"/>
                <a:gd name="T55" fmla="*/ 0 h 2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2" h="200">
                  <a:moveTo>
                    <a:pt x="192" y="0"/>
                  </a:moveTo>
                  <a:lnTo>
                    <a:pt x="192" y="0"/>
                  </a:lnTo>
                  <a:lnTo>
                    <a:pt x="190" y="2"/>
                  </a:lnTo>
                  <a:lnTo>
                    <a:pt x="158" y="26"/>
                  </a:lnTo>
                  <a:lnTo>
                    <a:pt x="126" y="52"/>
                  </a:lnTo>
                  <a:lnTo>
                    <a:pt x="88" y="84"/>
                  </a:lnTo>
                  <a:lnTo>
                    <a:pt x="54" y="120"/>
                  </a:lnTo>
                  <a:lnTo>
                    <a:pt x="40" y="136"/>
                  </a:lnTo>
                  <a:lnTo>
                    <a:pt x="28" y="152"/>
                  </a:lnTo>
                  <a:lnTo>
                    <a:pt x="2" y="192"/>
                  </a:lnTo>
                  <a:lnTo>
                    <a:pt x="0" y="196"/>
                  </a:lnTo>
                  <a:lnTo>
                    <a:pt x="0" y="200"/>
                  </a:lnTo>
                  <a:lnTo>
                    <a:pt x="2" y="200"/>
                  </a:lnTo>
                  <a:lnTo>
                    <a:pt x="8" y="200"/>
                  </a:lnTo>
                  <a:lnTo>
                    <a:pt x="16" y="198"/>
                  </a:lnTo>
                  <a:lnTo>
                    <a:pt x="26" y="192"/>
                  </a:lnTo>
                  <a:lnTo>
                    <a:pt x="40" y="184"/>
                  </a:lnTo>
                  <a:lnTo>
                    <a:pt x="54" y="174"/>
                  </a:lnTo>
                  <a:lnTo>
                    <a:pt x="72" y="160"/>
                  </a:lnTo>
                  <a:lnTo>
                    <a:pt x="92" y="142"/>
                  </a:lnTo>
                  <a:lnTo>
                    <a:pt x="116" y="120"/>
                  </a:lnTo>
                  <a:lnTo>
                    <a:pt x="142" y="94"/>
                  </a:lnTo>
                  <a:lnTo>
                    <a:pt x="212" y="1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09" name="Freeform 576"/>
            <p:cNvSpPr>
              <a:spLocks/>
            </p:cNvSpPr>
            <p:nvPr/>
          </p:nvSpPr>
          <p:spPr bwMode="auto">
            <a:xfrm>
              <a:off x="4543" y="762"/>
              <a:ext cx="151" cy="202"/>
            </a:xfrm>
            <a:custGeom>
              <a:avLst/>
              <a:gdLst>
                <a:gd name="T0" fmla="*/ 118 w 176"/>
                <a:gd name="T1" fmla="*/ 0 h 235"/>
                <a:gd name="T2" fmla="*/ 118 w 176"/>
                <a:gd name="T3" fmla="*/ 0 h 235"/>
                <a:gd name="T4" fmla="*/ 80 w 176"/>
                <a:gd name="T5" fmla="*/ 39 h 235"/>
                <a:gd name="T6" fmla="*/ 50 w 176"/>
                <a:gd name="T7" fmla="*/ 71 h 235"/>
                <a:gd name="T8" fmla="*/ 29 w 176"/>
                <a:gd name="T9" fmla="*/ 95 h 235"/>
                <a:gd name="T10" fmla="*/ 29 w 176"/>
                <a:gd name="T11" fmla="*/ 95 h 235"/>
                <a:gd name="T12" fmla="*/ 18 w 176"/>
                <a:gd name="T13" fmla="*/ 113 h 235"/>
                <a:gd name="T14" fmla="*/ 8 w 176"/>
                <a:gd name="T15" fmla="*/ 130 h 235"/>
                <a:gd name="T16" fmla="*/ 2 w 176"/>
                <a:gd name="T17" fmla="*/ 145 h 235"/>
                <a:gd name="T18" fmla="*/ 0 w 176"/>
                <a:gd name="T19" fmla="*/ 153 h 235"/>
                <a:gd name="T20" fmla="*/ 2 w 176"/>
                <a:gd name="T21" fmla="*/ 157 h 235"/>
                <a:gd name="T22" fmla="*/ 2 w 176"/>
                <a:gd name="T23" fmla="*/ 157 h 235"/>
                <a:gd name="T24" fmla="*/ 4 w 176"/>
                <a:gd name="T25" fmla="*/ 166 h 235"/>
                <a:gd name="T26" fmla="*/ 8 w 176"/>
                <a:gd name="T27" fmla="*/ 172 h 235"/>
                <a:gd name="T28" fmla="*/ 9 w 176"/>
                <a:gd name="T29" fmla="*/ 174 h 235"/>
                <a:gd name="T30" fmla="*/ 10 w 176"/>
                <a:gd name="T31" fmla="*/ 172 h 235"/>
                <a:gd name="T32" fmla="*/ 13 w 176"/>
                <a:gd name="T33" fmla="*/ 169 h 235"/>
                <a:gd name="T34" fmla="*/ 18 w 176"/>
                <a:gd name="T35" fmla="*/ 163 h 235"/>
                <a:gd name="T36" fmla="*/ 18 w 176"/>
                <a:gd name="T37" fmla="*/ 163 h 235"/>
                <a:gd name="T38" fmla="*/ 23 w 176"/>
                <a:gd name="T39" fmla="*/ 155 h 235"/>
                <a:gd name="T40" fmla="*/ 27 w 176"/>
                <a:gd name="T41" fmla="*/ 153 h 235"/>
                <a:gd name="T42" fmla="*/ 33 w 176"/>
                <a:gd name="T43" fmla="*/ 149 h 235"/>
                <a:gd name="T44" fmla="*/ 43 w 176"/>
                <a:gd name="T45" fmla="*/ 136 h 235"/>
                <a:gd name="T46" fmla="*/ 43 w 176"/>
                <a:gd name="T47" fmla="*/ 136 h 235"/>
                <a:gd name="T48" fmla="*/ 94 w 176"/>
                <a:gd name="T49" fmla="*/ 64 h 235"/>
                <a:gd name="T50" fmla="*/ 130 w 176"/>
                <a:gd name="T51" fmla="*/ 12 h 235"/>
                <a:gd name="T52" fmla="*/ 118 w 176"/>
                <a:gd name="T53" fmla="*/ 0 h 23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6" h="235">
                  <a:moveTo>
                    <a:pt x="160" y="0"/>
                  </a:moveTo>
                  <a:lnTo>
                    <a:pt x="160" y="0"/>
                  </a:lnTo>
                  <a:lnTo>
                    <a:pt x="108" y="52"/>
                  </a:lnTo>
                  <a:lnTo>
                    <a:pt x="68" y="96"/>
                  </a:lnTo>
                  <a:lnTo>
                    <a:pt x="40" y="128"/>
                  </a:lnTo>
                  <a:lnTo>
                    <a:pt x="24" y="152"/>
                  </a:lnTo>
                  <a:lnTo>
                    <a:pt x="10" y="176"/>
                  </a:lnTo>
                  <a:lnTo>
                    <a:pt x="2" y="197"/>
                  </a:lnTo>
                  <a:lnTo>
                    <a:pt x="0" y="207"/>
                  </a:lnTo>
                  <a:lnTo>
                    <a:pt x="2" y="213"/>
                  </a:lnTo>
                  <a:lnTo>
                    <a:pt x="6" y="225"/>
                  </a:lnTo>
                  <a:lnTo>
                    <a:pt x="10" y="233"/>
                  </a:lnTo>
                  <a:lnTo>
                    <a:pt x="12" y="235"/>
                  </a:lnTo>
                  <a:lnTo>
                    <a:pt x="14" y="233"/>
                  </a:lnTo>
                  <a:lnTo>
                    <a:pt x="18" y="229"/>
                  </a:lnTo>
                  <a:lnTo>
                    <a:pt x="24" y="221"/>
                  </a:lnTo>
                  <a:lnTo>
                    <a:pt x="32" y="209"/>
                  </a:lnTo>
                  <a:lnTo>
                    <a:pt x="36" y="207"/>
                  </a:lnTo>
                  <a:lnTo>
                    <a:pt x="44" y="201"/>
                  </a:lnTo>
                  <a:lnTo>
                    <a:pt x="58" y="184"/>
                  </a:lnTo>
                  <a:lnTo>
                    <a:pt x="128" y="86"/>
                  </a:lnTo>
                  <a:lnTo>
                    <a:pt x="176" y="16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0" name="Freeform 577"/>
            <p:cNvSpPr>
              <a:spLocks/>
            </p:cNvSpPr>
            <p:nvPr/>
          </p:nvSpPr>
          <p:spPr bwMode="auto">
            <a:xfrm>
              <a:off x="4593" y="774"/>
              <a:ext cx="119" cy="235"/>
            </a:xfrm>
            <a:custGeom>
              <a:avLst/>
              <a:gdLst>
                <a:gd name="T0" fmla="*/ 86 w 138"/>
                <a:gd name="T1" fmla="*/ 0 h 273"/>
                <a:gd name="T2" fmla="*/ 86 w 138"/>
                <a:gd name="T3" fmla="*/ 0 h 273"/>
                <a:gd name="T4" fmla="*/ 78 w 138"/>
                <a:gd name="T5" fmla="*/ 13 h 273"/>
                <a:gd name="T6" fmla="*/ 57 w 138"/>
                <a:gd name="T7" fmla="*/ 45 h 273"/>
                <a:gd name="T8" fmla="*/ 33 w 138"/>
                <a:gd name="T9" fmla="*/ 83 h 273"/>
                <a:gd name="T10" fmla="*/ 24 w 138"/>
                <a:gd name="T11" fmla="*/ 102 h 273"/>
                <a:gd name="T12" fmla="*/ 16 w 138"/>
                <a:gd name="T13" fmla="*/ 117 h 273"/>
                <a:gd name="T14" fmla="*/ 16 w 138"/>
                <a:gd name="T15" fmla="*/ 117 h 273"/>
                <a:gd name="T16" fmla="*/ 14 w 138"/>
                <a:gd name="T17" fmla="*/ 131 h 273"/>
                <a:gd name="T18" fmla="*/ 10 w 138"/>
                <a:gd name="T19" fmla="*/ 143 h 273"/>
                <a:gd name="T20" fmla="*/ 6 w 138"/>
                <a:gd name="T21" fmla="*/ 165 h 273"/>
                <a:gd name="T22" fmla="*/ 4 w 138"/>
                <a:gd name="T23" fmla="*/ 182 h 273"/>
                <a:gd name="T24" fmla="*/ 2 w 138"/>
                <a:gd name="T25" fmla="*/ 190 h 273"/>
                <a:gd name="T26" fmla="*/ 2 w 138"/>
                <a:gd name="T27" fmla="*/ 190 h 273"/>
                <a:gd name="T28" fmla="*/ 0 w 138"/>
                <a:gd name="T29" fmla="*/ 196 h 273"/>
                <a:gd name="T30" fmla="*/ 0 w 138"/>
                <a:gd name="T31" fmla="*/ 201 h 273"/>
                <a:gd name="T32" fmla="*/ 0 w 138"/>
                <a:gd name="T33" fmla="*/ 202 h 273"/>
                <a:gd name="T34" fmla="*/ 2 w 138"/>
                <a:gd name="T35" fmla="*/ 202 h 273"/>
                <a:gd name="T36" fmla="*/ 8 w 138"/>
                <a:gd name="T37" fmla="*/ 201 h 273"/>
                <a:gd name="T38" fmla="*/ 8 w 138"/>
                <a:gd name="T39" fmla="*/ 201 h 273"/>
                <a:gd name="T40" fmla="*/ 10 w 138"/>
                <a:gd name="T41" fmla="*/ 198 h 273"/>
                <a:gd name="T42" fmla="*/ 14 w 138"/>
                <a:gd name="T43" fmla="*/ 195 h 273"/>
                <a:gd name="T44" fmla="*/ 22 w 138"/>
                <a:gd name="T45" fmla="*/ 182 h 273"/>
                <a:gd name="T46" fmla="*/ 64 w 138"/>
                <a:gd name="T47" fmla="*/ 104 h 273"/>
                <a:gd name="T48" fmla="*/ 64 w 138"/>
                <a:gd name="T49" fmla="*/ 104 h 273"/>
                <a:gd name="T50" fmla="*/ 78 w 138"/>
                <a:gd name="T51" fmla="*/ 74 h 273"/>
                <a:gd name="T52" fmla="*/ 89 w 138"/>
                <a:gd name="T53" fmla="*/ 52 h 273"/>
                <a:gd name="T54" fmla="*/ 97 w 138"/>
                <a:gd name="T55" fmla="*/ 34 h 273"/>
                <a:gd name="T56" fmla="*/ 101 w 138"/>
                <a:gd name="T57" fmla="*/ 21 h 273"/>
                <a:gd name="T58" fmla="*/ 103 w 138"/>
                <a:gd name="T59" fmla="*/ 12 h 273"/>
                <a:gd name="T60" fmla="*/ 103 w 138"/>
                <a:gd name="T61" fmla="*/ 8 h 273"/>
                <a:gd name="T62" fmla="*/ 101 w 138"/>
                <a:gd name="T63" fmla="*/ 3 h 273"/>
                <a:gd name="T64" fmla="*/ 86 w 138"/>
                <a:gd name="T65" fmla="*/ 0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8" h="273">
                  <a:moveTo>
                    <a:pt x="116" y="0"/>
                  </a:moveTo>
                  <a:lnTo>
                    <a:pt x="116" y="0"/>
                  </a:lnTo>
                  <a:lnTo>
                    <a:pt x="104" y="18"/>
                  </a:lnTo>
                  <a:lnTo>
                    <a:pt x="76" y="60"/>
                  </a:lnTo>
                  <a:lnTo>
                    <a:pt x="44" y="112"/>
                  </a:lnTo>
                  <a:lnTo>
                    <a:pt x="32" y="138"/>
                  </a:lnTo>
                  <a:lnTo>
                    <a:pt x="22" y="158"/>
                  </a:lnTo>
                  <a:lnTo>
                    <a:pt x="18" y="176"/>
                  </a:lnTo>
                  <a:lnTo>
                    <a:pt x="14" y="193"/>
                  </a:lnTo>
                  <a:lnTo>
                    <a:pt x="8" y="223"/>
                  </a:lnTo>
                  <a:lnTo>
                    <a:pt x="6" y="245"/>
                  </a:lnTo>
                  <a:lnTo>
                    <a:pt x="2" y="257"/>
                  </a:lnTo>
                  <a:lnTo>
                    <a:pt x="0" y="265"/>
                  </a:lnTo>
                  <a:lnTo>
                    <a:pt x="0" y="271"/>
                  </a:lnTo>
                  <a:lnTo>
                    <a:pt x="0" y="273"/>
                  </a:lnTo>
                  <a:lnTo>
                    <a:pt x="2" y="273"/>
                  </a:lnTo>
                  <a:lnTo>
                    <a:pt x="10" y="271"/>
                  </a:lnTo>
                  <a:lnTo>
                    <a:pt x="14" y="267"/>
                  </a:lnTo>
                  <a:lnTo>
                    <a:pt x="18" y="263"/>
                  </a:lnTo>
                  <a:lnTo>
                    <a:pt x="30" y="245"/>
                  </a:lnTo>
                  <a:lnTo>
                    <a:pt x="86" y="140"/>
                  </a:lnTo>
                  <a:lnTo>
                    <a:pt x="106" y="100"/>
                  </a:lnTo>
                  <a:lnTo>
                    <a:pt x="120" y="70"/>
                  </a:lnTo>
                  <a:lnTo>
                    <a:pt x="130" y="46"/>
                  </a:lnTo>
                  <a:lnTo>
                    <a:pt x="136" y="28"/>
                  </a:lnTo>
                  <a:lnTo>
                    <a:pt x="138" y="16"/>
                  </a:lnTo>
                  <a:lnTo>
                    <a:pt x="138" y="10"/>
                  </a:lnTo>
                  <a:lnTo>
                    <a:pt x="136" y="4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1" name="Freeform 578"/>
            <p:cNvSpPr>
              <a:spLocks/>
            </p:cNvSpPr>
            <p:nvPr/>
          </p:nvSpPr>
          <p:spPr bwMode="auto">
            <a:xfrm>
              <a:off x="4464" y="719"/>
              <a:ext cx="204" cy="143"/>
            </a:xfrm>
            <a:custGeom>
              <a:avLst/>
              <a:gdLst>
                <a:gd name="T0" fmla="*/ 175 w 238"/>
                <a:gd name="T1" fmla="*/ 21 h 166"/>
                <a:gd name="T2" fmla="*/ 175 w 238"/>
                <a:gd name="T3" fmla="*/ 21 h 166"/>
                <a:gd name="T4" fmla="*/ 123 w 238"/>
                <a:gd name="T5" fmla="*/ 64 h 166"/>
                <a:gd name="T6" fmla="*/ 84 w 238"/>
                <a:gd name="T7" fmla="*/ 95 h 166"/>
                <a:gd name="T8" fmla="*/ 68 w 238"/>
                <a:gd name="T9" fmla="*/ 107 h 166"/>
                <a:gd name="T10" fmla="*/ 56 w 238"/>
                <a:gd name="T11" fmla="*/ 113 h 166"/>
                <a:gd name="T12" fmla="*/ 56 w 238"/>
                <a:gd name="T13" fmla="*/ 113 h 166"/>
                <a:gd name="T14" fmla="*/ 35 w 238"/>
                <a:gd name="T15" fmla="*/ 119 h 166"/>
                <a:gd name="T16" fmla="*/ 16 w 238"/>
                <a:gd name="T17" fmla="*/ 123 h 166"/>
                <a:gd name="T18" fmla="*/ 9 w 238"/>
                <a:gd name="T19" fmla="*/ 123 h 166"/>
                <a:gd name="T20" fmla="*/ 3 w 238"/>
                <a:gd name="T21" fmla="*/ 123 h 166"/>
                <a:gd name="T22" fmla="*/ 0 w 238"/>
                <a:gd name="T23" fmla="*/ 121 h 166"/>
                <a:gd name="T24" fmla="*/ 2 w 238"/>
                <a:gd name="T25" fmla="*/ 121 h 166"/>
                <a:gd name="T26" fmla="*/ 2 w 238"/>
                <a:gd name="T27" fmla="*/ 121 h 166"/>
                <a:gd name="T28" fmla="*/ 9 w 238"/>
                <a:gd name="T29" fmla="*/ 111 h 166"/>
                <a:gd name="T30" fmla="*/ 16 w 238"/>
                <a:gd name="T31" fmla="*/ 101 h 166"/>
                <a:gd name="T32" fmla="*/ 25 w 238"/>
                <a:gd name="T33" fmla="*/ 89 h 166"/>
                <a:gd name="T34" fmla="*/ 33 w 238"/>
                <a:gd name="T35" fmla="*/ 84 h 166"/>
                <a:gd name="T36" fmla="*/ 41 w 238"/>
                <a:gd name="T37" fmla="*/ 78 h 166"/>
                <a:gd name="T38" fmla="*/ 41 w 238"/>
                <a:gd name="T39" fmla="*/ 78 h 166"/>
                <a:gd name="T40" fmla="*/ 64 w 238"/>
                <a:gd name="T41" fmla="*/ 67 h 166"/>
                <a:gd name="T42" fmla="*/ 94 w 238"/>
                <a:gd name="T43" fmla="*/ 53 h 166"/>
                <a:gd name="T44" fmla="*/ 121 w 238"/>
                <a:gd name="T45" fmla="*/ 40 h 166"/>
                <a:gd name="T46" fmla="*/ 132 w 238"/>
                <a:gd name="T47" fmla="*/ 34 h 166"/>
                <a:gd name="T48" fmla="*/ 142 w 238"/>
                <a:gd name="T49" fmla="*/ 27 h 166"/>
                <a:gd name="T50" fmla="*/ 142 w 238"/>
                <a:gd name="T51" fmla="*/ 27 h 166"/>
                <a:gd name="T52" fmla="*/ 172 w 238"/>
                <a:gd name="T53" fmla="*/ 0 h 166"/>
                <a:gd name="T54" fmla="*/ 175 w 238"/>
                <a:gd name="T55" fmla="*/ 21 h 16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38" h="166">
                  <a:moveTo>
                    <a:pt x="238" y="28"/>
                  </a:moveTo>
                  <a:lnTo>
                    <a:pt x="238" y="28"/>
                  </a:lnTo>
                  <a:lnTo>
                    <a:pt x="168" y="86"/>
                  </a:lnTo>
                  <a:lnTo>
                    <a:pt x="114" y="128"/>
                  </a:lnTo>
                  <a:lnTo>
                    <a:pt x="92" y="144"/>
                  </a:lnTo>
                  <a:lnTo>
                    <a:pt x="76" y="152"/>
                  </a:lnTo>
                  <a:lnTo>
                    <a:pt x="48" y="160"/>
                  </a:lnTo>
                  <a:lnTo>
                    <a:pt x="22" y="166"/>
                  </a:lnTo>
                  <a:lnTo>
                    <a:pt x="12" y="166"/>
                  </a:lnTo>
                  <a:lnTo>
                    <a:pt x="4" y="166"/>
                  </a:lnTo>
                  <a:lnTo>
                    <a:pt x="0" y="164"/>
                  </a:lnTo>
                  <a:lnTo>
                    <a:pt x="2" y="162"/>
                  </a:lnTo>
                  <a:lnTo>
                    <a:pt x="12" y="150"/>
                  </a:lnTo>
                  <a:lnTo>
                    <a:pt x="22" y="136"/>
                  </a:lnTo>
                  <a:lnTo>
                    <a:pt x="34" y="120"/>
                  </a:lnTo>
                  <a:lnTo>
                    <a:pt x="44" y="114"/>
                  </a:lnTo>
                  <a:lnTo>
                    <a:pt x="56" y="106"/>
                  </a:lnTo>
                  <a:lnTo>
                    <a:pt x="88" y="90"/>
                  </a:lnTo>
                  <a:lnTo>
                    <a:pt x="128" y="72"/>
                  </a:lnTo>
                  <a:lnTo>
                    <a:pt x="164" y="54"/>
                  </a:lnTo>
                  <a:lnTo>
                    <a:pt x="180" y="46"/>
                  </a:lnTo>
                  <a:lnTo>
                    <a:pt x="194" y="36"/>
                  </a:lnTo>
                  <a:lnTo>
                    <a:pt x="234" y="0"/>
                  </a:lnTo>
                  <a:lnTo>
                    <a:pt x="238" y="2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2" name="Freeform 579"/>
            <p:cNvSpPr>
              <a:spLocks/>
            </p:cNvSpPr>
            <p:nvPr/>
          </p:nvSpPr>
          <p:spPr bwMode="auto">
            <a:xfrm>
              <a:off x="4448" y="599"/>
              <a:ext cx="222" cy="117"/>
            </a:xfrm>
            <a:custGeom>
              <a:avLst/>
              <a:gdLst>
                <a:gd name="T0" fmla="*/ 181 w 258"/>
                <a:gd name="T1" fmla="*/ 101 h 136"/>
                <a:gd name="T2" fmla="*/ 181 w 258"/>
                <a:gd name="T3" fmla="*/ 101 h 136"/>
                <a:gd name="T4" fmla="*/ 178 w 258"/>
                <a:gd name="T5" fmla="*/ 99 h 136"/>
                <a:gd name="T6" fmla="*/ 151 w 258"/>
                <a:gd name="T7" fmla="*/ 89 h 136"/>
                <a:gd name="T8" fmla="*/ 151 w 258"/>
                <a:gd name="T9" fmla="*/ 89 h 136"/>
                <a:gd name="T10" fmla="*/ 121 w 258"/>
                <a:gd name="T11" fmla="*/ 78 h 136"/>
                <a:gd name="T12" fmla="*/ 89 w 258"/>
                <a:gd name="T13" fmla="*/ 64 h 136"/>
                <a:gd name="T14" fmla="*/ 56 w 258"/>
                <a:gd name="T15" fmla="*/ 46 h 136"/>
                <a:gd name="T16" fmla="*/ 43 w 258"/>
                <a:gd name="T17" fmla="*/ 39 h 136"/>
                <a:gd name="T18" fmla="*/ 33 w 258"/>
                <a:gd name="T19" fmla="*/ 29 h 136"/>
                <a:gd name="T20" fmla="*/ 33 w 258"/>
                <a:gd name="T21" fmla="*/ 29 h 136"/>
                <a:gd name="T22" fmla="*/ 4 w 258"/>
                <a:gd name="T23" fmla="*/ 8 h 136"/>
                <a:gd name="T24" fmla="*/ 2 w 258"/>
                <a:gd name="T25" fmla="*/ 4 h 136"/>
                <a:gd name="T26" fmla="*/ 0 w 258"/>
                <a:gd name="T27" fmla="*/ 2 h 136"/>
                <a:gd name="T28" fmla="*/ 2 w 258"/>
                <a:gd name="T29" fmla="*/ 0 h 136"/>
                <a:gd name="T30" fmla="*/ 6 w 258"/>
                <a:gd name="T31" fmla="*/ 0 h 136"/>
                <a:gd name="T32" fmla="*/ 6 w 258"/>
                <a:gd name="T33" fmla="*/ 0 h 136"/>
                <a:gd name="T34" fmla="*/ 13 w 258"/>
                <a:gd name="T35" fmla="*/ 0 h 136"/>
                <a:gd name="T36" fmla="*/ 21 w 258"/>
                <a:gd name="T37" fmla="*/ 0 h 136"/>
                <a:gd name="T38" fmla="*/ 33 w 258"/>
                <a:gd name="T39" fmla="*/ 3 h 136"/>
                <a:gd name="T40" fmla="*/ 46 w 258"/>
                <a:gd name="T41" fmla="*/ 8 h 136"/>
                <a:gd name="T42" fmla="*/ 61 w 258"/>
                <a:gd name="T43" fmla="*/ 13 h 136"/>
                <a:gd name="T44" fmla="*/ 80 w 258"/>
                <a:gd name="T45" fmla="*/ 22 h 136"/>
                <a:gd name="T46" fmla="*/ 101 w 258"/>
                <a:gd name="T47" fmla="*/ 33 h 136"/>
                <a:gd name="T48" fmla="*/ 125 w 258"/>
                <a:gd name="T49" fmla="*/ 46 h 136"/>
                <a:gd name="T50" fmla="*/ 125 w 258"/>
                <a:gd name="T51" fmla="*/ 46 h 136"/>
                <a:gd name="T52" fmla="*/ 191 w 258"/>
                <a:gd name="T53" fmla="*/ 84 h 136"/>
                <a:gd name="T54" fmla="*/ 181 w 258"/>
                <a:gd name="T55" fmla="*/ 101 h 1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58" h="136">
                  <a:moveTo>
                    <a:pt x="244" y="136"/>
                  </a:moveTo>
                  <a:lnTo>
                    <a:pt x="244" y="136"/>
                  </a:lnTo>
                  <a:lnTo>
                    <a:pt x="240" y="134"/>
                  </a:lnTo>
                  <a:lnTo>
                    <a:pt x="204" y="120"/>
                  </a:lnTo>
                  <a:lnTo>
                    <a:pt x="164" y="106"/>
                  </a:lnTo>
                  <a:lnTo>
                    <a:pt x="120" y="86"/>
                  </a:lnTo>
                  <a:lnTo>
                    <a:pt x="76" y="62"/>
                  </a:lnTo>
                  <a:lnTo>
                    <a:pt x="58" y="52"/>
                  </a:lnTo>
                  <a:lnTo>
                    <a:pt x="44" y="40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44" y="4"/>
                  </a:lnTo>
                  <a:lnTo>
                    <a:pt x="62" y="10"/>
                  </a:lnTo>
                  <a:lnTo>
                    <a:pt x="82" y="18"/>
                  </a:lnTo>
                  <a:lnTo>
                    <a:pt x="108" y="30"/>
                  </a:lnTo>
                  <a:lnTo>
                    <a:pt x="136" y="44"/>
                  </a:lnTo>
                  <a:lnTo>
                    <a:pt x="168" y="62"/>
                  </a:lnTo>
                  <a:lnTo>
                    <a:pt x="258" y="114"/>
                  </a:lnTo>
                  <a:lnTo>
                    <a:pt x="244" y="13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3" name="Freeform 580"/>
            <p:cNvSpPr>
              <a:spLocks/>
            </p:cNvSpPr>
            <p:nvPr/>
          </p:nvSpPr>
          <p:spPr bwMode="auto">
            <a:xfrm>
              <a:off x="4486" y="538"/>
              <a:ext cx="195" cy="155"/>
            </a:xfrm>
            <a:custGeom>
              <a:avLst/>
              <a:gdLst>
                <a:gd name="T0" fmla="*/ 160 w 226"/>
                <a:gd name="T1" fmla="*/ 133 h 180"/>
                <a:gd name="T2" fmla="*/ 160 w 226"/>
                <a:gd name="T3" fmla="*/ 133 h 180"/>
                <a:gd name="T4" fmla="*/ 111 w 226"/>
                <a:gd name="T5" fmla="*/ 109 h 180"/>
                <a:gd name="T6" fmla="*/ 74 w 226"/>
                <a:gd name="T7" fmla="*/ 86 h 180"/>
                <a:gd name="T8" fmla="*/ 46 w 226"/>
                <a:gd name="T9" fmla="*/ 70 h 180"/>
                <a:gd name="T10" fmla="*/ 46 w 226"/>
                <a:gd name="T11" fmla="*/ 70 h 180"/>
                <a:gd name="T12" fmla="*/ 30 w 226"/>
                <a:gd name="T13" fmla="*/ 55 h 180"/>
                <a:gd name="T14" fmla="*/ 15 w 226"/>
                <a:gd name="T15" fmla="*/ 41 h 180"/>
                <a:gd name="T16" fmla="*/ 4 w 226"/>
                <a:gd name="T17" fmla="*/ 28 h 180"/>
                <a:gd name="T18" fmla="*/ 2 w 226"/>
                <a:gd name="T19" fmla="*/ 22 h 180"/>
                <a:gd name="T20" fmla="*/ 0 w 226"/>
                <a:gd name="T21" fmla="*/ 16 h 180"/>
                <a:gd name="T22" fmla="*/ 0 w 226"/>
                <a:gd name="T23" fmla="*/ 16 h 180"/>
                <a:gd name="T24" fmla="*/ 0 w 226"/>
                <a:gd name="T25" fmla="*/ 8 h 180"/>
                <a:gd name="T26" fmla="*/ 2 w 226"/>
                <a:gd name="T27" fmla="*/ 2 h 180"/>
                <a:gd name="T28" fmla="*/ 3 w 226"/>
                <a:gd name="T29" fmla="*/ 0 h 180"/>
                <a:gd name="T30" fmla="*/ 4 w 226"/>
                <a:gd name="T31" fmla="*/ 0 h 180"/>
                <a:gd name="T32" fmla="*/ 9 w 226"/>
                <a:gd name="T33" fmla="*/ 2 h 180"/>
                <a:gd name="T34" fmla="*/ 15 w 226"/>
                <a:gd name="T35" fmla="*/ 6 h 180"/>
                <a:gd name="T36" fmla="*/ 15 w 226"/>
                <a:gd name="T37" fmla="*/ 6 h 180"/>
                <a:gd name="T38" fmla="*/ 22 w 226"/>
                <a:gd name="T39" fmla="*/ 12 h 180"/>
                <a:gd name="T40" fmla="*/ 27 w 226"/>
                <a:gd name="T41" fmla="*/ 14 h 180"/>
                <a:gd name="T42" fmla="*/ 33 w 226"/>
                <a:gd name="T43" fmla="*/ 15 h 180"/>
                <a:gd name="T44" fmla="*/ 47 w 226"/>
                <a:gd name="T45" fmla="*/ 25 h 180"/>
                <a:gd name="T46" fmla="*/ 47 w 226"/>
                <a:gd name="T47" fmla="*/ 25 h 180"/>
                <a:gd name="T48" fmla="*/ 119 w 226"/>
                <a:gd name="T49" fmla="*/ 80 h 180"/>
                <a:gd name="T50" fmla="*/ 168 w 226"/>
                <a:gd name="T51" fmla="*/ 119 h 180"/>
                <a:gd name="T52" fmla="*/ 160 w 226"/>
                <a:gd name="T53" fmla="*/ 133 h 1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6" h="180">
                  <a:moveTo>
                    <a:pt x="214" y="180"/>
                  </a:moveTo>
                  <a:lnTo>
                    <a:pt x="214" y="180"/>
                  </a:lnTo>
                  <a:lnTo>
                    <a:pt x="150" y="146"/>
                  </a:lnTo>
                  <a:lnTo>
                    <a:pt x="100" y="116"/>
                  </a:lnTo>
                  <a:lnTo>
                    <a:pt x="62" y="94"/>
                  </a:lnTo>
                  <a:lnTo>
                    <a:pt x="40" y="74"/>
                  </a:lnTo>
                  <a:lnTo>
                    <a:pt x="20" y="56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0" y="10"/>
                  </a:lnTo>
                  <a:lnTo>
                    <a:pt x="2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20" y="8"/>
                  </a:lnTo>
                  <a:lnTo>
                    <a:pt x="30" y="16"/>
                  </a:lnTo>
                  <a:lnTo>
                    <a:pt x="36" y="18"/>
                  </a:lnTo>
                  <a:lnTo>
                    <a:pt x="44" y="20"/>
                  </a:lnTo>
                  <a:lnTo>
                    <a:pt x="64" y="34"/>
                  </a:lnTo>
                  <a:lnTo>
                    <a:pt x="160" y="108"/>
                  </a:lnTo>
                  <a:lnTo>
                    <a:pt x="226" y="160"/>
                  </a:lnTo>
                  <a:lnTo>
                    <a:pt x="214" y="18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4" name="Freeform 581"/>
            <p:cNvSpPr>
              <a:spLocks/>
            </p:cNvSpPr>
            <p:nvPr/>
          </p:nvSpPr>
          <p:spPr bwMode="auto">
            <a:xfrm>
              <a:off x="4514" y="482"/>
              <a:ext cx="180" cy="196"/>
            </a:xfrm>
            <a:custGeom>
              <a:avLst/>
              <a:gdLst>
                <a:gd name="T0" fmla="*/ 141 w 210"/>
                <a:gd name="T1" fmla="*/ 168 h 228"/>
                <a:gd name="T2" fmla="*/ 141 w 210"/>
                <a:gd name="T3" fmla="*/ 168 h 228"/>
                <a:gd name="T4" fmla="*/ 128 w 210"/>
                <a:gd name="T5" fmla="*/ 158 h 228"/>
                <a:gd name="T6" fmla="*/ 100 w 210"/>
                <a:gd name="T7" fmla="*/ 134 h 228"/>
                <a:gd name="T8" fmla="*/ 66 w 210"/>
                <a:gd name="T9" fmla="*/ 105 h 228"/>
                <a:gd name="T10" fmla="*/ 51 w 210"/>
                <a:gd name="T11" fmla="*/ 90 h 228"/>
                <a:gd name="T12" fmla="*/ 41 w 210"/>
                <a:gd name="T13" fmla="*/ 78 h 228"/>
                <a:gd name="T14" fmla="*/ 41 w 210"/>
                <a:gd name="T15" fmla="*/ 78 h 228"/>
                <a:gd name="T16" fmla="*/ 33 w 210"/>
                <a:gd name="T17" fmla="*/ 66 h 228"/>
                <a:gd name="T18" fmla="*/ 28 w 210"/>
                <a:gd name="T19" fmla="*/ 55 h 228"/>
                <a:gd name="T20" fmla="*/ 18 w 210"/>
                <a:gd name="T21" fmla="*/ 34 h 228"/>
                <a:gd name="T22" fmla="*/ 10 w 210"/>
                <a:gd name="T23" fmla="*/ 19 h 228"/>
                <a:gd name="T24" fmla="*/ 6 w 210"/>
                <a:gd name="T25" fmla="*/ 10 h 228"/>
                <a:gd name="T26" fmla="*/ 6 w 210"/>
                <a:gd name="T27" fmla="*/ 10 h 228"/>
                <a:gd name="T28" fmla="*/ 2 w 210"/>
                <a:gd name="T29" fmla="*/ 6 h 228"/>
                <a:gd name="T30" fmla="*/ 0 w 210"/>
                <a:gd name="T31" fmla="*/ 3 h 228"/>
                <a:gd name="T32" fmla="*/ 2 w 210"/>
                <a:gd name="T33" fmla="*/ 2 h 228"/>
                <a:gd name="T34" fmla="*/ 2 w 210"/>
                <a:gd name="T35" fmla="*/ 0 h 228"/>
                <a:gd name="T36" fmla="*/ 8 w 210"/>
                <a:gd name="T37" fmla="*/ 0 h 228"/>
                <a:gd name="T38" fmla="*/ 8 w 210"/>
                <a:gd name="T39" fmla="*/ 0 h 228"/>
                <a:gd name="T40" fmla="*/ 12 w 210"/>
                <a:gd name="T41" fmla="*/ 2 h 228"/>
                <a:gd name="T42" fmla="*/ 15 w 210"/>
                <a:gd name="T43" fmla="*/ 4 h 228"/>
                <a:gd name="T44" fmla="*/ 27 w 210"/>
                <a:gd name="T45" fmla="*/ 13 h 228"/>
                <a:gd name="T46" fmla="*/ 90 w 210"/>
                <a:gd name="T47" fmla="*/ 77 h 228"/>
                <a:gd name="T48" fmla="*/ 90 w 210"/>
                <a:gd name="T49" fmla="*/ 77 h 228"/>
                <a:gd name="T50" fmla="*/ 113 w 210"/>
                <a:gd name="T51" fmla="*/ 101 h 228"/>
                <a:gd name="T52" fmla="*/ 129 w 210"/>
                <a:gd name="T53" fmla="*/ 119 h 228"/>
                <a:gd name="T54" fmla="*/ 141 w 210"/>
                <a:gd name="T55" fmla="*/ 133 h 228"/>
                <a:gd name="T56" fmla="*/ 148 w 210"/>
                <a:gd name="T57" fmla="*/ 144 h 228"/>
                <a:gd name="T58" fmla="*/ 153 w 210"/>
                <a:gd name="T59" fmla="*/ 152 h 228"/>
                <a:gd name="T60" fmla="*/ 154 w 210"/>
                <a:gd name="T61" fmla="*/ 156 h 228"/>
                <a:gd name="T62" fmla="*/ 154 w 210"/>
                <a:gd name="T63" fmla="*/ 161 h 228"/>
                <a:gd name="T64" fmla="*/ 141 w 210"/>
                <a:gd name="T65" fmla="*/ 168 h 2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0" h="228">
                  <a:moveTo>
                    <a:pt x="192" y="228"/>
                  </a:moveTo>
                  <a:lnTo>
                    <a:pt x="192" y="228"/>
                  </a:lnTo>
                  <a:lnTo>
                    <a:pt x="174" y="214"/>
                  </a:lnTo>
                  <a:lnTo>
                    <a:pt x="136" y="182"/>
                  </a:lnTo>
                  <a:lnTo>
                    <a:pt x="90" y="142"/>
                  </a:lnTo>
                  <a:lnTo>
                    <a:pt x="70" y="122"/>
                  </a:lnTo>
                  <a:lnTo>
                    <a:pt x="56" y="106"/>
                  </a:lnTo>
                  <a:lnTo>
                    <a:pt x="46" y="90"/>
                  </a:lnTo>
                  <a:lnTo>
                    <a:pt x="38" y="74"/>
                  </a:lnTo>
                  <a:lnTo>
                    <a:pt x="24" y="46"/>
                  </a:lnTo>
                  <a:lnTo>
                    <a:pt x="14" y="26"/>
                  </a:lnTo>
                  <a:lnTo>
                    <a:pt x="8" y="14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10" y="0"/>
                  </a:lnTo>
                  <a:lnTo>
                    <a:pt x="16" y="2"/>
                  </a:lnTo>
                  <a:lnTo>
                    <a:pt x="20" y="6"/>
                  </a:lnTo>
                  <a:lnTo>
                    <a:pt x="36" y="18"/>
                  </a:lnTo>
                  <a:lnTo>
                    <a:pt x="122" y="104"/>
                  </a:lnTo>
                  <a:lnTo>
                    <a:pt x="154" y="136"/>
                  </a:lnTo>
                  <a:lnTo>
                    <a:pt x="176" y="160"/>
                  </a:lnTo>
                  <a:lnTo>
                    <a:pt x="192" y="180"/>
                  </a:lnTo>
                  <a:lnTo>
                    <a:pt x="202" y="196"/>
                  </a:lnTo>
                  <a:lnTo>
                    <a:pt x="208" y="206"/>
                  </a:lnTo>
                  <a:lnTo>
                    <a:pt x="210" y="212"/>
                  </a:lnTo>
                  <a:lnTo>
                    <a:pt x="210" y="218"/>
                  </a:lnTo>
                  <a:lnTo>
                    <a:pt x="192" y="22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5" name="Freeform 582"/>
            <p:cNvSpPr>
              <a:spLocks/>
            </p:cNvSpPr>
            <p:nvPr/>
          </p:nvSpPr>
          <p:spPr bwMode="auto">
            <a:xfrm>
              <a:off x="4433" y="726"/>
              <a:ext cx="232" cy="77"/>
            </a:xfrm>
            <a:custGeom>
              <a:avLst/>
              <a:gdLst>
                <a:gd name="T0" fmla="*/ 199 w 270"/>
                <a:gd name="T1" fmla="*/ 19 h 90"/>
                <a:gd name="T2" fmla="*/ 199 w 270"/>
                <a:gd name="T3" fmla="*/ 19 h 90"/>
                <a:gd name="T4" fmla="*/ 197 w 270"/>
                <a:gd name="T5" fmla="*/ 19 h 90"/>
                <a:gd name="T6" fmla="*/ 170 w 270"/>
                <a:gd name="T7" fmla="*/ 29 h 90"/>
                <a:gd name="T8" fmla="*/ 170 w 270"/>
                <a:gd name="T9" fmla="*/ 29 h 90"/>
                <a:gd name="T10" fmla="*/ 140 w 270"/>
                <a:gd name="T11" fmla="*/ 41 h 90"/>
                <a:gd name="T12" fmla="*/ 107 w 270"/>
                <a:gd name="T13" fmla="*/ 51 h 90"/>
                <a:gd name="T14" fmla="*/ 70 w 270"/>
                <a:gd name="T15" fmla="*/ 60 h 90"/>
                <a:gd name="T16" fmla="*/ 55 w 270"/>
                <a:gd name="T17" fmla="*/ 63 h 90"/>
                <a:gd name="T18" fmla="*/ 41 w 270"/>
                <a:gd name="T19" fmla="*/ 64 h 90"/>
                <a:gd name="T20" fmla="*/ 41 w 270"/>
                <a:gd name="T21" fmla="*/ 64 h 90"/>
                <a:gd name="T22" fmla="*/ 6 w 270"/>
                <a:gd name="T23" fmla="*/ 66 h 90"/>
                <a:gd name="T24" fmla="*/ 2 w 270"/>
                <a:gd name="T25" fmla="*/ 66 h 90"/>
                <a:gd name="T26" fmla="*/ 0 w 270"/>
                <a:gd name="T27" fmla="*/ 64 h 90"/>
                <a:gd name="T28" fmla="*/ 0 w 270"/>
                <a:gd name="T29" fmla="*/ 63 h 90"/>
                <a:gd name="T30" fmla="*/ 3 w 270"/>
                <a:gd name="T31" fmla="*/ 60 h 90"/>
                <a:gd name="T32" fmla="*/ 3 w 270"/>
                <a:gd name="T33" fmla="*/ 60 h 90"/>
                <a:gd name="T34" fmla="*/ 8 w 270"/>
                <a:gd name="T35" fmla="*/ 56 h 90"/>
                <a:gd name="T36" fmla="*/ 15 w 270"/>
                <a:gd name="T37" fmla="*/ 50 h 90"/>
                <a:gd name="T38" fmla="*/ 23 w 270"/>
                <a:gd name="T39" fmla="*/ 45 h 90"/>
                <a:gd name="T40" fmla="*/ 37 w 270"/>
                <a:gd name="T41" fmla="*/ 39 h 90"/>
                <a:gd name="T42" fmla="*/ 52 w 270"/>
                <a:gd name="T43" fmla="*/ 33 h 90"/>
                <a:gd name="T44" fmla="*/ 70 w 270"/>
                <a:gd name="T45" fmla="*/ 28 h 90"/>
                <a:gd name="T46" fmla="*/ 93 w 270"/>
                <a:gd name="T47" fmla="*/ 22 h 90"/>
                <a:gd name="T48" fmla="*/ 119 w 270"/>
                <a:gd name="T49" fmla="*/ 15 h 90"/>
                <a:gd name="T50" fmla="*/ 119 w 270"/>
                <a:gd name="T51" fmla="*/ 15 h 90"/>
                <a:gd name="T52" fmla="*/ 195 w 270"/>
                <a:gd name="T53" fmla="*/ 0 h 90"/>
                <a:gd name="T54" fmla="*/ 199 w 270"/>
                <a:gd name="T55" fmla="*/ 19 h 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0" h="90">
                  <a:moveTo>
                    <a:pt x="270" y="26"/>
                  </a:moveTo>
                  <a:lnTo>
                    <a:pt x="270" y="26"/>
                  </a:lnTo>
                  <a:lnTo>
                    <a:pt x="266" y="26"/>
                  </a:lnTo>
                  <a:lnTo>
                    <a:pt x="230" y="40"/>
                  </a:lnTo>
                  <a:lnTo>
                    <a:pt x="190" y="56"/>
                  </a:lnTo>
                  <a:lnTo>
                    <a:pt x="144" y="70"/>
                  </a:lnTo>
                  <a:lnTo>
                    <a:pt x="96" y="82"/>
                  </a:lnTo>
                  <a:lnTo>
                    <a:pt x="74" y="86"/>
                  </a:lnTo>
                  <a:lnTo>
                    <a:pt x="56" y="88"/>
                  </a:lnTo>
                  <a:lnTo>
                    <a:pt x="8" y="90"/>
                  </a:lnTo>
                  <a:lnTo>
                    <a:pt x="2" y="90"/>
                  </a:lnTo>
                  <a:lnTo>
                    <a:pt x="0" y="88"/>
                  </a:lnTo>
                  <a:lnTo>
                    <a:pt x="0" y="86"/>
                  </a:lnTo>
                  <a:lnTo>
                    <a:pt x="4" y="82"/>
                  </a:lnTo>
                  <a:lnTo>
                    <a:pt x="10" y="76"/>
                  </a:lnTo>
                  <a:lnTo>
                    <a:pt x="20" y="68"/>
                  </a:lnTo>
                  <a:lnTo>
                    <a:pt x="32" y="62"/>
                  </a:lnTo>
                  <a:lnTo>
                    <a:pt x="50" y="54"/>
                  </a:lnTo>
                  <a:lnTo>
                    <a:pt x="70" y="46"/>
                  </a:lnTo>
                  <a:lnTo>
                    <a:pt x="96" y="38"/>
                  </a:lnTo>
                  <a:lnTo>
                    <a:pt x="126" y="30"/>
                  </a:lnTo>
                  <a:lnTo>
                    <a:pt x="162" y="20"/>
                  </a:lnTo>
                  <a:lnTo>
                    <a:pt x="264" y="0"/>
                  </a:lnTo>
                  <a:lnTo>
                    <a:pt x="270" y="2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6" name="Freeform 583"/>
            <p:cNvSpPr>
              <a:spLocks/>
            </p:cNvSpPr>
            <p:nvPr/>
          </p:nvSpPr>
          <p:spPr bwMode="auto">
            <a:xfrm>
              <a:off x="4419" y="704"/>
              <a:ext cx="241" cy="51"/>
            </a:xfrm>
            <a:custGeom>
              <a:avLst/>
              <a:gdLst>
                <a:gd name="T0" fmla="*/ 207 w 280"/>
                <a:gd name="T1" fmla="*/ 16 h 60"/>
                <a:gd name="T2" fmla="*/ 207 w 280"/>
                <a:gd name="T3" fmla="*/ 16 h 60"/>
                <a:gd name="T4" fmla="*/ 154 w 280"/>
                <a:gd name="T5" fmla="*/ 29 h 60"/>
                <a:gd name="T6" fmla="*/ 111 w 280"/>
                <a:gd name="T7" fmla="*/ 37 h 60"/>
                <a:gd name="T8" fmla="*/ 80 w 280"/>
                <a:gd name="T9" fmla="*/ 43 h 60"/>
                <a:gd name="T10" fmla="*/ 80 w 280"/>
                <a:gd name="T11" fmla="*/ 43 h 60"/>
                <a:gd name="T12" fmla="*/ 58 w 280"/>
                <a:gd name="T13" fmla="*/ 43 h 60"/>
                <a:gd name="T14" fmla="*/ 39 w 280"/>
                <a:gd name="T15" fmla="*/ 43 h 60"/>
                <a:gd name="T16" fmla="*/ 21 w 280"/>
                <a:gd name="T17" fmla="*/ 41 h 60"/>
                <a:gd name="T18" fmla="*/ 15 w 280"/>
                <a:gd name="T19" fmla="*/ 37 h 60"/>
                <a:gd name="T20" fmla="*/ 10 w 280"/>
                <a:gd name="T21" fmla="*/ 35 h 60"/>
                <a:gd name="T22" fmla="*/ 10 w 280"/>
                <a:gd name="T23" fmla="*/ 35 h 60"/>
                <a:gd name="T24" fmla="*/ 4 w 280"/>
                <a:gd name="T25" fmla="*/ 29 h 60"/>
                <a:gd name="T26" fmla="*/ 0 w 280"/>
                <a:gd name="T27" fmla="*/ 23 h 60"/>
                <a:gd name="T28" fmla="*/ 2 w 280"/>
                <a:gd name="T29" fmla="*/ 20 h 60"/>
                <a:gd name="T30" fmla="*/ 3 w 280"/>
                <a:gd name="T31" fmla="*/ 19 h 60"/>
                <a:gd name="T32" fmla="*/ 8 w 280"/>
                <a:gd name="T33" fmla="*/ 19 h 60"/>
                <a:gd name="T34" fmla="*/ 13 w 280"/>
                <a:gd name="T35" fmla="*/ 17 h 60"/>
                <a:gd name="T36" fmla="*/ 13 w 280"/>
                <a:gd name="T37" fmla="*/ 17 h 60"/>
                <a:gd name="T38" fmla="*/ 24 w 280"/>
                <a:gd name="T39" fmla="*/ 17 h 60"/>
                <a:gd name="T40" fmla="*/ 28 w 280"/>
                <a:gd name="T41" fmla="*/ 16 h 60"/>
                <a:gd name="T42" fmla="*/ 34 w 280"/>
                <a:gd name="T43" fmla="*/ 13 h 60"/>
                <a:gd name="T44" fmla="*/ 52 w 280"/>
                <a:gd name="T45" fmla="*/ 10 h 60"/>
                <a:gd name="T46" fmla="*/ 52 w 280"/>
                <a:gd name="T47" fmla="*/ 10 h 60"/>
                <a:gd name="T48" fmla="*/ 141 w 280"/>
                <a:gd name="T49" fmla="*/ 4 h 60"/>
                <a:gd name="T50" fmla="*/ 203 w 280"/>
                <a:gd name="T51" fmla="*/ 0 h 60"/>
                <a:gd name="T52" fmla="*/ 207 w 280"/>
                <a:gd name="T53" fmla="*/ 16 h 6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80" h="60">
                  <a:moveTo>
                    <a:pt x="280" y="22"/>
                  </a:moveTo>
                  <a:lnTo>
                    <a:pt x="280" y="22"/>
                  </a:lnTo>
                  <a:lnTo>
                    <a:pt x="208" y="40"/>
                  </a:lnTo>
                  <a:lnTo>
                    <a:pt x="150" y="52"/>
                  </a:lnTo>
                  <a:lnTo>
                    <a:pt x="108" y="60"/>
                  </a:lnTo>
                  <a:lnTo>
                    <a:pt x="78" y="60"/>
                  </a:lnTo>
                  <a:lnTo>
                    <a:pt x="52" y="60"/>
                  </a:lnTo>
                  <a:lnTo>
                    <a:pt x="28" y="56"/>
                  </a:lnTo>
                  <a:lnTo>
                    <a:pt x="20" y="52"/>
                  </a:lnTo>
                  <a:lnTo>
                    <a:pt x="14" y="48"/>
                  </a:lnTo>
                  <a:lnTo>
                    <a:pt x="6" y="40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4" y="26"/>
                  </a:lnTo>
                  <a:lnTo>
                    <a:pt x="10" y="26"/>
                  </a:lnTo>
                  <a:lnTo>
                    <a:pt x="18" y="24"/>
                  </a:lnTo>
                  <a:lnTo>
                    <a:pt x="32" y="24"/>
                  </a:lnTo>
                  <a:lnTo>
                    <a:pt x="38" y="22"/>
                  </a:lnTo>
                  <a:lnTo>
                    <a:pt x="46" y="18"/>
                  </a:lnTo>
                  <a:lnTo>
                    <a:pt x="70" y="14"/>
                  </a:lnTo>
                  <a:lnTo>
                    <a:pt x="190" y="6"/>
                  </a:lnTo>
                  <a:lnTo>
                    <a:pt x="274" y="0"/>
                  </a:lnTo>
                  <a:lnTo>
                    <a:pt x="280" y="2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7" name="Freeform 584"/>
            <p:cNvSpPr>
              <a:spLocks/>
            </p:cNvSpPr>
            <p:nvPr/>
          </p:nvSpPr>
          <p:spPr bwMode="auto">
            <a:xfrm>
              <a:off x="4433" y="645"/>
              <a:ext cx="234" cy="84"/>
            </a:xfrm>
            <a:custGeom>
              <a:avLst/>
              <a:gdLst>
                <a:gd name="T0" fmla="*/ 199 w 272"/>
                <a:gd name="T1" fmla="*/ 53 h 98"/>
                <a:gd name="T2" fmla="*/ 199 w 272"/>
                <a:gd name="T3" fmla="*/ 53 h 98"/>
                <a:gd name="T4" fmla="*/ 136 w 272"/>
                <a:gd name="T5" fmla="*/ 27 h 98"/>
                <a:gd name="T6" fmla="*/ 89 w 272"/>
                <a:gd name="T7" fmla="*/ 9 h 98"/>
                <a:gd name="T8" fmla="*/ 70 w 272"/>
                <a:gd name="T9" fmla="*/ 3 h 98"/>
                <a:gd name="T10" fmla="*/ 56 w 272"/>
                <a:gd name="T11" fmla="*/ 0 h 98"/>
                <a:gd name="T12" fmla="*/ 56 w 272"/>
                <a:gd name="T13" fmla="*/ 0 h 98"/>
                <a:gd name="T14" fmla="*/ 35 w 272"/>
                <a:gd name="T15" fmla="*/ 0 h 98"/>
                <a:gd name="T16" fmla="*/ 15 w 272"/>
                <a:gd name="T17" fmla="*/ 3 h 98"/>
                <a:gd name="T18" fmla="*/ 8 w 272"/>
                <a:gd name="T19" fmla="*/ 4 h 98"/>
                <a:gd name="T20" fmla="*/ 2 w 272"/>
                <a:gd name="T21" fmla="*/ 6 h 98"/>
                <a:gd name="T22" fmla="*/ 0 w 272"/>
                <a:gd name="T23" fmla="*/ 8 h 98"/>
                <a:gd name="T24" fmla="*/ 3 w 272"/>
                <a:gd name="T25" fmla="*/ 10 h 98"/>
                <a:gd name="T26" fmla="*/ 3 w 272"/>
                <a:gd name="T27" fmla="*/ 10 h 98"/>
                <a:gd name="T28" fmla="*/ 12 w 272"/>
                <a:gd name="T29" fmla="*/ 16 h 98"/>
                <a:gd name="T30" fmla="*/ 21 w 272"/>
                <a:gd name="T31" fmla="*/ 23 h 98"/>
                <a:gd name="T32" fmla="*/ 34 w 272"/>
                <a:gd name="T33" fmla="*/ 31 h 98"/>
                <a:gd name="T34" fmla="*/ 43 w 272"/>
                <a:gd name="T35" fmla="*/ 33 h 98"/>
                <a:gd name="T36" fmla="*/ 53 w 272"/>
                <a:gd name="T37" fmla="*/ 37 h 98"/>
                <a:gd name="T38" fmla="*/ 53 w 272"/>
                <a:gd name="T39" fmla="*/ 37 h 98"/>
                <a:gd name="T40" fmla="*/ 78 w 272"/>
                <a:gd name="T41" fmla="*/ 41 h 98"/>
                <a:gd name="T42" fmla="*/ 109 w 272"/>
                <a:gd name="T43" fmla="*/ 44 h 98"/>
                <a:gd name="T44" fmla="*/ 140 w 272"/>
                <a:gd name="T45" fmla="*/ 50 h 98"/>
                <a:gd name="T46" fmla="*/ 154 w 272"/>
                <a:gd name="T47" fmla="*/ 53 h 98"/>
                <a:gd name="T48" fmla="*/ 166 w 272"/>
                <a:gd name="T49" fmla="*/ 56 h 98"/>
                <a:gd name="T50" fmla="*/ 166 w 272"/>
                <a:gd name="T51" fmla="*/ 56 h 98"/>
                <a:gd name="T52" fmla="*/ 201 w 272"/>
                <a:gd name="T53" fmla="*/ 72 h 98"/>
                <a:gd name="T54" fmla="*/ 199 w 272"/>
                <a:gd name="T55" fmla="*/ 53 h 9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72" h="98">
                  <a:moveTo>
                    <a:pt x="268" y="72"/>
                  </a:moveTo>
                  <a:lnTo>
                    <a:pt x="268" y="72"/>
                  </a:lnTo>
                  <a:lnTo>
                    <a:pt x="184" y="36"/>
                  </a:lnTo>
                  <a:lnTo>
                    <a:pt x="120" y="12"/>
                  </a:lnTo>
                  <a:lnTo>
                    <a:pt x="94" y="4"/>
                  </a:lnTo>
                  <a:lnTo>
                    <a:pt x="76" y="0"/>
                  </a:lnTo>
                  <a:lnTo>
                    <a:pt x="48" y="0"/>
                  </a:lnTo>
                  <a:lnTo>
                    <a:pt x="20" y="4"/>
                  </a:lnTo>
                  <a:lnTo>
                    <a:pt x="10" y="6"/>
                  </a:lnTo>
                  <a:lnTo>
                    <a:pt x="2" y="8"/>
                  </a:lnTo>
                  <a:lnTo>
                    <a:pt x="0" y="10"/>
                  </a:lnTo>
                  <a:lnTo>
                    <a:pt x="4" y="14"/>
                  </a:lnTo>
                  <a:lnTo>
                    <a:pt x="16" y="22"/>
                  </a:lnTo>
                  <a:lnTo>
                    <a:pt x="28" y="32"/>
                  </a:lnTo>
                  <a:lnTo>
                    <a:pt x="46" y="42"/>
                  </a:lnTo>
                  <a:lnTo>
                    <a:pt x="58" y="46"/>
                  </a:lnTo>
                  <a:lnTo>
                    <a:pt x="72" y="50"/>
                  </a:lnTo>
                  <a:lnTo>
                    <a:pt x="106" y="56"/>
                  </a:lnTo>
                  <a:lnTo>
                    <a:pt x="148" y="60"/>
                  </a:lnTo>
                  <a:lnTo>
                    <a:pt x="190" y="68"/>
                  </a:lnTo>
                  <a:lnTo>
                    <a:pt x="208" y="72"/>
                  </a:lnTo>
                  <a:lnTo>
                    <a:pt x="224" y="76"/>
                  </a:lnTo>
                  <a:lnTo>
                    <a:pt x="272" y="98"/>
                  </a:lnTo>
                  <a:lnTo>
                    <a:pt x="268" y="7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8" name="Freeform 585"/>
            <p:cNvSpPr>
              <a:spLocks/>
            </p:cNvSpPr>
            <p:nvPr/>
          </p:nvSpPr>
          <p:spPr bwMode="auto">
            <a:xfrm>
              <a:off x="4551" y="456"/>
              <a:ext cx="167" cy="208"/>
            </a:xfrm>
            <a:custGeom>
              <a:avLst/>
              <a:gdLst>
                <a:gd name="T0" fmla="*/ 144 w 194"/>
                <a:gd name="T1" fmla="*/ 167 h 242"/>
                <a:gd name="T2" fmla="*/ 144 w 194"/>
                <a:gd name="T3" fmla="*/ 167 h 242"/>
                <a:gd name="T4" fmla="*/ 136 w 194"/>
                <a:gd name="T5" fmla="*/ 152 h 242"/>
                <a:gd name="T6" fmla="*/ 117 w 194"/>
                <a:gd name="T7" fmla="*/ 119 h 242"/>
                <a:gd name="T8" fmla="*/ 93 w 194"/>
                <a:gd name="T9" fmla="*/ 83 h 242"/>
                <a:gd name="T10" fmla="*/ 82 w 194"/>
                <a:gd name="T11" fmla="*/ 66 h 242"/>
                <a:gd name="T12" fmla="*/ 71 w 194"/>
                <a:gd name="T13" fmla="*/ 53 h 242"/>
                <a:gd name="T14" fmla="*/ 71 w 194"/>
                <a:gd name="T15" fmla="*/ 53 h 242"/>
                <a:gd name="T16" fmla="*/ 61 w 194"/>
                <a:gd name="T17" fmla="*/ 45 h 242"/>
                <a:gd name="T18" fmla="*/ 51 w 194"/>
                <a:gd name="T19" fmla="*/ 35 h 242"/>
                <a:gd name="T20" fmla="*/ 33 w 194"/>
                <a:gd name="T21" fmla="*/ 22 h 242"/>
                <a:gd name="T22" fmla="*/ 18 w 194"/>
                <a:gd name="T23" fmla="*/ 13 h 242"/>
                <a:gd name="T24" fmla="*/ 10 w 194"/>
                <a:gd name="T25" fmla="*/ 6 h 242"/>
                <a:gd name="T26" fmla="*/ 10 w 194"/>
                <a:gd name="T27" fmla="*/ 6 h 242"/>
                <a:gd name="T28" fmla="*/ 8 w 194"/>
                <a:gd name="T29" fmla="*/ 3 h 242"/>
                <a:gd name="T30" fmla="*/ 3 w 194"/>
                <a:gd name="T31" fmla="*/ 0 h 242"/>
                <a:gd name="T32" fmla="*/ 2 w 194"/>
                <a:gd name="T33" fmla="*/ 0 h 242"/>
                <a:gd name="T34" fmla="*/ 0 w 194"/>
                <a:gd name="T35" fmla="*/ 2 h 242"/>
                <a:gd name="T36" fmla="*/ 0 w 194"/>
                <a:gd name="T37" fmla="*/ 8 h 242"/>
                <a:gd name="T38" fmla="*/ 0 w 194"/>
                <a:gd name="T39" fmla="*/ 8 h 242"/>
                <a:gd name="T40" fmla="*/ 0 w 194"/>
                <a:gd name="T41" fmla="*/ 10 h 242"/>
                <a:gd name="T42" fmla="*/ 2 w 194"/>
                <a:gd name="T43" fmla="*/ 15 h 242"/>
                <a:gd name="T44" fmla="*/ 10 w 194"/>
                <a:gd name="T45" fmla="*/ 28 h 242"/>
                <a:gd name="T46" fmla="*/ 62 w 194"/>
                <a:gd name="T47" fmla="*/ 101 h 242"/>
                <a:gd name="T48" fmla="*/ 62 w 194"/>
                <a:gd name="T49" fmla="*/ 101 h 242"/>
                <a:gd name="T50" fmla="*/ 80 w 194"/>
                <a:gd name="T51" fmla="*/ 127 h 242"/>
                <a:gd name="T52" fmla="*/ 96 w 194"/>
                <a:gd name="T53" fmla="*/ 148 h 242"/>
                <a:gd name="T54" fmla="*/ 109 w 194"/>
                <a:gd name="T55" fmla="*/ 161 h 242"/>
                <a:gd name="T56" fmla="*/ 119 w 194"/>
                <a:gd name="T57" fmla="*/ 170 h 242"/>
                <a:gd name="T58" fmla="*/ 126 w 194"/>
                <a:gd name="T59" fmla="*/ 176 h 242"/>
                <a:gd name="T60" fmla="*/ 131 w 194"/>
                <a:gd name="T61" fmla="*/ 179 h 242"/>
                <a:gd name="T62" fmla="*/ 133 w 194"/>
                <a:gd name="T63" fmla="*/ 179 h 242"/>
                <a:gd name="T64" fmla="*/ 144 w 194"/>
                <a:gd name="T65" fmla="*/ 167 h 2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4" h="242">
                  <a:moveTo>
                    <a:pt x="194" y="226"/>
                  </a:moveTo>
                  <a:lnTo>
                    <a:pt x="194" y="226"/>
                  </a:lnTo>
                  <a:lnTo>
                    <a:pt x="184" y="206"/>
                  </a:lnTo>
                  <a:lnTo>
                    <a:pt x="158" y="162"/>
                  </a:lnTo>
                  <a:lnTo>
                    <a:pt x="126" y="112"/>
                  </a:lnTo>
                  <a:lnTo>
                    <a:pt x="110" y="90"/>
                  </a:lnTo>
                  <a:lnTo>
                    <a:pt x="96" y="72"/>
                  </a:lnTo>
                  <a:lnTo>
                    <a:pt x="82" y="60"/>
                  </a:lnTo>
                  <a:lnTo>
                    <a:pt x="68" y="48"/>
                  </a:lnTo>
                  <a:lnTo>
                    <a:pt x="44" y="30"/>
                  </a:lnTo>
                  <a:lnTo>
                    <a:pt x="24" y="18"/>
                  </a:lnTo>
                  <a:lnTo>
                    <a:pt x="14" y="8"/>
                  </a:lnTo>
                  <a:lnTo>
                    <a:pt x="10" y="4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14" y="38"/>
                  </a:lnTo>
                  <a:lnTo>
                    <a:pt x="84" y="136"/>
                  </a:lnTo>
                  <a:lnTo>
                    <a:pt x="108" y="172"/>
                  </a:lnTo>
                  <a:lnTo>
                    <a:pt x="130" y="200"/>
                  </a:lnTo>
                  <a:lnTo>
                    <a:pt x="148" y="218"/>
                  </a:lnTo>
                  <a:lnTo>
                    <a:pt x="160" y="230"/>
                  </a:lnTo>
                  <a:lnTo>
                    <a:pt x="170" y="238"/>
                  </a:lnTo>
                  <a:lnTo>
                    <a:pt x="176" y="242"/>
                  </a:lnTo>
                  <a:lnTo>
                    <a:pt x="180" y="242"/>
                  </a:lnTo>
                  <a:lnTo>
                    <a:pt x="194" y="226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19" name="Freeform 586" descr="90%"/>
            <p:cNvSpPr>
              <a:spLocks/>
            </p:cNvSpPr>
            <p:nvPr/>
          </p:nvSpPr>
          <p:spPr bwMode="auto">
            <a:xfrm>
              <a:off x="4564" y="556"/>
              <a:ext cx="330" cy="340"/>
            </a:xfrm>
            <a:custGeom>
              <a:avLst/>
              <a:gdLst>
                <a:gd name="T0" fmla="*/ 284 w 384"/>
                <a:gd name="T1" fmla="*/ 146 h 396"/>
                <a:gd name="T2" fmla="*/ 281 w 384"/>
                <a:gd name="T3" fmla="*/ 175 h 396"/>
                <a:gd name="T4" fmla="*/ 272 w 384"/>
                <a:gd name="T5" fmla="*/ 203 h 396"/>
                <a:gd name="T6" fmla="*/ 259 w 384"/>
                <a:gd name="T7" fmla="*/ 228 h 396"/>
                <a:gd name="T8" fmla="*/ 242 w 384"/>
                <a:gd name="T9" fmla="*/ 249 h 396"/>
                <a:gd name="T10" fmla="*/ 220 w 384"/>
                <a:gd name="T11" fmla="*/ 267 h 396"/>
                <a:gd name="T12" fmla="*/ 197 w 384"/>
                <a:gd name="T13" fmla="*/ 282 h 396"/>
                <a:gd name="T14" fmla="*/ 170 w 384"/>
                <a:gd name="T15" fmla="*/ 289 h 396"/>
                <a:gd name="T16" fmla="*/ 142 w 384"/>
                <a:gd name="T17" fmla="*/ 292 h 396"/>
                <a:gd name="T18" fmla="*/ 127 w 384"/>
                <a:gd name="T19" fmla="*/ 292 h 396"/>
                <a:gd name="T20" fmla="*/ 101 w 384"/>
                <a:gd name="T21" fmla="*/ 286 h 396"/>
                <a:gd name="T22" fmla="*/ 74 w 384"/>
                <a:gd name="T23" fmla="*/ 274 h 396"/>
                <a:gd name="T24" fmla="*/ 52 w 384"/>
                <a:gd name="T25" fmla="*/ 259 h 396"/>
                <a:gd name="T26" fmla="*/ 33 w 384"/>
                <a:gd name="T27" fmla="*/ 239 h 396"/>
                <a:gd name="T28" fmla="*/ 18 w 384"/>
                <a:gd name="T29" fmla="*/ 216 h 396"/>
                <a:gd name="T30" fmla="*/ 8 w 384"/>
                <a:gd name="T31" fmla="*/ 191 h 396"/>
                <a:gd name="T32" fmla="*/ 2 w 384"/>
                <a:gd name="T33" fmla="*/ 161 h 396"/>
                <a:gd name="T34" fmla="*/ 0 w 384"/>
                <a:gd name="T35" fmla="*/ 146 h 396"/>
                <a:gd name="T36" fmla="*/ 3 w 384"/>
                <a:gd name="T37" fmla="*/ 117 h 396"/>
                <a:gd name="T38" fmla="*/ 12 w 384"/>
                <a:gd name="T39" fmla="*/ 88 h 396"/>
                <a:gd name="T40" fmla="*/ 25 w 384"/>
                <a:gd name="T41" fmla="*/ 64 h 396"/>
                <a:gd name="T42" fmla="*/ 41 w 384"/>
                <a:gd name="T43" fmla="*/ 43 h 396"/>
                <a:gd name="T44" fmla="*/ 62 w 384"/>
                <a:gd name="T45" fmla="*/ 23 h 396"/>
                <a:gd name="T46" fmla="*/ 87 w 384"/>
                <a:gd name="T47" fmla="*/ 10 h 396"/>
                <a:gd name="T48" fmla="*/ 113 w 384"/>
                <a:gd name="T49" fmla="*/ 3 h 396"/>
                <a:gd name="T50" fmla="*/ 142 w 384"/>
                <a:gd name="T51" fmla="*/ 0 h 396"/>
                <a:gd name="T52" fmla="*/ 156 w 384"/>
                <a:gd name="T53" fmla="*/ 0 h 396"/>
                <a:gd name="T54" fmla="*/ 183 w 384"/>
                <a:gd name="T55" fmla="*/ 6 h 396"/>
                <a:gd name="T56" fmla="*/ 210 w 384"/>
                <a:gd name="T57" fmla="*/ 18 h 396"/>
                <a:gd name="T58" fmla="*/ 232 w 384"/>
                <a:gd name="T59" fmla="*/ 33 h 396"/>
                <a:gd name="T60" fmla="*/ 251 w 384"/>
                <a:gd name="T61" fmla="*/ 53 h 396"/>
                <a:gd name="T62" fmla="*/ 266 w 384"/>
                <a:gd name="T63" fmla="*/ 76 h 396"/>
                <a:gd name="T64" fmla="*/ 276 w 384"/>
                <a:gd name="T65" fmla="*/ 101 h 396"/>
                <a:gd name="T66" fmla="*/ 282 w 384"/>
                <a:gd name="T67" fmla="*/ 131 h 396"/>
                <a:gd name="T68" fmla="*/ 284 w 384"/>
                <a:gd name="T69" fmla="*/ 146 h 39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84" h="396">
                  <a:moveTo>
                    <a:pt x="384" y="198"/>
                  </a:moveTo>
                  <a:lnTo>
                    <a:pt x="384" y="198"/>
                  </a:lnTo>
                  <a:lnTo>
                    <a:pt x="382" y="218"/>
                  </a:lnTo>
                  <a:lnTo>
                    <a:pt x="380" y="238"/>
                  </a:lnTo>
                  <a:lnTo>
                    <a:pt x="374" y="258"/>
                  </a:lnTo>
                  <a:lnTo>
                    <a:pt x="368" y="276"/>
                  </a:lnTo>
                  <a:lnTo>
                    <a:pt x="360" y="292"/>
                  </a:lnTo>
                  <a:lnTo>
                    <a:pt x="350" y="310"/>
                  </a:lnTo>
                  <a:lnTo>
                    <a:pt x="340" y="324"/>
                  </a:lnTo>
                  <a:lnTo>
                    <a:pt x="328" y="338"/>
                  </a:lnTo>
                  <a:lnTo>
                    <a:pt x="314" y="352"/>
                  </a:lnTo>
                  <a:lnTo>
                    <a:pt x="298" y="362"/>
                  </a:lnTo>
                  <a:lnTo>
                    <a:pt x="284" y="372"/>
                  </a:lnTo>
                  <a:lnTo>
                    <a:pt x="266" y="382"/>
                  </a:lnTo>
                  <a:lnTo>
                    <a:pt x="248" y="388"/>
                  </a:lnTo>
                  <a:lnTo>
                    <a:pt x="230" y="392"/>
                  </a:lnTo>
                  <a:lnTo>
                    <a:pt x="212" y="396"/>
                  </a:lnTo>
                  <a:lnTo>
                    <a:pt x="192" y="396"/>
                  </a:lnTo>
                  <a:lnTo>
                    <a:pt x="172" y="396"/>
                  </a:lnTo>
                  <a:lnTo>
                    <a:pt x="154" y="392"/>
                  </a:lnTo>
                  <a:lnTo>
                    <a:pt x="136" y="388"/>
                  </a:lnTo>
                  <a:lnTo>
                    <a:pt x="118" y="382"/>
                  </a:lnTo>
                  <a:lnTo>
                    <a:pt x="100" y="372"/>
                  </a:lnTo>
                  <a:lnTo>
                    <a:pt x="84" y="362"/>
                  </a:lnTo>
                  <a:lnTo>
                    <a:pt x="70" y="352"/>
                  </a:lnTo>
                  <a:lnTo>
                    <a:pt x="56" y="338"/>
                  </a:lnTo>
                  <a:lnTo>
                    <a:pt x="44" y="324"/>
                  </a:lnTo>
                  <a:lnTo>
                    <a:pt x="34" y="310"/>
                  </a:lnTo>
                  <a:lnTo>
                    <a:pt x="24" y="292"/>
                  </a:lnTo>
                  <a:lnTo>
                    <a:pt x="16" y="276"/>
                  </a:lnTo>
                  <a:lnTo>
                    <a:pt x="10" y="258"/>
                  </a:lnTo>
                  <a:lnTo>
                    <a:pt x="4" y="238"/>
                  </a:lnTo>
                  <a:lnTo>
                    <a:pt x="2" y="218"/>
                  </a:lnTo>
                  <a:lnTo>
                    <a:pt x="0" y="198"/>
                  </a:lnTo>
                  <a:lnTo>
                    <a:pt x="2" y="178"/>
                  </a:lnTo>
                  <a:lnTo>
                    <a:pt x="4" y="158"/>
                  </a:lnTo>
                  <a:lnTo>
                    <a:pt x="10" y="138"/>
                  </a:lnTo>
                  <a:lnTo>
                    <a:pt x="16" y="120"/>
                  </a:lnTo>
                  <a:lnTo>
                    <a:pt x="24" y="104"/>
                  </a:lnTo>
                  <a:lnTo>
                    <a:pt x="34" y="86"/>
                  </a:lnTo>
                  <a:lnTo>
                    <a:pt x="44" y="72"/>
                  </a:lnTo>
                  <a:lnTo>
                    <a:pt x="56" y="58"/>
                  </a:lnTo>
                  <a:lnTo>
                    <a:pt x="70" y="44"/>
                  </a:lnTo>
                  <a:lnTo>
                    <a:pt x="84" y="32"/>
                  </a:lnTo>
                  <a:lnTo>
                    <a:pt x="100" y="24"/>
                  </a:lnTo>
                  <a:lnTo>
                    <a:pt x="118" y="14"/>
                  </a:lnTo>
                  <a:lnTo>
                    <a:pt x="136" y="8"/>
                  </a:lnTo>
                  <a:lnTo>
                    <a:pt x="154" y="4"/>
                  </a:lnTo>
                  <a:lnTo>
                    <a:pt x="172" y="0"/>
                  </a:lnTo>
                  <a:lnTo>
                    <a:pt x="192" y="0"/>
                  </a:lnTo>
                  <a:lnTo>
                    <a:pt x="212" y="0"/>
                  </a:lnTo>
                  <a:lnTo>
                    <a:pt x="230" y="4"/>
                  </a:lnTo>
                  <a:lnTo>
                    <a:pt x="248" y="8"/>
                  </a:lnTo>
                  <a:lnTo>
                    <a:pt x="266" y="14"/>
                  </a:lnTo>
                  <a:lnTo>
                    <a:pt x="284" y="24"/>
                  </a:lnTo>
                  <a:lnTo>
                    <a:pt x="298" y="32"/>
                  </a:lnTo>
                  <a:lnTo>
                    <a:pt x="314" y="44"/>
                  </a:lnTo>
                  <a:lnTo>
                    <a:pt x="328" y="58"/>
                  </a:lnTo>
                  <a:lnTo>
                    <a:pt x="340" y="72"/>
                  </a:lnTo>
                  <a:lnTo>
                    <a:pt x="350" y="86"/>
                  </a:lnTo>
                  <a:lnTo>
                    <a:pt x="360" y="104"/>
                  </a:lnTo>
                  <a:lnTo>
                    <a:pt x="368" y="120"/>
                  </a:lnTo>
                  <a:lnTo>
                    <a:pt x="374" y="138"/>
                  </a:lnTo>
                  <a:lnTo>
                    <a:pt x="380" y="158"/>
                  </a:lnTo>
                  <a:lnTo>
                    <a:pt x="382" y="178"/>
                  </a:lnTo>
                  <a:lnTo>
                    <a:pt x="384" y="198"/>
                  </a:lnTo>
                  <a:close/>
                </a:path>
              </a:pathLst>
            </a:custGeom>
            <a:pattFill prst="pct9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3" name="Group 721"/>
          <p:cNvGrpSpPr>
            <a:grpSpLocks/>
          </p:cNvGrpSpPr>
          <p:nvPr/>
        </p:nvGrpSpPr>
        <p:grpSpPr bwMode="auto">
          <a:xfrm>
            <a:off x="5127625" y="808038"/>
            <a:ext cx="847725" cy="1168400"/>
            <a:chOff x="3230" y="509"/>
            <a:chExt cx="534" cy="736"/>
          </a:xfrm>
        </p:grpSpPr>
        <p:sp>
          <p:nvSpPr>
            <p:cNvPr id="11362" name="Freeform 588"/>
            <p:cNvSpPr>
              <a:spLocks/>
            </p:cNvSpPr>
            <p:nvPr/>
          </p:nvSpPr>
          <p:spPr bwMode="auto">
            <a:xfrm>
              <a:off x="3230" y="790"/>
              <a:ext cx="491" cy="455"/>
            </a:xfrm>
            <a:custGeom>
              <a:avLst/>
              <a:gdLst>
                <a:gd name="T0" fmla="*/ 300 w 571"/>
                <a:gd name="T1" fmla="*/ 168 h 529"/>
                <a:gd name="T2" fmla="*/ 271 w 571"/>
                <a:gd name="T3" fmla="*/ 255 h 529"/>
                <a:gd name="T4" fmla="*/ 257 w 571"/>
                <a:gd name="T5" fmla="*/ 303 h 529"/>
                <a:gd name="T6" fmla="*/ 257 w 571"/>
                <a:gd name="T7" fmla="*/ 303 h 529"/>
                <a:gd name="T8" fmla="*/ 240 w 571"/>
                <a:gd name="T9" fmla="*/ 151 h 529"/>
                <a:gd name="T10" fmla="*/ 271 w 571"/>
                <a:gd name="T11" fmla="*/ 4 h 529"/>
                <a:gd name="T12" fmla="*/ 225 w 571"/>
                <a:gd name="T13" fmla="*/ 124 h 529"/>
                <a:gd name="T14" fmla="*/ 233 w 571"/>
                <a:gd name="T15" fmla="*/ 296 h 529"/>
                <a:gd name="T16" fmla="*/ 213 w 571"/>
                <a:gd name="T17" fmla="*/ 280 h 529"/>
                <a:gd name="T18" fmla="*/ 118 w 571"/>
                <a:gd name="T19" fmla="*/ 187 h 529"/>
                <a:gd name="T20" fmla="*/ 0 w 571"/>
                <a:gd name="T21" fmla="*/ 193 h 529"/>
                <a:gd name="T22" fmla="*/ 48 w 571"/>
                <a:gd name="T23" fmla="*/ 304 h 529"/>
                <a:gd name="T24" fmla="*/ 206 w 571"/>
                <a:gd name="T25" fmla="*/ 300 h 529"/>
                <a:gd name="T26" fmla="*/ 259 w 571"/>
                <a:gd name="T27" fmla="*/ 391 h 529"/>
                <a:gd name="T28" fmla="*/ 274 w 571"/>
                <a:gd name="T29" fmla="*/ 388 h 529"/>
                <a:gd name="T30" fmla="*/ 265 w 571"/>
                <a:gd name="T31" fmla="*/ 320 h 529"/>
                <a:gd name="T32" fmla="*/ 274 w 571"/>
                <a:gd name="T33" fmla="*/ 269 h 529"/>
                <a:gd name="T34" fmla="*/ 312 w 571"/>
                <a:gd name="T35" fmla="*/ 280 h 529"/>
                <a:gd name="T36" fmla="*/ 404 w 571"/>
                <a:gd name="T37" fmla="*/ 241 h 529"/>
                <a:gd name="T38" fmla="*/ 421 w 571"/>
                <a:gd name="T39" fmla="*/ 132 h 529"/>
                <a:gd name="T40" fmla="*/ 300 w 571"/>
                <a:gd name="T41" fmla="*/ 168 h 5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71" h="529">
                  <a:moveTo>
                    <a:pt x="406" y="227"/>
                  </a:moveTo>
                  <a:cubicBezTo>
                    <a:pt x="372" y="255"/>
                    <a:pt x="376" y="315"/>
                    <a:pt x="366" y="345"/>
                  </a:cubicBezTo>
                  <a:lnTo>
                    <a:pt x="348" y="409"/>
                  </a:lnTo>
                  <a:cubicBezTo>
                    <a:pt x="344" y="375"/>
                    <a:pt x="313" y="282"/>
                    <a:pt x="325" y="204"/>
                  </a:cubicBezTo>
                  <a:cubicBezTo>
                    <a:pt x="337" y="126"/>
                    <a:pt x="371" y="12"/>
                    <a:pt x="366" y="6"/>
                  </a:cubicBezTo>
                  <a:cubicBezTo>
                    <a:pt x="363" y="0"/>
                    <a:pt x="321" y="96"/>
                    <a:pt x="305" y="168"/>
                  </a:cubicBezTo>
                  <a:cubicBezTo>
                    <a:pt x="289" y="240"/>
                    <a:pt x="318" y="365"/>
                    <a:pt x="315" y="400"/>
                  </a:cubicBezTo>
                  <a:cubicBezTo>
                    <a:pt x="312" y="435"/>
                    <a:pt x="297" y="396"/>
                    <a:pt x="288" y="379"/>
                  </a:cubicBezTo>
                  <a:cubicBezTo>
                    <a:pt x="259" y="302"/>
                    <a:pt x="207" y="272"/>
                    <a:pt x="159" y="252"/>
                  </a:cubicBezTo>
                  <a:cubicBezTo>
                    <a:pt x="111" y="232"/>
                    <a:pt x="33" y="240"/>
                    <a:pt x="0" y="261"/>
                  </a:cubicBezTo>
                  <a:cubicBezTo>
                    <a:pt x="17" y="302"/>
                    <a:pt x="19" y="386"/>
                    <a:pt x="65" y="410"/>
                  </a:cubicBezTo>
                  <a:cubicBezTo>
                    <a:pt x="111" y="434"/>
                    <a:pt x="227" y="440"/>
                    <a:pt x="279" y="406"/>
                  </a:cubicBezTo>
                  <a:cubicBezTo>
                    <a:pt x="326" y="426"/>
                    <a:pt x="335" y="509"/>
                    <a:pt x="350" y="529"/>
                  </a:cubicBezTo>
                  <a:lnTo>
                    <a:pt x="371" y="524"/>
                  </a:lnTo>
                  <a:lnTo>
                    <a:pt x="358" y="433"/>
                  </a:lnTo>
                  <a:lnTo>
                    <a:pt x="371" y="364"/>
                  </a:lnTo>
                  <a:cubicBezTo>
                    <a:pt x="371" y="364"/>
                    <a:pt x="393" y="385"/>
                    <a:pt x="422" y="379"/>
                  </a:cubicBezTo>
                  <a:cubicBezTo>
                    <a:pt x="451" y="373"/>
                    <a:pt x="521" y="358"/>
                    <a:pt x="546" y="325"/>
                  </a:cubicBezTo>
                  <a:cubicBezTo>
                    <a:pt x="571" y="292"/>
                    <a:pt x="561" y="210"/>
                    <a:pt x="570" y="179"/>
                  </a:cubicBezTo>
                  <a:cubicBezTo>
                    <a:pt x="547" y="163"/>
                    <a:pt x="440" y="199"/>
                    <a:pt x="406" y="227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3" name="Freeform 589"/>
            <p:cNvSpPr>
              <a:spLocks/>
            </p:cNvSpPr>
            <p:nvPr/>
          </p:nvSpPr>
          <p:spPr bwMode="auto">
            <a:xfrm rot="3706498">
              <a:off x="3577" y="651"/>
              <a:ext cx="179" cy="194"/>
            </a:xfrm>
            <a:custGeom>
              <a:avLst/>
              <a:gdLst>
                <a:gd name="T0" fmla="*/ 114 w 208"/>
                <a:gd name="T1" fmla="*/ 15 h 226"/>
                <a:gd name="T2" fmla="*/ 135 w 208"/>
                <a:gd name="T3" fmla="*/ 99 h 226"/>
                <a:gd name="T4" fmla="*/ 15 w 208"/>
                <a:gd name="T5" fmla="*/ 167 h 226"/>
                <a:gd name="T6" fmla="*/ 15 w 208"/>
                <a:gd name="T7" fmla="*/ 167 h 226"/>
                <a:gd name="T8" fmla="*/ 16 w 208"/>
                <a:gd name="T9" fmla="*/ 58 h 226"/>
                <a:gd name="T10" fmla="*/ 114 w 208"/>
                <a:gd name="T11" fmla="*/ 15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4" name="Freeform 590"/>
            <p:cNvSpPr>
              <a:spLocks/>
            </p:cNvSpPr>
            <p:nvPr/>
          </p:nvSpPr>
          <p:spPr bwMode="auto">
            <a:xfrm rot="7287023">
              <a:off x="3488" y="741"/>
              <a:ext cx="179" cy="195"/>
            </a:xfrm>
            <a:custGeom>
              <a:avLst/>
              <a:gdLst>
                <a:gd name="T0" fmla="*/ 114 w 208"/>
                <a:gd name="T1" fmla="*/ 15 h 226"/>
                <a:gd name="T2" fmla="*/ 135 w 208"/>
                <a:gd name="T3" fmla="*/ 100 h 226"/>
                <a:gd name="T4" fmla="*/ 15 w 208"/>
                <a:gd name="T5" fmla="*/ 168 h 226"/>
                <a:gd name="T6" fmla="*/ 15 w 208"/>
                <a:gd name="T7" fmla="*/ 168 h 226"/>
                <a:gd name="T8" fmla="*/ 16 w 208"/>
                <a:gd name="T9" fmla="*/ 58 h 226"/>
                <a:gd name="T10" fmla="*/ 114 w 208"/>
                <a:gd name="T11" fmla="*/ 15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5" name="Freeform 591"/>
            <p:cNvSpPr>
              <a:spLocks/>
            </p:cNvSpPr>
            <p:nvPr/>
          </p:nvSpPr>
          <p:spPr bwMode="auto">
            <a:xfrm rot="-10592532">
              <a:off x="3357" y="729"/>
              <a:ext cx="179" cy="195"/>
            </a:xfrm>
            <a:custGeom>
              <a:avLst/>
              <a:gdLst>
                <a:gd name="T0" fmla="*/ 114 w 208"/>
                <a:gd name="T1" fmla="*/ 15 h 226"/>
                <a:gd name="T2" fmla="*/ 135 w 208"/>
                <a:gd name="T3" fmla="*/ 100 h 226"/>
                <a:gd name="T4" fmla="*/ 15 w 208"/>
                <a:gd name="T5" fmla="*/ 168 h 226"/>
                <a:gd name="T6" fmla="*/ 15 w 208"/>
                <a:gd name="T7" fmla="*/ 168 h 226"/>
                <a:gd name="T8" fmla="*/ 16 w 208"/>
                <a:gd name="T9" fmla="*/ 58 h 226"/>
                <a:gd name="T10" fmla="*/ 114 w 208"/>
                <a:gd name="T11" fmla="*/ 15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6" name="Freeform 592"/>
            <p:cNvSpPr>
              <a:spLocks/>
            </p:cNvSpPr>
            <p:nvPr/>
          </p:nvSpPr>
          <p:spPr bwMode="auto">
            <a:xfrm rot="-7060063">
              <a:off x="3317" y="613"/>
              <a:ext cx="179" cy="194"/>
            </a:xfrm>
            <a:custGeom>
              <a:avLst/>
              <a:gdLst>
                <a:gd name="T0" fmla="*/ 114 w 208"/>
                <a:gd name="T1" fmla="*/ 15 h 226"/>
                <a:gd name="T2" fmla="*/ 135 w 208"/>
                <a:gd name="T3" fmla="*/ 99 h 226"/>
                <a:gd name="T4" fmla="*/ 15 w 208"/>
                <a:gd name="T5" fmla="*/ 167 h 226"/>
                <a:gd name="T6" fmla="*/ 15 w 208"/>
                <a:gd name="T7" fmla="*/ 167 h 226"/>
                <a:gd name="T8" fmla="*/ 16 w 208"/>
                <a:gd name="T9" fmla="*/ 58 h 226"/>
                <a:gd name="T10" fmla="*/ 114 w 208"/>
                <a:gd name="T11" fmla="*/ 15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7" name="Freeform 593"/>
            <p:cNvSpPr>
              <a:spLocks/>
            </p:cNvSpPr>
            <p:nvPr/>
          </p:nvSpPr>
          <p:spPr bwMode="auto">
            <a:xfrm>
              <a:off x="3370" y="509"/>
              <a:ext cx="170" cy="219"/>
            </a:xfrm>
            <a:custGeom>
              <a:avLst/>
              <a:gdLst>
                <a:gd name="T0" fmla="*/ 48 w 198"/>
                <a:gd name="T1" fmla="*/ 19 h 254"/>
                <a:gd name="T2" fmla="*/ 131 w 198"/>
                <a:gd name="T3" fmla="*/ 59 h 254"/>
                <a:gd name="T4" fmla="*/ 141 w 198"/>
                <a:gd name="T5" fmla="*/ 189 h 254"/>
                <a:gd name="T6" fmla="*/ 141 w 198"/>
                <a:gd name="T7" fmla="*/ 189 h 254"/>
                <a:gd name="T8" fmla="*/ 23 w 198"/>
                <a:gd name="T9" fmla="*/ 132 h 254"/>
                <a:gd name="T10" fmla="*/ 48 w 198"/>
                <a:gd name="T11" fmla="*/ 19 h 2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8" h="254">
                  <a:moveTo>
                    <a:pt x="65" y="26"/>
                  </a:moveTo>
                  <a:cubicBezTo>
                    <a:pt x="130" y="0"/>
                    <a:pt x="156" y="42"/>
                    <a:pt x="177" y="80"/>
                  </a:cubicBezTo>
                  <a:cubicBezTo>
                    <a:pt x="198" y="118"/>
                    <a:pt x="189" y="225"/>
                    <a:pt x="191" y="254"/>
                  </a:cubicBezTo>
                  <a:cubicBezTo>
                    <a:pt x="191" y="254"/>
                    <a:pt x="52" y="216"/>
                    <a:pt x="31" y="178"/>
                  </a:cubicBezTo>
                  <a:cubicBezTo>
                    <a:pt x="10" y="140"/>
                    <a:pt x="0" y="52"/>
                    <a:pt x="65" y="2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8" name="Freeform 594"/>
            <p:cNvSpPr>
              <a:spLocks/>
            </p:cNvSpPr>
            <p:nvPr/>
          </p:nvSpPr>
          <p:spPr bwMode="auto">
            <a:xfrm>
              <a:off x="3519" y="537"/>
              <a:ext cx="179" cy="194"/>
            </a:xfrm>
            <a:custGeom>
              <a:avLst/>
              <a:gdLst>
                <a:gd name="T0" fmla="*/ 114 w 208"/>
                <a:gd name="T1" fmla="*/ 15 h 226"/>
                <a:gd name="T2" fmla="*/ 135 w 208"/>
                <a:gd name="T3" fmla="*/ 99 h 226"/>
                <a:gd name="T4" fmla="*/ 15 w 208"/>
                <a:gd name="T5" fmla="*/ 167 h 226"/>
                <a:gd name="T6" fmla="*/ 15 w 208"/>
                <a:gd name="T7" fmla="*/ 167 h 226"/>
                <a:gd name="T8" fmla="*/ 16 w 208"/>
                <a:gd name="T9" fmla="*/ 58 h 226"/>
                <a:gd name="T10" fmla="*/ 114 w 208"/>
                <a:gd name="T11" fmla="*/ 15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8" h="226">
                  <a:moveTo>
                    <a:pt x="153" y="20"/>
                  </a:moveTo>
                  <a:cubicBezTo>
                    <a:pt x="193" y="40"/>
                    <a:pt x="208" y="99"/>
                    <a:pt x="183" y="134"/>
                  </a:cubicBezTo>
                  <a:cubicBezTo>
                    <a:pt x="158" y="169"/>
                    <a:pt x="49" y="211"/>
                    <a:pt x="20" y="226"/>
                  </a:cubicBezTo>
                  <a:cubicBezTo>
                    <a:pt x="20" y="226"/>
                    <a:pt x="0" y="112"/>
                    <a:pt x="22" y="78"/>
                  </a:cubicBezTo>
                  <a:cubicBezTo>
                    <a:pt x="45" y="24"/>
                    <a:pt x="113" y="0"/>
                    <a:pt x="153" y="2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9" name="Freeform 595"/>
            <p:cNvSpPr>
              <a:spLocks/>
            </p:cNvSpPr>
            <p:nvPr/>
          </p:nvSpPr>
          <p:spPr bwMode="auto">
            <a:xfrm>
              <a:off x="3512" y="685"/>
              <a:ext cx="19" cy="36"/>
            </a:xfrm>
            <a:custGeom>
              <a:avLst/>
              <a:gdLst>
                <a:gd name="T0" fmla="*/ 16 w 22"/>
                <a:gd name="T1" fmla="*/ 31 h 42"/>
                <a:gd name="T2" fmla="*/ 14 w 22"/>
                <a:gd name="T3" fmla="*/ 25 h 42"/>
                <a:gd name="T4" fmla="*/ 8 w 22"/>
                <a:gd name="T5" fmla="*/ 12 h 42"/>
                <a:gd name="T6" fmla="*/ 0 w 22"/>
                <a:gd name="T7" fmla="*/ 0 h 42"/>
                <a:gd name="T8" fmla="*/ 16 w 22"/>
                <a:gd name="T9" fmla="*/ 31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42">
                  <a:moveTo>
                    <a:pt x="22" y="42"/>
                  </a:moveTo>
                  <a:lnTo>
                    <a:pt x="18" y="34"/>
                  </a:lnTo>
                  <a:lnTo>
                    <a:pt x="10" y="16"/>
                  </a:lnTo>
                  <a:lnTo>
                    <a:pt x="0" y="0"/>
                  </a:lnTo>
                  <a:lnTo>
                    <a:pt x="22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70" name="Freeform 596"/>
            <p:cNvSpPr>
              <a:spLocks/>
            </p:cNvSpPr>
            <p:nvPr/>
          </p:nvSpPr>
          <p:spPr bwMode="auto">
            <a:xfrm>
              <a:off x="3517" y="716"/>
              <a:ext cx="36" cy="36"/>
            </a:xfrm>
            <a:custGeom>
              <a:avLst/>
              <a:gdLst>
                <a:gd name="T0" fmla="*/ 31 w 42"/>
                <a:gd name="T1" fmla="*/ 16 h 42"/>
                <a:gd name="T2" fmla="*/ 31 w 42"/>
                <a:gd name="T3" fmla="*/ 16 h 42"/>
                <a:gd name="T4" fmla="*/ 29 w 42"/>
                <a:gd name="T5" fmla="*/ 22 h 42"/>
                <a:gd name="T6" fmla="*/ 27 w 42"/>
                <a:gd name="T7" fmla="*/ 27 h 42"/>
                <a:gd name="T8" fmla="*/ 22 w 42"/>
                <a:gd name="T9" fmla="*/ 29 h 42"/>
                <a:gd name="T10" fmla="*/ 16 w 42"/>
                <a:gd name="T11" fmla="*/ 31 h 42"/>
                <a:gd name="T12" fmla="*/ 16 w 42"/>
                <a:gd name="T13" fmla="*/ 31 h 42"/>
                <a:gd name="T14" fmla="*/ 10 w 42"/>
                <a:gd name="T15" fmla="*/ 29 h 42"/>
                <a:gd name="T16" fmla="*/ 4 w 42"/>
                <a:gd name="T17" fmla="*/ 27 h 42"/>
                <a:gd name="T18" fmla="*/ 2 w 42"/>
                <a:gd name="T19" fmla="*/ 22 h 42"/>
                <a:gd name="T20" fmla="*/ 0 w 42"/>
                <a:gd name="T21" fmla="*/ 16 h 42"/>
                <a:gd name="T22" fmla="*/ 0 w 42"/>
                <a:gd name="T23" fmla="*/ 16 h 42"/>
                <a:gd name="T24" fmla="*/ 2 w 42"/>
                <a:gd name="T25" fmla="*/ 10 h 42"/>
                <a:gd name="T26" fmla="*/ 4 w 42"/>
                <a:gd name="T27" fmla="*/ 4 h 42"/>
                <a:gd name="T28" fmla="*/ 10 w 42"/>
                <a:gd name="T29" fmla="*/ 2 h 42"/>
                <a:gd name="T30" fmla="*/ 16 w 42"/>
                <a:gd name="T31" fmla="*/ 0 h 42"/>
                <a:gd name="T32" fmla="*/ 16 w 42"/>
                <a:gd name="T33" fmla="*/ 0 h 42"/>
                <a:gd name="T34" fmla="*/ 22 w 42"/>
                <a:gd name="T35" fmla="*/ 2 h 42"/>
                <a:gd name="T36" fmla="*/ 27 w 42"/>
                <a:gd name="T37" fmla="*/ 4 h 42"/>
                <a:gd name="T38" fmla="*/ 29 w 42"/>
                <a:gd name="T39" fmla="*/ 10 h 42"/>
                <a:gd name="T40" fmla="*/ 31 w 42"/>
                <a:gd name="T41" fmla="*/ 16 h 42"/>
                <a:gd name="T42" fmla="*/ 31 w 42"/>
                <a:gd name="T43" fmla="*/ 16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2" h="42">
                  <a:moveTo>
                    <a:pt x="42" y="22"/>
                  </a:moveTo>
                  <a:lnTo>
                    <a:pt x="42" y="22"/>
                  </a:lnTo>
                  <a:lnTo>
                    <a:pt x="40" y="30"/>
                  </a:lnTo>
                  <a:lnTo>
                    <a:pt x="36" y="36"/>
                  </a:lnTo>
                  <a:lnTo>
                    <a:pt x="30" y="40"/>
                  </a:lnTo>
                  <a:lnTo>
                    <a:pt x="22" y="42"/>
                  </a:lnTo>
                  <a:lnTo>
                    <a:pt x="14" y="40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0" y="14"/>
                  </a:lnTo>
                  <a:lnTo>
                    <a:pt x="42" y="2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71" name="Freeform 597"/>
            <p:cNvSpPr>
              <a:spLocks/>
            </p:cNvSpPr>
            <p:nvPr/>
          </p:nvSpPr>
          <p:spPr bwMode="auto">
            <a:xfrm>
              <a:off x="3509" y="681"/>
              <a:ext cx="19" cy="36"/>
            </a:xfrm>
            <a:custGeom>
              <a:avLst/>
              <a:gdLst>
                <a:gd name="T0" fmla="*/ 16 w 22"/>
                <a:gd name="T1" fmla="*/ 31 h 42"/>
                <a:gd name="T2" fmla="*/ 16 w 22"/>
                <a:gd name="T3" fmla="*/ 31 h 42"/>
                <a:gd name="T4" fmla="*/ 14 w 22"/>
                <a:gd name="T5" fmla="*/ 25 h 42"/>
                <a:gd name="T6" fmla="*/ 8 w 22"/>
                <a:gd name="T7" fmla="*/ 12 h 42"/>
                <a:gd name="T8" fmla="*/ 8 w 22"/>
                <a:gd name="T9" fmla="*/ 12 h 42"/>
                <a:gd name="T10" fmla="*/ 0 w 22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42">
                  <a:moveTo>
                    <a:pt x="22" y="42"/>
                  </a:moveTo>
                  <a:lnTo>
                    <a:pt x="22" y="42"/>
                  </a:lnTo>
                  <a:lnTo>
                    <a:pt x="18" y="34"/>
                  </a:lnTo>
                  <a:lnTo>
                    <a:pt x="10" y="1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2" name="Freeform 598"/>
            <p:cNvSpPr>
              <a:spLocks/>
            </p:cNvSpPr>
            <p:nvPr/>
          </p:nvSpPr>
          <p:spPr bwMode="auto">
            <a:xfrm>
              <a:off x="3546" y="688"/>
              <a:ext cx="12" cy="31"/>
            </a:xfrm>
            <a:custGeom>
              <a:avLst/>
              <a:gdLst>
                <a:gd name="T0" fmla="*/ 0 w 14"/>
                <a:gd name="T1" fmla="*/ 27 h 36"/>
                <a:gd name="T2" fmla="*/ 2 w 14"/>
                <a:gd name="T3" fmla="*/ 24 h 36"/>
                <a:gd name="T4" fmla="*/ 6 w 14"/>
                <a:gd name="T5" fmla="*/ 10 h 36"/>
                <a:gd name="T6" fmla="*/ 10 w 14"/>
                <a:gd name="T7" fmla="*/ 0 h 36"/>
                <a:gd name="T8" fmla="*/ 0 w 14"/>
                <a:gd name="T9" fmla="*/ 2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36">
                  <a:moveTo>
                    <a:pt x="0" y="36"/>
                  </a:moveTo>
                  <a:lnTo>
                    <a:pt x="2" y="32"/>
                  </a:lnTo>
                  <a:lnTo>
                    <a:pt x="8" y="14"/>
                  </a:lnTo>
                  <a:lnTo>
                    <a:pt x="14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73" name="Freeform 599"/>
            <p:cNvSpPr>
              <a:spLocks/>
            </p:cNvSpPr>
            <p:nvPr/>
          </p:nvSpPr>
          <p:spPr bwMode="auto">
            <a:xfrm>
              <a:off x="3558" y="733"/>
              <a:ext cx="37" cy="3"/>
            </a:xfrm>
            <a:custGeom>
              <a:avLst/>
              <a:gdLst>
                <a:gd name="T0" fmla="*/ 2 w 42"/>
                <a:gd name="T1" fmla="*/ 2 h 4"/>
                <a:gd name="T2" fmla="*/ 0 w 42"/>
                <a:gd name="T3" fmla="*/ 2 h 4"/>
                <a:gd name="T4" fmla="*/ 2 w 42"/>
                <a:gd name="T5" fmla="*/ 0 h 4"/>
                <a:gd name="T6" fmla="*/ 14 w 42"/>
                <a:gd name="T7" fmla="*/ 0 h 4"/>
                <a:gd name="T8" fmla="*/ 33 w 42"/>
                <a:gd name="T9" fmla="*/ 2 h 4"/>
                <a:gd name="T10" fmla="*/ 2 w 42"/>
                <a:gd name="T11" fmla="*/ 2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" h="4">
                  <a:moveTo>
                    <a:pt x="2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8" y="0"/>
                  </a:lnTo>
                  <a:lnTo>
                    <a:pt x="42" y="4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74" name="Freeform 600"/>
            <p:cNvSpPr>
              <a:spLocks/>
            </p:cNvSpPr>
            <p:nvPr/>
          </p:nvSpPr>
          <p:spPr bwMode="auto">
            <a:xfrm>
              <a:off x="3543" y="685"/>
              <a:ext cx="12" cy="31"/>
            </a:xfrm>
            <a:custGeom>
              <a:avLst/>
              <a:gdLst>
                <a:gd name="T0" fmla="*/ 0 w 14"/>
                <a:gd name="T1" fmla="*/ 27 h 36"/>
                <a:gd name="T2" fmla="*/ 0 w 14"/>
                <a:gd name="T3" fmla="*/ 27 h 36"/>
                <a:gd name="T4" fmla="*/ 2 w 14"/>
                <a:gd name="T5" fmla="*/ 24 h 36"/>
                <a:gd name="T6" fmla="*/ 6 w 14"/>
                <a:gd name="T7" fmla="*/ 10 h 36"/>
                <a:gd name="T8" fmla="*/ 6 w 14"/>
                <a:gd name="T9" fmla="*/ 10 h 36"/>
                <a:gd name="T10" fmla="*/ 10 w 1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36">
                  <a:moveTo>
                    <a:pt x="0" y="36"/>
                  </a:moveTo>
                  <a:lnTo>
                    <a:pt x="0" y="36"/>
                  </a:lnTo>
                  <a:lnTo>
                    <a:pt x="2" y="32"/>
                  </a:lnTo>
                  <a:lnTo>
                    <a:pt x="8" y="14"/>
                  </a:lnTo>
                  <a:lnTo>
                    <a:pt x="14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5" name="Freeform 601"/>
            <p:cNvSpPr>
              <a:spLocks/>
            </p:cNvSpPr>
            <p:nvPr/>
          </p:nvSpPr>
          <p:spPr bwMode="auto">
            <a:xfrm>
              <a:off x="3555" y="729"/>
              <a:ext cx="36" cy="4"/>
            </a:xfrm>
            <a:custGeom>
              <a:avLst/>
              <a:gdLst>
                <a:gd name="T0" fmla="*/ 2 w 42"/>
                <a:gd name="T1" fmla="*/ 2 h 4"/>
                <a:gd name="T2" fmla="*/ 2 w 42"/>
                <a:gd name="T3" fmla="*/ 2 h 4"/>
                <a:gd name="T4" fmla="*/ 0 w 42"/>
                <a:gd name="T5" fmla="*/ 2 h 4"/>
                <a:gd name="T6" fmla="*/ 2 w 42"/>
                <a:gd name="T7" fmla="*/ 0 h 4"/>
                <a:gd name="T8" fmla="*/ 13 w 42"/>
                <a:gd name="T9" fmla="*/ 0 h 4"/>
                <a:gd name="T10" fmla="*/ 13 w 42"/>
                <a:gd name="T11" fmla="*/ 0 h 4"/>
                <a:gd name="T12" fmla="*/ 31 w 42"/>
                <a:gd name="T13" fmla="*/ 4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4">
                  <a:moveTo>
                    <a:pt x="2" y="2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18" y="0"/>
                  </a:lnTo>
                  <a:lnTo>
                    <a:pt x="42" y="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6" name="Freeform 602"/>
            <p:cNvSpPr>
              <a:spLocks/>
            </p:cNvSpPr>
            <p:nvPr/>
          </p:nvSpPr>
          <p:spPr bwMode="auto">
            <a:xfrm>
              <a:off x="3550" y="753"/>
              <a:ext cx="17" cy="31"/>
            </a:xfrm>
            <a:custGeom>
              <a:avLst/>
              <a:gdLst>
                <a:gd name="T0" fmla="*/ 0 w 20"/>
                <a:gd name="T1" fmla="*/ 0 h 36"/>
                <a:gd name="T2" fmla="*/ 2 w 20"/>
                <a:gd name="T3" fmla="*/ 2 h 36"/>
                <a:gd name="T4" fmla="*/ 8 w 20"/>
                <a:gd name="T5" fmla="*/ 8 h 36"/>
                <a:gd name="T6" fmla="*/ 13 w 20"/>
                <a:gd name="T7" fmla="*/ 19 h 36"/>
                <a:gd name="T8" fmla="*/ 14 w 20"/>
                <a:gd name="T9" fmla="*/ 27 h 36"/>
                <a:gd name="T10" fmla="*/ 0 w 20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36">
                  <a:moveTo>
                    <a:pt x="0" y="0"/>
                  </a:moveTo>
                  <a:lnTo>
                    <a:pt x="2" y="2"/>
                  </a:lnTo>
                  <a:lnTo>
                    <a:pt x="10" y="10"/>
                  </a:lnTo>
                  <a:lnTo>
                    <a:pt x="18" y="26"/>
                  </a:lnTo>
                  <a:lnTo>
                    <a:pt x="2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77" name="Freeform 603"/>
            <p:cNvSpPr>
              <a:spLocks/>
            </p:cNvSpPr>
            <p:nvPr/>
          </p:nvSpPr>
          <p:spPr bwMode="auto">
            <a:xfrm>
              <a:off x="3546" y="750"/>
              <a:ext cx="18" cy="31"/>
            </a:xfrm>
            <a:custGeom>
              <a:avLst/>
              <a:gdLst>
                <a:gd name="T0" fmla="*/ 0 w 20"/>
                <a:gd name="T1" fmla="*/ 0 h 36"/>
                <a:gd name="T2" fmla="*/ 0 w 20"/>
                <a:gd name="T3" fmla="*/ 0 h 36"/>
                <a:gd name="T4" fmla="*/ 2 w 20"/>
                <a:gd name="T5" fmla="*/ 2 h 36"/>
                <a:gd name="T6" fmla="*/ 8 w 20"/>
                <a:gd name="T7" fmla="*/ 8 h 36"/>
                <a:gd name="T8" fmla="*/ 8 w 20"/>
                <a:gd name="T9" fmla="*/ 8 h 36"/>
                <a:gd name="T10" fmla="*/ 14 w 20"/>
                <a:gd name="T11" fmla="*/ 19 h 36"/>
                <a:gd name="T12" fmla="*/ 16 w 20"/>
                <a:gd name="T13" fmla="*/ 27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36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10" y="10"/>
                  </a:lnTo>
                  <a:lnTo>
                    <a:pt x="18" y="26"/>
                  </a:lnTo>
                  <a:lnTo>
                    <a:pt x="20" y="3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8" name="Freeform 604"/>
            <p:cNvSpPr>
              <a:spLocks/>
            </p:cNvSpPr>
            <p:nvPr/>
          </p:nvSpPr>
          <p:spPr bwMode="auto">
            <a:xfrm rot="1234166">
              <a:off x="3512" y="747"/>
              <a:ext cx="9" cy="37"/>
            </a:xfrm>
            <a:custGeom>
              <a:avLst/>
              <a:gdLst>
                <a:gd name="T0" fmla="*/ 8 w 10"/>
                <a:gd name="T1" fmla="*/ 2 h 44"/>
                <a:gd name="T2" fmla="*/ 8 w 10"/>
                <a:gd name="T3" fmla="*/ 2 h 44"/>
                <a:gd name="T4" fmla="*/ 8 w 10"/>
                <a:gd name="T5" fmla="*/ 0 h 44"/>
                <a:gd name="T6" fmla="*/ 6 w 10"/>
                <a:gd name="T7" fmla="*/ 2 h 44"/>
                <a:gd name="T8" fmla="*/ 5 w 10"/>
                <a:gd name="T9" fmla="*/ 3 h 44"/>
                <a:gd name="T10" fmla="*/ 4 w 10"/>
                <a:gd name="T11" fmla="*/ 8 h 44"/>
                <a:gd name="T12" fmla="*/ 4 w 10"/>
                <a:gd name="T13" fmla="*/ 8 h 44"/>
                <a:gd name="T14" fmla="*/ 2 w 10"/>
                <a:gd name="T15" fmla="*/ 23 h 44"/>
                <a:gd name="T16" fmla="*/ 0 w 10"/>
                <a:gd name="T17" fmla="*/ 31 h 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" h="44">
                  <a:moveTo>
                    <a:pt x="10" y="2"/>
                  </a:moveTo>
                  <a:lnTo>
                    <a:pt x="10" y="2"/>
                  </a:lnTo>
                  <a:lnTo>
                    <a:pt x="10" y="0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12"/>
                  </a:lnTo>
                  <a:lnTo>
                    <a:pt x="2" y="32"/>
                  </a:lnTo>
                  <a:lnTo>
                    <a:pt x="0" y="4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9" name="Freeform 605"/>
            <p:cNvSpPr>
              <a:spLocks/>
            </p:cNvSpPr>
            <p:nvPr/>
          </p:nvSpPr>
          <p:spPr bwMode="auto">
            <a:xfrm>
              <a:off x="3491" y="736"/>
              <a:ext cx="28" cy="4"/>
            </a:xfrm>
            <a:custGeom>
              <a:avLst/>
              <a:gdLst>
                <a:gd name="T0" fmla="*/ 25 w 32"/>
                <a:gd name="T1" fmla="*/ 0 h 4"/>
                <a:gd name="T2" fmla="*/ 17 w 32"/>
                <a:gd name="T3" fmla="*/ 2 h 4"/>
                <a:gd name="T4" fmla="*/ 4 w 32"/>
                <a:gd name="T5" fmla="*/ 2 h 4"/>
                <a:gd name="T6" fmla="*/ 0 w 32"/>
                <a:gd name="T7" fmla="*/ 4 h 4"/>
                <a:gd name="T8" fmla="*/ 25 w 32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4">
                  <a:moveTo>
                    <a:pt x="32" y="0"/>
                  </a:moveTo>
                  <a:lnTo>
                    <a:pt x="22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80" name="Freeform 606"/>
            <p:cNvSpPr>
              <a:spLocks/>
            </p:cNvSpPr>
            <p:nvPr/>
          </p:nvSpPr>
          <p:spPr bwMode="auto">
            <a:xfrm>
              <a:off x="3488" y="733"/>
              <a:ext cx="27" cy="3"/>
            </a:xfrm>
            <a:custGeom>
              <a:avLst/>
              <a:gdLst>
                <a:gd name="T0" fmla="*/ 23 w 32"/>
                <a:gd name="T1" fmla="*/ 0 h 4"/>
                <a:gd name="T2" fmla="*/ 23 w 32"/>
                <a:gd name="T3" fmla="*/ 0 h 4"/>
                <a:gd name="T4" fmla="*/ 16 w 32"/>
                <a:gd name="T5" fmla="*/ 2 h 4"/>
                <a:gd name="T6" fmla="*/ 4 w 32"/>
                <a:gd name="T7" fmla="*/ 2 h 4"/>
                <a:gd name="T8" fmla="*/ 4 w 32"/>
                <a:gd name="T9" fmla="*/ 2 h 4"/>
                <a:gd name="T10" fmla="*/ 0 w 32"/>
                <a:gd name="T11" fmla="*/ 2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4">
                  <a:moveTo>
                    <a:pt x="32" y="0"/>
                  </a:moveTo>
                  <a:lnTo>
                    <a:pt x="32" y="0"/>
                  </a:lnTo>
                  <a:lnTo>
                    <a:pt x="22" y="2"/>
                  </a:lnTo>
                  <a:lnTo>
                    <a:pt x="6" y="2"/>
                  </a:lnTo>
                  <a:lnTo>
                    <a:pt x="0" y="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1" name="Oval 607"/>
            <p:cNvSpPr>
              <a:spLocks noChangeArrowheads="1"/>
            </p:cNvSpPr>
            <p:nvPr/>
          </p:nvSpPr>
          <p:spPr bwMode="auto">
            <a:xfrm>
              <a:off x="3594" y="721"/>
              <a:ext cx="31" cy="2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82" name="Oval 608"/>
            <p:cNvSpPr>
              <a:spLocks noChangeArrowheads="1"/>
            </p:cNvSpPr>
            <p:nvPr/>
          </p:nvSpPr>
          <p:spPr bwMode="auto">
            <a:xfrm rot="-4130108">
              <a:off x="3548" y="661"/>
              <a:ext cx="31" cy="2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83" name="Oval 609"/>
            <p:cNvSpPr>
              <a:spLocks noChangeArrowheads="1"/>
            </p:cNvSpPr>
            <p:nvPr/>
          </p:nvSpPr>
          <p:spPr bwMode="auto">
            <a:xfrm rot="3866401">
              <a:off x="3555" y="783"/>
              <a:ext cx="31" cy="2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84" name="Oval 610"/>
            <p:cNvSpPr>
              <a:spLocks noChangeArrowheads="1"/>
            </p:cNvSpPr>
            <p:nvPr/>
          </p:nvSpPr>
          <p:spPr bwMode="auto">
            <a:xfrm rot="-3871303">
              <a:off x="3485" y="782"/>
              <a:ext cx="31" cy="2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85" name="Oval 611"/>
            <p:cNvSpPr>
              <a:spLocks noChangeArrowheads="1"/>
            </p:cNvSpPr>
            <p:nvPr/>
          </p:nvSpPr>
          <p:spPr bwMode="auto">
            <a:xfrm>
              <a:off x="3458" y="724"/>
              <a:ext cx="31" cy="2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386" name="Oval 612"/>
            <p:cNvSpPr>
              <a:spLocks noChangeArrowheads="1"/>
            </p:cNvSpPr>
            <p:nvPr/>
          </p:nvSpPr>
          <p:spPr bwMode="auto">
            <a:xfrm rot="3378594">
              <a:off x="3485" y="656"/>
              <a:ext cx="31" cy="2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4" name="Group 713"/>
          <p:cNvGrpSpPr>
            <a:grpSpLocks/>
          </p:cNvGrpSpPr>
          <p:nvPr/>
        </p:nvGrpSpPr>
        <p:grpSpPr bwMode="auto">
          <a:xfrm>
            <a:off x="7246938" y="4746625"/>
            <a:ext cx="892175" cy="1390650"/>
            <a:chOff x="4565" y="2990"/>
            <a:chExt cx="562" cy="876"/>
          </a:xfrm>
        </p:grpSpPr>
        <p:sp>
          <p:nvSpPr>
            <p:cNvPr id="11354" name="Freeform 667"/>
            <p:cNvSpPr>
              <a:spLocks/>
            </p:cNvSpPr>
            <p:nvPr/>
          </p:nvSpPr>
          <p:spPr bwMode="auto">
            <a:xfrm rot="-9232090">
              <a:off x="4565" y="3146"/>
              <a:ext cx="247" cy="241"/>
            </a:xfrm>
            <a:custGeom>
              <a:avLst/>
              <a:gdLst>
                <a:gd name="T0" fmla="*/ 0 w 303"/>
                <a:gd name="T1" fmla="*/ 108 h 295"/>
                <a:gd name="T2" fmla="*/ 0 w 303"/>
                <a:gd name="T3" fmla="*/ 108 h 295"/>
                <a:gd name="T4" fmla="*/ 61 w 303"/>
                <a:gd name="T5" fmla="*/ 17 h 295"/>
                <a:gd name="T6" fmla="*/ 110 w 303"/>
                <a:gd name="T7" fmla="*/ 4 h 295"/>
                <a:gd name="T8" fmla="*/ 164 w 303"/>
                <a:gd name="T9" fmla="*/ 29 h 295"/>
                <a:gd name="T10" fmla="*/ 201 w 303"/>
                <a:gd name="T11" fmla="*/ 128 h 295"/>
                <a:gd name="T12" fmla="*/ 166 w 303"/>
                <a:gd name="T13" fmla="*/ 187 h 295"/>
                <a:gd name="T14" fmla="*/ 122 w 303"/>
                <a:gd name="T15" fmla="*/ 188 h 295"/>
                <a:gd name="T16" fmla="*/ 28 w 303"/>
                <a:gd name="T17" fmla="*/ 173 h 295"/>
                <a:gd name="T18" fmla="*/ 0 w 303"/>
                <a:gd name="T19" fmla="*/ 108 h 2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295">
                  <a:moveTo>
                    <a:pt x="0" y="162"/>
                  </a:moveTo>
                  <a:lnTo>
                    <a:pt x="0" y="162"/>
                  </a:lnTo>
                  <a:cubicBezTo>
                    <a:pt x="15" y="139"/>
                    <a:pt x="64" y="52"/>
                    <a:pt x="92" y="26"/>
                  </a:cubicBezTo>
                  <a:cubicBezTo>
                    <a:pt x="120" y="0"/>
                    <a:pt x="140" y="3"/>
                    <a:pt x="166" y="6"/>
                  </a:cubicBezTo>
                  <a:cubicBezTo>
                    <a:pt x="192" y="9"/>
                    <a:pt x="223" y="13"/>
                    <a:pt x="246" y="44"/>
                  </a:cubicBezTo>
                  <a:cubicBezTo>
                    <a:pt x="269" y="75"/>
                    <a:pt x="301" y="153"/>
                    <a:pt x="302" y="192"/>
                  </a:cubicBezTo>
                  <a:cubicBezTo>
                    <a:pt x="303" y="231"/>
                    <a:pt x="270" y="265"/>
                    <a:pt x="250" y="280"/>
                  </a:cubicBezTo>
                  <a:cubicBezTo>
                    <a:pt x="230" y="295"/>
                    <a:pt x="219" y="285"/>
                    <a:pt x="184" y="282"/>
                  </a:cubicBezTo>
                  <a:cubicBezTo>
                    <a:pt x="149" y="279"/>
                    <a:pt x="73" y="280"/>
                    <a:pt x="42" y="260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5" name="Freeform 668"/>
            <p:cNvSpPr>
              <a:spLocks/>
            </p:cNvSpPr>
            <p:nvPr/>
          </p:nvSpPr>
          <p:spPr bwMode="auto">
            <a:xfrm rot="10800000">
              <a:off x="4696" y="2990"/>
              <a:ext cx="407" cy="277"/>
            </a:xfrm>
            <a:custGeom>
              <a:avLst/>
              <a:gdLst>
                <a:gd name="T0" fmla="*/ 89 w 447"/>
                <a:gd name="T1" fmla="*/ 6 h 304"/>
                <a:gd name="T2" fmla="*/ 14 w 447"/>
                <a:gd name="T3" fmla="*/ 81 h 304"/>
                <a:gd name="T4" fmla="*/ 6 w 447"/>
                <a:gd name="T5" fmla="*/ 161 h 304"/>
                <a:gd name="T6" fmla="*/ 76 w 447"/>
                <a:gd name="T7" fmla="*/ 190 h 304"/>
                <a:gd name="T8" fmla="*/ 237 w 447"/>
                <a:gd name="T9" fmla="*/ 250 h 304"/>
                <a:gd name="T10" fmla="*/ 353 w 447"/>
                <a:gd name="T11" fmla="*/ 156 h 304"/>
                <a:gd name="T12" fmla="*/ 340 w 447"/>
                <a:gd name="T13" fmla="*/ 91 h 304"/>
                <a:gd name="T14" fmla="*/ 285 w 447"/>
                <a:gd name="T15" fmla="*/ 42 h 304"/>
                <a:gd name="T16" fmla="*/ 89 w 447"/>
                <a:gd name="T17" fmla="*/ 6 h 3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7" h="304">
                  <a:moveTo>
                    <a:pt x="108" y="8"/>
                  </a:moveTo>
                  <a:cubicBezTo>
                    <a:pt x="53" y="16"/>
                    <a:pt x="33" y="67"/>
                    <a:pt x="16" y="98"/>
                  </a:cubicBezTo>
                  <a:cubicBezTo>
                    <a:pt x="3" y="129"/>
                    <a:pt x="0" y="176"/>
                    <a:pt x="8" y="194"/>
                  </a:cubicBezTo>
                  <a:cubicBezTo>
                    <a:pt x="16" y="212"/>
                    <a:pt x="46" y="210"/>
                    <a:pt x="92" y="228"/>
                  </a:cubicBezTo>
                  <a:cubicBezTo>
                    <a:pt x="140" y="300"/>
                    <a:pt x="226" y="304"/>
                    <a:pt x="286" y="301"/>
                  </a:cubicBezTo>
                  <a:cubicBezTo>
                    <a:pt x="346" y="298"/>
                    <a:pt x="405" y="220"/>
                    <a:pt x="426" y="188"/>
                  </a:cubicBezTo>
                  <a:cubicBezTo>
                    <a:pt x="447" y="156"/>
                    <a:pt x="424" y="133"/>
                    <a:pt x="410" y="110"/>
                  </a:cubicBezTo>
                  <a:cubicBezTo>
                    <a:pt x="395" y="89"/>
                    <a:pt x="398" y="67"/>
                    <a:pt x="344" y="50"/>
                  </a:cubicBezTo>
                  <a:cubicBezTo>
                    <a:pt x="290" y="33"/>
                    <a:pt x="163" y="0"/>
                    <a:pt x="108" y="8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6" name="Freeform 669"/>
            <p:cNvSpPr>
              <a:spLocks/>
            </p:cNvSpPr>
            <p:nvPr/>
          </p:nvSpPr>
          <p:spPr bwMode="auto">
            <a:xfrm rot="9900000">
              <a:off x="4891" y="3198"/>
              <a:ext cx="236" cy="254"/>
            </a:xfrm>
            <a:custGeom>
              <a:avLst/>
              <a:gdLst>
                <a:gd name="T0" fmla="*/ 109 w 311"/>
                <a:gd name="T1" fmla="*/ 187 h 345"/>
                <a:gd name="T2" fmla="*/ 109 w 311"/>
                <a:gd name="T3" fmla="*/ 187 h 345"/>
                <a:gd name="T4" fmla="*/ 14 w 311"/>
                <a:gd name="T5" fmla="*/ 167 h 345"/>
                <a:gd name="T6" fmla="*/ 24 w 311"/>
                <a:gd name="T7" fmla="*/ 114 h 345"/>
                <a:gd name="T8" fmla="*/ 5 w 311"/>
                <a:gd name="T9" fmla="*/ 54 h 345"/>
                <a:gd name="T10" fmla="*/ 28 w 311"/>
                <a:gd name="T11" fmla="*/ 36 h 345"/>
                <a:gd name="T12" fmla="*/ 44 w 311"/>
                <a:gd name="T13" fmla="*/ 11 h 345"/>
                <a:gd name="T14" fmla="*/ 71 w 311"/>
                <a:gd name="T15" fmla="*/ 1 h 345"/>
                <a:gd name="T16" fmla="*/ 159 w 311"/>
                <a:gd name="T17" fmla="*/ 15 h 345"/>
                <a:gd name="T18" fmla="*/ 177 w 311"/>
                <a:gd name="T19" fmla="*/ 52 h 345"/>
                <a:gd name="T20" fmla="*/ 179 w 311"/>
                <a:gd name="T21" fmla="*/ 121 h 345"/>
                <a:gd name="T22" fmla="*/ 109 w 311"/>
                <a:gd name="T23" fmla="*/ 187 h 3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1" h="345">
                  <a:moveTo>
                    <a:pt x="189" y="345"/>
                  </a:moveTo>
                  <a:lnTo>
                    <a:pt x="189" y="345"/>
                  </a:lnTo>
                  <a:cubicBezTo>
                    <a:pt x="162" y="339"/>
                    <a:pt x="50" y="331"/>
                    <a:pt x="25" y="309"/>
                  </a:cubicBezTo>
                  <a:cubicBezTo>
                    <a:pt x="0" y="287"/>
                    <a:pt x="42" y="245"/>
                    <a:pt x="41" y="211"/>
                  </a:cubicBezTo>
                  <a:cubicBezTo>
                    <a:pt x="40" y="177"/>
                    <a:pt x="8" y="123"/>
                    <a:pt x="9" y="99"/>
                  </a:cubicBezTo>
                  <a:cubicBezTo>
                    <a:pt x="10" y="75"/>
                    <a:pt x="38" y="80"/>
                    <a:pt x="49" y="67"/>
                  </a:cubicBezTo>
                  <a:cubicBezTo>
                    <a:pt x="49" y="67"/>
                    <a:pt x="65" y="32"/>
                    <a:pt x="77" y="21"/>
                  </a:cubicBezTo>
                  <a:cubicBezTo>
                    <a:pt x="89" y="10"/>
                    <a:pt x="90" y="0"/>
                    <a:pt x="123" y="1"/>
                  </a:cubicBezTo>
                  <a:lnTo>
                    <a:pt x="275" y="27"/>
                  </a:lnTo>
                  <a:cubicBezTo>
                    <a:pt x="306" y="43"/>
                    <a:pt x="301" y="62"/>
                    <a:pt x="307" y="95"/>
                  </a:cubicBezTo>
                  <a:lnTo>
                    <a:pt x="311" y="223"/>
                  </a:lnTo>
                  <a:lnTo>
                    <a:pt x="189" y="345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7" name="Freeform 670"/>
            <p:cNvSpPr>
              <a:spLocks/>
            </p:cNvSpPr>
            <p:nvPr/>
          </p:nvSpPr>
          <p:spPr bwMode="auto">
            <a:xfrm>
              <a:off x="4798" y="3321"/>
              <a:ext cx="80" cy="545"/>
            </a:xfrm>
            <a:custGeom>
              <a:avLst/>
              <a:gdLst>
                <a:gd name="T0" fmla="*/ 12 w 116"/>
                <a:gd name="T1" fmla="*/ 2 h 786"/>
                <a:gd name="T2" fmla="*/ 12 w 116"/>
                <a:gd name="T3" fmla="*/ 2 h 786"/>
                <a:gd name="T4" fmla="*/ 2 w 116"/>
                <a:gd name="T5" fmla="*/ 78 h 786"/>
                <a:gd name="T6" fmla="*/ 5 w 116"/>
                <a:gd name="T7" fmla="*/ 202 h 786"/>
                <a:gd name="T8" fmla="*/ 32 w 116"/>
                <a:gd name="T9" fmla="*/ 355 h 786"/>
                <a:gd name="T10" fmla="*/ 55 w 116"/>
                <a:gd name="T11" fmla="*/ 355 h 786"/>
                <a:gd name="T12" fmla="*/ 27 w 116"/>
                <a:gd name="T13" fmla="*/ 202 h 786"/>
                <a:gd name="T14" fmla="*/ 27 w 116"/>
                <a:gd name="T15" fmla="*/ 93 h 786"/>
                <a:gd name="T16" fmla="*/ 43 w 116"/>
                <a:gd name="T17" fmla="*/ 0 h 786"/>
                <a:gd name="T18" fmla="*/ 12 w 116"/>
                <a:gd name="T19" fmla="*/ 2 h 7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6" h="786">
                  <a:moveTo>
                    <a:pt x="24" y="4"/>
                  </a:moveTo>
                  <a:lnTo>
                    <a:pt x="24" y="4"/>
                  </a:lnTo>
                  <a:cubicBezTo>
                    <a:pt x="24" y="4"/>
                    <a:pt x="6" y="94"/>
                    <a:pt x="4" y="163"/>
                  </a:cubicBezTo>
                  <a:cubicBezTo>
                    <a:pt x="2" y="232"/>
                    <a:pt x="0" y="325"/>
                    <a:pt x="10" y="421"/>
                  </a:cubicBezTo>
                  <a:cubicBezTo>
                    <a:pt x="20" y="517"/>
                    <a:pt x="48" y="686"/>
                    <a:pt x="66" y="739"/>
                  </a:cubicBezTo>
                  <a:cubicBezTo>
                    <a:pt x="66" y="739"/>
                    <a:pt x="102" y="786"/>
                    <a:pt x="116" y="739"/>
                  </a:cubicBezTo>
                  <a:cubicBezTo>
                    <a:pt x="114" y="686"/>
                    <a:pt x="66" y="511"/>
                    <a:pt x="56" y="420"/>
                  </a:cubicBezTo>
                  <a:cubicBezTo>
                    <a:pt x="46" y="329"/>
                    <a:pt x="49" y="263"/>
                    <a:pt x="56" y="193"/>
                  </a:cubicBezTo>
                  <a:cubicBezTo>
                    <a:pt x="63" y="123"/>
                    <a:pt x="97" y="31"/>
                    <a:pt x="92" y="0"/>
                  </a:cubicBezTo>
                  <a:lnTo>
                    <a:pt x="24" y="4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8" name="Freeform 671"/>
            <p:cNvSpPr>
              <a:spLocks/>
            </p:cNvSpPr>
            <p:nvPr/>
          </p:nvSpPr>
          <p:spPr bwMode="auto">
            <a:xfrm>
              <a:off x="4652" y="3016"/>
              <a:ext cx="215" cy="239"/>
            </a:xfrm>
            <a:custGeom>
              <a:avLst/>
              <a:gdLst>
                <a:gd name="T0" fmla="*/ 91 w 311"/>
                <a:gd name="T1" fmla="*/ 166 h 345"/>
                <a:gd name="T2" fmla="*/ 91 w 311"/>
                <a:gd name="T3" fmla="*/ 166 h 345"/>
                <a:gd name="T4" fmla="*/ 12 w 311"/>
                <a:gd name="T5" fmla="*/ 148 h 345"/>
                <a:gd name="T6" fmla="*/ 19 w 311"/>
                <a:gd name="T7" fmla="*/ 101 h 345"/>
                <a:gd name="T8" fmla="*/ 4 w 311"/>
                <a:gd name="T9" fmla="*/ 48 h 345"/>
                <a:gd name="T10" fmla="*/ 24 w 311"/>
                <a:gd name="T11" fmla="*/ 32 h 345"/>
                <a:gd name="T12" fmla="*/ 37 w 311"/>
                <a:gd name="T13" fmla="*/ 10 h 345"/>
                <a:gd name="T14" fmla="*/ 59 w 311"/>
                <a:gd name="T15" fmla="*/ 1 h 345"/>
                <a:gd name="T16" fmla="*/ 131 w 311"/>
                <a:gd name="T17" fmla="*/ 13 h 345"/>
                <a:gd name="T18" fmla="*/ 147 w 311"/>
                <a:gd name="T19" fmla="*/ 46 h 345"/>
                <a:gd name="T20" fmla="*/ 149 w 311"/>
                <a:gd name="T21" fmla="*/ 107 h 345"/>
                <a:gd name="T22" fmla="*/ 91 w 311"/>
                <a:gd name="T23" fmla="*/ 166 h 3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1" h="345">
                  <a:moveTo>
                    <a:pt x="189" y="345"/>
                  </a:moveTo>
                  <a:lnTo>
                    <a:pt x="189" y="345"/>
                  </a:lnTo>
                  <a:cubicBezTo>
                    <a:pt x="162" y="339"/>
                    <a:pt x="50" y="331"/>
                    <a:pt x="25" y="309"/>
                  </a:cubicBezTo>
                  <a:cubicBezTo>
                    <a:pt x="0" y="287"/>
                    <a:pt x="42" y="245"/>
                    <a:pt x="41" y="211"/>
                  </a:cubicBezTo>
                  <a:cubicBezTo>
                    <a:pt x="40" y="177"/>
                    <a:pt x="8" y="123"/>
                    <a:pt x="9" y="99"/>
                  </a:cubicBezTo>
                  <a:cubicBezTo>
                    <a:pt x="10" y="75"/>
                    <a:pt x="38" y="80"/>
                    <a:pt x="49" y="67"/>
                  </a:cubicBezTo>
                  <a:cubicBezTo>
                    <a:pt x="49" y="67"/>
                    <a:pt x="65" y="32"/>
                    <a:pt x="77" y="21"/>
                  </a:cubicBezTo>
                  <a:cubicBezTo>
                    <a:pt x="89" y="10"/>
                    <a:pt x="90" y="0"/>
                    <a:pt x="123" y="1"/>
                  </a:cubicBezTo>
                  <a:lnTo>
                    <a:pt x="275" y="27"/>
                  </a:lnTo>
                  <a:cubicBezTo>
                    <a:pt x="306" y="43"/>
                    <a:pt x="301" y="62"/>
                    <a:pt x="307" y="95"/>
                  </a:cubicBezTo>
                  <a:lnTo>
                    <a:pt x="311" y="223"/>
                  </a:lnTo>
                  <a:lnTo>
                    <a:pt x="189" y="345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9" name="Freeform 672"/>
            <p:cNvSpPr>
              <a:spLocks/>
            </p:cNvSpPr>
            <p:nvPr/>
          </p:nvSpPr>
          <p:spPr bwMode="auto">
            <a:xfrm>
              <a:off x="4891" y="3106"/>
              <a:ext cx="210" cy="205"/>
            </a:xfrm>
            <a:custGeom>
              <a:avLst/>
              <a:gdLst>
                <a:gd name="T0" fmla="*/ 0 w 303"/>
                <a:gd name="T1" fmla="*/ 79 h 295"/>
                <a:gd name="T2" fmla="*/ 0 w 303"/>
                <a:gd name="T3" fmla="*/ 79 h 295"/>
                <a:gd name="T4" fmla="*/ 44 w 303"/>
                <a:gd name="T5" fmla="*/ 13 h 295"/>
                <a:gd name="T6" fmla="*/ 80 w 303"/>
                <a:gd name="T7" fmla="*/ 3 h 295"/>
                <a:gd name="T8" fmla="*/ 118 w 303"/>
                <a:gd name="T9" fmla="*/ 22 h 295"/>
                <a:gd name="T10" fmla="*/ 145 w 303"/>
                <a:gd name="T11" fmla="*/ 92 h 295"/>
                <a:gd name="T12" fmla="*/ 120 w 303"/>
                <a:gd name="T13" fmla="*/ 136 h 295"/>
                <a:gd name="T14" fmla="*/ 89 w 303"/>
                <a:gd name="T15" fmla="*/ 136 h 295"/>
                <a:gd name="T16" fmla="*/ 20 w 303"/>
                <a:gd name="T17" fmla="*/ 126 h 295"/>
                <a:gd name="T18" fmla="*/ 0 w 303"/>
                <a:gd name="T19" fmla="*/ 79 h 2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295">
                  <a:moveTo>
                    <a:pt x="0" y="162"/>
                  </a:moveTo>
                  <a:lnTo>
                    <a:pt x="0" y="162"/>
                  </a:lnTo>
                  <a:cubicBezTo>
                    <a:pt x="15" y="139"/>
                    <a:pt x="64" y="52"/>
                    <a:pt x="92" y="26"/>
                  </a:cubicBezTo>
                  <a:cubicBezTo>
                    <a:pt x="120" y="0"/>
                    <a:pt x="140" y="3"/>
                    <a:pt x="166" y="6"/>
                  </a:cubicBezTo>
                  <a:cubicBezTo>
                    <a:pt x="192" y="9"/>
                    <a:pt x="223" y="13"/>
                    <a:pt x="246" y="44"/>
                  </a:cubicBezTo>
                  <a:cubicBezTo>
                    <a:pt x="269" y="75"/>
                    <a:pt x="301" y="153"/>
                    <a:pt x="302" y="192"/>
                  </a:cubicBezTo>
                  <a:cubicBezTo>
                    <a:pt x="303" y="231"/>
                    <a:pt x="270" y="265"/>
                    <a:pt x="250" y="280"/>
                  </a:cubicBezTo>
                  <a:cubicBezTo>
                    <a:pt x="230" y="295"/>
                    <a:pt x="219" y="285"/>
                    <a:pt x="184" y="282"/>
                  </a:cubicBezTo>
                  <a:cubicBezTo>
                    <a:pt x="149" y="279"/>
                    <a:pt x="73" y="280"/>
                    <a:pt x="42" y="260"/>
                  </a:cubicBezTo>
                  <a:lnTo>
                    <a:pt x="0" y="16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0" name="Freeform 673"/>
            <p:cNvSpPr>
              <a:spLocks/>
            </p:cNvSpPr>
            <p:nvPr/>
          </p:nvSpPr>
          <p:spPr bwMode="auto">
            <a:xfrm rot="398773">
              <a:off x="4676" y="3276"/>
              <a:ext cx="310" cy="210"/>
            </a:xfrm>
            <a:custGeom>
              <a:avLst/>
              <a:gdLst>
                <a:gd name="T0" fmla="*/ 52 w 447"/>
                <a:gd name="T1" fmla="*/ 4 h 304"/>
                <a:gd name="T2" fmla="*/ 8 w 447"/>
                <a:gd name="T3" fmla="*/ 47 h 304"/>
                <a:gd name="T4" fmla="*/ 4 w 447"/>
                <a:gd name="T5" fmla="*/ 93 h 304"/>
                <a:gd name="T6" fmla="*/ 44 w 447"/>
                <a:gd name="T7" fmla="*/ 109 h 304"/>
                <a:gd name="T8" fmla="*/ 137 w 447"/>
                <a:gd name="T9" fmla="*/ 144 h 304"/>
                <a:gd name="T10" fmla="*/ 205 w 447"/>
                <a:gd name="T11" fmla="*/ 90 h 304"/>
                <a:gd name="T12" fmla="*/ 197 w 447"/>
                <a:gd name="T13" fmla="*/ 53 h 304"/>
                <a:gd name="T14" fmla="*/ 166 w 447"/>
                <a:gd name="T15" fmla="*/ 24 h 304"/>
                <a:gd name="T16" fmla="*/ 52 w 447"/>
                <a:gd name="T17" fmla="*/ 4 h 3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7" h="304">
                  <a:moveTo>
                    <a:pt x="108" y="8"/>
                  </a:moveTo>
                  <a:cubicBezTo>
                    <a:pt x="53" y="16"/>
                    <a:pt x="33" y="67"/>
                    <a:pt x="16" y="98"/>
                  </a:cubicBezTo>
                  <a:cubicBezTo>
                    <a:pt x="3" y="129"/>
                    <a:pt x="0" y="176"/>
                    <a:pt x="8" y="194"/>
                  </a:cubicBezTo>
                  <a:cubicBezTo>
                    <a:pt x="16" y="212"/>
                    <a:pt x="46" y="210"/>
                    <a:pt x="92" y="228"/>
                  </a:cubicBezTo>
                  <a:cubicBezTo>
                    <a:pt x="140" y="300"/>
                    <a:pt x="226" y="304"/>
                    <a:pt x="286" y="301"/>
                  </a:cubicBezTo>
                  <a:cubicBezTo>
                    <a:pt x="346" y="298"/>
                    <a:pt x="405" y="220"/>
                    <a:pt x="426" y="188"/>
                  </a:cubicBezTo>
                  <a:cubicBezTo>
                    <a:pt x="447" y="156"/>
                    <a:pt x="424" y="133"/>
                    <a:pt x="410" y="110"/>
                  </a:cubicBezTo>
                  <a:cubicBezTo>
                    <a:pt x="395" y="89"/>
                    <a:pt x="398" y="67"/>
                    <a:pt x="344" y="50"/>
                  </a:cubicBezTo>
                  <a:cubicBezTo>
                    <a:pt x="290" y="33"/>
                    <a:pt x="163" y="0"/>
                    <a:pt x="108" y="8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1" name="Oval 674"/>
            <p:cNvSpPr>
              <a:spLocks noChangeArrowheads="1"/>
            </p:cNvSpPr>
            <p:nvPr/>
          </p:nvSpPr>
          <p:spPr bwMode="auto">
            <a:xfrm>
              <a:off x="4759" y="3148"/>
              <a:ext cx="204" cy="193"/>
            </a:xfrm>
            <a:prstGeom prst="ellipse">
              <a:avLst/>
            </a:prstGeom>
            <a:solidFill>
              <a:srgbClr val="4D4D4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5" name="Group 714"/>
          <p:cNvGrpSpPr>
            <a:grpSpLocks/>
          </p:cNvGrpSpPr>
          <p:nvPr/>
        </p:nvGrpSpPr>
        <p:grpSpPr bwMode="auto">
          <a:xfrm>
            <a:off x="5275263" y="4681538"/>
            <a:ext cx="1020762" cy="1539875"/>
            <a:chOff x="3323" y="2949"/>
            <a:chExt cx="643" cy="970"/>
          </a:xfrm>
        </p:grpSpPr>
        <p:sp>
          <p:nvSpPr>
            <p:cNvPr id="11339" name="Freeform 676"/>
            <p:cNvSpPr>
              <a:spLocks/>
            </p:cNvSpPr>
            <p:nvPr/>
          </p:nvSpPr>
          <p:spPr bwMode="auto">
            <a:xfrm>
              <a:off x="3460" y="2956"/>
              <a:ext cx="306" cy="199"/>
            </a:xfrm>
            <a:custGeom>
              <a:avLst/>
              <a:gdLst>
                <a:gd name="T0" fmla="*/ 220 w 425"/>
                <a:gd name="T1" fmla="*/ 47 h 276"/>
                <a:gd name="T2" fmla="*/ 220 w 425"/>
                <a:gd name="T3" fmla="*/ 104 h 276"/>
                <a:gd name="T4" fmla="*/ 102 w 425"/>
                <a:gd name="T5" fmla="*/ 132 h 276"/>
                <a:gd name="T6" fmla="*/ 12 w 425"/>
                <a:gd name="T7" fmla="*/ 35 h 276"/>
                <a:gd name="T8" fmla="*/ 107 w 425"/>
                <a:gd name="T9" fmla="*/ 2 h 276"/>
                <a:gd name="T10" fmla="*/ 174 w 425"/>
                <a:gd name="T11" fmla="*/ 23 h 276"/>
                <a:gd name="T12" fmla="*/ 220 w 425"/>
                <a:gd name="T13" fmla="*/ 47 h 2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5" h="276">
                  <a:moveTo>
                    <a:pt x="423" y="90"/>
                  </a:moveTo>
                  <a:lnTo>
                    <a:pt x="425" y="200"/>
                  </a:lnTo>
                  <a:cubicBezTo>
                    <a:pt x="372" y="235"/>
                    <a:pt x="256" y="276"/>
                    <a:pt x="197" y="254"/>
                  </a:cubicBezTo>
                  <a:cubicBezTo>
                    <a:pt x="117" y="249"/>
                    <a:pt x="0" y="202"/>
                    <a:pt x="23" y="68"/>
                  </a:cubicBezTo>
                  <a:cubicBezTo>
                    <a:pt x="23" y="38"/>
                    <a:pt x="153" y="8"/>
                    <a:pt x="205" y="4"/>
                  </a:cubicBezTo>
                  <a:cubicBezTo>
                    <a:pt x="257" y="0"/>
                    <a:pt x="299" y="30"/>
                    <a:pt x="335" y="44"/>
                  </a:cubicBezTo>
                  <a:lnTo>
                    <a:pt x="423" y="9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0" name="Freeform 677"/>
            <p:cNvSpPr>
              <a:spLocks/>
            </p:cNvSpPr>
            <p:nvPr/>
          </p:nvSpPr>
          <p:spPr bwMode="auto">
            <a:xfrm>
              <a:off x="3686" y="2949"/>
              <a:ext cx="179" cy="157"/>
            </a:xfrm>
            <a:custGeom>
              <a:avLst/>
              <a:gdLst>
                <a:gd name="T0" fmla="*/ 129 w 248"/>
                <a:gd name="T1" fmla="*/ 114 h 217"/>
                <a:gd name="T2" fmla="*/ 129 w 248"/>
                <a:gd name="T3" fmla="*/ 114 h 217"/>
                <a:gd name="T4" fmla="*/ 96 w 248"/>
                <a:gd name="T5" fmla="*/ 22 h 217"/>
                <a:gd name="T6" fmla="*/ 6 w 248"/>
                <a:gd name="T7" fmla="*/ 27 h 217"/>
                <a:gd name="T8" fmla="*/ 41 w 248"/>
                <a:gd name="T9" fmla="*/ 49 h 217"/>
                <a:gd name="T10" fmla="*/ 129 w 248"/>
                <a:gd name="T11" fmla="*/ 114 h 217"/>
                <a:gd name="T12" fmla="*/ 129 w 248"/>
                <a:gd name="T13" fmla="*/ 114 h 2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8" h="217">
                  <a:moveTo>
                    <a:pt x="248" y="217"/>
                  </a:moveTo>
                  <a:lnTo>
                    <a:pt x="248" y="217"/>
                  </a:lnTo>
                  <a:cubicBezTo>
                    <a:pt x="248" y="217"/>
                    <a:pt x="223" y="70"/>
                    <a:pt x="184" y="42"/>
                  </a:cubicBezTo>
                  <a:cubicBezTo>
                    <a:pt x="115" y="0"/>
                    <a:pt x="0" y="23"/>
                    <a:pt x="11" y="52"/>
                  </a:cubicBezTo>
                  <a:lnTo>
                    <a:pt x="79" y="94"/>
                  </a:lnTo>
                  <a:lnTo>
                    <a:pt x="248" y="217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1" name="Freeform 678"/>
            <p:cNvSpPr>
              <a:spLocks/>
            </p:cNvSpPr>
            <p:nvPr/>
          </p:nvSpPr>
          <p:spPr bwMode="auto">
            <a:xfrm>
              <a:off x="3323" y="2997"/>
              <a:ext cx="258" cy="482"/>
            </a:xfrm>
            <a:custGeom>
              <a:avLst/>
              <a:gdLst>
                <a:gd name="T0" fmla="*/ 186 w 358"/>
                <a:gd name="T1" fmla="*/ 347 h 669"/>
                <a:gd name="T2" fmla="*/ 186 w 358"/>
                <a:gd name="T3" fmla="*/ 347 h 669"/>
                <a:gd name="T4" fmla="*/ 84 w 358"/>
                <a:gd name="T5" fmla="*/ 321 h 669"/>
                <a:gd name="T6" fmla="*/ 12 w 358"/>
                <a:gd name="T7" fmla="*/ 252 h 669"/>
                <a:gd name="T8" fmla="*/ 25 w 358"/>
                <a:gd name="T9" fmla="*/ 183 h 669"/>
                <a:gd name="T10" fmla="*/ 3 w 358"/>
                <a:gd name="T11" fmla="*/ 96 h 669"/>
                <a:gd name="T12" fmla="*/ 170 w 358"/>
                <a:gd name="T13" fmla="*/ 32 h 669"/>
                <a:gd name="T14" fmla="*/ 186 w 358"/>
                <a:gd name="T15" fmla="*/ 347 h 669"/>
                <a:gd name="T16" fmla="*/ 186 w 358"/>
                <a:gd name="T17" fmla="*/ 347 h 6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8" h="669">
                  <a:moveTo>
                    <a:pt x="358" y="669"/>
                  </a:moveTo>
                  <a:lnTo>
                    <a:pt x="358" y="669"/>
                  </a:lnTo>
                  <a:cubicBezTo>
                    <a:pt x="326" y="661"/>
                    <a:pt x="219" y="650"/>
                    <a:pt x="162" y="619"/>
                  </a:cubicBezTo>
                  <a:cubicBezTo>
                    <a:pt x="106" y="588"/>
                    <a:pt x="41" y="531"/>
                    <a:pt x="23" y="486"/>
                  </a:cubicBezTo>
                  <a:cubicBezTo>
                    <a:pt x="4" y="442"/>
                    <a:pt x="49" y="403"/>
                    <a:pt x="47" y="353"/>
                  </a:cubicBezTo>
                  <a:cubicBezTo>
                    <a:pt x="44" y="304"/>
                    <a:pt x="0" y="225"/>
                    <a:pt x="5" y="185"/>
                  </a:cubicBezTo>
                  <a:cubicBezTo>
                    <a:pt x="10" y="145"/>
                    <a:pt x="201" y="0"/>
                    <a:pt x="327" y="62"/>
                  </a:cubicBezTo>
                  <a:cubicBezTo>
                    <a:pt x="305" y="299"/>
                    <a:pt x="311" y="577"/>
                    <a:pt x="358" y="669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2" name="Freeform 679"/>
            <p:cNvSpPr>
              <a:spLocks/>
            </p:cNvSpPr>
            <p:nvPr/>
          </p:nvSpPr>
          <p:spPr bwMode="auto">
            <a:xfrm>
              <a:off x="3616" y="2972"/>
              <a:ext cx="308" cy="510"/>
            </a:xfrm>
            <a:custGeom>
              <a:avLst/>
              <a:gdLst>
                <a:gd name="T0" fmla="*/ 93 w 428"/>
                <a:gd name="T1" fmla="*/ 32 h 707"/>
                <a:gd name="T2" fmla="*/ 186 w 428"/>
                <a:gd name="T3" fmla="*/ 102 h 707"/>
                <a:gd name="T4" fmla="*/ 219 w 428"/>
                <a:gd name="T5" fmla="*/ 197 h 707"/>
                <a:gd name="T6" fmla="*/ 178 w 428"/>
                <a:gd name="T7" fmla="*/ 253 h 707"/>
                <a:gd name="T8" fmla="*/ 159 w 428"/>
                <a:gd name="T9" fmla="*/ 341 h 707"/>
                <a:gd name="T10" fmla="*/ 11 w 428"/>
                <a:gd name="T11" fmla="*/ 353 h 707"/>
                <a:gd name="T12" fmla="*/ 93 w 428"/>
                <a:gd name="T13" fmla="*/ 32 h 7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8" h="707">
                  <a:moveTo>
                    <a:pt x="179" y="62"/>
                  </a:moveTo>
                  <a:cubicBezTo>
                    <a:pt x="217" y="0"/>
                    <a:pt x="318" y="144"/>
                    <a:pt x="359" y="197"/>
                  </a:cubicBezTo>
                  <a:cubicBezTo>
                    <a:pt x="398" y="248"/>
                    <a:pt x="428" y="331"/>
                    <a:pt x="424" y="379"/>
                  </a:cubicBezTo>
                  <a:cubicBezTo>
                    <a:pt x="422" y="427"/>
                    <a:pt x="365" y="442"/>
                    <a:pt x="344" y="487"/>
                  </a:cubicBezTo>
                  <a:cubicBezTo>
                    <a:pt x="325" y="533"/>
                    <a:pt x="330" y="622"/>
                    <a:pt x="307" y="656"/>
                  </a:cubicBezTo>
                  <a:cubicBezTo>
                    <a:pt x="284" y="690"/>
                    <a:pt x="29" y="707"/>
                    <a:pt x="21" y="679"/>
                  </a:cubicBezTo>
                  <a:cubicBezTo>
                    <a:pt x="0" y="580"/>
                    <a:pt x="141" y="124"/>
                    <a:pt x="179" y="6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3" name="Freeform 680"/>
            <p:cNvSpPr>
              <a:spLocks/>
            </p:cNvSpPr>
            <p:nvPr/>
          </p:nvSpPr>
          <p:spPr bwMode="auto">
            <a:xfrm>
              <a:off x="3355" y="3417"/>
              <a:ext cx="611" cy="502"/>
            </a:xfrm>
            <a:custGeom>
              <a:avLst/>
              <a:gdLst>
                <a:gd name="T0" fmla="*/ 66 w 848"/>
                <a:gd name="T1" fmla="*/ 102 h 696"/>
                <a:gd name="T2" fmla="*/ 89 w 848"/>
                <a:gd name="T3" fmla="*/ 102 h 696"/>
                <a:gd name="T4" fmla="*/ 110 w 848"/>
                <a:gd name="T5" fmla="*/ 104 h 696"/>
                <a:gd name="T6" fmla="*/ 129 w 848"/>
                <a:gd name="T7" fmla="*/ 136 h 696"/>
                <a:gd name="T8" fmla="*/ 125 w 848"/>
                <a:gd name="T9" fmla="*/ 169 h 696"/>
                <a:gd name="T10" fmla="*/ 169 w 848"/>
                <a:gd name="T11" fmla="*/ 201 h 696"/>
                <a:gd name="T12" fmla="*/ 174 w 848"/>
                <a:gd name="T13" fmla="*/ 118 h 696"/>
                <a:gd name="T14" fmla="*/ 165 w 848"/>
                <a:gd name="T15" fmla="*/ 48 h 696"/>
                <a:gd name="T16" fmla="*/ 143 w 848"/>
                <a:gd name="T17" fmla="*/ 16 h 696"/>
                <a:gd name="T18" fmla="*/ 167 w 848"/>
                <a:gd name="T19" fmla="*/ 9 h 696"/>
                <a:gd name="T20" fmla="*/ 228 w 848"/>
                <a:gd name="T21" fmla="*/ 12 h 696"/>
                <a:gd name="T22" fmla="*/ 213 w 848"/>
                <a:gd name="T23" fmla="*/ 44 h 696"/>
                <a:gd name="T24" fmla="*/ 192 w 848"/>
                <a:gd name="T25" fmla="*/ 76 h 696"/>
                <a:gd name="T26" fmla="*/ 193 w 848"/>
                <a:gd name="T27" fmla="*/ 200 h 696"/>
                <a:gd name="T28" fmla="*/ 228 w 848"/>
                <a:gd name="T29" fmla="*/ 185 h 696"/>
                <a:gd name="T30" fmla="*/ 224 w 848"/>
                <a:gd name="T31" fmla="*/ 158 h 696"/>
                <a:gd name="T32" fmla="*/ 205 w 848"/>
                <a:gd name="T33" fmla="*/ 120 h 696"/>
                <a:gd name="T34" fmla="*/ 205 w 848"/>
                <a:gd name="T35" fmla="*/ 98 h 696"/>
                <a:gd name="T36" fmla="*/ 210 w 848"/>
                <a:gd name="T37" fmla="*/ 79 h 696"/>
                <a:gd name="T38" fmla="*/ 223 w 848"/>
                <a:gd name="T39" fmla="*/ 78 h 696"/>
                <a:gd name="T40" fmla="*/ 245 w 848"/>
                <a:gd name="T41" fmla="*/ 44 h 696"/>
                <a:gd name="T42" fmla="*/ 267 w 848"/>
                <a:gd name="T43" fmla="*/ 84 h 696"/>
                <a:gd name="T44" fmla="*/ 277 w 848"/>
                <a:gd name="T45" fmla="*/ 94 h 696"/>
                <a:gd name="T46" fmla="*/ 272 w 848"/>
                <a:gd name="T47" fmla="*/ 129 h 696"/>
                <a:gd name="T48" fmla="*/ 275 w 848"/>
                <a:gd name="T49" fmla="*/ 141 h 696"/>
                <a:gd name="T50" fmla="*/ 248 w 848"/>
                <a:gd name="T51" fmla="*/ 162 h 696"/>
                <a:gd name="T52" fmla="*/ 233 w 848"/>
                <a:gd name="T53" fmla="*/ 184 h 696"/>
                <a:gd name="T54" fmla="*/ 272 w 848"/>
                <a:gd name="T55" fmla="*/ 181 h 696"/>
                <a:gd name="T56" fmla="*/ 297 w 848"/>
                <a:gd name="T57" fmla="*/ 157 h 696"/>
                <a:gd name="T58" fmla="*/ 322 w 848"/>
                <a:gd name="T59" fmla="*/ 109 h 696"/>
                <a:gd name="T60" fmla="*/ 342 w 848"/>
                <a:gd name="T61" fmla="*/ 94 h 696"/>
                <a:gd name="T62" fmla="*/ 374 w 848"/>
                <a:gd name="T63" fmla="*/ 75 h 696"/>
                <a:gd name="T64" fmla="*/ 391 w 848"/>
                <a:gd name="T65" fmla="*/ 76 h 696"/>
                <a:gd name="T66" fmla="*/ 412 w 848"/>
                <a:gd name="T67" fmla="*/ 87 h 696"/>
                <a:gd name="T68" fmla="*/ 428 w 848"/>
                <a:gd name="T69" fmla="*/ 113 h 696"/>
                <a:gd name="T70" fmla="*/ 398 w 848"/>
                <a:gd name="T71" fmla="*/ 145 h 696"/>
                <a:gd name="T72" fmla="*/ 386 w 848"/>
                <a:gd name="T73" fmla="*/ 169 h 696"/>
                <a:gd name="T74" fmla="*/ 373 w 848"/>
                <a:gd name="T75" fmla="*/ 190 h 696"/>
                <a:gd name="T76" fmla="*/ 330 w 848"/>
                <a:gd name="T77" fmla="*/ 191 h 696"/>
                <a:gd name="T78" fmla="*/ 298 w 848"/>
                <a:gd name="T79" fmla="*/ 169 h 696"/>
                <a:gd name="T80" fmla="*/ 248 w 848"/>
                <a:gd name="T81" fmla="*/ 193 h 696"/>
                <a:gd name="T82" fmla="*/ 280 w 848"/>
                <a:gd name="T83" fmla="*/ 210 h 696"/>
                <a:gd name="T84" fmla="*/ 317 w 848"/>
                <a:gd name="T85" fmla="*/ 199 h 696"/>
                <a:gd name="T86" fmla="*/ 330 w 848"/>
                <a:gd name="T87" fmla="*/ 210 h 696"/>
                <a:gd name="T88" fmla="*/ 363 w 848"/>
                <a:gd name="T89" fmla="*/ 233 h 696"/>
                <a:gd name="T90" fmla="*/ 361 w 848"/>
                <a:gd name="T91" fmla="*/ 247 h 696"/>
                <a:gd name="T92" fmla="*/ 385 w 848"/>
                <a:gd name="T93" fmla="*/ 301 h 696"/>
                <a:gd name="T94" fmla="*/ 344 w 848"/>
                <a:gd name="T95" fmla="*/ 291 h 696"/>
                <a:gd name="T96" fmla="*/ 331 w 848"/>
                <a:gd name="T97" fmla="*/ 301 h 696"/>
                <a:gd name="T98" fmla="*/ 316 w 848"/>
                <a:gd name="T99" fmla="*/ 299 h 696"/>
                <a:gd name="T100" fmla="*/ 290 w 848"/>
                <a:gd name="T101" fmla="*/ 270 h 696"/>
                <a:gd name="T102" fmla="*/ 272 w 848"/>
                <a:gd name="T103" fmla="*/ 231 h 696"/>
                <a:gd name="T104" fmla="*/ 257 w 848"/>
                <a:gd name="T105" fmla="*/ 206 h 696"/>
                <a:gd name="T106" fmla="*/ 237 w 848"/>
                <a:gd name="T107" fmla="*/ 197 h 696"/>
                <a:gd name="T108" fmla="*/ 167 w 848"/>
                <a:gd name="T109" fmla="*/ 361 h 696"/>
                <a:gd name="T110" fmla="*/ 150 w 848"/>
                <a:gd name="T111" fmla="*/ 188 h 696"/>
                <a:gd name="T112" fmla="*/ 117 w 848"/>
                <a:gd name="T113" fmla="*/ 175 h 696"/>
                <a:gd name="T114" fmla="*/ 70 w 848"/>
                <a:gd name="T115" fmla="*/ 176 h 696"/>
                <a:gd name="T116" fmla="*/ 51 w 848"/>
                <a:gd name="T117" fmla="*/ 167 h 696"/>
                <a:gd name="T118" fmla="*/ 23 w 848"/>
                <a:gd name="T119" fmla="*/ 150 h 696"/>
                <a:gd name="T120" fmla="*/ 28 w 848"/>
                <a:gd name="T121" fmla="*/ 136 h 696"/>
                <a:gd name="T122" fmla="*/ 9 w 848"/>
                <a:gd name="T123" fmla="*/ 106 h 696"/>
                <a:gd name="T124" fmla="*/ 43 w 848"/>
                <a:gd name="T125" fmla="*/ 94 h 69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48" h="696">
                  <a:moveTo>
                    <a:pt x="82" y="180"/>
                  </a:moveTo>
                  <a:lnTo>
                    <a:pt x="82" y="180"/>
                  </a:lnTo>
                  <a:lnTo>
                    <a:pt x="102" y="184"/>
                  </a:lnTo>
                  <a:lnTo>
                    <a:pt x="116" y="190"/>
                  </a:lnTo>
                  <a:lnTo>
                    <a:pt x="124" y="194"/>
                  </a:lnTo>
                  <a:lnTo>
                    <a:pt x="126" y="196"/>
                  </a:lnTo>
                  <a:lnTo>
                    <a:pt x="134" y="174"/>
                  </a:lnTo>
                  <a:lnTo>
                    <a:pt x="142" y="176"/>
                  </a:lnTo>
                  <a:lnTo>
                    <a:pt x="154" y="182"/>
                  </a:lnTo>
                  <a:lnTo>
                    <a:pt x="172" y="196"/>
                  </a:lnTo>
                  <a:lnTo>
                    <a:pt x="190" y="210"/>
                  </a:lnTo>
                  <a:lnTo>
                    <a:pt x="200" y="216"/>
                  </a:lnTo>
                  <a:lnTo>
                    <a:pt x="208" y="218"/>
                  </a:lnTo>
                  <a:lnTo>
                    <a:pt x="210" y="218"/>
                  </a:lnTo>
                  <a:lnTo>
                    <a:pt x="212" y="200"/>
                  </a:lnTo>
                  <a:lnTo>
                    <a:pt x="218" y="206"/>
                  </a:lnTo>
                  <a:lnTo>
                    <a:pt x="232" y="224"/>
                  </a:lnTo>
                  <a:lnTo>
                    <a:pt x="238" y="236"/>
                  </a:lnTo>
                  <a:lnTo>
                    <a:pt x="244" y="248"/>
                  </a:lnTo>
                  <a:lnTo>
                    <a:pt x="248" y="260"/>
                  </a:lnTo>
                  <a:lnTo>
                    <a:pt x="250" y="272"/>
                  </a:lnTo>
                  <a:lnTo>
                    <a:pt x="250" y="294"/>
                  </a:lnTo>
                  <a:lnTo>
                    <a:pt x="246" y="312"/>
                  </a:lnTo>
                  <a:lnTo>
                    <a:pt x="242" y="326"/>
                  </a:lnTo>
                  <a:lnTo>
                    <a:pt x="272" y="340"/>
                  </a:lnTo>
                  <a:lnTo>
                    <a:pt x="282" y="344"/>
                  </a:lnTo>
                  <a:lnTo>
                    <a:pt x="292" y="350"/>
                  </a:lnTo>
                  <a:lnTo>
                    <a:pt x="310" y="368"/>
                  </a:lnTo>
                  <a:lnTo>
                    <a:pt x="326" y="386"/>
                  </a:lnTo>
                  <a:lnTo>
                    <a:pt x="336" y="400"/>
                  </a:lnTo>
                  <a:lnTo>
                    <a:pt x="336" y="342"/>
                  </a:lnTo>
                  <a:lnTo>
                    <a:pt x="336" y="294"/>
                  </a:lnTo>
                  <a:lnTo>
                    <a:pt x="336" y="228"/>
                  </a:lnTo>
                  <a:lnTo>
                    <a:pt x="336" y="172"/>
                  </a:lnTo>
                  <a:lnTo>
                    <a:pt x="336" y="128"/>
                  </a:lnTo>
                  <a:lnTo>
                    <a:pt x="338" y="100"/>
                  </a:lnTo>
                  <a:lnTo>
                    <a:pt x="328" y="96"/>
                  </a:lnTo>
                  <a:lnTo>
                    <a:pt x="318" y="92"/>
                  </a:lnTo>
                  <a:lnTo>
                    <a:pt x="302" y="80"/>
                  </a:lnTo>
                  <a:lnTo>
                    <a:pt x="292" y="66"/>
                  </a:lnTo>
                  <a:lnTo>
                    <a:pt x="284" y="54"/>
                  </a:lnTo>
                  <a:lnTo>
                    <a:pt x="278" y="40"/>
                  </a:lnTo>
                  <a:lnTo>
                    <a:pt x="276" y="30"/>
                  </a:lnTo>
                  <a:lnTo>
                    <a:pt x="274" y="20"/>
                  </a:lnTo>
                  <a:lnTo>
                    <a:pt x="274" y="12"/>
                  </a:lnTo>
                  <a:lnTo>
                    <a:pt x="288" y="14"/>
                  </a:lnTo>
                  <a:lnTo>
                    <a:pt x="302" y="16"/>
                  </a:lnTo>
                  <a:lnTo>
                    <a:pt x="322" y="18"/>
                  </a:lnTo>
                  <a:lnTo>
                    <a:pt x="346" y="18"/>
                  </a:lnTo>
                  <a:lnTo>
                    <a:pt x="376" y="14"/>
                  </a:lnTo>
                  <a:lnTo>
                    <a:pt x="406" y="10"/>
                  </a:lnTo>
                  <a:lnTo>
                    <a:pt x="440" y="0"/>
                  </a:lnTo>
                  <a:lnTo>
                    <a:pt x="440" y="24"/>
                  </a:lnTo>
                  <a:lnTo>
                    <a:pt x="436" y="44"/>
                  </a:lnTo>
                  <a:lnTo>
                    <a:pt x="434" y="52"/>
                  </a:lnTo>
                  <a:lnTo>
                    <a:pt x="430" y="60"/>
                  </a:lnTo>
                  <a:lnTo>
                    <a:pt x="422" y="70"/>
                  </a:lnTo>
                  <a:lnTo>
                    <a:pt x="410" y="84"/>
                  </a:lnTo>
                  <a:lnTo>
                    <a:pt x="402" y="90"/>
                  </a:lnTo>
                  <a:lnTo>
                    <a:pt x="394" y="96"/>
                  </a:lnTo>
                  <a:lnTo>
                    <a:pt x="384" y="100"/>
                  </a:lnTo>
                  <a:lnTo>
                    <a:pt x="374" y="104"/>
                  </a:lnTo>
                  <a:lnTo>
                    <a:pt x="370" y="146"/>
                  </a:lnTo>
                  <a:lnTo>
                    <a:pt x="366" y="210"/>
                  </a:lnTo>
                  <a:lnTo>
                    <a:pt x="364" y="256"/>
                  </a:lnTo>
                  <a:lnTo>
                    <a:pt x="366" y="292"/>
                  </a:lnTo>
                  <a:lnTo>
                    <a:pt x="370" y="330"/>
                  </a:lnTo>
                  <a:lnTo>
                    <a:pt x="372" y="384"/>
                  </a:lnTo>
                  <a:lnTo>
                    <a:pt x="390" y="376"/>
                  </a:lnTo>
                  <a:lnTo>
                    <a:pt x="412" y="372"/>
                  </a:lnTo>
                  <a:lnTo>
                    <a:pt x="436" y="366"/>
                  </a:lnTo>
                  <a:lnTo>
                    <a:pt x="438" y="356"/>
                  </a:lnTo>
                  <a:lnTo>
                    <a:pt x="440" y="346"/>
                  </a:lnTo>
                  <a:lnTo>
                    <a:pt x="438" y="328"/>
                  </a:lnTo>
                  <a:lnTo>
                    <a:pt x="436" y="312"/>
                  </a:lnTo>
                  <a:lnTo>
                    <a:pt x="434" y="306"/>
                  </a:lnTo>
                  <a:lnTo>
                    <a:pt x="432" y="304"/>
                  </a:lnTo>
                  <a:lnTo>
                    <a:pt x="426" y="298"/>
                  </a:lnTo>
                  <a:lnTo>
                    <a:pt x="416" y="286"/>
                  </a:lnTo>
                  <a:lnTo>
                    <a:pt x="408" y="268"/>
                  </a:lnTo>
                  <a:lnTo>
                    <a:pt x="398" y="238"/>
                  </a:lnTo>
                  <a:lnTo>
                    <a:pt x="396" y="232"/>
                  </a:lnTo>
                  <a:lnTo>
                    <a:pt x="412" y="240"/>
                  </a:lnTo>
                  <a:lnTo>
                    <a:pt x="404" y="220"/>
                  </a:lnTo>
                  <a:lnTo>
                    <a:pt x="396" y="204"/>
                  </a:lnTo>
                  <a:lnTo>
                    <a:pt x="394" y="188"/>
                  </a:lnTo>
                  <a:lnTo>
                    <a:pt x="390" y="170"/>
                  </a:lnTo>
                  <a:lnTo>
                    <a:pt x="408" y="184"/>
                  </a:lnTo>
                  <a:lnTo>
                    <a:pt x="406" y="172"/>
                  </a:lnTo>
                  <a:lnTo>
                    <a:pt x="404" y="152"/>
                  </a:lnTo>
                  <a:lnTo>
                    <a:pt x="406" y="148"/>
                  </a:lnTo>
                  <a:lnTo>
                    <a:pt x="408" y="144"/>
                  </a:lnTo>
                  <a:lnTo>
                    <a:pt x="414" y="138"/>
                  </a:lnTo>
                  <a:lnTo>
                    <a:pt x="422" y="134"/>
                  </a:lnTo>
                  <a:lnTo>
                    <a:pt x="430" y="150"/>
                  </a:lnTo>
                  <a:lnTo>
                    <a:pt x="436" y="144"/>
                  </a:lnTo>
                  <a:lnTo>
                    <a:pt x="456" y="120"/>
                  </a:lnTo>
                  <a:lnTo>
                    <a:pt x="464" y="104"/>
                  </a:lnTo>
                  <a:lnTo>
                    <a:pt x="470" y="92"/>
                  </a:lnTo>
                  <a:lnTo>
                    <a:pt x="472" y="84"/>
                  </a:lnTo>
                  <a:lnTo>
                    <a:pt x="488" y="104"/>
                  </a:lnTo>
                  <a:lnTo>
                    <a:pt x="500" y="124"/>
                  </a:lnTo>
                  <a:lnTo>
                    <a:pt x="510" y="144"/>
                  </a:lnTo>
                  <a:lnTo>
                    <a:pt x="514" y="162"/>
                  </a:lnTo>
                  <a:lnTo>
                    <a:pt x="514" y="174"/>
                  </a:lnTo>
                  <a:lnTo>
                    <a:pt x="514" y="182"/>
                  </a:lnTo>
                  <a:lnTo>
                    <a:pt x="514" y="184"/>
                  </a:lnTo>
                  <a:lnTo>
                    <a:pt x="534" y="180"/>
                  </a:lnTo>
                  <a:lnTo>
                    <a:pt x="534" y="182"/>
                  </a:lnTo>
                  <a:lnTo>
                    <a:pt x="536" y="188"/>
                  </a:lnTo>
                  <a:lnTo>
                    <a:pt x="536" y="198"/>
                  </a:lnTo>
                  <a:lnTo>
                    <a:pt x="530" y="218"/>
                  </a:lnTo>
                  <a:lnTo>
                    <a:pt x="526" y="236"/>
                  </a:lnTo>
                  <a:lnTo>
                    <a:pt x="524" y="248"/>
                  </a:lnTo>
                  <a:lnTo>
                    <a:pt x="526" y="252"/>
                  </a:lnTo>
                  <a:lnTo>
                    <a:pt x="526" y="254"/>
                  </a:lnTo>
                  <a:lnTo>
                    <a:pt x="544" y="250"/>
                  </a:lnTo>
                  <a:lnTo>
                    <a:pt x="540" y="256"/>
                  </a:lnTo>
                  <a:lnTo>
                    <a:pt x="530" y="272"/>
                  </a:lnTo>
                  <a:lnTo>
                    <a:pt x="524" y="282"/>
                  </a:lnTo>
                  <a:lnTo>
                    <a:pt x="516" y="292"/>
                  </a:lnTo>
                  <a:lnTo>
                    <a:pt x="506" y="298"/>
                  </a:lnTo>
                  <a:lnTo>
                    <a:pt x="496" y="304"/>
                  </a:lnTo>
                  <a:lnTo>
                    <a:pt x="478" y="310"/>
                  </a:lnTo>
                  <a:lnTo>
                    <a:pt x="462" y="314"/>
                  </a:lnTo>
                  <a:lnTo>
                    <a:pt x="448" y="316"/>
                  </a:lnTo>
                  <a:lnTo>
                    <a:pt x="450" y="344"/>
                  </a:lnTo>
                  <a:lnTo>
                    <a:pt x="448" y="354"/>
                  </a:lnTo>
                  <a:lnTo>
                    <a:pt x="446" y="366"/>
                  </a:lnTo>
                  <a:lnTo>
                    <a:pt x="474" y="362"/>
                  </a:lnTo>
                  <a:lnTo>
                    <a:pt x="512" y="354"/>
                  </a:lnTo>
                  <a:lnTo>
                    <a:pt x="524" y="348"/>
                  </a:lnTo>
                  <a:lnTo>
                    <a:pt x="536" y="340"/>
                  </a:lnTo>
                  <a:lnTo>
                    <a:pt x="546" y="332"/>
                  </a:lnTo>
                  <a:lnTo>
                    <a:pt x="556" y="324"/>
                  </a:lnTo>
                  <a:lnTo>
                    <a:pt x="568" y="308"/>
                  </a:lnTo>
                  <a:lnTo>
                    <a:pt x="572" y="302"/>
                  </a:lnTo>
                  <a:lnTo>
                    <a:pt x="572" y="298"/>
                  </a:lnTo>
                  <a:lnTo>
                    <a:pt x="576" y="288"/>
                  </a:lnTo>
                  <a:lnTo>
                    <a:pt x="582" y="268"/>
                  </a:lnTo>
                  <a:lnTo>
                    <a:pt x="596" y="244"/>
                  </a:lnTo>
                  <a:lnTo>
                    <a:pt x="620" y="210"/>
                  </a:lnTo>
                  <a:lnTo>
                    <a:pt x="626" y="202"/>
                  </a:lnTo>
                  <a:lnTo>
                    <a:pt x="630" y="226"/>
                  </a:lnTo>
                  <a:lnTo>
                    <a:pt x="644" y="200"/>
                  </a:lnTo>
                  <a:lnTo>
                    <a:pt x="658" y="180"/>
                  </a:lnTo>
                  <a:lnTo>
                    <a:pt x="672" y="164"/>
                  </a:lnTo>
                  <a:lnTo>
                    <a:pt x="690" y="146"/>
                  </a:lnTo>
                  <a:lnTo>
                    <a:pt x="688" y="174"/>
                  </a:lnTo>
                  <a:lnTo>
                    <a:pt x="698" y="162"/>
                  </a:lnTo>
                  <a:lnTo>
                    <a:pt x="720" y="144"/>
                  </a:lnTo>
                  <a:lnTo>
                    <a:pt x="726" y="142"/>
                  </a:lnTo>
                  <a:lnTo>
                    <a:pt x="730" y="142"/>
                  </a:lnTo>
                  <a:lnTo>
                    <a:pt x="742" y="142"/>
                  </a:lnTo>
                  <a:lnTo>
                    <a:pt x="750" y="146"/>
                  </a:lnTo>
                  <a:lnTo>
                    <a:pt x="754" y="146"/>
                  </a:lnTo>
                  <a:lnTo>
                    <a:pt x="742" y="170"/>
                  </a:lnTo>
                  <a:lnTo>
                    <a:pt x="754" y="170"/>
                  </a:lnTo>
                  <a:lnTo>
                    <a:pt x="770" y="170"/>
                  </a:lnTo>
                  <a:lnTo>
                    <a:pt x="794" y="168"/>
                  </a:lnTo>
                  <a:lnTo>
                    <a:pt x="820" y="164"/>
                  </a:lnTo>
                  <a:lnTo>
                    <a:pt x="836" y="160"/>
                  </a:lnTo>
                  <a:lnTo>
                    <a:pt x="848" y="156"/>
                  </a:lnTo>
                  <a:lnTo>
                    <a:pt x="836" y="188"/>
                  </a:lnTo>
                  <a:lnTo>
                    <a:pt x="824" y="216"/>
                  </a:lnTo>
                  <a:lnTo>
                    <a:pt x="808" y="242"/>
                  </a:lnTo>
                  <a:lnTo>
                    <a:pt x="794" y="260"/>
                  </a:lnTo>
                  <a:lnTo>
                    <a:pt x="780" y="272"/>
                  </a:lnTo>
                  <a:lnTo>
                    <a:pt x="772" y="278"/>
                  </a:lnTo>
                  <a:lnTo>
                    <a:pt x="768" y="278"/>
                  </a:lnTo>
                  <a:lnTo>
                    <a:pt x="788" y="298"/>
                  </a:lnTo>
                  <a:lnTo>
                    <a:pt x="786" y="300"/>
                  </a:lnTo>
                  <a:lnTo>
                    <a:pt x="780" y="306"/>
                  </a:lnTo>
                  <a:lnTo>
                    <a:pt x="768" y="314"/>
                  </a:lnTo>
                  <a:lnTo>
                    <a:pt x="744" y="324"/>
                  </a:lnTo>
                  <a:lnTo>
                    <a:pt x="720" y="334"/>
                  </a:lnTo>
                  <a:lnTo>
                    <a:pt x="706" y="342"/>
                  </a:lnTo>
                  <a:lnTo>
                    <a:pt x="702" y="348"/>
                  </a:lnTo>
                  <a:lnTo>
                    <a:pt x="700" y="350"/>
                  </a:lnTo>
                  <a:lnTo>
                    <a:pt x="718" y="364"/>
                  </a:lnTo>
                  <a:lnTo>
                    <a:pt x="708" y="366"/>
                  </a:lnTo>
                  <a:lnTo>
                    <a:pt x="682" y="370"/>
                  </a:lnTo>
                  <a:lnTo>
                    <a:pt x="668" y="370"/>
                  </a:lnTo>
                  <a:lnTo>
                    <a:pt x="652" y="370"/>
                  </a:lnTo>
                  <a:lnTo>
                    <a:pt x="636" y="368"/>
                  </a:lnTo>
                  <a:lnTo>
                    <a:pt x="624" y="362"/>
                  </a:lnTo>
                  <a:lnTo>
                    <a:pt x="602" y="350"/>
                  </a:lnTo>
                  <a:lnTo>
                    <a:pt x="586" y="336"/>
                  </a:lnTo>
                  <a:lnTo>
                    <a:pt x="574" y="324"/>
                  </a:lnTo>
                  <a:lnTo>
                    <a:pt x="544" y="350"/>
                  </a:lnTo>
                  <a:lnTo>
                    <a:pt x="530" y="356"/>
                  </a:lnTo>
                  <a:lnTo>
                    <a:pt x="512" y="364"/>
                  </a:lnTo>
                  <a:lnTo>
                    <a:pt x="478" y="372"/>
                  </a:lnTo>
                  <a:lnTo>
                    <a:pt x="488" y="380"/>
                  </a:lnTo>
                  <a:lnTo>
                    <a:pt x="504" y="390"/>
                  </a:lnTo>
                  <a:lnTo>
                    <a:pt x="526" y="414"/>
                  </a:lnTo>
                  <a:lnTo>
                    <a:pt x="538" y="404"/>
                  </a:lnTo>
                  <a:lnTo>
                    <a:pt x="552" y="394"/>
                  </a:lnTo>
                  <a:lnTo>
                    <a:pt x="572" y="386"/>
                  </a:lnTo>
                  <a:lnTo>
                    <a:pt x="584" y="382"/>
                  </a:lnTo>
                  <a:lnTo>
                    <a:pt x="596" y="382"/>
                  </a:lnTo>
                  <a:lnTo>
                    <a:pt x="610" y="382"/>
                  </a:lnTo>
                  <a:lnTo>
                    <a:pt x="622" y="384"/>
                  </a:lnTo>
                  <a:lnTo>
                    <a:pt x="644" y="390"/>
                  </a:lnTo>
                  <a:lnTo>
                    <a:pt x="652" y="392"/>
                  </a:lnTo>
                  <a:lnTo>
                    <a:pt x="636" y="402"/>
                  </a:lnTo>
                  <a:lnTo>
                    <a:pt x="636" y="404"/>
                  </a:lnTo>
                  <a:lnTo>
                    <a:pt x="640" y="410"/>
                  </a:lnTo>
                  <a:lnTo>
                    <a:pt x="650" y="418"/>
                  </a:lnTo>
                  <a:lnTo>
                    <a:pt x="670" y="428"/>
                  </a:lnTo>
                  <a:lnTo>
                    <a:pt x="690" y="440"/>
                  </a:lnTo>
                  <a:lnTo>
                    <a:pt x="700" y="448"/>
                  </a:lnTo>
                  <a:lnTo>
                    <a:pt x="704" y="454"/>
                  </a:lnTo>
                  <a:lnTo>
                    <a:pt x="704" y="456"/>
                  </a:lnTo>
                  <a:lnTo>
                    <a:pt x="686" y="470"/>
                  </a:lnTo>
                  <a:lnTo>
                    <a:pt x="688" y="470"/>
                  </a:lnTo>
                  <a:lnTo>
                    <a:pt x="696" y="476"/>
                  </a:lnTo>
                  <a:lnTo>
                    <a:pt x="706" y="486"/>
                  </a:lnTo>
                  <a:lnTo>
                    <a:pt x="716" y="504"/>
                  </a:lnTo>
                  <a:lnTo>
                    <a:pt x="726" y="528"/>
                  </a:lnTo>
                  <a:lnTo>
                    <a:pt x="734" y="552"/>
                  </a:lnTo>
                  <a:lnTo>
                    <a:pt x="742" y="580"/>
                  </a:lnTo>
                  <a:lnTo>
                    <a:pt x="732" y="574"/>
                  </a:lnTo>
                  <a:lnTo>
                    <a:pt x="718" y="570"/>
                  </a:lnTo>
                  <a:lnTo>
                    <a:pt x="698" y="564"/>
                  </a:lnTo>
                  <a:lnTo>
                    <a:pt x="664" y="560"/>
                  </a:lnTo>
                  <a:lnTo>
                    <a:pt x="654" y="558"/>
                  </a:lnTo>
                  <a:lnTo>
                    <a:pt x="662" y="578"/>
                  </a:lnTo>
                  <a:lnTo>
                    <a:pt x="652" y="582"/>
                  </a:lnTo>
                  <a:lnTo>
                    <a:pt x="642" y="582"/>
                  </a:lnTo>
                  <a:lnTo>
                    <a:pt x="638" y="580"/>
                  </a:lnTo>
                  <a:lnTo>
                    <a:pt x="634" y="578"/>
                  </a:lnTo>
                  <a:lnTo>
                    <a:pt x="618" y="560"/>
                  </a:lnTo>
                  <a:lnTo>
                    <a:pt x="610" y="550"/>
                  </a:lnTo>
                  <a:lnTo>
                    <a:pt x="608" y="574"/>
                  </a:lnTo>
                  <a:lnTo>
                    <a:pt x="596" y="558"/>
                  </a:lnTo>
                  <a:lnTo>
                    <a:pt x="584" y="542"/>
                  </a:lnTo>
                  <a:lnTo>
                    <a:pt x="574" y="524"/>
                  </a:lnTo>
                  <a:lnTo>
                    <a:pt x="566" y="502"/>
                  </a:lnTo>
                  <a:lnTo>
                    <a:pt x="560" y="520"/>
                  </a:lnTo>
                  <a:lnTo>
                    <a:pt x="556" y="514"/>
                  </a:lnTo>
                  <a:lnTo>
                    <a:pt x="538" y="482"/>
                  </a:lnTo>
                  <a:lnTo>
                    <a:pt x="528" y="460"/>
                  </a:lnTo>
                  <a:lnTo>
                    <a:pt x="524" y="444"/>
                  </a:lnTo>
                  <a:lnTo>
                    <a:pt x="524" y="436"/>
                  </a:lnTo>
                  <a:lnTo>
                    <a:pt x="524" y="432"/>
                  </a:lnTo>
                  <a:lnTo>
                    <a:pt x="520" y="426"/>
                  </a:lnTo>
                  <a:lnTo>
                    <a:pt x="512" y="412"/>
                  </a:lnTo>
                  <a:lnTo>
                    <a:pt x="496" y="396"/>
                  </a:lnTo>
                  <a:lnTo>
                    <a:pt x="488" y="390"/>
                  </a:lnTo>
                  <a:lnTo>
                    <a:pt x="478" y="384"/>
                  </a:lnTo>
                  <a:lnTo>
                    <a:pt x="466" y="380"/>
                  </a:lnTo>
                  <a:lnTo>
                    <a:pt x="456" y="378"/>
                  </a:lnTo>
                  <a:lnTo>
                    <a:pt x="428" y="382"/>
                  </a:lnTo>
                  <a:lnTo>
                    <a:pt x="404" y="386"/>
                  </a:lnTo>
                  <a:lnTo>
                    <a:pt x="372" y="394"/>
                  </a:lnTo>
                  <a:lnTo>
                    <a:pt x="368" y="696"/>
                  </a:lnTo>
                  <a:lnTo>
                    <a:pt x="322" y="694"/>
                  </a:lnTo>
                  <a:lnTo>
                    <a:pt x="334" y="422"/>
                  </a:lnTo>
                  <a:lnTo>
                    <a:pt x="314" y="392"/>
                  </a:lnTo>
                  <a:lnTo>
                    <a:pt x="302" y="376"/>
                  </a:lnTo>
                  <a:lnTo>
                    <a:pt x="288" y="362"/>
                  </a:lnTo>
                  <a:lnTo>
                    <a:pt x="280" y="354"/>
                  </a:lnTo>
                  <a:lnTo>
                    <a:pt x="270" y="348"/>
                  </a:lnTo>
                  <a:lnTo>
                    <a:pt x="248" y="340"/>
                  </a:lnTo>
                  <a:lnTo>
                    <a:pt x="232" y="336"/>
                  </a:lnTo>
                  <a:lnTo>
                    <a:pt x="226" y="336"/>
                  </a:lnTo>
                  <a:lnTo>
                    <a:pt x="222" y="338"/>
                  </a:lnTo>
                  <a:lnTo>
                    <a:pt x="212" y="340"/>
                  </a:lnTo>
                  <a:lnTo>
                    <a:pt x="196" y="342"/>
                  </a:lnTo>
                  <a:lnTo>
                    <a:pt x="172" y="342"/>
                  </a:lnTo>
                  <a:lnTo>
                    <a:pt x="134" y="338"/>
                  </a:lnTo>
                  <a:lnTo>
                    <a:pt x="126" y="336"/>
                  </a:lnTo>
                  <a:lnTo>
                    <a:pt x="142" y="324"/>
                  </a:lnTo>
                  <a:lnTo>
                    <a:pt x="118" y="324"/>
                  </a:lnTo>
                  <a:lnTo>
                    <a:pt x="98" y="322"/>
                  </a:lnTo>
                  <a:lnTo>
                    <a:pt x="78" y="316"/>
                  </a:lnTo>
                  <a:lnTo>
                    <a:pt x="56" y="310"/>
                  </a:lnTo>
                  <a:lnTo>
                    <a:pt x="80" y="302"/>
                  </a:lnTo>
                  <a:lnTo>
                    <a:pt x="66" y="298"/>
                  </a:lnTo>
                  <a:lnTo>
                    <a:pt x="44" y="288"/>
                  </a:lnTo>
                  <a:lnTo>
                    <a:pt x="40" y="286"/>
                  </a:lnTo>
                  <a:lnTo>
                    <a:pt x="36" y="282"/>
                  </a:lnTo>
                  <a:lnTo>
                    <a:pt x="32" y="272"/>
                  </a:lnTo>
                  <a:lnTo>
                    <a:pt x="32" y="260"/>
                  </a:lnTo>
                  <a:lnTo>
                    <a:pt x="54" y="260"/>
                  </a:lnTo>
                  <a:lnTo>
                    <a:pt x="50" y="252"/>
                  </a:lnTo>
                  <a:lnTo>
                    <a:pt x="42" y="240"/>
                  </a:lnTo>
                  <a:lnTo>
                    <a:pt x="32" y="222"/>
                  </a:lnTo>
                  <a:lnTo>
                    <a:pt x="18" y="204"/>
                  </a:lnTo>
                  <a:lnTo>
                    <a:pt x="8" y="194"/>
                  </a:lnTo>
                  <a:lnTo>
                    <a:pt x="0" y="186"/>
                  </a:lnTo>
                  <a:lnTo>
                    <a:pt x="30" y="182"/>
                  </a:lnTo>
                  <a:lnTo>
                    <a:pt x="56" y="180"/>
                  </a:lnTo>
                  <a:lnTo>
                    <a:pt x="82" y="180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4" name="Freeform 681"/>
            <p:cNvSpPr>
              <a:spLocks/>
            </p:cNvSpPr>
            <p:nvPr/>
          </p:nvSpPr>
          <p:spPr bwMode="auto">
            <a:xfrm>
              <a:off x="3358" y="3341"/>
              <a:ext cx="466" cy="232"/>
            </a:xfrm>
            <a:custGeom>
              <a:avLst/>
              <a:gdLst>
                <a:gd name="T0" fmla="*/ 307 w 646"/>
                <a:gd name="T1" fmla="*/ 12 h 322"/>
                <a:gd name="T2" fmla="*/ 322 w 646"/>
                <a:gd name="T3" fmla="*/ 53 h 322"/>
                <a:gd name="T4" fmla="*/ 318 w 646"/>
                <a:gd name="T5" fmla="*/ 123 h 322"/>
                <a:gd name="T6" fmla="*/ 216 w 646"/>
                <a:gd name="T7" fmla="*/ 138 h 322"/>
                <a:gd name="T8" fmla="*/ 133 w 646"/>
                <a:gd name="T9" fmla="*/ 157 h 322"/>
                <a:gd name="T10" fmla="*/ 83 w 646"/>
                <a:gd name="T11" fmla="*/ 146 h 322"/>
                <a:gd name="T12" fmla="*/ 4 w 646"/>
                <a:gd name="T13" fmla="*/ 30 h 322"/>
                <a:gd name="T14" fmla="*/ 58 w 646"/>
                <a:gd name="T15" fmla="*/ 5 h 322"/>
                <a:gd name="T16" fmla="*/ 74 w 646"/>
                <a:gd name="T17" fmla="*/ 0 h 322"/>
                <a:gd name="T18" fmla="*/ 74 w 646"/>
                <a:gd name="T19" fmla="*/ 0 h 322"/>
                <a:gd name="T20" fmla="*/ 86 w 646"/>
                <a:gd name="T21" fmla="*/ 2 h 322"/>
                <a:gd name="T22" fmla="*/ 113 w 646"/>
                <a:gd name="T23" fmla="*/ 9 h 322"/>
                <a:gd name="T24" fmla="*/ 195 w 646"/>
                <a:gd name="T25" fmla="*/ 27 h 322"/>
                <a:gd name="T26" fmla="*/ 307 w 646"/>
                <a:gd name="T27" fmla="*/ 12 h 3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6" h="322">
                  <a:moveTo>
                    <a:pt x="590" y="23"/>
                  </a:moveTo>
                  <a:cubicBezTo>
                    <a:pt x="631" y="31"/>
                    <a:pt x="616" y="67"/>
                    <a:pt x="620" y="103"/>
                  </a:cubicBezTo>
                  <a:cubicBezTo>
                    <a:pt x="626" y="137"/>
                    <a:pt x="646" y="210"/>
                    <a:pt x="612" y="237"/>
                  </a:cubicBezTo>
                  <a:cubicBezTo>
                    <a:pt x="578" y="264"/>
                    <a:pt x="475" y="254"/>
                    <a:pt x="416" y="265"/>
                  </a:cubicBezTo>
                  <a:cubicBezTo>
                    <a:pt x="326" y="261"/>
                    <a:pt x="255" y="303"/>
                    <a:pt x="255" y="303"/>
                  </a:cubicBezTo>
                  <a:cubicBezTo>
                    <a:pt x="255" y="303"/>
                    <a:pt x="200" y="322"/>
                    <a:pt x="159" y="281"/>
                  </a:cubicBezTo>
                  <a:cubicBezTo>
                    <a:pt x="118" y="240"/>
                    <a:pt x="16" y="102"/>
                    <a:pt x="8" y="57"/>
                  </a:cubicBezTo>
                  <a:cubicBezTo>
                    <a:pt x="0" y="12"/>
                    <a:pt x="90" y="17"/>
                    <a:pt x="111" y="10"/>
                  </a:cubicBezTo>
                  <a:lnTo>
                    <a:pt x="143" y="0"/>
                  </a:lnTo>
                  <a:lnTo>
                    <a:pt x="165" y="4"/>
                  </a:lnTo>
                  <a:lnTo>
                    <a:pt x="217" y="16"/>
                  </a:lnTo>
                  <a:lnTo>
                    <a:pt x="375" y="52"/>
                  </a:lnTo>
                  <a:lnTo>
                    <a:pt x="590" y="23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5" name="Freeform 682"/>
            <p:cNvSpPr>
              <a:spLocks/>
            </p:cNvSpPr>
            <p:nvPr/>
          </p:nvSpPr>
          <p:spPr bwMode="auto">
            <a:xfrm>
              <a:off x="3505" y="3019"/>
              <a:ext cx="295" cy="136"/>
            </a:xfrm>
            <a:custGeom>
              <a:avLst/>
              <a:gdLst>
                <a:gd name="T0" fmla="*/ 0 w 410"/>
                <a:gd name="T1" fmla="*/ 88 h 188"/>
                <a:gd name="T2" fmla="*/ 2 w 410"/>
                <a:gd name="T3" fmla="*/ 82 h 188"/>
                <a:gd name="T4" fmla="*/ 6 w 410"/>
                <a:gd name="T5" fmla="*/ 70 h 188"/>
                <a:gd name="T6" fmla="*/ 10 w 410"/>
                <a:gd name="T7" fmla="*/ 61 h 188"/>
                <a:gd name="T8" fmla="*/ 16 w 410"/>
                <a:gd name="T9" fmla="*/ 52 h 188"/>
                <a:gd name="T10" fmla="*/ 22 w 410"/>
                <a:gd name="T11" fmla="*/ 43 h 188"/>
                <a:gd name="T12" fmla="*/ 29 w 410"/>
                <a:gd name="T13" fmla="*/ 33 h 188"/>
                <a:gd name="T14" fmla="*/ 42 w 410"/>
                <a:gd name="T15" fmla="*/ 17 h 188"/>
                <a:gd name="T16" fmla="*/ 49 w 410"/>
                <a:gd name="T17" fmla="*/ 10 h 188"/>
                <a:gd name="T18" fmla="*/ 54 w 410"/>
                <a:gd name="T19" fmla="*/ 7 h 188"/>
                <a:gd name="T20" fmla="*/ 60 w 410"/>
                <a:gd name="T21" fmla="*/ 2 h 188"/>
                <a:gd name="T22" fmla="*/ 65 w 410"/>
                <a:gd name="T23" fmla="*/ 0 h 188"/>
                <a:gd name="T24" fmla="*/ 73 w 410"/>
                <a:gd name="T25" fmla="*/ 0 h 188"/>
                <a:gd name="T26" fmla="*/ 80 w 410"/>
                <a:gd name="T27" fmla="*/ 1 h 188"/>
                <a:gd name="T28" fmla="*/ 87 w 410"/>
                <a:gd name="T29" fmla="*/ 4 h 188"/>
                <a:gd name="T30" fmla="*/ 94 w 410"/>
                <a:gd name="T31" fmla="*/ 7 h 188"/>
                <a:gd name="T32" fmla="*/ 104 w 410"/>
                <a:gd name="T33" fmla="*/ 12 h 188"/>
                <a:gd name="T34" fmla="*/ 112 w 410"/>
                <a:gd name="T35" fmla="*/ 14 h 188"/>
                <a:gd name="T36" fmla="*/ 119 w 410"/>
                <a:gd name="T37" fmla="*/ 17 h 188"/>
                <a:gd name="T38" fmla="*/ 128 w 410"/>
                <a:gd name="T39" fmla="*/ 17 h 188"/>
                <a:gd name="T40" fmla="*/ 139 w 410"/>
                <a:gd name="T41" fmla="*/ 17 h 188"/>
                <a:gd name="T42" fmla="*/ 160 w 410"/>
                <a:gd name="T43" fmla="*/ 14 h 188"/>
                <a:gd name="T44" fmla="*/ 168 w 410"/>
                <a:gd name="T45" fmla="*/ 14 h 188"/>
                <a:gd name="T46" fmla="*/ 174 w 410"/>
                <a:gd name="T47" fmla="*/ 16 h 188"/>
                <a:gd name="T48" fmla="*/ 179 w 410"/>
                <a:gd name="T49" fmla="*/ 19 h 188"/>
                <a:gd name="T50" fmla="*/ 183 w 410"/>
                <a:gd name="T51" fmla="*/ 24 h 188"/>
                <a:gd name="T52" fmla="*/ 187 w 410"/>
                <a:gd name="T53" fmla="*/ 31 h 188"/>
                <a:gd name="T54" fmla="*/ 191 w 410"/>
                <a:gd name="T55" fmla="*/ 42 h 188"/>
                <a:gd name="T56" fmla="*/ 194 w 410"/>
                <a:gd name="T57" fmla="*/ 52 h 188"/>
                <a:gd name="T58" fmla="*/ 196 w 410"/>
                <a:gd name="T59" fmla="*/ 64 h 188"/>
                <a:gd name="T60" fmla="*/ 204 w 410"/>
                <a:gd name="T61" fmla="*/ 82 h 188"/>
                <a:gd name="T62" fmla="*/ 209 w 410"/>
                <a:gd name="T63" fmla="*/ 94 h 188"/>
                <a:gd name="T64" fmla="*/ 212 w 410"/>
                <a:gd name="T65" fmla="*/ 98 h 188"/>
                <a:gd name="T66" fmla="*/ 209 w 410"/>
                <a:gd name="T67" fmla="*/ 96 h 188"/>
                <a:gd name="T68" fmla="*/ 199 w 410"/>
                <a:gd name="T69" fmla="*/ 90 h 188"/>
                <a:gd name="T70" fmla="*/ 191 w 410"/>
                <a:gd name="T71" fmla="*/ 86 h 188"/>
                <a:gd name="T72" fmla="*/ 182 w 410"/>
                <a:gd name="T73" fmla="*/ 82 h 188"/>
                <a:gd name="T74" fmla="*/ 171 w 410"/>
                <a:gd name="T75" fmla="*/ 77 h 188"/>
                <a:gd name="T76" fmla="*/ 158 w 410"/>
                <a:gd name="T77" fmla="*/ 75 h 188"/>
                <a:gd name="T78" fmla="*/ 145 w 410"/>
                <a:gd name="T79" fmla="*/ 71 h 188"/>
                <a:gd name="T80" fmla="*/ 128 w 410"/>
                <a:gd name="T81" fmla="*/ 69 h 188"/>
                <a:gd name="T82" fmla="*/ 112 w 410"/>
                <a:gd name="T83" fmla="*/ 68 h 188"/>
                <a:gd name="T84" fmla="*/ 92 w 410"/>
                <a:gd name="T85" fmla="*/ 68 h 188"/>
                <a:gd name="T86" fmla="*/ 71 w 410"/>
                <a:gd name="T87" fmla="*/ 70 h 188"/>
                <a:gd name="T88" fmla="*/ 50 w 410"/>
                <a:gd name="T89" fmla="*/ 73 h 188"/>
                <a:gd name="T90" fmla="*/ 26 w 410"/>
                <a:gd name="T91" fmla="*/ 80 h 188"/>
                <a:gd name="T92" fmla="*/ 0 w 410"/>
                <a:gd name="T93" fmla="*/ 88 h 18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10" h="188">
                  <a:moveTo>
                    <a:pt x="0" y="168"/>
                  </a:moveTo>
                  <a:lnTo>
                    <a:pt x="4" y="158"/>
                  </a:lnTo>
                  <a:lnTo>
                    <a:pt x="12" y="134"/>
                  </a:lnTo>
                  <a:lnTo>
                    <a:pt x="20" y="116"/>
                  </a:lnTo>
                  <a:lnTo>
                    <a:pt x="30" y="100"/>
                  </a:lnTo>
                  <a:lnTo>
                    <a:pt x="42" y="82"/>
                  </a:lnTo>
                  <a:lnTo>
                    <a:pt x="56" y="64"/>
                  </a:lnTo>
                  <a:lnTo>
                    <a:pt x="82" y="32"/>
                  </a:lnTo>
                  <a:lnTo>
                    <a:pt x="94" y="20"/>
                  </a:lnTo>
                  <a:lnTo>
                    <a:pt x="104" y="12"/>
                  </a:lnTo>
                  <a:lnTo>
                    <a:pt x="116" y="4"/>
                  </a:lnTo>
                  <a:lnTo>
                    <a:pt x="126" y="0"/>
                  </a:lnTo>
                  <a:lnTo>
                    <a:pt x="140" y="0"/>
                  </a:lnTo>
                  <a:lnTo>
                    <a:pt x="154" y="2"/>
                  </a:lnTo>
                  <a:lnTo>
                    <a:pt x="168" y="8"/>
                  </a:lnTo>
                  <a:lnTo>
                    <a:pt x="180" y="14"/>
                  </a:lnTo>
                  <a:lnTo>
                    <a:pt x="202" y="24"/>
                  </a:lnTo>
                  <a:lnTo>
                    <a:pt x="216" y="28"/>
                  </a:lnTo>
                  <a:lnTo>
                    <a:pt x="230" y="32"/>
                  </a:lnTo>
                  <a:lnTo>
                    <a:pt x="248" y="32"/>
                  </a:lnTo>
                  <a:lnTo>
                    <a:pt x="268" y="32"/>
                  </a:lnTo>
                  <a:lnTo>
                    <a:pt x="308" y="28"/>
                  </a:lnTo>
                  <a:lnTo>
                    <a:pt x="324" y="28"/>
                  </a:lnTo>
                  <a:lnTo>
                    <a:pt x="336" y="30"/>
                  </a:lnTo>
                  <a:lnTo>
                    <a:pt x="346" y="36"/>
                  </a:lnTo>
                  <a:lnTo>
                    <a:pt x="354" y="46"/>
                  </a:lnTo>
                  <a:lnTo>
                    <a:pt x="362" y="60"/>
                  </a:lnTo>
                  <a:lnTo>
                    <a:pt x="368" y="80"/>
                  </a:lnTo>
                  <a:lnTo>
                    <a:pt x="374" y="100"/>
                  </a:lnTo>
                  <a:lnTo>
                    <a:pt x="380" y="122"/>
                  </a:lnTo>
                  <a:lnTo>
                    <a:pt x="394" y="156"/>
                  </a:lnTo>
                  <a:lnTo>
                    <a:pt x="404" y="180"/>
                  </a:lnTo>
                  <a:lnTo>
                    <a:pt x="410" y="188"/>
                  </a:lnTo>
                  <a:lnTo>
                    <a:pt x="404" y="184"/>
                  </a:lnTo>
                  <a:lnTo>
                    <a:pt x="384" y="172"/>
                  </a:lnTo>
                  <a:lnTo>
                    <a:pt x="370" y="164"/>
                  </a:lnTo>
                  <a:lnTo>
                    <a:pt x="352" y="156"/>
                  </a:lnTo>
                  <a:lnTo>
                    <a:pt x="330" y="148"/>
                  </a:lnTo>
                  <a:lnTo>
                    <a:pt x="306" y="142"/>
                  </a:lnTo>
                  <a:lnTo>
                    <a:pt x="280" y="136"/>
                  </a:lnTo>
                  <a:lnTo>
                    <a:pt x="248" y="132"/>
                  </a:lnTo>
                  <a:lnTo>
                    <a:pt x="216" y="130"/>
                  </a:lnTo>
                  <a:lnTo>
                    <a:pt x="178" y="130"/>
                  </a:lnTo>
                  <a:lnTo>
                    <a:pt x="138" y="134"/>
                  </a:lnTo>
                  <a:lnTo>
                    <a:pt x="96" y="140"/>
                  </a:lnTo>
                  <a:lnTo>
                    <a:pt x="50" y="15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6" name="Freeform 683"/>
            <p:cNvSpPr>
              <a:spLocks/>
            </p:cNvSpPr>
            <p:nvPr/>
          </p:nvSpPr>
          <p:spPr bwMode="auto">
            <a:xfrm>
              <a:off x="3502" y="3013"/>
              <a:ext cx="293" cy="137"/>
            </a:xfrm>
            <a:custGeom>
              <a:avLst/>
              <a:gdLst>
                <a:gd name="T0" fmla="*/ 0 w 407"/>
                <a:gd name="T1" fmla="*/ 89 h 190"/>
                <a:gd name="T2" fmla="*/ 0 w 407"/>
                <a:gd name="T3" fmla="*/ 89 h 190"/>
                <a:gd name="T4" fmla="*/ 29 w 407"/>
                <a:gd name="T5" fmla="*/ 35 h 190"/>
                <a:gd name="T6" fmla="*/ 80 w 407"/>
                <a:gd name="T7" fmla="*/ 3 h 190"/>
                <a:gd name="T8" fmla="*/ 120 w 407"/>
                <a:gd name="T9" fmla="*/ 18 h 190"/>
                <a:gd name="T10" fmla="*/ 174 w 407"/>
                <a:gd name="T11" fmla="*/ 17 h 190"/>
                <a:gd name="T12" fmla="*/ 202 w 407"/>
                <a:gd name="T13" fmla="*/ 99 h 190"/>
                <a:gd name="T14" fmla="*/ 0 w 407"/>
                <a:gd name="T15" fmla="*/ 89 h 190"/>
                <a:gd name="T16" fmla="*/ 0 w 407"/>
                <a:gd name="T17" fmla="*/ 89 h 1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190">
                  <a:moveTo>
                    <a:pt x="0" y="171"/>
                  </a:moveTo>
                  <a:lnTo>
                    <a:pt x="0" y="171"/>
                  </a:lnTo>
                  <a:cubicBezTo>
                    <a:pt x="9" y="154"/>
                    <a:pt x="30" y="95"/>
                    <a:pt x="56" y="67"/>
                  </a:cubicBezTo>
                  <a:cubicBezTo>
                    <a:pt x="82" y="39"/>
                    <a:pt x="125" y="10"/>
                    <a:pt x="154" y="5"/>
                  </a:cubicBezTo>
                  <a:cubicBezTo>
                    <a:pt x="183" y="0"/>
                    <a:pt x="200" y="30"/>
                    <a:pt x="230" y="35"/>
                  </a:cubicBezTo>
                  <a:cubicBezTo>
                    <a:pt x="260" y="40"/>
                    <a:pt x="313" y="25"/>
                    <a:pt x="336" y="33"/>
                  </a:cubicBezTo>
                  <a:cubicBezTo>
                    <a:pt x="359" y="41"/>
                    <a:pt x="407" y="182"/>
                    <a:pt x="391" y="190"/>
                  </a:cubicBezTo>
                  <a:cubicBezTo>
                    <a:pt x="253" y="148"/>
                    <a:pt x="61" y="156"/>
                    <a:pt x="0" y="171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7" name="Freeform 684"/>
            <p:cNvSpPr>
              <a:spLocks/>
            </p:cNvSpPr>
            <p:nvPr/>
          </p:nvSpPr>
          <p:spPr bwMode="auto">
            <a:xfrm>
              <a:off x="3456" y="3320"/>
              <a:ext cx="306" cy="198"/>
            </a:xfrm>
            <a:custGeom>
              <a:avLst/>
              <a:gdLst>
                <a:gd name="T0" fmla="*/ 221 w 424"/>
                <a:gd name="T1" fmla="*/ 22 h 274"/>
                <a:gd name="T2" fmla="*/ 160 w 424"/>
                <a:gd name="T3" fmla="*/ 98 h 274"/>
                <a:gd name="T4" fmla="*/ 84 w 424"/>
                <a:gd name="T5" fmla="*/ 132 h 274"/>
                <a:gd name="T6" fmla="*/ 10 w 424"/>
                <a:gd name="T7" fmla="*/ 26 h 274"/>
                <a:gd name="T8" fmla="*/ 87 w 424"/>
                <a:gd name="T9" fmla="*/ 1 h 274"/>
                <a:gd name="T10" fmla="*/ 134 w 424"/>
                <a:gd name="T11" fmla="*/ 21 h 274"/>
                <a:gd name="T12" fmla="*/ 221 w 424"/>
                <a:gd name="T13" fmla="*/ 22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4" h="274">
                  <a:moveTo>
                    <a:pt x="424" y="42"/>
                  </a:moveTo>
                  <a:lnTo>
                    <a:pt x="307" y="187"/>
                  </a:lnTo>
                  <a:cubicBezTo>
                    <a:pt x="263" y="222"/>
                    <a:pt x="210" y="274"/>
                    <a:pt x="162" y="252"/>
                  </a:cubicBezTo>
                  <a:cubicBezTo>
                    <a:pt x="96" y="247"/>
                    <a:pt x="0" y="184"/>
                    <a:pt x="19" y="50"/>
                  </a:cubicBezTo>
                  <a:cubicBezTo>
                    <a:pt x="19" y="20"/>
                    <a:pt x="131" y="3"/>
                    <a:pt x="168" y="2"/>
                  </a:cubicBezTo>
                  <a:cubicBezTo>
                    <a:pt x="208" y="0"/>
                    <a:pt x="215" y="33"/>
                    <a:pt x="258" y="40"/>
                  </a:cubicBezTo>
                  <a:lnTo>
                    <a:pt x="424" y="4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8" name="Freeform 685"/>
            <p:cNvSpPr>
              <a:spLocks/>
            </p:cNvSpPr>
            <p:nvPr/>
          </p:nvSpPr>
          <p:spPr bwMode="auto">
            <a:xfrm>
              <a:off x="3366" y="3050"/>
              <a:ext cx="183" cy="383"/>
            </a:xfrm>
            <a:custGeom>
              <a:avLst/>
              <a:gdLst>
                <a:gd name="T0" fmla="*/ 43 w 253"/>
                <a:gd name="T1" fmla="*/ 231 h 530"/>
                <a:gd name="T2" fmla="*/ 4 w 253"/>
                <a:gd name="T3" fmla="*/ 176 h 530"/>
                <a:gd name="T4" fmla="*/ 18 w 253"/>
                <a:gd name="T5" fmla="*/ 131 h 530"/>
                <a:gd name="T6" fmla="*/ 13 w 253"/>
                <a:gd name="T7" fmla="*/ 71 h 530"/>
                <a:gd name="T8" fmla="*/ 132 w 253"/>
                <a:gd name="T9" fmla="*/ 43 h 530"/>
                <a:gd name="T10" fmla="*/ 114 w 253"/>
                <a:gd name="T11" fmla="*/ 246 h 530"/>
                <a:gd name="T12" fmla="*/ 43 w 253"/>
                <a:gd name="T13" fmla="*/ 231 h 5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3" h="530">
                  <a:moveTo>
                    <a:pt x="83" y="441"/>
                  </a:moveTo>
                  <a:cubicBezTo>
                    <a:pt x="51" y="415"/>
                    <a:pt x="15" y="369"/>
                    <a:pt x="8" y="337"/>
                  </a:cubicBezTo>
                  <a:cubicBezTo>
                    <a:pt x="0" y="306"/>
                    <a:pt x="32" y="285"/>
                    <a:pt x="35" y="251"/>
                  </a:cubicBezTo>
                  <a:cubicBezTo>
                    <a:pt x="39" y="217"/>
                    <a:pt x="23" y="189"/>
                    <a:pt x="25" y="135"/>
                  </a:cubicBezTo>
                  <a:cubicBezTo>
                    <a:pt x="28" y="81"/>
                    <a:pt x="203" y="0"/>
                    <a:pt x="253" y="82"/>
                  </a:cubicBezTo>
                  <a:cubicBezTo>
                    <a:pt x="216" y="236"/>
                    <a:pt x="246" y="410"/>
                    <a:pt x="218" y="470"/>
                  </a:cubicBezTo>
                  <a:cubicBezTo>
                    <a:pt x="190" y="530"/>
                    <a:pt x="110" y="447"/>
                    <a:pt x="83" y="441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49" name="Freeform 686"/>
            <p:cNvSpPr>
              <a:spLocks/>
            </p:cNvSpPr>
            <p:nvPr/>
          </p:nvSpPr>
          <p:spPr bwMode="auto">
            <a:xfrm>
              <a:off x="3443" y="3117"/>
              <a:ext cx="86" cy="204"/>
            </a:xfrm>
            <a:custGeom>
              <a:avLst/>
              <a:gdLst>
                <a:gd name="T0" fmla="*/ 62 w 119"/>
                <a:gd name="T1" fmla="*/ 0 h 283"/>
                <a:gd name="T2" fmla="*/ 62 w 119"/>
                <a:gd name="T3" fmla="*/ 0 h 283"/>
                <a:gd name="T4" fmla="*/ 57 w 119"/>
                <a:gd name="T5" fmla="*/ 4 h 283"/>
                <a:gd name="T6" fmla="*/ 2 w 119"/>
                <a:gd name="T7" fmla="*/ 76 h 283"/>
                <a:gd name="T8" fmla="*/ 51 w 119"/>
                <a:gd name="T9" fmla="*/ 147 h 283"/>
                <a:gd name="T10" fmla="*/ 48 w 119"/>
                <a:gd name="T11" fmla="*/ 125 h 283"/>
                <a:gd name="T12" fmla="*/ 50 w 119"/>
                <a:gd name="T13" fmla="*/ 85 h 283"/>
                <a:gd name="T14" fmla="*/ 52 w 119"/>
                <a:gd name="T15" fmla="*/ 61 h 283"/>
                <a:gd name="T16" fmla="*/ 55 w 119"/>
                <a:gd name="T17" fmla="*/ 37 h 283"/>
                <a:gd name="T18" fmla="*/ 58 w 119"/>
                <a:gd name="T19" fmla="*/ 17 h 283"/>
                <a:gd name="T20" fmla="*/ 60 w 119"/>
                <a:gd name="T21" fmla="*/ 7 h 283"/>
                <a:gd name="T22" fmla="*/ 62 w 119"/>
                <a:gd name="T23" fmla="*/ 0 h 283"/>
                <a:gd name="T24" fmla="*/ 62 w 119"/>
                <a:gd name="T25" fmla="*/ 0 h 2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9" h="283">
                  <a:moveTo>
                    <a:pt x="119" y="0"/>
                  </a:moveTo>
                  <a:lnTo>
                    <a:pt x="119" y="0"/>
                  </a:lnTo>
                  <a:lnTo>
                    <a:pt x="109" y="8"/>
                  </a:lnTo>
                  <a:cubicBezTo>
                    <a:pt x="90" y="32"/>
                    <a:pt x="8" y="61"/>
                    <a:pt x="4" y="147"/>
                  </a:cubicBezTo>
                  <a:cubicBezTo>
                    <a:pt x="0" y="233"/>
                    <a:pt x="84" y="267"/>
                    <a:pt x="98" y="283"/>
                  </a:cubicBezTo>
                  <a:lnTo>
                    <a:pt x="91" y="242"/>
                  </a:lnTo>
                  <a:lnTo>
                    <a:pt x="95" y="164"/>
                  </a:lnTo>
                  <a:lnTo>
                    <a:pt x="99" y="118"/>
                  </a:lnTo>
                  <a:lnTo>
                    <a:pt x="105" y="72"/>
                  </a:lnTo>
                  <a:lnTo>
                    <a:pt x="111" y="32"/>
                  </a:lnTo>
                  <a:lnTo>
                    <a:pt x="115" y="1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0" name="Freeform 687"/>
            <p:cNvSpPr>
              <a:spLocks/>
            </p:cNvSpPr>
            <p:nvPr/>
          </p:nvSpPr>
          <p:spPr bwMode="auto">
            <a:xfrm>
              <a:off x="3502" y="3193"/>
              <a:ext cx="336" cy="266"/>
            </a:xfrm>
            <a:custGeom>
              <a:avLst/>
              <a:gdLst>
                <a:gd name="T0" fmla="*/ 230 w 466"/>
                <a:gd name="T1" fmla="*/ 73 h 368"/>
                <a:gd name="T2" fmla="*/ 203 w 466"/>
                <a:gd name="T3" fmla="*/ 134 h 368"/>
                <a:gd name="T4" fmla="*/ 157 w 466"/>
                <a:gd name="T5" fmla="*/ 145 h 368"/>
                <a:gd name="T6" fmla="*/ 107 w 466"/>
                <a:gd name="T7" fmla="*/ 179 h 368"/>
                <a:gd name="T8" fmla="*/ 24 w 466"/>
                <a:gd name="T9" fmla="*/ 99 h 368"/>
                <a:gd name="T10" fmla="*/ 208 w 466"/>
                <a:gd name="T11" fmla="*/ 4 h 368"/>
                <a:gd name="T12" fmla="*/ 230 w 466"/>
                <a:gd name="T13" fmla="*/ 73 h 3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66" h="368">
                  <a:moveTo>
                    <a:pt x="443" y="140"/>
                  </a:moveTo>
                  <a:cubicBezTo>
                    <a:pt x="436" y="181"/>
                    <a:pt x="414" y="235"/>
                    <a:pt x="390" y="257"/>
                  </a:cubicBezTo>
                  <a:cubicBezTo>
                    <a:pt x="367" y="279"/>
                    <a:pt x="333" y="262"/>
                    <a:pt x="302" y="276"/>
                  </a:cubicBezTo>
                  <a:cubicBezTo>
                    <a:pt x="271" y="290"/>
                    <a:pt x="254" y="318"/>
                    <a:pt x="206" y="343"/>
                  </a:cubicBezTo>
                  <a:cubicBezTo>
                    <a:pt x="158" y="368"/>
                    <a:pt x="0" y="274"/>
                    <a:pt x="46" y="190"/>
                  </a:cubicBezTo>
                  <a:cubicBezTo>
                    <a:pt x="198" y="145"/>
                    <a:pt x="334" y="16"/>
                    <a:pt x="400" y="8"/>
                  </a:cubicBezTo>
                  <a:cubicBezTo>
                    <a:pt x="466" y="0"/>
                    <a:pt x="434" y="113"/>
                    <a:pt x="443" y="14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1" name="Freeform 688"/>
            <p:cNvSpPr>
              <a:spLocks/>
            </p:cNvSpPr>
            <p:nvPr/>
          </p:nvSpPr>
          <p:spPr bwMode="auto">
            <a:xfrm>
              <a:off x="3577" y="3145"/>
              <a:ext cx="228" cy="81"/>
            </a:xfrm>
            <a:custGeom>
              <a:avLst/>
              <a:gdLst>
                <a:gd name="T0" fmla="*/ 149 w 317"/>
                <a:gd name="T1" fmla="*/ 0 h 113"/>
                <a:gd name="T2" fmla="*/ 160 w 317"/>
                <a:gd name="T3" fmla="*/ 30 h 113"/>
                <a:gd name="T4" fmla="*/ 128 w 317"/>
                <a:gd name="T5" fmla="*/ 55 h 113"/>
                <a:gd name="T6" fmla="*/ 40 w 317"/>
                <a:gd name="T7" fmla="*/ 44 h 113"/>
                <a:gd name="T8" fmla="*/ 18 w 317"/>
                <a:gd name="T9" fmla="*/ 13 h 113"/>
                <a:gd name="T10" fmla="*/ 149 w 317"/>
                <a:gd name="T11" fmla="*/ 0 h 1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7" h="113">
                  <a:moveTo>
                    <a:pt x="288" y="0"/>
                  </a:moveTo>
                  <a:cubicBezTo>
                    <a:pt x="315" y="5"/>
                    <a:pt x="317" y="40"/>
                    <a:pt x="310" y="58"/>
                  </a:cubicBezTo>
                  <a:cubicBezTo>
                    <a:pt x="303" y="76"/>
                    <a:pt x="287" y="103"/>
                    <a:pt x="248" y="108"/>
                  </a:cubicBezTo>
                  <a:cubicBezTo>
                    <a:pt x="209" y="113"/>
                    <a:pt x="114" y="94"/>
                    <a:pt x="76" y="86"/>
                  </a:cubicBezTo>
                  <a:cubicBezTo>
                    <a:pt x="38" y="78"/>
                    <a:pt x="0" y="39"/>
                    <a:pt x="35" y="25"/>
                  </a:cubicBezTo>
                  <a:lnTo>
                    <a:pt x="288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2" name="Freeform 689"/>
            <p:cNvSpPr>
              <a:spLocks/>
            </p:cNvSpPr>
            <p:nvPr/>
          </p:nvSpPr>
          <p:spPr bwMode="auto">
            <a:xfrm>
              <a:off x="3492" y="3095"/>
              <a:ext cx="298" cy="141"/>
            </a:xfrm>
            <a:custGeom>
              <a:avLst/>
              <a:gdLst>
                <a:gd name="T0" fmla="*/ 215 w 414"/>
                <a:gd name="T1" fmla="*/ 37 h 195"/>
                <a:gd name="T2" fmla="*/ 215 w 414"/>
                <a:gd name="T3" fmla="*/ 37 h 195"/>
                <a:gd name="T4" fmla="*/ 130 w 414"/>
                <a:gd name="T5" fmla="*/ 14 h 195"/>
                <a:gd name="T6" fmla="*/ 35 w 414"/>
                <a:gd name="T7" fmla="*/ 13 h 195"/>
                <a:gd name="T8" fmla="*/ 2 w 414"/>
                <a:gd name="T9" fmla="*/ 93 h 195"/>
                <a:gd name="T10" fmla="*/ 71 w 414"/>
                <a:gd name="T11" fmla="*/ 68 h 195"/>
                <a:gd name="T12" fmla="*/ 95 w 414"/>
                <a:gd name="T13" fmla="*/ 60 h 195"/>
                <a:gd name="T14" fmla="*/ 215 w 414"/>
                <a:gd name="T15" fmla="*/ 37 h 195"/>
                <a:gd name="T16" fmla="*/ 215 w 414"/>
                <a:gd name="T17" fmla="*/ 37 h 1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4" h="195">
                  <a:moveTo>
                    <a:pt x="414" y="71"/>
                  </a:moveTo>
                  <a:lnTo>
                    <a:pt x="414" y="71"/>
                  </a:lnTo>
                  <a:cubicBezTo>
                    <a:pt x="387" y="64"/>
                    <a:pt x="309" y="36"/>
                    <a:pt x="251" y="28"/>
                  </a:cubicBezTo>
                  <a:cubicBezTo>
                    <a:pt x="193" y="20"/>
                    <a:pt x="109" y="0"/>
                    <a:pt x="68" y="25"/>
                  </a:cubicBezTo>
                  <a:cubicBezTo>
                    <a:pt x="0" y="43"/>
                    <a:pt x="1" y="132"/>
                    <a:pt x="4" y="177"/>
                  </a:cubicBezTo>
                  <a:cubicBezTo>
                    <a:pt x="16" y="195"/>
                    <a:pt x="107" y="140"/>
                    <a:pt x="137" y="130"/>
                  </a:cubicBezTo>
                  <a:cubicBezTo>
                    <a:pt x="167" y="120"/>
                    <a:pt x="138" y="125"/>
                    <a:pt x="184" y="115"/>
                  </a:cubicBezTo>
                  <a:lnTo>
                    <a:pt x="414" y="71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3" name="Freeform 690"/>
            <p:cNvSpPr>
              <a:spLocks/>
            </p:cNvSpPr>
            <p:nvPr/>
          </p:nvSpPr>
          <p:spPr bwMode="auto">
            <a:xfrm>
              <a:off x="3478" y="3183"/>
              <a:ext cx="306" cy="198"/>
            </a:xfrm>
            <a:custGeom>
              <a:avLst/>
              <a:gdLst>
                <a:gd name="T0" fmla="*/ 221 w 424"/>
                <a:gd name="T1" fmla="*/ 22 h 274"/>
                <a:gd name="T2" fmla="*/ 160 w 424"/>
                <a:gd name="T3" fmla="*/ 98 h 274"/>
                <a:gd name="T4" fmla="*/ 84 w 424"/>
                <a:gd name="T5" fmla="*/ 132 h 274"/>
                <a:gd name="T6" fmla="*/ 10 w 424"/>
                <a:gd name="T7" fmla="*/ 26 h 274"/>
                <a:gd name="T8" fmla="*/ 87 w 424"/>
                <a:gd name="T9" fmla="*/ 1 h 274"/>
                <a:gd name="T10" fmla="*/ 134 w 424"/>
                <a:gd name="T11" fmla="*/ 21 h 274"/>
                <a:gd name="T12" fmla="*/ 221 w 424"/>
                <a:gd name="T13" fmla="*/ 22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4" h="274">
                  <a:moveTo>
                    <a:pt x="424" y="42"/>
                  </a:moveTo>
                  <a:lnTo>
                    <a:pt x="307" y="187"/>
                  </a:lnTo>
                  <a:cubicBezTo>
                    <a:pt x="263" y="222"/>
                    <a:pt x="210" y="274"/>
                    <a:pt x="162" y="252"/>
                  </a:cubicBezTo>
                  <a:cubicBezTo>
                    <a:pt x="96" y="247"/>
                    <a:pt x="0" y="184"/>
                    <a:pt x="19" y="50"/>
                  </a:cubicBezTo>
                  <a:cubicBezTo>
                    <a:pt x="19" y="20"/>
                    <a:pt x="131" y="3"/>
                    <a:pt x="168" y="2"/>
                  </a:cubicBezTo>
                  <a:cubicBezTo>
                    <a:pt x="208" y="0"/>
                    <a:pt x="215" y="33"/>
                    <a:pt x="258" y="40"/>
                  </a:cubicBezTo>
                  <a:lnTo>
                    <a:pt x="424" y="4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6" name="Group 712"/>
          <p:cNvGrpSpPr>
            <a:grpSpLocks/>
          </p:cNvGrpSpPr>
          <p:nvPr/>
        </p:nvGrpSpPr>
        <p:grpSpPr bwMode="auto">
          <a:xfrm>
            <a:off x="3173413" y="4673600"/>
            <a:ext cx="1062037" cy="1392238"/>
            <a:chOff x="1999" y="2944"/>
            <a:chExt cx="669" cy="877"/>
          </a:xfrm>
        </p:grpSpPr>
        <p:sp>
          <p:nvSpPr>
            <p:cNvPr id="11331" name="Freeform 704"/>
            <p:cNvSpPr>
              <a:spLocks/>
            </p:cNvSpPr>
            <p:nvPr/>
          </p:nvSpPr>
          <p:spPr bwMode="auto">
            <a:xfrm>
              <a:off x="1999" y="3346"/>
              <a:ext cx="669" cy="475"/>
            </a:xfrm>
            <a:custGeom>
              <a:avLst/>
              <a:gdLst>
                <a:gd name="T0" fmla="*/ 406 w 938"/>
                <a:gd name="T1" fmla="*/ 82 h 752"/>
                <a:gd name="T2" fmla="*/ 380 w 938"/>
                <a:gd name="T3" fmla="*/ 82 h 752"/>
                <a:gd name="T4" fmla="*/ 358 w 938"/>
                <a:gd name="T5" fmla="*/ 83 h 752"/>
                <a:gd name="T6" fmla="*/ 337 w 938"/>
                <a:gd name="T7" fmla="*/ 110 h 752"/>
                <a:gd name="T8" fmla="*/ 342 w 938"/>
                <a:gd name="T9" fmla="*/ 140 h 752"/>
                <a:gd name="T10" fmla="*/ 294 w 938"/>
                <a:gd name="T11" fmla="*/ 166 h 752"/>
                <a:gd name="T12" fmla="*/ 313 w 938"/>
                <a:gd name="T13" fmla="*/ 24 h 752"/>
                <a:gd name="T14" fmla="*/ 267 w 938"/>
                <a:gd name="T15" fmla="*/ 40 h 752"/>
                <a:gd name="T16" fmla="*/ 245 w 938"/>
                <a:gd name="T17" fmla="*/ 160 h 752"/>
                <a:gd name="T18" fmla="*/ 232 w 938"/>
                <a:gd name="T19" fmla="*/ 133 h 752"/>
                <a:gd name="T20" fmla="*/ 247 w 938"/>
                <a:gd name="T21" fmla="*/ 113 h 752"/>
                <a:gd name="T22" fmla="*/ 250 w 938"/>
                <a:gd name="T23" fmla="*/ 93 h 752"/>
                <a:gd name="T24" fmla="*/ 248 w 938"/>
                <a:gd name="T25" fmla="*/ 76 h 752"/>
                <a:gd name="T26" fmla="*/ 244 w 938"/>
                <a:gd name="T27" fmla="*/ 57 h 752"/>
                <a:gd name="T28" fmla="*/ 221 w 938"/>
                <a:gd name="T29" fmla="*/ 48 h 752"/>
                <a:gd name="T30" fmla="*/ 196 w 938"/>
                <a:gd name="T31" fmla="*/ 51 h 752"/>
                <a:gd name="T32" fmla="*/ 188 w 938"/>
                <a:gd name="T33" fmla="*/ 76 h 752"/>
                <a:gd name="T34" fmla="*/ 179 w 938"/>
                <a:gd name="T35" fmla="*/ 91 h 752"/>
                <a:gd name="T36" fmla="*/ 171 w 938"/>
                <a:gd name="T37" fmla="*/ 105 h 752"/>
                <a:gd name="T38" fmla="*/ 193 w 938"/>
                <a:gd name="T39" fmla="*/ 127 h 752"/>
                <a:gd name="T40" fmla="*/ 225 w 938"/>
                <a:gd name="T41" fmla="*/ 135 h 752"/>
                <a:gd name="T42" fmla="*/ 210 w 938"/>
                <a:gd name="T43" fmla="*/ 155 h 752"/>
                <a:gd name="T44" fmla="*/ 165 w 938"/>
                <a:gd name="T45" fmla="*/ 138 h 752"/>
                <a:gd name="T46" fmla="*/ 150 w 938"/>
                <a:gd name="T47" fmla="*/ 114 h 752"/>
                <a:gd name="T48" fmla="*/ 124 w 938"/>
                <a:gd name="T49" fmla="*/ 85 h 752"/>
                <a:gd name="T50" fmla="*/ 98 w 938"/>
                <a:gd name="T51" fmla="*/ 67 h 752"/>
                <a:gd name="T52" fmla="*/ 72 w 938"/>
                <a:gd name="T53" fmla="*/ 59 h 752"/>
                <a:gd name="T54" fmla="*/ 52 w 938"/>
                <a:gd name="T55" fmla="*/ 60 h 752"/>
                <a:gd name="T56" fmla="*/ 29 w 938"/>
                <a:gd name="T57" fmla="*/ 69 h 752"/>
                <a:gd name="T58" fmla="*/ 7 w 938"/>
                <a:gd name="T59" fmla="*/ 78 h 752"/>
                <a:gd name="T60" fmla="*/ 31 w 938"/>
                <a:gd name="T61" fmla="*/ 110 h 752"/>
                <a:gd name="T62" fmla="*/ 34 w 938"/>
                <a:gd name="T63" fmla="*/ 128 h 752"/>
                <a:gd name="T64" fmla="*/ 79 w 938"/>
                <a:gd name="T65" fmla="*/ 147 h 752"/>
                <a:gd name="T66" fmla="*/ 93 w 938"/>
                <a:gd name="T67" fmla="*/ 159 h 752"/>
                <a:gd name="T68" fmla="*/ 138 w 938"/>
                <a:gd name="T69" fmla="*/ 149 h 752"/>
                <a:gd name="T70" fmla="*/ 178 w 938"/>
                <a:gd name="T71" fmla="*/ 152 h 752"/>
                <a:gd name="T72" fmla="*/ 194 w 938"/>
                <a:gd name="T73" fmla="*/ 167 h 752"/>
                <a:gd name="T74" fmla="*/ 155 w 938"/>
                <a:gd name="T75" fmla="*/ 165 h 752"/>
                <a:gd name="T76" fmla="*/ 110 w 938"/>
                <a:gd name="T77" fmla="*/ 169 h 752"/>
                <a:gd name="T78" fmla="*/ 100 w 938"/>
                <a:gd name="T79" fmla="*/ 184 h 752"/>
                <a:gd name="T80" fmla="*/ 91 w 938"/>
                <a:gd name="T81" fmla="*/ 203 h 752"/>
                <a:gd name="T82" fmla="*/ 73 w 938"/>
                <a:gd name="T83" fmla="*/ 218 h 752"/>
                <a:gd name="T84" fmla="*/ 72 w 938"/>
                <a:gd name="T85" fmla="*/ 246 h 752"/>
                <a:gd name="T86" fmla="*/ 103 w 938"/>
                <a:gd name="T87" fmla="*/ 251 h 752"/>
                <a:gd name="T88" fmla="*/ 120 w 938"/>
                <a:gd name="T89" fmla="*/ 251 h 752"/>
                <a:gd name="T90" fmla="*/ 148 w 938"/>
                <a:gd name="T91" fmla="*/ 234 h 752"/>
                <a:gd name="T92" fmla="*/ 165 w 938"/>
                <a:gd name="T93" fmla="*/ 222 h 752"/>
                <a:gd name="T94" fmla="*/ 182 w 938"/>
                <a:gd name="T95" fmla="*/ 186 h 752"/>
                <a:gd name="T96" fmla="*/ 203 w 938"/>
                <a:gd name="T97" fmla="*/ 167 h 752"/>
                <a:gd name="T98" fmla="*/ 236 w 938"/>
                <a:gd name="T99" fmla="*/ 164 h 752"/>
                <a:gd name="T100" fmla="*/ 270 w 938"/>
                <a:gd name="T101" fmla="*/ 294 h 752"/>
                <a:gd name="T102" fmla="*/ 296 w 938"/>
                <a:gd name="T103" fmla="*/ 298 h 752"/>
                <a:gd name="T104" fmla="*/ 315 w 938"/>
                <a:gd name="T105" fmla="*/ 155 h 752"/>
                <a:gd name="T106" fmla="*/ 347 w 938"/>
                <a:gd name="T107" fmla="*/ 143 h 752"/>
                <a:gd name="T108" fmla="*/ 380 w 938"/>
                <a:gd name="T109" fmla="*/ 146 h 752"/>
                <a:gd name="T110" fmla="*/ 411 w 938"/>
                <a:gd name="T111" fmla="*/ 138 h 752"/>
                <a:gd name="T112" fmla="*/ 432 w 938"/>
                <a:gd name="T113" fmla="*/ 128 h 752"/>
                <a:gd name="T114" fmla="*/ 459 w 938"/>
                <a:gd name="T115" fmla="*/ 116 h 752"/>
                <a:gd name="T116" fmla="*/ 453 w 938"/>
                <a:gd name="T117" fmla="*/ 101 h 752"/>
                <a:gd name="T118" fmla="*/ 477 w 938"/>
                <a:gd name="T119" fmla="*/ 78 h 75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8" h="752">
                  <a:moveTo>
                    <a:pt x="848" y="188"/>
                  </a:moveTo>
                  <a:lnTo>
                    <a:pt x="848" y="188"/>
                  </a:lnTo>
                  <a:lnTo>
                    <a:pt x="824" y="192"/>
                  </a:lnTo>
                  <a:lnTo>
                    <a:pt x="810" y="198"/>
                  </a:lnTo>
                  <a:lnTo>
                    <a:pt x="800" y="202"/>
                  </a:lnTo>
                  <a:lnTo>
                    <a:pt x="798" y="206"/>
                  </a:lnTo>
                  <a:lnTo>
                    <a:pt x="790" y="180"/>
                  </a:lnTo>
                  <a:lnTo>
                    <a:pt x="788" y="180"/>
                  </a:lnTo>
                  <a:lnTo>
                    <a:pt x="782" y="182"/>
                  </a:lnTo>
                  <a:lnTo>
                    <a:pt x="768" y="190"/>
                  </a:lnTo>
                  <a:lnTo>
                    <a:pt x="748" y="206"/>
                  </a:lnTo>
                  <a:lnTo>
                    <a:pt x="728" y="220"/>
                  </a:lnTo>
                  <a:lnTo>
                    <a:pt x="716" y="228"/>
                  </a:lnTo>
                  <a:lnTo>
                    <a:pt x="708" y="230"/>
                  </a:lnTo>
                  <a:lnTo>
                    <a:pt x="706" y="230"/>
                  </a:lnTo>
                  <a:lnTo>
                    <a:pt x="704" y="208"/>
                  </a:lnTo>
                  <a:lnTo>
                    <a:pt x="696" y="216"/>
                  </a:lnTo>
                  <a:lnTo>
                    <a:pt x="682" y="236"/>
                  </a:lnTo>
                  <a:lnTo>
                    <a:pt x="674" y="248"/>
                  </a:lnTo>
                  <a:lnTo>
                    <a:pt x="668" y="262"/>
                  </a:lnTo>
                  <a:lnTo>
                    <a:pt x="662" y="276"/>
                  </a:lnTo>
                  <a:lnTo>
                    <a:pt x="660" y="290"/>
                  </a:lnTo>
                  <a:lnTo>
                    <a:pt x="662" y="314"/>
                  </a:lnTo>
                  <a:lnTo>
                    <a:pt x="666" y="332"/>
                  </a:lnTo>
                  <a:lnTo>
                    <a:pt x="672" y="350"/>
                  </a:lnTo>
                  <a:lnTo>
                    <a:pt x="636" y="364"/>
                  </a:lnTo>
                  <a:lnTo>
                    <a:pt x="626" y="368"/>
                  </a:lnTo>
                  <a:lnTo>
                    <a:pt x="616" y="376"/>
                  </a:lnTo>
                  <a:lnTo>
                    <a:pt x="596" y="396"/>
                  </a:lnTo>
                  <a:lnTo>
                    <a:pt x="578" y="416"/>
                  </a:lnTo>
                  <a:lnTo>
                    <a:pt x="566" y="430"/>
                  </a:lnTo>
                  <a:lnTo>
                    <a:pt x="566" y="240"/>
                  </a:lnTo>
                  <a:lnTo>
                    <a:pt x="564" y="100"/>
                  </a:lnTo>
                  <a:cubicBezTo>
                    <a:pt x="573" y="93"/>
                    <a:pt x="604" y="77"/>
                    <a:pt x="616" y="60"/>
                  </a:cubicBezTo>
                  <a:cubicBezTo>
                    <a:pt x="628" y="43"/>
                    <a:pt x="632" y="8"/>
                    <a:pt x="634" y="0"/>
                  </a:cubicBezTo>
                  <a:lnTo>
                    <a:pt x="522" y="4"/>
                  </a:lnTo>
                  <a:lnTo>
                    <a:pt x="452" y="14"/>
                  </a:lnTo>
                  <a:cubicBezTo>
                    <a:pt x="443" y="25"/>
                    <a:pt x="458" y="53"/>
                    <a:pt x="470" y="68"/>
                  </a:cubicBezTo>
                  <a:cubicBezTo>
                    <a:pt x="482" y="83"/>
                    <a:pt x="517" y="96"/>
                    <a:pt x="526" y="102"/>
                  </a:cubicBezTo>
                  <a:cubicBezTo>
                    <a:pt x="527" y="122"/>
                    <a:pt x="534" y="168"/>
                    <a:pt x="534" y="220"/>
                  </a:cubicBezTo>
                  <a:lnTo>
                    <a:pt x="526" y="412"/>
                  </a:lnTo>
                  <a:lnTo>
                    <a:pt x="506" y="406"/>
                  </a:lnTo>
                  <a:lnTo>
                    <a:pt x="482" y="400"/>
                  </a:lnTo>
                  <a:lnTo>
                    <a:pt x="456" y="394"/>
                  </a:lnTo>
                  <a:lnTo>
                    <a:pt x="452" y="382"/>
                  </a:lnTo>
                  <a:lnTo>
                    <a:pt x="452" y="372"/>
                  </a:lnTo>
                  <a:lnTo>
                    <a:pt x="452" y="350"/>
                  </a:lnTo>
                  <a:lnTo>
                    <a:pt x="456" y="334"/>
                  </a:lnTo>
                  <a:lnTo>
                    <a:pt x="458" y="328"/>
                  </a:lnTo>
                  <a:lnTo>
                    <a:pt x="460" y="326"/>
                  </a:lnTo>
                  <a:lnTo>
                    <a:pt x="468" y="318"/>
                  </a:lnTo>
                  <a:lnTo>
                    <a:pt x="476" y="306"/>
                  </a:lnTo>
                  <a:lnTo>
                    <a:pt x="486" y="284"/>
                  </a:lnTo>
                  <a:lnTo>
                    <a:pt x="498" y="252"/>
                  </a:lnTo>
                  <a:lnTo>
                    <a:pt x="500" y="244"/>
                  </a:lnTo>
                  <a:lnTo>
                    <a:pt x="482" y="254"/>
                  </a:lnTo>
                  <a:lnTo>
                    <a:pt x="492" y="232"/>
                  </a:lnTo>
                  <a:lnTo>
                    <a:pt x="498" y="214"/>
                  </a:lnTo>
                  <a:lnTo>
                    <a:pt x="502" y="196"/>
                  </a:lnTo>
                  <a:lnTo>
                    <a:pt x="506" y="176"/>
                  </a:lnTo>
                  <a:lnTo>
                    <a:pt x="488" y="192"/>
                  </a:lnTo>
                  <a:lnTo>
                    <a:pt x="490" y="178"/>
                  </a:lnTo>
                  <a:lnTo>
                    <a:pt x="490" y="156"/>
                  </a:lnTo>
                  <a:lnTo>
                    <a:pt x="490" y="152"/>
                  </a:lnTo>
                  <a:lnTo>
                    <a:pt x="488" y="148"/>
                  </a:lnTo>
                  <a:lnTo>
                    <a:pt x="480" y="142"/>
                  </a:lnTo>
                  <a:lnTo>
                    <a:pt x="470" y="136"/>
                  </a:lnTo>
                  <a:lnTo>
                    <a:pt x="462" y="154"/>
                  </a:lnTo>
                  <a:lnTo>
                    <a:pt x="454" y="148"/>
                  </a:lnTo>
                  <a:lnTo>
                    <a:pt x="434" y="120"/>
                  </a:lnTo>
                  <a:lnTo>
                    <a:pt x="424" y="104"/>
                  </a:lnTo>
                  <a:lnTo>
                    <a:pt x="418" y="90"/>
                  </a:lnTo>
                  <a:lnTo>
                    <a:pt x="416" y="80"/>
                  </a:lnTo>
                  <a:lnTo>
                    <a:pt x="398" y="104"/>
                  </a:lnTo>
                  <a:lnTo>
                    <a:pt x="386" y="126"/>
                  </a:lnTo>
                  <a:lnTo>
                    <a:pt x="374" y="148"/>
                  </a:lnTo>
                  <a:lnTo>
                    <a:pt x="370" y="166"/>
                  </a:lnTo>
                  <a:lnTo>
                    <a:pt x="368" y="180"/>
                  </a:lnTo>
                  <a:lnTo>
                    <a:pt x="370" y="188"/>
                  </a:lnTo>
                  <a:lnTo>
                    <a:pt x="370" y="192"/>
                  </a:lnTo>
                  <a:lnTo>
                    <a:pt x="346" y="188"/>
                  </a:lnTo>
                  <a:lnTo>
                    <a:pt x="346" y="190"/>
                  </a:lnTo>
                  <a:lnTo>
                    <a:pt x="344" y="196"/>
                  </a:lnTo>
                  <a:lnTo>
                    <a:pt x="346" y="208"/>
                  </a:lnTo>
                  <a:lnTo>
                    <a:pt x="352" y="228"/>
                  </a:lnTo>
                  <a:lnTo>
                    <a:pt x="356" y="250"/>
                  </a:lnTo>
                  <a:lnTo>
                    <a:pt x="358" y="262"/>
                  </a:lnTo>
                  <a:lnTo>
                    <a:pt x="356" y="268"/>
                  </a:lnTo>
                  <a:lnTo>
                    <a:pt x="356" y="270"/>
                  </a:lnTo>
                  <a:lnTo>
                    <a:pt x="336" y="264"/>
                  </a:lnTo>
                  <a:lnTo>
                    <a:pt x="340" y="272"/>
                  </a:lnTo>
                  <a:lnTo>
                    <a:pt x="352" y="290"/>
                  </a:lnTo>
                  <a:lnTo>
                    <a:pt x="360" y="300"/>
                  </a:lnTo>
                  <a:lnTo>
                    <a:pt x="368" y="310"/>
                  </a:lnTo>
                  <a:lnTo>
                    <a:pt x="378" y="318"/>
                  </a:lnTo>
                  <a:lnTo>
                    <a:pt x="388" y="324"/>
                  </a:lnTo>
                  <a:lnTo>
                    <a:pt x="410" y="332"/>
                  </a:lnTo>
                  <a:lnTo>
                    <a:pt x="426" y="336"/>
                  </a:lnTo>
                  <a:lnTo>
                    <a:pt x="442" y="338"/>
                  </a:lnTo>
                  <a:lnTo>
                    <a:pt x="440" y="368"/>
                  </a:lnTo>
                  <a:lnTo>
                    <a:pt x="442" y="380"/>
                  </a:lnTo>
                  <a:lnTo>
                    <a:pt x="444" y="392"/>
                  </a:lnTo>
                  <a:lnTo>
                    <a:pt x="414" y="388"/>
                  </a:lnTo>
                  <a:lnTo>
                    <a:pt x="372" y="378"/>
                  </a:lnTo>
                  <a:lnTo>
                    <a:pt x="358" y="374"/>
                  </a:lnTo>
                  <a:lnTo>
                    <a:pt x="344" y="366"/>
                  </a:lnTo>
                  <a:lnTo>
                    <a:pt x="334" y="356"/>
                  </a:lnTo>
                  <a:lnTo>
                    <a:pt x="324" y="346"/>
                  </a:lnTo>
                  <a:lnTo>
                    <a:pt x="310" y="330"/>
                  </a:lnTo>
                  <a:lnTo>
                    <a:pt x="304" y="322"/>
                  </a:lnTo>
                  <a:lnTo>
                    <a:pt x="304" y="318"/>
                  </a:lnTo>
                  <a:lnTo>
                    <a:pt x="302" y="306"/>
                  </a:lnTo>
                  <a:lnTo>
                    <a:pt x="294" y="286"/>
                  </a:lnTo>
                  <a:lnTo>
                    <a:pt x="288" y="272"/>
                  </a:lnTo>
                  <a:lnTo>
                    <a:pt x="278" y="258"/>
                  </a:lnTo>
                  <a:lnTo>
                    <a:pt x="262" y="234"/>
                  </a:lnTo>
                  <a:lnTo>
                    <a:pt x="252" y="220"/>
                  </a:lnTo>
                  <a:lnTo>
                    <a:pt x="244" y="212"/>
                  </a:lnTo>
                  <a:lnTo>
                    <a:pt x="240" y="238"/>
                  </a:lnTo>
                  <a:lnTo>
                    <a:pt x="224" y="210"/>
                  </a:lnTo>
                  <a:lnTo>
                    <a:pt x="210" y="188"/>
                  </a:lnTo>
                  <a:lnTo>
                    <a:pt x="194" y="168"/>
                  </a:lnTo>
                  <a:lnTo>
                    <a:pt x="174" y="150"/>
                  </a:lnTo>
                  <a:lnTo>
                    <a:pt x="176" y="180"/>
                  </a:lnTo>
                  <a:lnTo>
                    <a:pt x="164" y="168"/>
                  </a:lnTo>
                  <a:lnTo>
                    <a:pt x="154" y="158"/>
                  </a:lnTo>
                  <a:lnTo>
                    <a:pt x="142" y="148"/>
                  </a:lnTo>
                  <a:lnTo>
                    <a:pt x="136" y="146"/>
                  </a:lnTo>
                  <a:lnTo>
                    <a:pt x="130" y="144"/>
                  </a:lnTo>
                  <a:lnTo>
                    <a:pt x="116" y="146"/>
                  </a:lnTo>
                  <a:lnTo>
                    <a:pt x="106" y="148"/>
                  </a:lnTo>
                  <a:lnTo>
                    <a:pt x="102" y="150"/>
                  </a:lnTo>
                  <a:lnTo>
                    <a:pt x="116" y="176"/>
                  </a:lnTo>
                  <a:lnTo>
                    <a:pt x="104" y="176"/>
                  </a:lnTo>
                  <a:lnTo>
                    <a:pt x="86" y="176"/>
                  </a:lnTo>
                  <a:lnTo>
                    <a:pt x="58" y="174"/>
                  </a:lnTo>
                  <a:lnTo>
                    <a:pt x="32" y="170"/>
                  </a:lnTo>
                  <a:lnTo>
                    <a:pt x="14" y="166"/>
                  </a:lnTo>
                  <a:lnTo>
                    <a:pt x="4" y="162"/>
                  </a:lnTo>
                  <a:lnTo>
                    <a:pt x="0" y="160"/>
                  </a:lnTo>
                  <a:lnTo>
                    <a:pt x="14" y="196"/>
                  </a:lnTo>
                  <a:lnTo>
                    <a:pt x="26" y="226"/>
                  </a:lnTo>
                  <a:lnTo>
                    <a:pt x="34" y="242"/>
                  </a:lnTo>
                  <a:lnTo>
                    <a:pt x="44" y="256"/>
                  </a:lnTo>
                  <a:lnTo>
                    <a:pt x="52" y="268"/>
                  </a:lnTo>
                  <a:lnTo>
                    <a:pt x="60" y="276"/>
                  </a:lnTo>
                  <a:lnTo>
                    <a:pt x="74" y="290"/>
                  </a:lnTo>
                  <a:lnTo>
                    <a:pt x="84" y="296"/>
                  </a:lnTo>
                  <a:lnTo>
                    <a:pt x="88" y="296"/>
                  </a:lnTo>
                  <a:lnTo>
                    <a:pt x="66" y="318"/>
                  </a:lnTo>
                  <a:lnTo>
                    <a:pt x="68" y="320"/>
                  </a:lnTo>
                  <a:lnTo>
                    <a:pt x="74" y="326"/>
                  </a:lnTo>
                  <a:lnTo>
                    <a:pt x="88" y="334"/>
                  </a:lnTo>
                  <a:lnTo>
                    <a:pt x="114" y="346"/>
                  </a:lnTo>
                  <a:lnTo>
                    <a:pt x="142" y="358"/>
                  </a:lnTo>
                  <a:lnTo>
                    <a:pt x="156" y="368"/>
                  </a:lnTo>
                  <a:lnTo>
                    <a:pt x="162" y="374"/>
                  </a:lnTo>
                  <a:lnTo>
                    <a:pt x="162" y="376"/>
                  </a:lnTo>
                  <a:lnTo>
                    <a:pt x="144" y="392"/>
                  </a:lnTo>
                  <a:lnTo>
                    <a:pt x="154" y="394"/>
                  </a:lnTo>
                  <a:lnTo>
                    <a:pt x="182" y="398"/>
                  </a:lnTo>
                  <a:lnTo>
                    <a:pt x="200" y="398"/>
                  </a:lnTo>
                  <a:lnTo>
                    <a:pt x="216" y="398"/>
                  </a:lnTo>
                  <a:lnTo>
                    <a:pt x="234" y="396"/>
                  </a:lnTo>
                  <a:lnTo>
                    <a:pt x="248" y="390"/>
                  </a:lnTo>
                  <a:lnTo>
                    <a:pt x="272" y="374"/>
                  </a:lnTo>
                  <a:lnTo>
                    <a:pt x="290" y="360"/>
                  </a:lnTo>
                  <a:lnTo>
                    <a:pt x="304" y="346"/>
                  </a:lnTo>
                  <a:lnTo>
                    <a:pt x="336" y="374"/>
                  </a:lnTo>
                  <a:lnTo>
                    <a:pt x="350" y="382"/>
                  </a:lnTo>
                  <a:lnTo>
                    <a:pt x="370" y="390"/>
                  </a:lnTo>
                  <a:lnTo>
                    <a:pt x="410" y="400"/>
                  </a:lnTo>
                  <a:lnTo>
                    <a:pt x="398" y="408"/>
                  </a:lnTo>
                  <a:lnTo>
                    <a:pt x="382" y="420"/>
                  </a:lnTo>
                  <a:lnTo>
                    <a:pt x="356" y="446"/>
                  </a:lnTo>
                  <a:lnTo>
                    <a:pt x="342" y="436"/>
                  </a:lnTo>
                  <a:lnTo>
                    <a:pt x="326" y="426"/>
                  </a:lnTo>
                  <a:lnTo>
                    <a:pt x="306" y="414"/>
                  </a:lnTo>
                  <a:lnTo>
                    <a:pt x="292" y="412"/>
                  </a:lnTo>
                  <a:lnTo>
                    <a:pt x="278" y="410"/>
                  </a:lnTo>
                  <a:lnTo>
                    <a:pt x="264" y="412"/>
                  </a:lnTo>
                  <a:lnTo>
                    <a:pt x="250" y="414"/>
                  </a:lnTo>
                  <a:lnTo>
                    <a:pt x="226" y="420"/>
                  </a:lnTo>
                  <a:lnTo>
                    <a:pt x="216" y="422"/>
                  </a:lnTo>
                  <a:lnTo>
                    <a:pt x="234" y="434"/>
                  </a:lnTo>
                  <a:lnTo>
                    <a:pt x="234" y="436"/>
                  </a:lnTo>
                  <a:lnTo>
                    <a:pt x="230" y="442"/>
                  </a:lnTo>
                  <a:lnTo>
                    <a:pt x="218" y="450"/>
                  </a:lnTo>
                  <a:lnTo>
                    <a:pt x="196" y="462"/>
                  </a:lnTo>
                  <a:lnTo>
                    <a:pt x="176" y="476"/>
                  </a:lnTo>
                  <a:lnTo>
                    <a:pt x="164" y="484"/>
                  </a:lnTo>
                  <a:lnTo>
                    <a:pt x="160" y="490"/>
                  </a:lnTo>
                  <a:lnTo>
                    <a:pt x="158" y="492"/>
                  </a:lnTo>
                  <a:lnTo>
                    <a:pt x="178" y="508"/>
                  </a:lnTo>
                  <a:lnTo>
                    <a:pt x="176" y="508"/>
                  </a:lnTo>
                  <a:lnTo>
                    <a:pt x="168" y="514"/>
                  </a:lnTo>
                  <a:lnTo>
                    <a:pt x="156" y="526"/>
                  </a:lnTo>
                  <a:lnTo>
                    <a:pt x="144" y="546"/>
                  </a:lnTo>
                  <a:lnTo>
                    <a:pt x="134" y="572"/>
                  </a:lnTo>
                  <a:lnTo>
                    <a:pt x="124" y="600"/>
                  </a:lnTo>
                  <a:lnTo>
                    <a:pt x="118" y="630"/>
                  </a:lnTo>
                  <a:lnTo>
                    <a:pt x="128" y="624"/>
                  </a:lnTo>
                  <a:lnTo>
                    <a:pt x="142" y="618"/>
                  </a:lnTo>
                  <a:lnTo>
                    <a:pt x="166" y="612"/>
                  </a:lnTo>
                  <a:lnTo>
                    <a:pt x="188" y="608"/>
                  </a:lnTo>
                  <a:lnTo>
                    <a:pt x="202" y="608"/>
                  </a:lnTo>
                  <a:lnTo>
                    <a:pt x="214" y="606"/>
                  </a:lnTo>
                  <a:lnTo>
                    <a:pt x="204" y="628"/>
                  </a:lnTo>
                  <a:lnTo>
                    <a:pt x="216" y="632"/>
                  </a:lnTo>
                  <a:lnTo>
                    <a:pt x="226" y="632"/>
                  </a:lnTo>
                  <a:lnTo>
                    <a:pt x="232" y="630"/>
                  </a:lnTo>
                  <a:lnTo>
                    <a:pt x="236" y="628"/>
                  </a:lnTo>
                  <a:lnTo>
                    <a:pt x="254" y="608"/>
                  </a:lnTo>
                  <a:lnTo>
                    <a:pt x="264" y="598"/>
                  </a:lnTo>
                  <a:lnTo>
                    <a:pt x="264" y="624"/>
                  </a:lnTo>
                  <a:lnTo>
                    <a:pt x="280" y="606"/>
                  </a:lnTo>
                  <a:lnTo>
                    <a:pt x="292" y="588"/>
                  </a:lnTo>
                  <a:lnTo>
                    <a:pt x="302" y="568"/>
                  </a:lnTo>
                  <a:lnTo>
                    <a:pt x="312" y="544"/>
                  </a:lnTo>
                  <a:lnTo>
                    <a:pt x="318" y="564"/>
                  </a:lnTo>
                  <a:lnTo>
                    <a:pt x="324" y="558"/>
                  </a:lnTo>
                  <a:lnTo>
                    <a:pt x="342" y="522"/>
                  </a:lnTo>
                  <a:lnTo>
                    <a:pt x="354" y="498"/>
                  </a:lnTo>
                  <a:lnTo>
                    <a:pt x="358" y="480"/>
                  </a:lnTo>
                  <a:lnTo>
                    <a:pt x="358" y="470"/>
                  </a:lnTo>
                  <a:lnTo>
                    <a:pt x="358" y="466"/>
                  </a:lnTo>
                  <a:lnTo>
                    <a:pt x="362" y="460"/>
                  </a:lnTo>
                  <a:lnTo>
                    <a:pt x="372" y="444"/>
                  </a:lnTo>
                  <a:lnTo>
                    <a:pt x="380" y="436"/>
                  </a:lnTo>
                  <a:lnTo>
                    <a:pt x="388" y="426"/>
                  </a:lnTo>
                  <a:lnTo>
                    <a:pt x="398" y="418"/>
                  </a:lnTo>
                  <a:lnTo>
                    <a:pt x="410" y="412"/>
                  </a:lnTo>
                  <a:lnTo>
                    <a:pt x="422" y="408"/>
                  </a:lnTo>
                  <a:lnTo>
                    <a:pt x="434" y="406"/>
                  </a:lnTo>
                  <a:lnTo>
                    <a:pt x="464" y="410"/>
                  </a:lnTo>
                  <a:lnTo>
                    <a:pt x="490" y="416"/>
                  </a:lnTo>
                  <a:lnTo>
                    <a:pt x="528" y="426"/>
                  </a:lnTo>
                  <a:lnTo>
                    <a:pt x="526" y="690"/>
                  </a:lnTo>
                  <a:lnTo>
                    <a:pt x="530" y="722"/>
                  </a:lnTo>
                  <a:lnTo>
                    <a:pt x="532" y="736"/>
                  </a:lnTo>
                  <a:lnTo>
                    <a:pt x="536" y="744"/>
                  </a:lnTo>
                  <a:lnTo>
                    <a:pt x="538" y="750"/>
                  </a:lnTo>
                  <a:lnTo>
                    <a:pt x="542" y="752"/>
                  </a:lnTo>
                  <a:lnTo>
                    <a:pt x="582" y="748"/>
                  </a:lnTo>
                  <a:lnTo>
                    <a:pt x="576" y="652"/>
                  </a:lnTo>
                  <a:lnTo>
                    <a:pt x="568" y="454"/>
                  </a:lnTo>
                  <a:lnTo>
                    <a:pt x="590" y="422"/>
                  </a:lnTo>
                  <a:lnTo>
                    <a:pt x="604" y="404"/>
                  </a:lnTo>
                  <a:lnTo>
                    <a:pt x="618" y="388"/>
                  </a:lnTo>
                  <a:lnTo>
                    <a:pt x="628" y="380"/>
                  </a:lnTo>
                  <a:lnTo>
                    <a:pt x="640" y="374"/>
                  </a:lnTo>
                  <a:lnTo>
                    <a:pt x="652" y="368"/>
                  </a:lnTo>
                  <a:lnTo>
                    <a:pt x="664" y="364"/>
                  </a:lnTo>
                  <a:lnTo>
                    <a:pt x="682" y="360"/>
                  </a:lnTo>
                  <a:lnTo>
                    <a:pt x="688" y="360"/>
                  </a:lnTo>
                  <a:lnTo>
                    <a:pt x="692" y="362"/>
                  </a:lnTo>
                  <a:lnTo>
                    <a:pt x="704" y="364"/>
                  </a:lnTo>
                  <a:lnTo>
                    <a:pt x="722" y="368"/>
                  </a:lnTo>
                  <a:lnTo>
                    <a:pt x="748" y="366"/>
                  </a:lnTo>
                  <a:lnTo>
                    <a:pt x="790" y="362"/>
                  </a:lnTo>
                  <a:lnTo>
                    <a:pt x="798" y="360"/>
                  </a:lnTo>
                  <a:lnTo>
                    <a:pt x="780" y="346"/>
                  </a:lnTo>
                  <a:lnTo>
                    <a:pt x="808" y="346"/>
                  </a:lnTo>
                  <a:lnTo>
                    <a:pt x="830" y="344"/>
                  </a:lnTo>
                  <a:lnTo>
                    <a:pt x="852" y="338"/>
                  </a:lnTo>
                  <a:lnTo>
                    <a:pt x="876" y="332"/>
                  </a:lnTo>
                  <a:lnTo>
                    <a:pt x="850" y="322"/>
                  </a:lnTo>
                  <a:lnTo>
                    <a:pt x="864" y="316"/>
                  </a:lnTo>
                  <a:lnTo>
                    <a:pt x="890" y="308"/>
                  </a:lnTo>
                  <a:lnTo>
                    <a:pt x="894" y="304"/>
                  </a:lnTo>
                  <a:lnTo>
                    <a:pt x="898" y="300"/>
                  </a:lnTo>
                  <a:lnTo>
                    <a:pt x="902" y="290"/>
                  </a:lnTo>
                  <a:lnTo>
                    <a:pt x="904" y="280"/>
                  </a:lnTo>
                  <a:lnTo>
                    <a:pt x="904" y="276"/>
                  </a:lnTo>
                  <a:lnTo>
                    <a:pt x="878" y="276"/>
                  </a:lnTo>
                  <a:lnTo>
                    <a:pt x="884" y="266"/>
                  </a:lnTo>
                  <a:lnTo>
                    <a:pt x="890" y="254"/>
                  </a:lnTo>
                  <a:lnTo>
                    <a:pt x="904" y="234"/>
                  </a:lnTo>
                  <a:lnTo>
                    <a:pt x="918" y="214"/>
                  </a:lnTo>
                  <a:lnTo>
                    <a:pt x="928" y="202"/>
                  </a:lnTo>
                  <a:lnTo>
                    <a:pt x="938" y="194"/>
                  </a:lnTo>
                  <a:lnTo>
                    <a:pt x="906" y="190"/>
                  </a:lnTo>
                  <a:lnTo>
                    <a:pt x="876" y="188"/>
                  </a:lnTo>
                  <a:lnTo>
                    <a:pt x="848" y="188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2" name="Freeform 692"/>
            <p:cNvSpPr>
              <a:spLocks/>
            </p:cNvSpPr>
            <p:nvPr/>
          </p:nvSpPr>
          <p:spPr bwMode="auto">
            <a:xfrm>
              <a:off x="2422" y="3047"/>
              <a:ext cx="140" cy="324"/>
            </a:xfrm>
            <a:custGeom>
              <a:avLst/>
              <a:gdLst>
                <a:gd name="T0" fmla="*/ 0 w 197"/>
                <a:gd name="T1" fmla="*/ 218 h 457"/>
                <a:gd name="T2" fmla="*/ 28 w 197"/>
                <a:gd name="T3" fmla="*/ 196 h 457"/>
                <a:gd name="T4" fmla="*/ 58 w 197"/>
                <a:gd name="T5" fmla="*/ 125 h 457"/>
                <a:gd name="T6" fmla="*/ 60 w 197"/>
                <a:gd name="T7" fmla="*/ 50 h 457"/>
                <a:gd name="T8" fmla="*/ 98 w 197"/>
                <a:gd name="T9" fmla="*/ 5 h 457"/>
                <a:gd name="T10" fmla="*/ 68 w 197"/>
                <a:gd name="T11" fmla="*/ 81 h 457"/>
                <a:gd name="T12" fmla="*/ 70 w 197"/>
                <a:gd name="T13" fmla="*/ 158 h 457"/>
                <a:gd name="T14" fmla="*/ 24 w 197"/>
                <a:gd name="T15" fmla="*/ 218 h 457"/>
                <a:gd name="T16" fmla="*/ 0 w 197"/>
                <a:gd name="T17" fmla="*/ 218 h 457"/>
                <a:gd name="T18" fmla="*/ 0 w 197"/>
                <a:gd name="T19" fmla="*/ 218 h 4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7" h="457">
                  <a:moveTo>
                    <a:pt x="0" y="435"/>
                  </a:moveTo>
                  <a:cubicBezTo>
                    <a:pt x="10" y="428"/>
                    <a:pt x="36" y="421"/>
                    <a:pt x="55" y="390"/>
                  </a:cubicBezTo>
                  <a:cubicBezTo>
                    <a:pt x="74" y="358"/>
                    <a:pt x="103" y="297"/>
                    <a:pt x="114" y="249"/>
                  </a:cubicBezTo>
                  <a:cubicBezTo>
                    <a:pt x="125" y="200"/>
                    <a:pt x="113" y="144"/>
                    <a:pt x="118" y="100"/>
                  </a:cubicBezTo>
                  <a:cubicBezTo>
                    <a:pt x="130" y="6"/>
                    <a:pt x="191" y="0"/>
                    <a:pt x="194" y="10"/>
                  </a:cubicBezTo>
                  <a:cubicBezTo>
                    <a:pt x="197" y="20"/>
                    <a:pt x="134" y="12"/>
                    <a:pt x="134" y="161"/>
                  </a:cubicBezTo>
                  <a:cubicBezTo>
                    <a:pt x="144" y="236"/>
                    <a:pt x="155" y="265"/>
                    <a:pt x="140" y="314"/>
                  </a:cubicBezTo>
                  <a:cubicBezTo>
                    <a:pt x="126" y="363"/>
                    <a:pt x="100" y="416"/>
                    <a:pt x="48" y="434"/>
                  </a:cubicBezTo>
                  <a:cubicBezTo>
                    <a:pt x="24" y="457"/>
                    <a:pt x="11" y="437"/>
                    <a:pt x="0" y="435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3" name="Freeform 694"/>
            <p:cNvSpPr>
              <a:spLocks/>
            </p:cNvSpPr>
            <p:nvPr/>
          </p:nvSpPr>
          <p:spPr bwMode="auto">
            <a:xfrm>
              <a:off x="2290" y="2944"/>
              <a:ext cx="211" cy="94"/>
            </a:xfrm>
            <a:custGeom>
              <a:avLst/>
              <a:gdLst>
                <a:gd name="T0" fmla="*/ 146 w 298"/>
                <a:gd name="T1" fmla="*/ 32 h 132"/>
                <a:gd name="T2" fmla="*/ 102 w 298"/>
                <a:gd name="T3" fmla="*/ 19 h 132"/>
                <a:gd name="T4" fmla="*/ 69 w 298"/>
                <a:gd name="T5" fmla="*/ 4 h 132"/>
                <a:gd name="T6" fmla="*/ 40 w 298"/>
                <a:gd name="T7" fmla="*/ 14 h 132"/>
                <a:gd name="T8" fmla="*/ 6 w 298"/>
                <a:gd name="T9" fmla="*/ 25 h 132"/>
                <a:gd name="T10" fmla="*/ 79 w 298"/>
                <a:gd name="T11" fmla="*/ 67 h 132"/>
                <a:gd name="T12" fmla="*/ 146 w 298"/>
                <a:gd name="T13" fmla="*/ 32 h 1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8" h="132">
                  <a:moveTo>
                    <a:pt x="291" y="63"/>
                  </a:moveTo>
                  <a:cubicBezTo>
                    <a:pt x="298" y="47"/>
                    <a:pt x="228" y="46"/>
                    <a:pt x="203" y="37"/>
                  </a:cubicBezTo>
                  <a:cubicBezTo>
                    <a:pt x="178" y="28"/>
                    <a:pt x="160" y="11"/>
                    <a:pt x="139" y="9"/>
                  </a:cubicBezTo>
                  <a:cubicBezTo>
                    <a:pt x="104" y="0"/>
                    <a:pt x="100" y="20"/>
                    <a:pt x="79" y="27"/>
                  </a:cubicBezTo>
                  <a:cubicBezTo>
                    <a:pt x="58" y="34"/>
                    <a:pt x="0" y="32"/>
                    <a:pt x="13" y="49"/>
                  </a:cubicBezTo>
                  <a:lnTo>
                    <a:pt x="158" y="132"/>
                  </a:lnTo>
                  <a:lnTo>
                    <a:pt x="291" y="63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4" name="Freeform 695"/>
            <p:cNvSpPr>
              <a:spLocks/>
            </p:cNvSpPr>
            <p:nvPr/>
          </p:nvSpPr>
          <p:spPr bwMode="auto">
            <a:xfrm>
              <a:off x="2322" y="2954"/>
              <a:ext cx="95" cy="88"/>
            </a:xfrm>
            <a:custGeom>
              <a:avLst/>
              <a:gdLst>
                <a:gd name="T0" fmla="*/ 67 w 134"/>
                <a:gd name="T1" fmla="*/ 32 h 124"/>
                <a:gd name="T2" fmla="*/ 67 w 134"/>
                <a:gd name="T3" fmla="*/ 32 h 124"/>
                <a:gd name="T4" fmla="*/ 61 w 134"/>
                <a:gd name="T5" fmla="*/ 26 h 124"/>
                <a:gd name="T6" fmla="*/ 56 w 134"/>
                <a:gd name="T7" fmla="*/ 20 h 124"/>
                <a:gd name="T8" fmla="*/ 50 w 134"/>
                <a:gd name="T9" fmla="*/ 16 h 124"/>
                <a:gd name="T10" fmla="*/ 50 w 134"/>
                <a:gd name="T11" fmla="*/ 16 h 124"/>
                <a:gd name="T12" fmla="*/ 48 w 134"/>
                <a:gd name="T13" fmla="*/ 13 h 124"/>
                <a:gd name="T14" fmla="*/ 45 w 134"/>
                <a:gd name="T15" fmla="*/ 10 h 124"/>
                <a:gd name="T16" fmla="*/ 43 w 134"/>
                <a:gd name="T17" fmla="*/ 6 h 124"/>
                <a:gd name="T18" fmla="*/ 38 w 134"/>
                <a:gd name="T19" fmla="*/ 3 h 124"/>
                <a:gd name="T20" fmla="*/ 34 w 134"/>
                <a:gd name="T21" fmla="*/ 1 h 124"/>
                <a:gd name="T22" fmla="*/ 30 w 134"/>
                <a:gd name="T23" fmla="*/ 0 h 124"/>
                <a:gd name="T24" fmla="*/ 25 w 134"/>
                <a:gd name="T25" fmla="*/ 1 h 124"/>
                <a:gd name="T26" fmla="*/ 20 w 134"/>
                <a:gd name="T27" fmla="*/ 5 h 124"/>
                <a:gd name="T28" fmla="*/ 20 w 134"/>
                <a:gd name="T29" fmla="*/ 5 h 124"/>
                <a:gd name="T30" fmla="*/ 15 w 134"/>
                <a:gd name="T31" fmla="*/ 10 h 124"/>
                <a:gd name="T32" fmla="*/ 10 w 134"/>
                <a:gd name="T33" fmla="*/ 13 h 124"/>
                <a:gd name="T34" fmla="*/ 4 w 134"/>
                <a:gd name="T35" fmla="*/ 17 h 124"/>
                <a:gd name="T36" fmla="*/ 2 w 134"/>
                <a:gd name="T37" fmla="*/ 19 h 124"/>
                <a:gd name="T38" fmla="*/ 1 w 134"/>
                <a:gd name="T39" fmla="*/ 21 h 124"/>
                <a:gd name="T40" fmla="*/ 0 w 134"/>
                <a:gd name="T41" fmla="*/ 25 h 124"/>
                <a:gd name="T42" fmla="*/ 0 w 134"/>
                <a:gd name="T43" fmla="*/ 29 h 124"/>
                <a:gd name="T44" fmla="*/ 0 w 134"/>
                <a:gd name="T45" fmla="*/ 29 h 124"/>
                <a:gd name="T46" fmla="*/ 0 w 134"/>
                <a:gd name="T47" fmla="*/ 40 h 124"/>
                <a:gd name="T48" fmla="*/ 1 w 134"/>
                <a:gd name="T49" fmla="*/ 45 h 124"/>
                <a:gd name="T50" fmla="*/ 3 w 134"/>
                <a:gd name="T51" fmla="*/ 50 h 124"/>
                <a:gd name="T52" fmla="*/ 5 w 134"/>
                <a:gd name="T53" fmla="*/ 53 h 124"/>
                <a:gd name="T54" fmla="*/ 9 w 134"/>
                <a:gd name="T55" fmla="*/ 56 h 124"/>
                <a:gd name="T56" fmla="*/ 13 w 134"/>
                <a:gd name="T57" fmla="*/ 60 h 124"/>
                <a:gd name="T58" fmla="*/ 18 w 134"/>
                <a:gd name="T59" fmla="*/ 62 h 124"/>
                <a:gd name="T60" fmla="*/ 18 w 134"/>
                <a:gd name="T61" fmla="*/ 62 h 124"/>
                <a:gd name="T62" fmla="*/ 25 w 134"/>
                <a:gd name="T63" fmla="*/ 62 h 124"/>
                <a:gd name="T64" fmla="*/ 33 w 134"/>
                <a:gd name="T65" fmla="*/ 62 h 124"/>
                <a:gd name="T66" fmla="*/ 43 w 134"/>
                <a:gd name="T67" fmla="*/ 60 h 124"/>
                <a:gd name="T68" fmla="*/ 50 w 134"/>
                <a:gd name="T69" fmla="*/ 57 h 124"/>
                <a:gd name="T70" fmla="*/ 58 w 134"/>
                <a:gd name="T71" fmla="*/ 53 h 124"/>
                <a:gd name="T72" fmla="*/ 61 w 134"/>
                <a:gd name="T73" fmla="*/ 50 h 124"/>
                <a:gd name="T74" fmla="*/ 63 w 134"/>
                <a:gd name="T75" fmla="*/ 48 h 124"/>
                <a:gd name="T76" fmla="*/ 65 w 134"/>
                <a:gd name="T77" fmla="*/ 44 h 124"/>
                <a:gd name="T78" fmla="*/ 67 w 134"/>
                <a:gd name="T79" fmla="*/ 40 h 124"/>
                <a:gd name="T80" fmla="*/ 67 w 134"/>
                <a:gd name="T81" fmla="*/ 36 h 124"/>
                <a:gd name="T82" fmla="*/ 67 w 134"/>
                <a:gd name="T83" fmla="*/ 32 h 124"/>
                <a:gd name="T84" fmla="*/ 67 w 134"/>
                <a:gd name="T85" fmla="*/ 32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34" h="124">
                  <a:moveTo>
                    <a:pt x="132" y="64"/>
                  </a:moveTo>
                  <a:lnTo>
                    <a:pt x="132" y="64"/>
                  </a:lnTo>
                  <a:lnTo>
                    <a:pt x="122" y="52"/>
                  </a:lnTo>
                  <a:lnTo>
                    <a:pt x="112" y="40"/>
                  </a:lnTo>
                  <a:lnTo>
                    <a:pt x="100" y="32"/>
                  </a:lnTo>
                  <a:lnTo>
                    <a:pt x="96" y="26"/>
                  </a:lnTo>
                  <a:lnTo>
                    <a:pt x="90" y="20"/>
                  </a:lnTo>
                  <a:lnTo>
                    <a:pt x="84" y="12"/>
                  </a:lnTo>
                  <a:lnTo>
                    <a:pt x="76" y="6"/>
                  </a:lnTo>
                  <a:lnTo>
                    <a:pt x="68" y="2"/>
                  </a:lnTo>
                  <a:lnTo>
                    <a:pt x="60" y="0"/>
                  </a:lnTo>
                  <a:lnTo>
                    <a:pt x="50" y="2"/>
                  </a:lnTo>
                  <a:lnTo>
                    <a:pt x="40" y="10"/>
                  </a:lnTo>
                  <a:lnTo>
                    <a:pt x="30" y="20"/>
                  </a:lnTo>
                  <a:lnTo>
                    <a:pt x="20" y="26"/>
                  </a:lnTo>
                  <a:lnTo>
                    <a:pt x="8" y="34"/>
                  </a:lnTo>
                  <a:lnTo>
                    <a:pt x="4" y="38"/>
                  </a:lnTo>
                  <a:lnTo>
                    <a:pt x="2" y="42"/>
                  </a:lnTo>
                  <a:lnTo>
                    <a:pt x="0" y="50"/>
                  </a:lnTo>
                  <a:lnTo>
                    <a:pt x="0" y="58"/>
                  </a:lnTo>
                  <a:lnTo>
                    <a:pt x="0" y="80"/>
                  </a:lnTo>
                  <a:lnTo>
                    <a:pt x="2" y="90"/>
                  </a:lnTo>
                  <a:lnTo>
                    <a:pt x="6" y="98"/>
                  </a:lnTo>
                  <a:lnTo>
                    <a:pt x="10" y="106"/>
                  </a:lnTo>
                  <a:lnTo>
                    <a:pt x="18" y="112"/>
                  </a:lnTo>
                  <a:lnTo>
                    <a:pt x="26" y="118"/>
                  </a:lnTo>
                  <a:lnTo>
                    <a:pt x="36" y="122"/>
                  </a:lnTo>
                  <a:lnTo>
                    <a:pt x="50" y="124"/>
                  </a:lnTo>
                  <a:lnTo>
                    <a:pt x="66" y="124"/>
                  </a:lnTo>
                  <a:lnTo>
                    <a:pt x="84" y="120"/>
                  </a:lnTo>
                  <a:lnTo>
                    <a:pt x="100" y="114"/>
                  </a:lnTo>
                  <a:lnTo>
                    <a:pt x="116" y="106"/>
                  </a:lnTo>
                  <a:lnTo>
                    <a:pt x="122" y="100"/>
                  </a:lnTo>
                  <a:lnTo>
                    <a:pt x="126" y="94"/>
                  </a:lnTo>
                  <a:lnTo>
                    <a:pt x="130" y="88"/>
                  </a:lnTo>
                  <a:lnTo>
                    <a:pt x="132" y="80"/>
                  </a:lnTo>
                  <a:lnTo>
                    <a:pt x="134" y="72"/>
                  </a:lnTo>
                  <a:lnTo>
                    <a:pt x="132" y="6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5" name="Freeform 696"/>
            <p:cNvSpPr>
              <a:spLocks/>
            </p:cNvSpPr>
            <p:nvPr/>
          </p:nvSpPr>
          <p:spPr bwMode="auto">
            <a:xfrm>
              <a:off x="2324" y="2966"/>
              <a:ext cx="204" cy="422"/>
            </a:xfrm>
            <a:custGeom>
              <a:avLst/>
              <a:gdLst>
                <a:gd name="T0" fmla="*/ 31 w 286"/>
                <a:gd name="T1" fmla="*/ 35 h 595"/>
                <a:gd name="T2" fmla="*/ 51 w 286"/>
                <a:gd name="T3" fmla="*/ 33 h 595"/>
                <a:gd name="T4" fmla="*/ 72 w 286"/>
                <a:gd name="T5" fmla="*/ 13 h 595"/>
                <a:gd name="T6" fmla="*/ 107 w 286"/>
                <a:gd name="T7" fmla="*/ 20 h 595"/>
                <a:gd name="T8" fmla="*/ 136 w 286"/>
                <a:gd name="T9" fmla="*/ 4 h 595"/>
                <a:gd name="T10" fmla="*/ 136 w 286"/>
                <a:gd name="T11" fmla="*/ 30 h 595"/>
                <a:gd name="T12" fmla="*/ 121 w 286"/>
                <a:gd name="T13" fmla="*/ 74 h 595"/>
                <a:gd name="T14" fmla="*/ 127 w 286"/>
                <a:gd name="T15" fmla="*/ 184 h 595"/>
                <a:gd name="T16" fmla="*/ 97 w 286"/>
                <a:gd name="T17" fmla="*/ 261 h 595"/>
                <a:gd name="T18" fmla="*/ 49 w 286"/>
                <a:gd name="T19" fmla="*/ 280 h 595"/>
                <a:gd name="T20" fmla="*/ 3 w 286"/>
                <a:gd name="T21" fmla="*/ 146 h 595"/>
                <a:gd name="T22" fmla="*/ 31 w 286"/>
                <a:gd name="T23" fmla="*/ 35 h 5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86" h="595">
                  <a:moveTo>
                    <a:pt x="60" y="70"/>
                  </a:moveTo>
                  <a:cubicBezTo>
                    <a:pt x="76" y="33"/>
                    <a:pt x="86" y="73"/>
                    <a:pt x="100" y="66"/>
                  </a:cubicBezTo>
                  <a:cubicBezTo>
                    <a:pt x="100" y="66"/>
                    <a:pt x="120" y="32"/>
                    <a:pt x="142" y="26"/>
                  </a:cubicBezTo>
                  <a:cubicBezTo>
                    <a:pt x="164" y="20"/>
                    <a:pt x="192" y="52"/>
                    <a:pt x="210" y="40"/>
                  </a:cubicBezTo>
                  <a:cubicBezTo>
                    <a:pt x="228" y="28"/>
                    <a:pt x="232" y="24"/>
                    <a:pt x="266" y="9"/>
                  </a:cubicBezTo>
                  <a:cubicBezTo>
                    <a:pt x="286" y="0"/>
                    <a:pt x="273" y="36"/>
                    <a:pt x="268" y="59"/>
                  </a:cubicBezTo>
                  <a:cubicBezTo>
                    <a:pt x="263" y="82"/>
                    <a:pt x="241" y="97"/>
                    <a:pt x="238" y="148"/>
                  </a:cubicBezTo>
                  <a:cubicBezTo>
                    <a:pt x="235" y="199"/>
                    <a:pt x="258" y="303"/>
                    <a:pt x="250" y="365"/>
                  </a:cubicBezTo>
                  <a:cubicBezTo>
                    <a:pt x="237" y="442"/>
                    <a:pt x="216" y="487"/>
                    <a:pt x="190" y="519"/>
                  </a:cubicBezTo>
                  <a:cubicBezTo>
                    <a:pt x="164" y="551"/>
                    <a:pt x="127" y="595"/>
                    <a:pt x="96" y="557"/>
                  </a:cubicBezTo>
                  <a:cubicBezTo>
                    <a:pt x="65" y="519"/>
                    <a:pt x="12" y="372"/>
                    <a:pt x="6" y="291"/>
                  </a:cubicBezTo>
                  <a:cubicBezTo>
                    <a:pt x="0" y="210"/>
                    <a:pt x="45" y="108"/>
                    <a:pt x="60" y="70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6" name="Freeform 697"/>
            <p:cNvSpPr>
              <a:spLocks/>
            </p:cNvSpPr>
            <p:nvPr/>
          </p:nvSpPr>
          <p:spPr bwMode="auto">
            <a:xfrm>
              <a:off x="2241" y="2975"/>
              <a:ext cx="203" cy="393"/>
            </a:xfrm>
            <a:custGeom>
              <a:avLst/>
              <a:gdLst>
                <a:gd name="T0" fmla="*/ 9 w 286"/>
                <a:gd name="T1" fmla="*/ 104 h 553"/>
                <a:gd name="T2" fmla="*/ 30 w 286"/>
                <a:gd name="T3" fmla="*/ 23 h 553"/>
                <a:gd name="T4" fmla="*/ 33 w 286"/>
                <a:gd name="T5" fmla="*/ 0 h 553"/>
                <a:gd name="T6" fmla="*/ 81 w 286"/>
                <a:gd name="T7" fmla="*/ 24 h 553"/>
                <a:gd name="T8" fmla="*/ 116 w 286"/>
                <a:gd name="T9" fmla="*/ 63 h 553"/>
                <a:gd name="T10" fmla="*/ 124 w 286"/>
                <a:gd name="T11" fmla="*/ 135 h 553"/>
                <a:gd name="T12" fmla="*/ 140 w 286"/>
                <a:gd name="T13" fmla="*/ 259 h 553"/>
                <a:gd name="T14" fmla="*/ 97 w 286"/>
                <a:gd name="T15" fmla="*/ 279 h 553"/>
                <a:gd name="T16" fmla="*/ 15 w 286"/>
                <a:gd name="T17" fmla="*/ 230 h 553"/>
                <a:gd name="T18" fmla="*/ 9 w 286"/>
                <a:gd name="T19" fmla="*/ 104 h 5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6" h="553">
                  <a:moveTo>
                    <a:pt x="19" y="206"/>
                  </a:moveTo>
                  <a:cubicBezTo>
                    <a:pt x="35" y="125"/>
                    <a:pt x="51" y="80"/>
                    <a:pt x="59" y="46"/>
                  </a:cubicBezTo>
                  <a:cubicBezTo>
                    <a:pt x="67" y="12"/>
                    <a:pt x="48" y="0"/>
                    <a:pt x="65" y="0"/>
                  </a:cubicBezTo>
                  <a:cubicBezTo>
                    <a:pt x="82" y="0"/>
                    <a:pt x="133" y="27"/>
                    <a:pt x="161" y="48"/>
                  </a:cubicBezTo>
                  <a:cubicBezTo>
                    <a:pt x="189" y="69"/>
                    <a:pt x="217" y="87"/>
                    <a:pt x="231" y="124"/>
                  </a:cubicBezTo>
                  <a:cubicBezTo>
                    <a:pt x="245" y="161"/>
                    <a:pt x="237" y="203"/>
                    <a:pt x="245" y="268"/>
                  </a:cubicBezTo>
                  <a:cubicBezTo>
                    <a:pt x="253" y="333"/>
                    <a:pt x="286" y="465"/>
                    <a:pt x="277" y="512"/>
                  </a:cubicBezTo>
                  <a:lnTo>
                    <a:pt x="193" y="553"/>
                  </a:lnTo>
                  <a:cubicBezTo>
                    <a:pt x="152" y="543"/>
                    <a:pt x="58" y="513"/>
                    <a:pt x="29" y="455"/>
                  </a:cubicBezTo>
                  <a:cubicBezTo>
                    <a:pt x="0" y="397"/>
                    <a:pt x="3" y="287"/>
                    <a:pt x="19" y="20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7" name="Freeform 698"/>
            <p:cNvSpPr>
              <a:spLocks/>
            </p:cNvSpPr>
            <p:nvPr/>
          </p:nvSpPr>
          <p:spPr bwMode="auto">
            <a:xfrm>
              <a:off x="2384" y="3036"/>
              <a:ext cx="86" cy="339"/>
            </a:xfrm>
            <a:custGeom>
              <a:avLst/>
              <a:gdLst>
                <a:gd name="T0" fmla="*/ 0 w 121"/>
                <a:gd name="T1" fmla="*/ 236 h 477"/>
                <a:gd name="T2" fmla="*/ 23 w 121"/>
                <a:gd name="T3" fmla="*/ 209 h 477"/>
                <a:gd name="T4" fmla="*/ 43 w 121"/>
                <a:gd name="T5" fmla="*/ 142 h 477"/>
                <a:gd name="T6" fmla="*/ 19 w 121"/>
                <a:gd name="T7" fmla="*/ 64 h 477"/>
                <a:gd name="T8" fmla="*/ 31 w 121"/>
                <a:gd name="T9" fmla="*/ 0 h 477"/>
                <a:gd name="T10" fmla="*/ 31 w 121"/>
                <a:gd name="T11" fmla="*/ 0 h 477"/>
                <a:gd name="T12" fmla="*/ 31 w 121"/>
                <a:gd name="T13" fmla="*/ 51 h 477"/>
                <a:gd name="T14" fmla="*/ 41 w 121"/>
                <a:gd name="T15" fmla="*/ 87 h 477"/>
                <a:gd name="T16" fmla="*/ 58 w 121"/>
                <a:gd name="T17" fmla="*/ 160 h 477"/>
                <a:gd name="T18" fmla="*/ 31 w 121"/>
                <a:gd name="T19" fmla="*/ 235 h 477"/>
                <a:gd name="T20" fmla="*/ 0 w 121"/>
                <a:gd name="T21" fmla="*/ 236 h 477"/>
                <a:gd name="T22" fmla="*/ 0 w 121"/>
                <a:gd name="T23" fmla="*/ 236 h 4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1" h="477">
                  <a:moveTo>
                    <a:pt x="0" y="467"/>
                  </a:moveTo>
                  <a:cubicBezTo>
                    <a:pt x="8" y="458"/>
                    <a:pt x="32" y="444"/>
                    <a:pt x="46" y="413"/>
                  </a:cubicBezTo>
                  <a:cubicBezTo>
                    <a:pt x="58" y="378"/>
                    <a:pt x="82" y="331"/>
                    <a:pt x="84" y="281"/>
                  </a:cubicBezTo>
                  <a:cubicBezTo>
                    <a:pt x="86" y="231"/>
                    <a:pt x="40" y="169"/>
                    <a:pt x="38" y="127"/>
                  </a:cubicBezTo>
                  <a:cubicBezTo>
                    <a:pt x="36" y="85"/>
                    <a:pt x="58" y="22"/>
                    <a:pt x="60" y="0"/>
                  </a:cubicBezTo>
                  <a:cubicBezTo>
                    <a:pt x="60" y="17"/>
                    <a:pt x="56" y="72"/>
                    <a:pt x="60" y="101"/>
                  </a:cubicBezTo>
                  <a:cubicBezTo>
                    <a:pt x="64" y="126"/>
                    <a:pt x="64" y="127"/>
                    <a:pt x="82" y="173"/>
                  </a:cubicBezTo>
                  <a:cubicBezTo>
                    <a:pt x="100" y="219"/>
                    <a:pt x="121" y="266"/>
                    <a:pt x="116" y="317"/>
                  </a:cubicBezTo>
                  <a:cubicBezTo>
                    <a:pt x="111" y="368"/>
                    <a:pt x="110" y="419"/>
                    <a:pt x="62" y="465"/>
                  </a:cubicBezTo>
                  <a:cubicBezTo>
                    <a:pt x="46" y="477"/>
                    <a:pt x="11" y="467"/>
                    <a:pt x="0" y="467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8" name="Freeform 699"/>
            <p:cNvSpPr>
              <a:spLocks/>
            </p:cNvSpPr>
            <p:nvPr/>
          </p:nvSpPr>
          <p:spPr bwMode="auto">
            <a:xfrm>
              <a:off x="2144" y="3076"/>
              <a:ext cx="229" cy="299"/>
            </a:xfrm>
            <a:custGeom>
              <a:avLst/>
              <a:gdLst>
                <a:gd name="T0" fmla="*/ 163 w 322"/>
                <a:gd name="T1" fmla="*/ 206 h 421"/>
                <a:gd name="T2" fmla="*/ 163 w 322"/>
                <a:gd name="T3" fmla="*/ 206 h 421"/>
                <a:gd name="T4" fmla="*/ 110 w 322"/>
                <a:gd name="T5" fmla="*/ 206 h 421"/>
                <a:gd name="T6" fmla="*/ 55 w 322"/>
                <a:gd name="T7" fmla="*/ 156 h 421"/>
                <a:gd name="T8" fmla="*/ 28 w 322"/>
                <a:gd name="T9" fmla="*/ 38 h 421"/>
                <a:gd name="T10" fmla="*/ 0 w 322"/>
                <a:gd name="T11" fmla="*/ 0 h 421"/>
                <a:gd name="T12" fmla="*/ 0 w 322"/>
                <a:gd name="T13" fmla="*/ 0 h 421"/>
                <a:gd name="T14" fmla="*/ 41 w 322"/>
                <a:gd name="T15" fmla="*/ 35 h 421"/>
                <a:gd name="T16" fmla="*/ 75 w 322"/>
                <a:gd name="T17" fmla="*/ 154 h 421"/>
                <a:gd name="T18" fmla="*/ 163 w 322"/>
                <a:gd name="T19" fmla="*/ 206 h 421"/>
                <a:gd name="T20" fmla="*/ 163 w 322"/>
                <a:gd name="T21" fmla="*/ 206 h 4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21">
                  <a:moveTo>
                    <a:pt x="322" y="409"/>
                  </a:moveTo>
                  <a:lnTo>
                    <a:pt x="322" y="409"/>
                  </a:lnTo>
                  <a:cubicBezTo>
                    <a:pt x="322" y="409"/>
                    <a:pt x="246" y="421"/>
                    <a:pt x="218" y="409"/>
                  </a:cubicBezTo>
                  <a:cubicBezTo>
                    <a:pt x="190" y="397"/>
                    <a:pt x="135" y="365"/>
                    <a:pt x="108" y="310"/>
                  </a:cubicBezTo>
                  <a:cubicBezTo>
                    <a:pt x="81" y="255"/>
                    <a:pt x="74" y="128"/>
                    <a:pt x="56" y="76"/>
                  </a:cubicBezTo>
                  <a:cubicBezTo>
                    <a:pt x="38" y="24"/>
                    <a:pt x="9" y="13"/>
                    <a:pt x="0" y="0"/>
                  </a:cubicBezTo>
                  <a:cubicBezTo>
                    <a:pt x="13" y="11"/>
                    <a:pt x="46" y="23"/>
                    <a:pt x="80" y="69"/>
                  </a:cubicBezTo>
                  <a:cubicBezTo>
                    <a:pt x="105" y="120"/>
                    <a:pt x="108" y="249"/>
                    <a:pt x="148" y="306"/>
                  </a:cubicBezTo>
                  <a:cubicBezTo>
                    <a:pt x="202" y="377"/>
                    <a:pt x="293" y="392"/>
                    <a:pt x="322" y="409"/>
                  </a:cubicBez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7" name="Group 716"/>
          <p:cNvGrpSpPr>
            <a:grpSpLocks/>
          </p:cNvGrpSpPr>
          <p:nvPr/>
        </p:nvGrpSpPr>
        <p:grpSpPr bwMode="auto">
          <a:xfrm>
            <a:off x="917575" y="2597150"/>
            <a:ext cx="1454150" cy="1454150"/>
            <a:chOff x="578" y="1636"/>
            <a:chExt cx="916" cy="916"/>
          </a:xfrm>
        </p:grpSpPr>
        <p:sp>
          <p:nvSpPr>
            <p:cNvPr id="11278" name="Freeform 614"/>
            <p:cNvSpPr>
              <a:spLocks/>
            </p:cNvSpPr>
            <p:nvPr/>
          </p:nvSpPr>
          <p:spPr bwMode="auto">
            <a:xfrm>
              <a:off x="1067" y="2148"/>
              <a:ext cx="427" cy="95"/>
            </a:xfrm>
            <a:custGeom>
              <a:avLst/>
              <a:gdLst>
                <a:gd name="T0" fmla="*/ 0 w 496"/>
                <a:gd name="T1" fmla="*/ 0 h 110"/>
                <a:gd name="T2" fmla="*/ 0 w 496"/>
                <a:gd name="T3" fmla="*/ 0 h 110"/>
                <a:gd name="T4" fmla="*/ 246 w 496"/>
                <a:gd name="T5" fmla="*/ 52 h 110"/>
                <a:gd name="T6" fmla="*/ 362 w 496"/>
                <a:gd name="T7" fmla="*/ 68 h 110"/>
                <a:gd name="T8" fmla="*/ 368 w 496"/>
                <a:gd name="T9" fmla="*/ 81 h 110"/>
                <a:gd name="T10" fmla="*/ 232 w 496"/>
                <a:gd name="T11" fmla="*/ 71 h 110"/>
                <a:gd name="T12" fmla="*/ 35 w 496"/>
                <a:gd name="T13" fmla="*/ 24 h 110"/>
                <a:gd name="T14" fmla="*/ 0 w 496"/>
                <a:gd name="T15" fmla="*/ 0 h 110"/>
                <a:gd name="T16" fmla="*/ 0 w 496"/>
                <a:gd name="T17" fmla="*/ 0 h 1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6" h="110">
                  <a:moveTo>
                    <a:pt x="0" y="0"/>
                  </a:moveTo>
                  <a:lnTo>
                    <a:pt x="0" y="0"/>
                  </a:lnTo>
                  <a:cubicBezTo>
                    <a:pt x="55" y="11"/>
                    <a:pt x="270" y="59"/>
                    <a:pt x="332" y="69"/>
                  </a:cubicBezTo>
                  <a:cubicBezTo>
                    <a:pt x="394" y="79"/>
                    <a:pt x="472" y="88"/>
                    <a:pt x="488" y="91"/>
                  </a:cubicBezTo>
                  <a:lnTo>
                    <a:pt x="496" y="109"/>
                  </a:lnTo>
                  <a:cubicBezTo>
                    <a:pt x="467" y="110"/>
                    <a:pt x="398" y="109"/>
                    <a:pt x="312" y="95"/>
                  </a:cubicBezTo>
                  <a:cubicBezTo>
                    <a:pt x="226" y="81"/>
                    <a:pt x="98" y="50"/>
                    <a:pt x="48" y="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615"/>
            <p:cNvSpPr>
              <a:spLocks/>
            </p:cNvSpPr>
            <p:nvPr/>
          </p:nvSpPr>
          <p:spPr bwMode="auto">
            <a:xfrm>
              <a:off x="656" y="2091"/>
              <a:ext cx="383" cy="388"/>
            </a:xfrm>
            <a:custGeom>
              <a:avLst/>
              <a:gdLst>
                <a:gd name="T0" fmla="*/ 219 w 444"/>
                <a:gd name="T1" fmla="*/ 19 h 450"/>
                <a:gd name="T2" fmla="*/ 34 w 444"/>
                <a:gd name="T3" fmla="*/ 157 h 450"/>
                <a:gd name="T4" fmla="*/ 9 w 444"/>
                <a:gd name="T5" fmla="*/ 239 h 450"/>
                <a:gd name="T6" fmla="*/ 42 w 444"/>
                <a:gd name="T7" fmla="*/ 297 h 450"/>
                <a:gd name="T8" fmla="*/ 56 w 444"/>
                <a:gd name="T9" fmla="*/ 334 h 450"/>
                <a:gd name="T10" fmla="*/ 72 w 444"/>
                <a:gd name="T11" fmla="*/ 293 h 450"/>
                <a:gd name="T12" fmla="*/ 85 w 444"/>
                <a:gd name="T13" fmla="*/ 252 h 450"/>
                <a:gd name="T14" fmla="*/ 181 w 444"/>
                <a:gd name="T15" fmla="*/ 194 h 450"/>
                <a:gd name="T16" fmla="*/ 323 w 444"/>
                <a:gd name="T17" fmla="*/ 41 h 450"/>
                <a:gd name="T18" fmla="*/ 219 w 444"/>
                <a:gd name="T19" fmla="*/ 19 h 45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44" h="450">
                  <a:moveTo>
                    <a:pt x="295" y="26"/>
                  </a:moveTo>
                  <a:cubicBezTo>
                    <a:pt x="230" y="52"/>
                    <a:pt x="90" y="161"/>
                    <a:pt x="45" y="211"/>
                  </a:cubicBezTo>
                  <a:cubicBezTo>
                    <a:pt x="0" y="261"/>
                    <a:pt x="1" y="283"/>
                    <a:pt x="13" y="321"/>
                  </a:cubicBezTo>
                  <a:cubicBezTo>
                    <a:pt x="25" y="359"/>
                    <a:pt x="49" y="379"/>
                    <a:pt x="57" y="399"/>
                  </a:cubicBezTo>
                  <a:cubicBezTo>
                    <a:pt x="65" y="419"/>
                    <a:pt x="69" y="450"/>
                    <a:pt x="75" y="449"/>
                  </a:cubicBezTo>
                  <a:cubicBezTo>
                    <a:pt x="81" y="448"/>
                    <a:pt x="89" y="412"/>
                    <a:pt x="96" y="394"/>
                  </a:cubicBezTo>
                  <a:cubicBezTo>
                    <a:pt x="103" y="376"/>
                    <a:pt x="91" y="361"/>
                    <a:pt x="115" y="339"/>
                  </a:cubicBezTo>
                  <a:cubicBezTo>
                    <a:pt x="139" y="317"/>
                    <a:pt x="190" y="308"/>
                    <a:pt x="243" y="261"/>
                  </a:cubicBezTo>
                  <a:cubicBezTo>
                    <a:pt x="296" y="214"/>
                    <a:pt x="426" y="95"/>
                    <a:pt x="435" y="56"/>
                  </a:cubicBezTo>
                  <a:cubicBezTo>
                    <a:pt x="444" y="17"/>
                    <a:pt x="360" y="0"/>
                    <a:pt x="295" y="26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616"/>
            <p:cNvSpPr>
              <a:spLocks/>
            </p:cNvSpPr>
            <p:nvPr/>
          </p:nvSpPr>
          <p:spPr bwMode="auto">
            <a:xfrm>
              <a:off x="1003" y="1830"/>
              <a:ext cx="377" cy="332"/>
            </a:xfrm>
            <a:custGeom>
              <a:avLst/>
              <a:gdLst>
                <a:gd name="T0" fmla="*/ 4 w 438"/>
                <a:gd name="T1" fmla="*/ 232 h 386"/>
                <a:gd name="T2" fmla="*/ 0 w 438"/>
                <a:gd name="T3" fmla="*/ 213 h 386"/>
                <a:gd name="T4" fmla="*/ 0 w 438"/>
                <a:gd name="T5" fmla="*/ 182 h 386"/>
                <a:gd name="T6" fmla="*/ 8 w 438"/>
                <a:gd name="T7" fmla="*/ 142 h 386"/>
                <a:gd name="T8" fmla="*/ 15 w 438"/>
                <a:gd name="T9" fmla="*/ 119 h 386"/>
                <a:gd name="T10" fmla="*/ 27 w 438"/>
                <a:gd name="T11" fmla="*/ 96 h 386"/>
                <a:gd name="T12" fmla="*/ 53 w 438"/>
                <a:gd name="T13" fmla="*/ 61 h 386"/>
                <a:gd name="T14" fmla="*/ 84 w 438"/>
                <a:gd name="T15" fmla="*/ 37 h 386"/>
                <a:gd name="T16" fmla="*/ 115 w 438"/>
                <a:gd name="T17" fmla="*/ 21 h 386"/>
                <a:gd name="T18" fmla="*/ 129 w 438"/>
                <a:gd name="T19" fmla="*/ 16 h 386"/>
                <a:gd name="T20" fmla="*/ 179 w 438"/>
                <a:gd name="T21" fmla="*/ 3 h 386"/>
                <a:gd name="T22" fmla="*/ 210 w 438"/>
                <a:gd name="T23" fmla="*/ 0 h 386"/>
                <a:gd name="T24" fmla="*/ 250 w 438"/>
                <a:gd name="T25" fmla="*/ 2 h 386"/>
                <a:gd name="T26" fmla="*/ 310 w 438"/>
                <a:gd name="T27" fmla="*/ 4 h 386"/>
                <a:gd name="T28" fmla="*/ 317 w 438"/>
                <a:gd name="T29" fmla="*/ 8 h 386"/>
                <a:gd name="T30" fmla="*/ 324 w 438"/>
                <a:gd name="T31" fmla="*/ 15 h 386"/>
                <a:gd name="T32" fmla="*/ 324 w 438"/>
                <a:gd name="T33" fmla="*/ 21 h 386"/>
                <a:gd name="T34" fmla="*/ 320 w 438"/>
                <a:gd name="T35" fmla="*/ 27 h 386"/>
                <a:gd name="T36" fmla="*/ 308 w 438"/>
                <a:gd name="T37" fmla="*/ 34 h 386"/>
                <a:gd name="T38" fmla="*/ 287 w 438"/>
                <a:gd name="T39" fmla="*/ 43 h 386"/>
                <a:gd name="T40" fmla="*/ 250 w 438"/>
                <a:gd name="T41" fmla="*/ 53 h 386"/>
                <a:gd name="T42" fmla="*/ 226 w 438"/>
                <a:gd name="T43" fmla="*/ 61 h 386"/>
                <a:gd name="T44" fmla="*/ 201 w 438"/>
                <a:gd name="T45" fmla="*/ 89 h 386"/>
                <a:gd name="T46" fmla="*/ 187 w 438"/>
                <a:gd name="T47" fmla="*/ 108 h 386"/>
                <a:gd name="T48" fmla="*/ 145 w 438"/>
                <a:gd name="T49" fmla="*/ 152 h 386"/>
                <a:gd name="T50" fmla="*/ 107 w 438"/>
                <a:gd name="T51" fmla="*/ 189 h 386"/>
                <a:gd name="T52" fmla="*/ 95 w 438"/>
                <a:gd name="T53" fmla="*/ 203 h 386"/>
                <a:gd name="T54" fmla="*/ 72 w 438"/>
                <a:gd name="T55" fmla="*/ 237 h 386"/>
                <a:gd name="T56" fmla="*/ 47 w 438"/>
                <a:gd name="T57" fmla="*/ 274 h 386"/>
                <a:gd name="T58" fmla="*/ 35 w 438"/>
                <a:gd name="T59" fmla="*/ 284 h 386"/>
                <a:gd name="T60" fmla="*/ 24 w 438"/>
                <a:gd name="T61" fmla="*/ 283 h 386"/>
                <a:gd name="T62" fmla="*/ 13 w 438"/>
                <a:gd name="T63" fmla="*/ 267 h 386"/>
                <a:gd name="T64" fmla="*/ 4 w 438"/>
                <a:gd name="T65" fmla="*/ 232 h 3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38" h="386">
                  <a:moveTo>
                    <a:pt x="6" y="314"/>
                  </a:moveTo>
                  <a:lnTo>
                    <a:pt x="6" y="314"/>
                  </a:lnTo>
                  <a:lnTo>
                    <a:pt x="2" y="302"/>
                  </a:lnTo>
                  <a:lnTo>
                    <a:pt x="0" y="288"/>
                  </a:lnTo>
                  <a:lnTo>
                    <a:pt x="0" y="270"/>
                  </a:lnTo>
                  <a:lnTo>
                    <a:pt x="0" y="246"/>
                  </a:lnTo>
                  <a:lnTo>
                    <a:pt x="2" y="220"/>
                  </a:lnTo>
                  <a:lnTo>
                    <a:pt x="10" y="192"/>
                  </a:lnTo>
                  <a:lnTo>
                    <a:pt x="20" y="160"/>
                  </a:lnTo>
                  <a:lnTo>
                    <a:pt x="28" y="144"/>
                  </a:lnTo>
                  <a:lnTo>
                    <a:pt x="36" y="130"/>
                  </a:lnTo>
                  <a:lnTo>
                    <a:pt x="52" y="104"/>
                  </a:lnTo>
                  <a:lnTo>
                    <a:pt x="72" y="82"/>
                  </a:lnTo>
                  <a:lnTo>
                    <a:pt x="94" y="64"/>
                  </a:lnTo>
                  <a:lnTo>
                    <a:pt x="114" y="50"/>
                  </a:lnTo>
                  <a:lnTo>
                    <a:pt x="136" y="38"/>
                  </a:lnTo>
                  <a:lnTo>
                    <a:pt x="156" y="28"/>
                  </a:lnTo>
                  <a:lnTo>
                    <a:pt x="174" y="22"/>
                  </a:lnTo>
                  <a:lnTo>
                    <a:pt x="208" y="12"/>
                  </a:lnTo>
                  <a:lnTo>
                    <a:pt x="242" y="4"/>
                  </a:lnTo>
                  <a:lnTo>
                    <a:pt x="262" y="2"/>
                  </a:lnTo>
                  <a:lnTo>
                    <a:pt x="284" y="0"/>
                  </a:lnTo>
                  <a:lnTo>
                    <a:pt x="308" y="0"/>
                  </a:lnTo>
                  <a:lnTo>
                    <a:pt x="338" y="2"/>
                  </a:lnTo>
                  <a:lnTo>
                    <a:pt x="418" y="6"/>
                  </a:lnTo>
                  <a:lnTo>
                    <a:pt x="428" y="10"/>
                  </a:lnTo>
                  <a:lnTo>
                    <a:pt x="434" y="14"/>
                  </a:lnTo>
                  <a:lnTo>
                    <a:pt x="438" y="20"/>
                  </a:lnTo>
                  <a:lnTo>
                    <a:pt x="438" y="24"/>
                  </a:lnTo>
                  <a:lnTo>
                    <a:pt x="438" y="28"/>
                  </a:lnTo>
                  <a:lnTo>
                    <a:pt x="436" y="32"/>
                  </a:lnTo>
                  <a:lnTo>
                    <a:pt x="432" y="36"/>
                  </a:lnTo>
                  <a:lnTo>
                    <a:pt x="426" y="42"/>
                  </a:lnTo>
                  <a:lnTo>
                    <a:pt x="416" y="46"/>
                  </a:lnTo>
                  <a:lnTo>
                    <a:pt x="388" y="58"/>
                  </a:lnTo>
                  <a:lnTo>
                    <a:pt x="358" y="66"/>
                  </a:lnTo>
                  <a:lnTo>
                    <a:pt x="338" y="72"/>
                  </a:lnTo>
                  <a:lnTo>
                    <a:pt x="314" y="78"/>
                  </a:lnTo>
                  <a:lnTo>
                    <a:pt x="306" y="82"/>
                  </a:lnTo>
                  <a:lnTo>
                    <a:pt x="298" y="90"/>
                  </a:lnTo>
                  <a:lnTo>
                    <a:pt x="272" y="120"/>
                  </a:lnTo>
                  <a:lnTo>
                    <a:pt x="252" y="146"/>
                  </a:lnTo>
                  <a:lnTo>
                    <a:pt x="234" y="168"/>
                  </a:lnTo>
                  <a:lnTo>
                    <a:pt x="196" y="206"/>
                  </a:lnTo>
                  <a:lnTo>
                    <a:pt x="160" y="240"/>
                  </a:lnTo>
                  <a:lnTo>
                    <a:pt x="144" y="256"/>
                  </a:lnTo>
                  <a:lnTo>
                    <a:pt x="128" y="274"/>
                  </a:lnTo>
                  <a:lnTo>
                    <a:pt x="114" y="294"/>
                  </a:lnTo>
                  <a:lnTo>
                    <a:pt x="98" y="320"/>
                  </a:lnTo>
                  <a:lnTo>
                    <a:pt x="82" y="348"/>
                  </a:lnTo>
                  <a:lnTo>
                    <a:pt x="64" y="370"/>
                  </a:lnTo>
                  <a:lnTo>
                    <a:pt x="56" y="378"/>
                  </a:lnTo>
                  <a:lnTo>
                    <a:pt x="48" y="384"/>
                  </a:lnTo>
                  <a:lnTo>
                    <a:pt x="40" y="386"/>
                  </a:lnTo>
                  <a:lnTo>
                    <a:pt x="32" y="382"/>
                  </a:lnTo>
                  <a:lnTo>
                    <a:pt x="24" y="374"/>
                  </a:lnTo>
                  <a:lnTo>
                    <a:pt x="18" y="360"/>
                  </a:lnTo>
                  <a:lnTo>
                    <a:pt x="10" y="340"/>
                  </a:lnTo>
                  <a:lnTo>
                    <a:pt x="6" y="314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617"/>
            <p:cNvSpPr>
              <a:spLocks/>
            </p:cNvSpPr>
            <p:nvPr/>
          </p:nvSpPr>
          <p:spPr bwMode="auto">
            <a:xfrm>
              <a:off x="838" y="1636"/>
              <a:ext cx="193" cy="514"/>
            </a:xfrm>
            <a:custGeom>
              <a:avLst/>
              <a:gdLst>
                <a:gd name="T0" fmla="*/ 82 w 224"/>
                <a:gd name="T1" fmla="*/ 387 h 597"/>
                <a:gd name="T2" fmla="*/ 82 w 224"/>
                <a:gd name="T3" fmla="*/ 387 h 597"/>
                <a:gd name="T4" fmla="*/ 24 w 224"/>
                <a:gd name="T5" fmla="*/ 269 h 597"/>
                <a:gd name="T6" fmla="*/ 21 w 224"/>
                <a:gd name="T7" fmla="*/ 149 h 597"/>
                <a:gd name="T8" fmla="*/ 113 w 224"/>
                <a:gd name="T9" fmla="*/ 22 h 597"/>
                <a:gd name="T10" fmla="*/ 147 w 224"/>
                <a:gd name="T11" fmla="*/ 15 h 597"/>
                <a:gd name="T12" fmla="*/ 131 w 224"/>
                <a:gd name="T13" fmla="*/ 73 h 597"/>
                <a:gd name="T14" fmla="*/ 166 w 224"/>
                <a:gd name="T15" fmla="*/ 216 h 597"/>
                <a:gd name="T16" fmla="*/ 160 w 224"/>
                <a:gd name="T17" fmla="*/ 443 h 597"/>
                <a:gd name="T18" fmla="*/ 82 w 224"/>
                <a:gd name="T19" fmla="*/ 387 h 597"/>
                <a:gd name="T20" fmla="*/ 82 w 224"/>
                <a:gd name="T21" fmla="*/ 387 h 5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4" h="597">
                  <a:moveTo>
                    <a:pt x="110" y="523"/>
                  </a:moveTo>
                  <a:lnTo>
                    <a:pt x="110" y="523"/>
                  </a:lnTo>
                  <a:cubicBezTo>
                    <a:pt x="110" y="523"/>
                    <a:pt x="46" y="417"/>
                    <a:pt x="32" y="363"/>
                  </a:cubicBezTo>
                  <a:cubicBezTo>
                    <a:pt x="18" y="309"/>
                    <a:pt x="0" y="258"/>
                    <a:pt x="28" y="201"/>
                  </a:cubicBezTo>
                  <a:cubicBezTo>
                    <a:pt x="51" y="148"/>
                    <a:pt x="124" y="60"/>
                    <a:pt x="152" y="30"/>
                  </a:cubicBezTo>
                  <a:cubicBezTo>
                    <a:pt x="180" y="0"/>
                    <a:pt x="194" y="10"/>
                    <a:pt x="198" y="21"/>
                  </a:cubicBezTo>
                  <a:cubicBezTo>
                    <a:pt x="198" y="21"/>
                    <a:pt x="170" y="50"/>
                    <a:pt x="176" y="99"/>
                  </a:cubicBezTo>
                  <a:cubicBezTo>
                    <a:pt x="178" y="100"/>
                    <a:pt x="224" y="180"/>
                    <a:pt x="224" y="291"/>
                  </a:cubicBezTo>
                  <a:cubicBezTo>
                    <a:pt x="220" y="444"/>
                    <a:pt x="216" y="597"/>
                    <a:pt x="216" y="597"/>
                  </a:cubicBezTo>
                  <a:lnTo>
                    <a:pt x="110" y="523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618"/>
            <p:cNvSpPr>
              <a:spLocks/>
            </p:cNvSpPr>
            <p:nvPr/>
          </p:nvSpPr>
          <p:spPr bwMode="auto">
            <a:xfrm>
              <a:off x="578" y="2023"/>
              <a:ext cx="456" cy="153"/>
            </a:xfrm>
            <a:custGeom>
              <a:avLst/>
              <a:gdLst>
                <a:gd name="T0" fmla="*/ 195 w 530"/>
                <a:gd name="T1" fmla="*/ 9 h 178"/>
                <a:gd name="T2" fmla="*/ 8 w 530"/>
                <a:gd name="T3" fmla="*/ 55 h 178"/>
                <a:gd name="T4" fmla="*/ 151 w 530"/>
                <a:gd name="T5" fmla="*/ 123 h 178"/>
                <a:gd name="T6" fmla="*/ 385 w 530"/>
                <a:gd name="T7" fmla="*/ 107 h 178"/>
                <a:gd name="T8" fmla="*/ 195 w 530"/>
                <a:gd name="T9" fmla="*/ 9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0" h="178">
                  <a:moveTo>
                    <a:pt x="264" y="12"/>
                  </a:moveTo>
                  <a:cubicBezTo>
                    <a:pt x="179" y="0"/>
                    <a:pt x="20" y="48"/>
                    <a:pt x="10" y="74"/>
                  </a:cubicBezTo>
                  <a:cubicBezTo>
                    <a:pt x="0" y="100"/>
                    <a:pt x="119" y="154"/>
                    <a:pt x="204" y="166"/>
                  </a:cubicBezTo>
                  <a:cubicBezTo>
                    <a:pt x="289" y="178"/>
                    <a:pt x="510" y="172"/>
                    <a:pt x="520" y="146"/>
                  </a:cubicBezTo>
                  <a:cubicBezTo>
                    <a:pt x="530" y="120"/>
                    <a:pt x="349" y="24"/>
                    <a:pt x="264" y="12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619"/>
            <p:cNvSpPr>
              <a:spLocks/>
            </p:cNvSpPr>
            <p:nvPr/>
          </p:nvSpPr>
          <p:spPr bwMode="auto">
            <a:xfrm>
              <a:off x="836" y="2145"/>
              <a:ext cx="201" cy="407"/>
            </a:xfrm>
            <a:custGeom>
              <a:avLst/>
              <a:gdLst>
                <a:gd name="T0" fmla="*/ 65 w 233"/>
                <a:gd name="T1" fmla="*/ 108 h 473"/>
                <a:gd name="T2" fmla="*/ 14 w 233"/>
                <a:gd name="T3" fmla="*/ 225 h 473"/>
                <a:gd name="T4" fmla="*/ 16 w 233"/>
                <a:gd name="T5" fmla="*/ 350 h 473"/>
                <a:gd name="T6" fmla="*/ 111 w 233"/>
                <a:gd name="T7" fmla="*/ 276 h 473"/>
                <a:gd name="T8" fmla="*/ 149 w 233"/>
                <a:gd name="T9" fmla="*/ 146 h 473"/>
                <a:gd name="T10" fmla="*/ 149 w 233"/>
                <a:gd name="T11" fmla="*/ 146 h 473"/>
                <a:gd name="T12" fmla="*/ 173 w 233"/>
                <a:gd name="T13" fmla="*/ 0 h 473"/>
                <a:gd name="T14" fmla="*/ 65 w 233"/>
                <a:gd name="T15" fmla="*/ 108 h 4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3" h="473">
                  <a:moveTo>
                    <a:pt x="87" y="145"/>
                  </a:moveTo>
                  <a:cubicBezTo>
                    <a:pt x="51" y="195"/>
                    <a:pt x="30" y="248"/>
                    <a:pt x="19" y="303"/>
                  </a:cubicBezTo>
                  <a:cubicBezTo>
                    <a:pt x="8" y="358"/>
                    <a:pt x="0" y="461"/>
                    <a:pt x="21" y="473"/>
                  </a:cubicBezTo>
                  <a:cubicBezTo>
                    <a:pt x="21" y="473"/>
                    <a:pt x="119" y="419"/>
                    <a:pt x="149" y="373"/>
                  </a:cubicBezTo>
                  <a:cubicBezTo>
                    <a:pt x="179" y="327"/>
                    <a:pt x="192" y="226"/>
                    <a:pt x="201" y="197"/>
                  </a:cubicBezTo>
                  <a:cubicBezTo>
                    <a:pt x="210" y="168"/>
                    <a:pt x="196" y="230"/>
                    <a:pt x="201" y="197"/>
                  </a:cubicBezTo>
                  <a:lnTo>
                    <a:pt x="233" y="0"/>
                  </a:lnTo>
                  <a:cubicBezTo>
                    <a:pt x="233" y="0"/>
                    <a:pt x="123" y="95"/>
                    <a:pt x="87" y="145"/>
                  </a:cubicBez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632"/>
            <p:cNvSpPr>
              <a:spLocks/>
            </p:cNvSpPr>
            <p:nvPr/>
          </p:nvSpPr>
          <p:spPr bwMode="auto">
            <a:xfrm>
              <a:off x="969" y="2062"/>
              <a:ext cx="430" cy="430"/>
            </a:xfrm>
            <a:custGeom>
              <a:avLst/>
              <a:gdLst>
                <a:gd name="T0" fmla="*/ 31 w 500"/>
                <a:gd name="T1" fmla="*/ 90 h 499"/>
                <a:gd name="T2" fmla="*/ 47 w 500"/>
                <a:gd name="T3" fmla="*/ 82 h 499"/>
                <a:gd name="T4" fmla="*/ 53 w 500"/>
                <a:gd name="T5" fmla="*/ 72 h 499"/>
                <a:gd name="T6" fmla="*/ 61 w 500"/>
                <a:gd name="T7" fmla="*/ 52 h 499"/>
                <a:gd name="T8" fmla="*/ 68 w 500"/>
                <a:gd name="T9" fmla="*/ 41 h 499"/>
                <a:gd name="T10" fmla="*/ 95 w 500"/>
                <a:gd name="T11" fmla="*/ 10 h 499"/>
                <a:gd name="T12" fmla="*/ 108 w 500"/>
                <a:gd name="T13" fmla="*/ 2 h 499"/>
                <a:gd name="T14" fmla="*/ 117 w 500"/>
                <a:gd name="T15" fmla="*/ 0 h 499"/>
                <a:gd name="T16" fmla="*/ 127 w 500"/>
                <a:gd name="T17" fmla="*/ 4 h 499"/>
                <a:gd name="T18" fmla="*/ 145 w 500"/>
                <a:gd name="T19" fmla="*/ 19 h 499"/>
                <a:gd name="T20" fmla="*/ 176 w 500"/>
                <a:gd name="T21" fmla="*/ 53 h 499"/>
                <a:gd name="T22" fmla="*/ 234 w 500"/>
                <a:gd name="T23" fmla="*/ 122 h 499"/>
                <a:gd name="T24" fmla="*/ 275 w 500"/>
                <a:gd name="T25" fmla="*/ 178 h 499"/>
                <a:gd name="T26" fmla="*/ 294 w 500"/>
                <a:gd name="T27" fmla="*/ 207 h 499"/>
                <a:gd name="T28" fmla="*/ 347 w 500"/>
                <a:gd name="T29" fmla="*/ 301 h 499"/>
                <a:gd name="T30" fmla="*/ 366 w 500"/>
                <a:gd name="T31" fmla="*/ 338 h 499"/>
                <a:gd name="T32" fmla="*/ 370 w 500"/>
                <a:gd name="T33" fmla="*/ 357 h 499"/>
                <a:gd name="T34" fmla="*/ 366 w 500"/>
                <a:gd name="T35" fmla="*/ 368 h 499"/>
                <a:gd name="T36" fmla="*/ 352 w 500"/>
                <a:gd name="T37" fmla="*/ 371 h 499"/>
                <a:gd name="T38" fmla="*/ 341 w 500"/>
                <a:gd name="T39" fmla="*/ 369 h 499"/>
                <a:gd name="T40" fmla="*/ 283 w 500"/>
                <a:gd name="T41" fmla="*/ 356 h 499"/>
                <a:gd name="T42" fmla="*/ 176 w 500"/>
                <a:gd name="T43" fmla="*/ 332 h 499"/>
                <a:gd name="T44" fmla="*/ 129 w 500"/>
                <a:gd name="T45" fmla="*/ 315 h 499"/>
                <a:gd name="T46" fmla="*/ 103 w 500"/>
                <a:gd name="T47" fmla="*/ 302 h 499"/>
                <a:gd name="T48" fmla="*/ 95 w 500"/>
                <a:gd name="T49" fmla="*/ 293 h 499"/>
                <a:gd name="T50" fmla="*/ 53 w 500"/>
                <a:gd name="T51" fmla="*/ 246 h 499"/>
                <a:gd name="T52" fmla="*/ 24 w 500"/>
                <a:gd name="T53" fmla="*/ 200 h 499"/>
                <a:gd name="T54" fmla="*/ 9 w 500"/>
                <a:gd name="T55" fmla="*/ 169 h 499"/>
                <a:gd name="T56" fmla="*/ 0 w 500"/>
                <a:gd name="T57" fmla="*/ 139 h 499"/>
                <a:gd name="T58" fmla="*/ 3 w 500"/>
                <a:gd name="T59" fmla="*/ 114 h 499"/>
                <a:gd name="T60" fmla="*/ 9 w 500"/>
                <a:gd name="T61" fmla="*/ 103 h 499"/>
                <a:gd name="T62" fmla="*/ 18 w 500"/>
                <a:gd name="T63" fmla="*/ 97 h 499"/>
                <a:gd name="T64" fmla="*/ 31 w 500"/>
                <a:gd name="T65" fmla="*/ 90 h 4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00" h="499">
                  <a:moveTo>
                    <a:pt x="42" y="122"/>
                  </a:moveTo>
                  <a:lnTo>
                    <a:pt x="42" y="122"/>
                  </a:lnTo>
                  <a:lnTo>
                    <a:pt x="56" y="116"/>
                  </a:lnTo>
                  <a:lnTo>
                    <a:pt x="64" y="110"/>
                  </a:lnTo>
                  <a:lnTo>
                    <a:pt x="70" y="104"/>
                  </a:lnTo>
                  <a:lnTo>
                    <a:pt x="72" y="98"/>
                  </a:lnTo>
                  <a:lnTo>
                    <a:pt x="76" y="82"/>
                  </a:lnTo>
                  <a:lnTo>
                    <a:pt x="82" y="70"/>
                  </a:lnTo>
                  <a:lnTo>
                    <a:pt x="92" y="56"/>
                  </a:lnTo>
                  <a:lnTo>
                    <a:pt x="116" y="26"/>
                  </a:lnTo>
                  <a:lnTo>
                    <a:pt x="128" y="14"/>
                  </a:lnTo>
                  <a:lnTo>
                    <a:pt x="140" y="4"/>
                  </a:lnTo>
                  <a:lnTo>
                    <a:pt x="146" y="2"/>
                  </a:lnTo>
                  <a:lnTo>
                    <a:pt x="152" y="0"/>
                  </a:lnTo>
                  <a:lnTo>
                    <a:pt x="158" y="0"/>
                  </a:lnTo>
                  <a:lnTo>
                    <a:pt x="164" y="2"/>
                  </a:lnTo>
                  <a:lnTo>
                    <a:pt x="172" y="6"/>
                  </a:lnTo>
                  <a:lnTo>
                    <a:pt x="180" y="10"/>
                  </a:lnTo>
                  <a:lnTo>
                    <a:pt x="196" y="26"/>
                  </a:lnTo>
                  <a:lnTo>
                    <a:pt x="238" y="72"/>
                  </a:lnTo>
                  <a:lnTo>
                    <a:pt x="288" y="132"/>
                  </a:lnTo>
                  <a:lnTo>
                    <a:pt x="316" y="165"/>
                  </a:lnTo>
                  <a:lnTo>
                    <a:pt x="344" y="201"/>
                  </a:lnTo>
                  <a:lnTo>
                    <a:pt x="372" y="239"/>
                  </a:lnTo>
                  <a:lnTo>
                    <a:pt x="398" y="279"/>
                  </a:lnTo>
                  <a:lnTo>
                    <a:pt x="448" y="365"/>
                  </a:lnTo>
                  <a:lnTo>
                    <a:pt x="470" y="405"/>
                  </a:lnTo>
                  <a:lnTo>
                    <a:pt x="488" y="441"/>
                  </a:lnTo>
                  <a:lnTo>
                    <a:pt x="494" y="455"/>
                  </a:lnTo>
                  <a:lnTo>
                    <a:pt x="498" y="469"/>
                  </a:lnTo>
                  <a:lnTo>
                    <a:pt x="500" y="481"/>
                  </a:lnTo>
                  <a:lnTo>
                    <a:pt x="498" y="489"/>
                  </a:lnTo>
                  <a:lnTo>
                    <a:pt x="494" y="495"/>
                  </a:lnTo>
                  <a:lnTo>
                    <a:pt x="488" y="499"/>
                  </a:lnTo>
                  <a:lnTo>
                    <a:pt x="476" y="499"/>
                  </a:lnTo>
                  <a:lnTo>
                    <a:pt x="462" y="497"/>
                  </a:lnTo>
                  <a:lnTo>
                    <a:pt x="426" y="487"/>
                  </a:lnTo>
                  <a:lnTo>
                    <a:pt x="382" y="479"/>
                  </a:lnTo>
                  <a:lnTo>
                    <a:pt x="286" y="459"/>
                  </a:lnTo>
                  <a:lnTo>
                    <a:pt x="238" y="447"/>
                  </a:lnTo>
                  <a:lnTo>
                    <a:pt x="194" y="433"/>
                  </a:lnTo>
                  <a:lnTo>
                    <a:pt x="174" y="425"/>
                  </a:lnTo>
                  <a:lnTo>
                    <a:pt x="156" y="417"/>
                  </a:lnTo>
                  <a:lnTo>
                    <a:pt x="140" y="407"/>
                  </a:lnTo>
                  <a:lnTo>
                    <a:pt x="128" y="395"/>
                  </a:lnTo>
                  <a:lnTo>
                    <a:pt x="102" y="367"/>
                  </a:lnTo>
                  <a:lnTo>
                    <a:pt x="72" y="331"/>
                  </a:lnTo>
                  <a:lnTo>
                    <a:pt x="44" y="291"/>
                  </a:lnTo>
                  <a:lnTo>
                    <a:pt x="32" y="269"/>
                  </a:lnTo>
                  <a:lnTo>
                    <a:pt x="20" y="249"/>
                  </a:lnTo>
                  <a:lnTo>
                    <a:pt x="12" y="227"/>
                  </a:lnTo>
                  <a:lnTo>
                    <a:pt x="4" y="207"/>
                  </a:lnTo>
                  <a:lnTo>
                    <a:pt x="0" y="187"/>
                  </a:lnTo>
                  <a:lnTo>
                    <a:pt x="0" y="169"/>
                  </a:lnTo>
                  <a:lnTo>
                    <a:pt x="4" y="153"/>
                  </a:lnTo>
                  <a:lnTo>
                    <a:pt x="8" y="147"/>
                  </a:lnTo>
                  <a:lnTo>
                    <a:pt x="12" y="139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6"/>
                  </a:lnTo>
                  <a:lnTo>
                    <a:pt x="42" y="12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1285" name="Group 701"/>
            <p:cNvGrpSpPr>
              <a:grpSpLocks/>
            </p:cNvGrpSpPr>
            <p:nvPr/>
          </p:nvGrpSpPr>
          <p:grpSpPr bwMode="auto">
            <a:xfrm>
              <a:off x="874" y="1978"/>
              <a:ext cx="243" cy="333"/>
              <a:chOff x="874" y="1978"/>
              <a:chExt cx="243" cy="333"/>
            </a:xfrm>
          </p:grpSpPr>
          <p:sp>
            <p:nvSpPr>
              <p:cNvPr id="11294" name="Freeform 628"/>
              <p:cNvSpPr>
                <a:spLocks/>
              </p:cNvSpPr>
              <p:nvPr/>
            </p:nvSpPr>
            <p:spPr bwMode="auto">
              <a:xfrm>
                <a:off x="1088" y="2010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2 w 22"/>
                  <a:gd name="T3" fmla="*/ 17 h 24"/>
                  <a:gd name="T4" fmla="*/ 14 w 22"/>
                  <a:gd name="T5" fmla="*/ 16 h 24"/>
                  <a:gd name="T6" fmla="*/ 16 w 22"/>
                  <a:gd name="T7" fmla="*/ 12 h 24"/>
                  <a:gd name="T8" fmla="*/ 16 w 22"/>
                  <a:gd name="T9" fmla="*/ 10 h 24"/>
                  <a:gd name="T10" fmla="*/ 16 w 22"/>
                  <a:gd name="T11" fmla="*/ 4 h 24"/>
                  <a:gd name="T12" fmla="*/ 15 w 22"/>
                  <a:gd name="T13" fmla="*/ 4 h 24"/>
                  <a:gd name="T14" fmla="*/ 14 w 22"/>
                  <a:gd name="T15" fmla="*/ 0 h 24"/>
                  <a:gd name="T16" fmla="*/ 9 w 22"/>
                  <a:gd name="T17" fmla="*/ 0 h 24"/>
                  <a:gd name="T18" fmla="*/ 6 w 22"/>
                  <a:gd name="T19" fmla="*/ 0 h 24"/>
                  <a:gd name="T20" fmla="*/ 3 w 22"/>
                  <a:gd name="T21" fmla="*/ 4 h 24"/>
                  <a:gd name="T22" fmla="*/ 0 w 22"/>
                  <a:gd name="T23" fmla="*/ 4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4 w 22"/>
                  <a:gd name="T31" fmla="*/ 17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5" name="Freeform 629"/>
              <p:cNvSpPr>
                <a:spLocks/>
              </p:cNvSpPr>
              <p:nvPr/>
            </p:nvSpPr>
            <p:spPr bwMode="auto">
              <a:xfrm>
                <a:off x="1057" y="1978"/>
                <a:ext cx="20" cy="20"/>
              </a:xfrm>
              <a:custGeom>
                <a:avLst/>
                <a:gdLst>
                  <a:gd name="T0" fmla="*/ 8 w 24"/>
                  <a:gd name="T1" fmla="*/ 17 h 24"/>
                  <a:gd name="T2" fmla="*/ 11 w 24"/>
                  <a:gd name="T3" fmla="*/ 15 h 24"/>
                  <a:gd name="T4" fmla="*/ 14 w 24"/>
                  <a:gd name="T5" fmla="*/ 14 h 24"/>
                  <a:gd name="T6" fmla="*/ 15 w 24"/>
                  <a:gd name="T7" fmla="*/ 11 h 24"/>
                  <a:gd name="T8" fmla="*/ 17 w 24"/>
                  <a:gd name="T9" fmla="*/ 8 h 24"/>
                  <a:gd name="T10" fmla="*/ 17 w 24"/>
                  <a:gd name="T11" fmla="*/ 6 h 24"/>
                  <a:gd name="T12" fmla="*/ 15 w 24"/>
                  <a:gd name="T13" fmla="*/ 3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5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6" name="Freeform 630"/>
              <p:cNvSpPr>
                <a:spLocks/>
              </p:cNvSpPr>
              <p:nvPr/>
            </p:nvSpPr>
            <p:spPr bwMode="auto">
              <a:xfrm>
                <a:off x="993" y="2004"/>
                <a:ext cx="21" cy="20"/>
              </a:xfrm>
              <a:custGeom>
                <a:avLst/>
                <a:gdLst>
                  <a:gd name="T0" fmla="*/ 8 w 24"/>
                  <a:gd name="T1" fmla="*/ 17 h 24"/>
                  <a:gd name="T2" fmla="*/ 12 w 24"/>
                  <a:gd name="T3" fmla="*/ 17 h 24"/>
                  <a:gd name="T4" fmla="*/ 16 w 24"/>
                  <a:gd name="T5" fmla="*/ 14 h 24"/>
                  <a:gd name="T6" fmla="*/ 17 w 24"/>
                  <a:gd name="T7" fmla="*/ 11 h 24"/>
                  <a:gd name="T8" fmla="*/ 18 w 24"/>
                  <a:gd name="T9" fmla="*/ 8 h 24"/>
                  <a:gd name="T10" fmla="*/ 17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7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7" name="Freeform 631"/>
              <p:cNvSpPr>
                <a:spLocks/>
              </p:cNvSpPr>
              <p:nvPr/>
            </p:nvSpPr>
            <p:spPr bwMode="auto">
              <a:xfrm>
                <a:off x="946" y="1983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2 w 22"/>
                  <a:gd name="T3" fmla="*/ 18 h 24"/>
                  <a:gd name="T4" fmla="*/ 14 w 22"/>
                  <a:gd name="T5" fmla="*/ 16 h 24"/>
                  <a:gd name="T6" fmla="*/ 16 w 22"/>
                  <a:gd name="T7" fmla="*/ 12 h 24"/>
                  <a:gd name="T8" fmla="*/ 16 w 22"/>
                  <a:gd name="T9" fmla="*/ 10 h 24"/>
                  <a:gd name="T10" fmla="*/ 16 w 22"/>
                  <a:gd name="T11" fmla="*/ 6 h 24"/>
                  <a:gd name="T12" fmla="*/ 15 w 22"/>
                  <a:gd name="T13" fmla="*/ 4 h 24"/>
                  <a:gd name="T14" fmla="*/ 14 w 22"/>
                  <a:gd name="T15" fmla="*/ 2 h 24"/>
                  <a:gd name="T16" fmla="*/ 9 w 22"/>
                  <a:gd name="T17" fmla="*/ 0 h 24"/>
                  <a:gd name="T18" fmla="*/ 6 w 22"/>
                  <a:gd name="T19" fmla="*/ 2 h 24"/>
                  <a:gd name="T20" fmla="*/ 3 w 22"/>
                  <a:gd name="T21" fmla="*/ 4 h 24"/>
                  <a:gd name="T22" fmla="*/ 0 w 22"/>
                  <a:gd name="T23" fmla="*/ 6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4 w 22"/>
                  <a:gd name="T31" fmla="*/ 18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8" name="Freeform 633"/>
              <p:cNvSpPr>
                <a:spLocks/>
              </p:cNvSpPr>
              <p:nvPr/>
            </p:nvSpPr>
            <p:spPr bwMode="auto">
              <a:xfrm>
                <a:off x="995" y="2189"/>
                <a:ext cx="20" cy="19"/>
              </a:xfrm>
              <a:custGeom>
                <a:avLst/>
                <a:gdLst>
                  <a:gd name="T0" fmla="*/ 7 w 24"/>
                  <a:gd name="T1" fmla="*/ 16 h 22"/>
                  <a:gd name="T2" fmla="*/ 11 w 24"/>
                  <a:gd name="T3" fmla="*/ 16 h 22"/>
                  <a:gd name="T4" fmla="*/ 14 w 24"/>
                  <a:gd name="T5" fmla="*/ 15 h 22"/>
                  <a:gd name="T6" fmla="*/ 15 w 24"/>
                  <a:gd name="T7" fmla="*/ 12 h 22"/>
                  <a:gd name="T8" fmla="*/ 17 w 24"/>
                  <a:gd name="T9" fmla="*/ 8 h 22"/>
                  <a:gd name="T10" fmla="*/ 17 w 24"/>
                  <a:gd name="T11" fmla="*/ 4 h 22"/>
                  <a:gd name="T12" fmla="*/ 15 w 24"/>
                  <a:gd name="T13" fmla="*/ 2 h 22"/>
                  <a:gd name="T14" fmla="*/ 13 w 24"/>
                  <a:gd name="T15" fmla="*/ 0 h 22"/>
                  <a:gd name="T16" fmla="*/ 10 w 24"/>
                  <a:gd name="T17" fmla="*/ 0 h 22"/>
                  <a:gd name="T18" fmla="*/ 6 w 24"/>
                  <a:gd name="T19" fmla="*/ 0 h 22"/>
                  <a:gd name="T20" fmla="*/ 3 w 24"/>
                  <a:gd name="T21" fmla="*/ 2 h 22"/>
                  <a:gd name="T22" fmla="*/ 2 w 24"/>
                  <a:gd name="T23" fmla="*/ 4 h 22"/>
                  <a:gd name="T24" fmla="*/ 0 w 24"/>
                  <a:gd name="T25" fmla="*/ 8 h 22"/>
                  <a:gd name="T26" fmla="*/ 0 w 24"/>
                  <a:gd name="T27" fmla="*/ 12 h 22"/>
                  <a:gd name="T28" fmla="*/ 2 w 24"/>
                  <a:gd name="T29" fmla="*/ 15 h 22"/>
                  <a:gd name="T30" fmla="*/ 4 w 24"/>
                  <a:gd name="T31" fmla="*/ 16 h 22"/>
                  <a:gd name="T32" fmla="*/ 7 w 24"/>
                  <a:gd name="T33" fmla="*/ 16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2">
                    <a:moveTo>
                      <a:pt x="10" y="22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0"/>
                    </a:lnTo>
                    <a:lnTo>
                      <a:pt x="24" y="6"/>
                    </a:lnTo>
                    <a:lnTo>
                      <a:pt x="22" y="2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99" name="Freeform 634"/>
              <p:cNvSpPr>
                <a:spLocks/>
              </p:cNvSpPr>
              <p:nvPr/>
            </p:nvSpPr>
            <p:spPr bwMode="auto">
              <a:xfrm>
                <a:off x="1019" y="2184"/>
                <a:ext cx="20" cy="20"/>
              </a:xfrm>
              <a:custGeom>
                <a:avLst/>
                <a:gdLst>
                  <a:gd name="T0" fmla="*/ 8 w 24"/>
                  <a:gd name="T1" fmla="*/ 17 h 24"/>
                  <a:gd name="T2" fmla="*/ 11 w 24"/>
                  <a:gd name="T3" fmla="*/ 17 h 24"/>
                  <a:gd name="T4" fmla="*/ 14 w 24"/>
                  <a:gd name="T5" fmla="*/ 14 h 24"/>
                  <a:gd name="T6" fmla="*/ 15 w 24"/>
                  <a:gd name="T7" fmla="*/ 11 h 24"/>
                  <a:gd name="T8" fmla="*/ 17 w 24"/>
                  <a:gd name="T9" fmla="*/ 8 h 24"/>
                  <a:gd name="T10" fmla="*/ 17 w 24"/>
                  <a:gd name="T11" fmla="*/ 6 h 24"/>
                  <a:gd name="T12" fmla="*/ 15 w 24"/>
                  <a:gd name="T13" fmla="*/ 3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2 w 24"/>
                  <a:gd name="T27" fmla="*/ 11 h 24"/>
                  <a:gd name="T28" fmla="*/ 2 w 24"/>
                  <a:gd name="T29" fmla="*/ 14 h 24"/>
                  <a:gd name="T30" fmla="*/ 4 w 24"/>
                  <a:gd name="T31" fmla="*/ 17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0" name="Freeform 635"/>
              <p:cNvSpPr>
                <a:spLocks/>
              </p:cNvSpPr>
              <p:nvPr/>
            </p:nvSpPr>
            <p:spPr bwMode="auto">
              <a:xfrm>
                <a:off x="1058" y="2126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8 h 24"/>
                  <a:gd name="T4" fmla="*/ 16 w 24"/>
                  <a:gd name="T5" fmla="*/ 16 h 24"/>
                  <a:gd name="T6" fmla="*/ 17 w 24"/>
                  <a:gd name="T7" fmla="*/ 14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4 h 24"/>
                  <a:gd name="T28" fmla="*/ 2 w 24"/>
                  <a:gd name="T29" fmla="*/ 16 h 24"/>
                  <a:gd name="T30" fmla="*/ 4 w 24"/>
                  <a:gd name="T31" fmla="*/ 18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1" name="Freeform 636"/>
              <p:cNvSpPr>
                <a:spLocks/>
              </p:cNvSpPr>
              <p:nvPr/>
            </p:nvSpPr>
            <p:spPr bwMode="auto">
              <a:xfrm>
                <a:off x="1074" y="2159"/>
                <a:ext cx="21" cy="20"/>
              </a:xfrm>
              <a:custGeom>
                <a:avLst/>
                <a:gdLst>
                  <a:gd name="T0" fmla="*/ 8 w 24"/>
                  <a:gd name="T1" fmla="*/ 17 h 24"/>
                  <a:gd name="T2" fmla="*/ 12 w 24"/>
                  <a:gd name="T3" fmla="*/ 15 h 24"/>
                  <a:gd name="T4" fmla="*/ 16 w 24"/>
                  <a:gd name="T5" fmla="*/ 14 h 24"/>
                  <a:gd name="T6" fmla="*/ 17 w 24"/>
                  <a:gd name="T7" fmla="*/ 11 h 24"/>
                  <a:gd name="T8" fmla="*/ 18 w 24"/>
                  <a:gd name="T9" fmla="*/ 8 h 24"/>
                  <a:gd name="T10" fmla="*/ 18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5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2" name="Freeform 637"/>
              <p:cNvSpPr>
                <a:spLocks/>
              </p:cNvSpPr>
              <p:nvPr/>
            </p:nvSpPr>
            <p:spPr bwMode="auto">
              <a:xfrm>
                <a:off x="1039" y="2155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0 h 24"/>
                  <a:gd name="T16" fmla="*/ 11 w 24"/>
                  <a:gd name="T17" fmla="*/ 0 h 24"/>
                  <a:gd name="T18" fmla="*/ 6 w 24"/>
                  <a:gd name="T19" fmla="*/ 0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4 w 24"/>
                  <a:gd name="T29" fmla="*/ 16 h 24"/>
                  <a:gd name="T30" fmla="*/ 4 w 24"/>
                  <a:gd name="T31" fmla="*/ 17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4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3" name="Freeform 638"/>
              <p:cNvSpPr>
                <a:spLocks/>
              </p:cNvSpPr>
              <p:nvPr/>
            </p:nvSpPr>
            <p:spPr bwMode="auto">
              <a:xfrm>
                <a:off x="1053" y="2192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7 w 24"/>
                  <a:gd name="T11" fmla="*/ 4 h 24"/>
                  <a:gd name="T12" fmla="*/ 17 w 24"/>
                  <a:gd name="T13" fmla="*/ 4 h 24"/>
                  <a:gd name="T14" fmla="*/ 14 w 24"/>
                  <a:gd name="T15" fmla="*/ 0 h 24"/>
                  <a:gd name="T16" fmla="*/ 10 w 24"/>
                  <a:gd name="T17" fmla="*/ 0 h 24"/>
                  <a:gd name="T18" fmla="*/ 6 w 24"/>
                  <a:gd name="T19" fmla="*/ 0 h 24"/>
                  <a:gd name="T20" fmla="*/ 4 w 24"/>
                  <a:gd name="T21" fmla="*/ 4 h 24"/>
                  <a:gd name="T22" fmla="*/ 2 w 24"/>
                  <a:gd name="T23" fmla="*/ 4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6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4" name="Freeform 639"/>
              <p:cNvSpPr>
                <a:spLocks/>
              </p:cNvSpPr>
              <p:nvPr/>
            </p:nvSpPr>
            <p:spPr bwMode="auto">
              <a:xfrm>
                <a:off x="1019" y="2202"/>
                <a:ext cx="20" cy="21"/>
              </a:xfrm>
              <a:custGeom>
                <a:avLst/>
                <a:gdLst>
                  <a:gd name="T0" fmla="*/ 8 w 24"/>
                  <a:gd name="T1" fmla="*/ 18 h 24"/>
                  <a:gd name="T2" fmla="*/ 11 w 24"/>
                  <a:gd name="T3" fmla="*/ 18 h 24"/>
                  <a:gd name="T4" fmla="*/ 14 w 24"/>
                  <a:gd name="T5" fmla="*/ 16 h 24"/>
                  <a:gd name="T6" fmla="*/ 15 w 24"/>
                  <a:gd name="T7" fmla="*/ 12 h 24"/>
                  <a:gd name="T8" fmla="*/ 17 w 24"/>
                  <a:gd name="T9" fmla="*/ 10 h 24"/>
                  <a:gd name="T10" fmla="*/ 17 w 24"/>
                  <a:gd name="T11" fmla="*/ 6 h 24"/>
                  <a:gd name="T12" fmla="*/ 15 w 24"/>
                  <a:gd name="T13" fmla="*/ 4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2 w 24"/>
                  <a:gd name="T29" fmla="*/ 16 h 24"/>
                  <a:gd name="T30" fmla="*/ 4 w 24"/>
                  <a:gd name="T31" fmla="*/ 18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5" name="Freeform 640"/>
              <p:cNvSpPr>
                <a:spLocks/>
              </p:cNvSpPr>
              <p:nvPr/>
            </p:nvSpPr>
            <p:spPr bwMode="auto">
              <a:xfrm>
                <a:off x="1076" y="2085"/>
                <a:ext cx="20" cy="20"/>
              </a:xfrm>
              <a:custGeom>
                <a:avLst/>
                <a:gdLst>
                  <a:gd name="T0" fmla="*/ 7 w 24"/>
                  <a:gd name="T1" fmla="*/ 17 h 24"/>
                  <a:gd name="T2" fmla="*/ 11 w 24"/>
                  <a:gd name="T3" fmla="*/ 17 h 24"/>
                  <a:gd name="T4" fmla="*/ 14 w 24"/>
                  <a:gd name="T5" fmla="*/ 14 h 24"/>
                  <a:gd name="T6" fmla="*/ 15 w 24"/>
                  <a:gd name="T7" fmla="*/ 13 h 24"/>
                  <a:gd name="T8" fmla="*/ 17 w 24"/>
                  <a:gd name="T9" fmla="*/ 8 h 24"/>
                  <a:gd name="T10" fmla="*/ 17 w 24"/>
                  <a:gd name="T11" fmla="*/ 6 h 24"/>
                  <a:gd name="T12" fmla="*/ 15 w 24"/>
                  <a:gd name="T13" fmla="*/ 3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3 h 24"/>
                  <a:gd name="T28" fmla="*/ 2 w 24"/>
                  <a:gd name="T29" fmla="*/ 14 h 24"/>
                  <a:gd name="T30" fmla="*/ 4 w 24"/>
                  <a:gd name="T31" fmla="*/ 17 h 24"/>
                  <a:gd name="T32" fmla="*/ 7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6" name="Freeform 641"/>
              <p:cNvSpPr>
                <a:spLocks/>
              </p:cNvSpPr>
              <p:nvPr/>
            </p:nvSpPr>
            <p:spPr bwMode="auto">
              <a:xfrm>
                <a:off x="1088" y="2112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2 w 22"/>
                  <a:gd name="T3" fmla="*/ 17 h 24"/>
                  <a:gd name="T4" fmla="*/ 14 w 22"/>
                  <a:gd name="T5" fmla="*/ 16 h 24"/>
                  <a:gd name="T6" fmla="*/ 16 w 22"/>
                  <a:gd name="T7" fmla="*/ 12 h 24"/>
                  <a:gd name="T8" fmla="*/ 16 w 22"/>
                  <a:gd name="T9" fmla="*/ 10 h 24"/>
                  <a:gd name="T10" fmla="*/ 16 w 22"/>
                  <a:gd name="T11" fmla="*/ 4 h 24"/>
                  <a:gd name="T12" fmla="*/ 15 w 22"/>
                  <a:gd name="T13" fmla="*/ 4 h 24"/>
                  <a:gd name="T14" fmla="*/ 14 w 22"/>
                  <a:gd name="T15" fmla="*/ 0 h 24"/>
                  <a:gd name="T16" fmla="*/ 9 w 22"/>
                  <a:gd name="T17" fmla="*/ 0 h 24"/>
                  <a:gd name="T18" fmla="*/ 6 w 22"/>
                  <a:gd name="T19" fmla="*/ 0 h 24"/>
                  <a:gd name="T20" fmla="*/ 3 w 22"/>
                  <a:gd name="T21" fmla="*/ 4 h 24"/>
                  <a:gd name="T22" fmla="*/ 0 w 22"/>
                  <a:gd name="T23" fmla="*/ 4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4 w 22"/>
                  <a:gd name="T31" fmla="*/ 17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7" name="Freeform 642"/>
              <p:cNvSpPr>
                <a:spLocks/>
              </p:cNvSpPr>
              <p:nvPr/>
            </p:nvSpPr>
            <p:spPr bwMode="auto">
              <a:xfrm>
                <a:off x="1096" y="2140"/>
                <a:ext cx="21" cy="20"/>
              </a:xfrm>
              <a:custGeom>
                <a:avLst/>
                <a:gdLst>
                  <a:gd name="T0" fmla="*/ 8 w 24"/>
                  <a:gd name="T1" fmla="*/ 17 h 24"/>
                  <a:gd name="T2" fmla="*/ 12 w 24"/>
                  <a:gd name="T3" fmla="*/ 15 h 24"/>
                  <a:gd name="T4" fmla="*/ 16 w 24"/>
                  <a:gd name="T5" fmla="*/ 14 h 24"/>
                  <a:gd name="T6" fmla="*/ 17 w 24"/>
                  <a:gd name="T7" fmla="*/ 11 h 24"/>
                  <a:gd name="T8" fmla="*/ 18 w 24"/>
                  <a:gd name="T9" fmla="*/ 8 h 24"/>
                  <a:gd name="T10" fmla="*/ 18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5 h 24"/>
                  <a:gd name="T32" fmla="*/ 8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8" name="Freeform 643"/>
              <p:cNvSpPr>
                <a:spLocks/>
              </p:cNvSpPr>
              <p:nvPr/>
            </p:nvSpPr>
            <p:spPr bwMode="auto">
              <a:xfrm>
                <a:off x="1093" y="2209"/>
                <a:ext cx="20" cy="19"/>
              </a:xfrm>
              <a:custGeom>
                <a:avLst/>
                <a:gdLst>
                  <a:gd name="T0" fmla="*/ 7 w 24"/>
                  <a:gd name="T1" fmla="*/ 16 h 22"/>
                  <a:gd name="T2" fmla="*/ 11 w 24"/>
                  <a:gd name="T3" fmla="*/ 16 h 22"/>
                  <a:gd name="T4" fmla="*/ 14 w 24"/>
                  <a:gd name="T5" fmla="*/ 15 h 22"/>
                  <a:gd name="T6" fmla="*/ 15 w 24"/>
                  <a:gd name="T7" fmla="*/ 12 h 22"/>
                  <a:gd name="T8" fmla="*/ 17 w 24"/>
                  <a:gd name="T9" fmla="*/ 9 h 22"/>
                  <a:gd name="T10" fmla="*/ 15 w 24"/>
                  <a:gd name="T11" fmla="*/ 4 h 22"/>
                  <a:gd name="T12" fmla="*/ 15 w 24"/>
                  <a:gd name="T13" fmla="*/ 2 h 22"/>
                  <a:gd name="T14" fmla="*/ 13 w 24"/>
                  <a:gd name="T15" fmla="*/ 0 h 22"/>
                  <a:gd name="T16" fmla="*/ 8 w 24"/>
                  <a:gd name="T17" fmla="*/ 0 h 22"/>
                  <a:gd name="T18" fmla="*/ 6 w 24"/>
                  <a:gd name="T19" fmla="*/ 0 h 22"/>
                  <a:gd name="T20" fmla="*/ 3 w 24"/>
                  <a:gd name="T21" fmla="*/ 2 h 22"/>
                  <a:gd name="T22" fmla="*/ 2 w 24"/>
                  <a:gd name="T23" fmla="*/ 4 h 22"/>
                  <a:gd name="T24" fmla="*/ 0 w 24"/>
                  <a:gd name="T25" fmla="*/ 9 h 22"/>
                  <a:gd name="T26" fmla="*/ 0 w 24"/>
                  <a:gd name="T27" fmla="*/ 12 h 22"/>
                  <a:gd name="T28" fmla="*/ 2 w 24"/>
                  <a:gd name="T29" fmla="*/ 15 h 22"/>
                  <a:gd name="T30" fmla="*/ 4 w 24"/>
                  <a:gd name="T31" fmla="*/ 16 h 22"/>
                  <a:gd name="T32" fmla="*/ 7 w 24"/>
                  <a:gd name="T33" fmla="*/ 16 h 2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2">
                    <a:moveTo>
                      <a:pt x="10" y="22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6"/>
                    </a:lnTo>
                    <a:lnTo>
                      <a:pt x="22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09" name="Freeform 644"/>
              <p:cNvSpPr>
                <a:spLocks/>
              </p:cNvSpPr>
              <p:nvPr/>
            </p:nvSpPr>
            <p:spPr bwMode="auto">
              <a:xfrm>
                <a:off x="1091" y="2176"/>
                <a:ext cx="19" cy="20"/>
              </a:xfrm>
              <a:custGeom>
                <a:avLst/>
                <a:gdLst>
                  <a:gd name="T0" fmla="*/ 8 w 22"/>
                  <a:gd name="T1" fmla="*/ 17 h 23"/>
                  <a:gd name="T2" fmla="*/ 12 w 22"/>
                  <a:gd name="T3" fmla="*/ 16 h 23"/>
                  <a:gd name="T4" fmla="*/ 15 w 22"/>
                  <a:gd name="T5" fmla="*/ 15 h 23"/>
                  <a:gd name="T6" fmla="*/ 16 w 22"/>
                  <a:gd name="T7" fmla="*/ 11 h 23"/>
                  <a:gd name="T8" fmla="*/ 16 w 22"/>
                  <a:gd name="T9" fmla="*/ 9 h 23"/>
                  <a:gd name="T10" fmla="*/ 16 w 22"/>
                  <a:gd name="T11" fmla="*/ 5 h 23"/>
                  <a:gd name="T12" fmla="*/ 15 w 22"/>
                  <a:gd name="T13" fmla="*/ 3 h 23"/>
                  <a:gd name="T14" fmla="*/ 14 w 22"/>
                  <a:gd name="T15" fmla="*/ 0 h 23"/>
                  <a:gd name="T16" fmla="*/ 9 w 22"/>
                  <a:gd name="T17" fmla="*/ 0 h 23"/>
                  <a:gd name="T18" fmla="*/ 6 w 22"/>
                  <a:gd name="T19" fmla="*/ 0 h 23"/>
                  <a:gd name="T20" fmla="*/ 3 w 22"/>
                  <a:gd name="T21" fmla="*/ 3 h 23"/>
                  <a:gd name="T22" fmla="*/ 2 w 22"/>
                  <a:gd name="T23" fmla="*/ 5 h 23"/>
                  <a:gd name="T24" fmla="*/ 0 w 22"/>
                  <a:gd name="T25" fmla="*/ 9 h 23"/>
                  <a:gd name="T26" fmla="*/ 0 w 22"/>
                  <a:gd name="T27" fmla="*/ 11 h 23"/>
                  <a:gd name="T28" fmla="*/ 2 w 22"/>
                  <a:gd name="T29" fmla="*/ 15 h 23"/>
                  <a:gd name="T30" fmla="*/ 4 w 22"/>
                  <a:gd name="T31" fmla="*/ 16 h 23"/>
                  <a:gd name="T32" fmla="*/ 8 w 22"/>
                  <a:gd name="T33" fmla="*/ 17 h 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3">
                    <a:moveTo>
                      <a:pt x="10" y="23"/>
                    </a:moveTo>
                    <a:lnTo>
                      <a:pt x="16" y="21"/>
                    </a:lnTo>
                    <a:lnTo>
                      <a:pt x="20" y="19"/>
                    </a:lnTo>
                    <a:lnTo>
                      <a:pt x="22" y="15"/>
                    </a:lnTo>
                    <a:lnTo>
                      <a:pt x="22" y="11"/>
                    </a:lnTo>
                    <a:lnTo>
                      <a:pt x="22" y="7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7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2" y="19"/>
                    </a:lnTo>
                    <a:lnTo>
                      <a:pt x="6" y="21"/>
                    </a:lnTo>
                    <a:lnTo>
                      <a:pt x="10" y="2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0" name="Freeform 645"/>
              <p:cNvSpPr>
                <a:spLocks/>
              </p:cNvSpPr>
              <p:nvPr/>
            </p:nvSpPr>
            <p:spPr bwMode="auto">
              <a:xfrm>
                <a:off x="1039" y="2050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4 h 24"/>
                  <a:gd name="T12" fmla="*/ 17 w 24"/>
                  <a:gd name="T13" fmla="*/ 2 h 24"/>
                  <a:gd name="T14" fmla="*/ 14 w 24"/>
                  <a:gd name="T15" fmla="*/ 0 h 24"/>
                  <a:gd name="T16" fmla="*/ 11 w 24"/>
                  <a:gd name="T17" fmla="*/ 0 h 24"/>
                  <a:gd name="T18" fmla="*/ 6 w 24"/>
                  <a:gd name="T19" fmla="*/ 0 h 24"/>
                  <a:gd name="T20" fmla="*/ 4 w 24"/>
                  <a:gd name="T21" fmla="*/ 2 h 24"/>
                  <a:gd name="T22" fmla="*/ 2 w 24"/>
                  <a:gd name="T23" fmla="*/ 4 h 24"/>
                  <a:gd name="T24" fmla="*/ 0 w 24"/>
                  <a:gd name="T25" fmla="*/ 10 h 24"/>
                  <a:gd name="T26" fmla="*/ 2 w 24"/>
                  <a:gd name="T27" fmla="*/ 12 h 24"/>
                  <a:gd name="T28" fmla="*/ 4 w 24"/>
                  <a:gd name="T29" fmla="*/ 16 h 24"/>
                  <a:gd name="T30" fmla="*/ 4 w 24"/>
                  <a:gd name="T31" fmla="*/ 17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6"/>
                    </a:lnTo>
                    <a:lnTo>
                      <a:pt x="22" y="2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4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1" name="Freeform 646"/>
              <p:cNvSpPr>
                <a:spLocks/>
              </p:cNvSpPr>
              <p:nvPr/>
            </p:nvSpPr>
            <p:spPr bwMode="auto">
              <a:xfrm>
                <a:off x="1051" y="2014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7 w 24"/>
                  <a:gd name="T11" fmla="*/ 6 h 24"/>
                  <a:gd name="T12" fmla="*/ 16 w 24"/>
                  <a:gd name="T13" fmla="*/ 4 h 24"/>
                  <a:gd name="T14" fmla="*/ 14 w 24"/>
                  <a:gd name="T15" fmla="*/ 0 h 24"/>
                  <a:gd name="T16" fmla="*/ 10 w 24"/>
                  <a:gd name="T17" fmla="*/ 0 h 24"/>
                  <a:gd name="T18" fmla="*/ 6 w 24"/>
                  <a:gd name="T19" fmla="*/ 0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2" name="Freeform 647"/>
              <p:cNvSpPr>
                <a:spLocks/>
              </p:cNvSpPr>
              <p:nvPr/>
            </p:nvSpPr>
            <p:spPr bwMode="auto">
              <a:xfrm>
                <a:off x="1065" y="2035"/>
                <a:ext cx="19" cy="20"/>
              </a:xfrm>
              <a:custGeom>
                <a:avLst/>
                <a:gdLst>
                  <a:gd name="T0" fmla="*/ 8 w 22"/>
                  <a:gd name="T1" fmla="*/ 17 h 24"/>
                  <a:gd name="T2" fmla="*/ 10 w 22"/>
                  <a:gd name="T3" fmla="*/ 15 h 24"/>
                  <a:gd name="T4" fmla="*/ 14 w 22"/>
                  <a:gd name="T5" fmla="*/ 14 h 24"/>
                  <a:gd name="T6" fmla="*/ 16 w 22"/>
                  <a:gd name="T7" fmla="*/ 11 h 24"/>
                  <a:gd name="T8" fmla="*/ 16 w 22"/>
                  <a:gd name="T9" fmla="*/ 8 h 24"/>
                  <a:gd name="T10" fmla="*/ 16 w 22"/>
                  <a:gd name="T11" fmla="*/ 6 h 24"/>
                  <a:gd name="T12" fmla="*/ 15 w 22"/>
                  <a:gd name="T13" fmla="*/ 3 h 24"/>
                  <a:gd name="T14" fmla="*/ 12 w 22"/>
                  <a:gd name="T15" fmla="*/ 0 h 24"/>
                  <a:gd name="T16" fmla="*/ 9 w 22"/>
                  <a:gd name="T17" fmla="*/ 0 h 24"/>
                  <a:gd name="T18" fmla="*/ 4 w 22"/>
                  <a:gd name="T19" fmla="*/ 0 h 24"/>
                  <a:gd name="T20" fmla="*/ 3 w 22"/>
                  <a:gd name="T21" fmla="*/ 3 h 24"/>
                  <a:gd name="T22" fmla="*/ 0 w 22"/>
                  <a:gd name="T23" fmla="*/ 6 h 24"/>
                  <a:gd name="T24" fmla="*/ 0 w 22"/>
                  <a:gd name="T25" fmla="*/ 8 h 24"/>
                  <a:gd name="T26" fmla="*/ 0 w 22"/>
                  <a:gd name="T27" fmla="*/ 11 h 24"/>
                  <a:gd name="T28" fmla="*/ 2 w 22"/>
                  <a:gd name="T29" fmla="*/ 14 h 24"/>
                  <a:gd name="T30" fmla="*/ 3 w 22"/>
                  <a:gd name="T31" fmla="*/ 15 h 24"/>
                  <a:gd name="T32" fmla="*/ 8 w 22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4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3" name="Freeform 648"/>
              <p:cNvSpPr>
                <a:spLocks/>
              </p:cNvSpPr>
              <p:nvPr/>
            </p:nvSpPr>
            <p:spPr bwMode="auto">
              <a:xfrm>
                <a:off x="1038" y="2076"/>
                <a:ext cx="20" cy="21"/>
              </a:xfrm>
              <a:custGeom>
                <a:avLst/>
                <a:gdLst>
                  <a:gd name="T0" fmla="*/ 8 w 24"/>
                  <a:gd name="T1" fmla="*/ 18 h 24"/>
                  <a:gd name="T2" fmla="*/ 11 w 24"/>
                  <a:gd name="T3" fmla="*/ 17 h 24"/>
                  <a:gd name="T4" fmla="*/ 14 w 24"/>
                  <a:gd name="T5" fmla="*/ 16 h 24"/>
                  <a:gd name="T6" fmla="*/ 15 w 24"/>
                  <a:gd name="T7" fmla="*/ 12 h 24"/>
                  <a:gd name="T8" fmla="*/ 17 w 24"/>
                  <a:gd name="T9" fmla="*/ 10 h 24"/>
                  <a:gd name="T10" fmla="*/ 17 w 24"/>
                  <a:gd name="T11" fmla="*/ 6 h 24"/>
                  <a:gd name="T12" fmla="*/ 15 w 24"/>
                  <a:gd name="T13" fmla="*/ 4 h 24"/>
                  <a:gd name="T14" fmla="*/ 13 w 24"/>
                  <a:gd name="T15" fmla="*/ 0 h 24"/>
                  <a:gd name="T16" fmla="*/ 10 w 24"/>
                  <a:gd name="T17" fmla="*/ 0 h 24"/>
                  <a:gd name="T18" fmla="*/ 6 w 24"/>
                  <a:gd name="T19" fmla="*/ 0 h 24"/>
                  <a:gd name="T20" fmla="*/ 3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4" name="Freeform 649"/>
              <p:cNvSpPr>
                <a:spLocks/>
              </p:cNvSpPr>
              <p:nvPr/>
            </p:nvSpPr>
            <p:spPr bwMode="auto">
              <a:xfrm>
                <a:off x="993" y="2057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7 w 24"/>
                  <a:gd name="T11" fmla="*/ 6 h 24"/>
                  <a:gd name="T12" fmla="*/ 17 w 24"/>
                  <a:gd name="T13" fmla="*/ 4 h 24"/>
                  <a:gd name="T14" fmla="*/ 14 w 24"/>
                  <a:gd name="T15" fmla="*/ 0 h 24"/>
                  <a:gd name="T16" fmla="*/ 10 w 24"/>
                  <a:gd name="T17" fmla="*/ 0 h 24"/>
                  <a:gd name="T18" fmla="*/ 6 w 24"/>
                  <a:gd name="T19" fmla="*/ 0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5" name="Freeform 650"/>
              <p:cNvSpPr>
                <a:spLocks/>
              </p:cNvSpPr>
              <p:nvPr/>
            </p:nvSpPr>
            <p:spPr bwMode="auto">
              <a:xfrm>
                <a:off x="967" y="2016"/>
                <a:ext cx="19" cy="20"/>
              </a:xfrm>
              <a:custGeom>
                <a:avLst/>
                <a:gdLst>
                  <a:gd name="T0" fmla="*/ 8 w 22"/>
                  <a:gd name="T1" fmla="*/ 17 h 24"/>
                  <a:gd name="T2" fmla="*/ 12 w 22"/>
                  <a:gd name="T3" fmla="*/ 15 h 24"/>
                  <a:gd name="T4" fmla="*/ 14 w 22"/>
                  <a:gd name="T5" fmla="*/ 14 h 24"/>
                  <a:gd name="T6" fmla="*/ 16 w 22"/>
                  <a:gd name="T7" fmla="*/ 11 h 24"/>
                  <a:gd name="T8" fmla="*/ 16 w 22"/>
                  <a:gd name="T9" fmla="*/ 8 h 24"/>
                  <a:gd name="T10" fmla="*/ 16 w 22"/>
                  <a:gd name="T11" fmla="*/ 6 h 24"/>
                  <a:gd name="T12" fmla="*/ 15 w 22"/>
                  <a:gd name="T13" fmla="*/ 3 h 24"/>
                  <a:gd name="T14" fmla="*/ 14 w 22"/>
                  <a:gd name="T15" fmla="*/ 0 h 24"/>
                  <a:gd name="T16" fmla="*/ 9 w 22"/>
                  <a:gd name="T17" fmla="*/ 0 h 24"/>
                  <a:gd name="T18" fmla="*/ 6 w 22"/>
                  <a:gd name="T19" fmla="*/ 0 h 24"/>
                  <a:gd name="T20" fmla="*/ 3 w 22"/>
                  <a:gd name="T21" fmla="*/ 3 h 24"/>
                  <a:gd name="T22" fmla="*/ 0 w 22"/>
                  <a:gd name="T23" fmla="*/ 6 h 24"/>
                  <a:gd name="T24" fmla="*/ 0 w 22"/>
                  <a:gd name="T25" fmla="*/ 8 h 24"/>
                  <a:gd name="T26" fmla="*/ 0 w 22"/>
                  <a:gd name="T27" fmla="*/ 11 h 24"/>
                  <a:gd name="T28" fmla="*/ 2 w 22"/>
                  <a:gd name="T29" fmla="*/ 14 h 24"/>
                  <a:gd name="T30" fmla="*/ 4 w 22"/>
                  <a:gd name="T31" fmla="*/ 15 h 24"/>
                  <a:gd name="T32" fmla="*/ 8 w 22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6" name="Freeform 651"/>
              <p:cNvSpPr>
                <a:spLocks/>
              </p:cNvSpPr>
              <p:nvPr/>
            </p:nvSpPr>
            <p:spPr bwMode="auto">
              <a:xfrm>
                <a:off x="919" y="2017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4 w 24"/>
                  <a:gd name="T29" fmla="*/ 16 h 24"/>
                  <a:gd name="T30" fmla="*/ 4 w 24"/>
                  <a:gd name="T31" fmla="*/ 17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4" y="20"/>
                    </a:lnTo>
                    <a:lnTo>
                      <a:pt x="6" y="22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7" name="Freeform 652"/>
              <p:cNvSpPr>
                <a:spLocks/>
              </p:cNvSpPr>
              <p:nvPr/>
            </p:nvSpPr>
            <p:spPr bwMode="auto">
              <a:xfrm>
                <a:off x="938" y="2043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8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2 w 24"/>
                  <a:gd name="T29" fmla="*/ 16 h 24"/>
                  <a:gd name="T30" fmla="*/ 4 w 24"/>
                  <a:gd name="T31" fmla="*/ 18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8" name="Freeform 653"/>
              <p:cNvSpPr>
                <a:spLocks/>
              </p:cNvSpPr>
              <p:nvPr/>
            </p:nvSpPr>
            <p:spPr bwMode="auto">
              <a:xfrm>
                <a:off x="965" y="2074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0 w 22"/>
                  <a:gd name="T3" fmla="*/ 17 h 24"/>
                  <a:gd name="T4" fmla="*/ 14 w 22"/>
                  <a:gd name="T5" fmla="*/ 16 h 24"/>
                  <a:gd name="T6" fmla="*/ 16 w 22"/>
                  <a:gd name="T7" fmla="*/ 12 h 24"/>
                  <a:gd name="T8" fmla="*/ 16 w 22"/>
                  <a:gd name="T9" fmla="*/ 10 h 24"/>
                  <a:gd name="T10" fmla="*/ 16 w 22"/>
                  <a:gd name="T11" fmla="*/ 6 h 24"/>
                  <a:gd name="T12" fmla="*/ 15 w 22"/>
                  <a:gd name="T13" fmla="*/ 4 h 24"/>
                  <a:gd name="T14" fmla="*/ 14 w 22"/>
                  <a:gd name="T15" fmla="*/ 0 h 24"/>
                  <a:gd name="T16" fmla="*/ 9 w 22"/>
                  <a:gd name="T17" fmla="*/ 0 h 24"/>
                  <a:gd name="T18" fmla="*/ 4 w 22"/>
                  <a:gd name="T19" fmla="*/ 0 h 24"/>
                  <a:gd name="T20" fmla="*/ 3 w 22"/>
                  <a:gd name="T21" fmla="*/ 4 h 24"/>
                  <a:gd name="T22" fmla="*/ 0 w 22"/>
                  <a:gd name="T23" fmla="*/ 6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3 w 22"/>
                  <a:gd name="T31" fmla="*/ 17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4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19" name="Freeform 654"/>
              <p:cNvSpPr>
                <a:spLocks/>
              </p:cNvSpPr>
              <p:nvPr/>
            </p:nvSpPr>
            <p:spPr bwMode="auto">
              <a:xfrm>
                <a:off x="941" y="2081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0 w 22"/>
                  <a:gd name="T3" fmla="*/ 18 h 24"/>
                  <a:gd name="T4" fmla="*/ 14 w 22"/>
                  <a:gd name="T5" fmla="*/ 16 h 24"/>
                  <a:gd name="T6" fmla="*/ 15 w 22"/>
                  <a:gd name="T7" fmla="*/ 12 h 24"/>
                  <a:gd name="T8" fmla="*/ 16 w 22"/>
                  <a:gd name="T9" fmla="*/ 10 h 24"/>
                  <a:gd name="T10" fmla="*/ 16 w 22"/>
                  <a:gd name="T11" fmla="*/ 6 h 24"/>
                  <a:gd name="T12" fmla="*/ 15 w 22"/>
                  <a:gd name="T13" fmla="*/ 4 h 24"/>
                  <a:gd name="T14" fmla="*/ 12 w 22"/>
                  <a:gd name="T15" fmla="*/ 2 h 24"/>
                  <a:gd name="T16" fmla="*/ 9 w 22"/>
                  <a:gd name="T17" fmla="*/ 0 h 24"/>
                  <a:gd name="T18" fmla="*/ 4 w 22"/>
                  <a:gd name="T19" fmla="*/ 2 h 24"/>
                  <a:gd name="T20" fmla="*/ 2 w 22"/>
                  <a:gd name="T21" fmla="*/ 4 h 24"/>
                  <a:gd name="T22" fmla="*/ 0 w 22"/>
                  <a:gd name="T23" fmla="*/ 6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3 w 22"/>
                  <a:gd name="T31" fmla="*/ 18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4" y="24"/>
                    </a:lnTo>
                    <a:lnTo>
                      <a:pt x="18" y="20"/>
                    </a:lnTo>
                    <a:lnTo>
                      <a:pt x="20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0" name="Freeform 655"/>
              <p:cNvSpPr>
                <a:spLocks/>
              </p:cNvSpPr>
              <p:nvPr/>
            </p:nvSpPr>
            <p:spPr bwMode="auto">
              <a:xfrm>
                <a:off x="946" y="2114"/>
                <a:ext cx="19" cy="20"/>
              </a:xfrm>
              <a:custGeom>
                <a:avLst/>
                <a:gdLst>
                  <a:gd name="T0" fmla="*/ 8 w 22"/>
                  <a:gd name="T1" fmla="*/ 17 h 24"/>
                  <a:gd name="T2" fmla="*/ 12 w 22"/>
                  <a:gd name="T3" fmla="*/ 15 h 24"/>
                  <a:gd name="T4" fmla="*/ 14 w 22"/>
                  <a:gd name="T5" fmla="*/ 14 h 24"/>
                  <a:gd name="T6" fmla="*/ 16 w 22"/>
                  <a:gd name="T7" fmla="*/ 11 h 24"/>
                  <a:gd name="T8" fmla="*/ 16 w 22"/>
                  <a:gd name="T9" fmla="*/ 8 h 24"/>
                  <a:gd name="T10" fmla="*/ 16 w 22"/>
                  <a:gd name="T11" fmla="*/ 6 h 24"/>
                  <a:gd name="T12" fmla="*/ 15 w 22"/>
                  <a:gd name="T13" fmla="*/ 3 h 24"/>
                  <a:gd name="T14" fmla="*/ 14 w 22"/>
                  <a:gd name="T15" fmla="*/ 0 h 24"/>
                  <a:gd name="T16" fmla="*/ 9 w 22"/>
                  <a:gd name="T17" fmla="*/ 0 h 24"/>
                  <a:gd name="T18" fmla="*/ 6 w 22"/>
                  <a:gd name="T19" fmla="*/ 0 h 24"/>
                  <a:gd name="T20" fmla="*/ 3 w 22"/>
                  <a:gd name="T21" fmla="*/ 3 h 24"/>
                  <a:gd name="T22" fmla="*/ 0 w 22"/>
                  <a:gd name="T23" fmla="*/ 6 h 24"/>
                  <a:gd name="T24" fmla="*/ 0 w 22"/>
                  <a:gd name="T25" fmla="*/ 8 h 24"/>
                  <a:gd name="T26" fmla="*/ 0 w 22"/>
                  <a:gd name="T27" fmla="*/ 11 h 24"/>
                  <a:gd name="T28" fmla="*/ 2 w 22"/>
                  <a:gd name="T29" fmla="*/ 14 h 24"/>
                  <a:gd name="T30" fmla="*/ 4 w 22"/>
                  <a:gd name="T31" fmla="*/ 15 h 24"/>
                  <a:gd name="T32" fmla="*/ 8 w 22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18" y="20"/>
                    </a:lnTo>
                    <a:lnTo>
                      <a:pt x="22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1" name="Freeform 656"/>
              <p:cNvSpPr>
                <a:spLocks/>
              </p:cNvSpPr>
              <p:nvPr/>
            </p:nvSpPr>
            <p:spPr bwMode="auto">
              <a:xfrm>
                <a:off x="912" y="2100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8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7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8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2" name="Freeform 657"/>
              <p:cNvSpPr>
                <a:spLocks/>
              </p:cNvSpPr>
              <p:nvPr/>
            </p:nvSpPr>
            <p:spPr bwMode="auto">
              <a:xfrm>
                <a:off x="895" y="2121"/>
                <a:ext cx="20" cy="20"/>
              </a:xfrm>
              <a:custGeom>
                <a:avLst/>
                <a:gdLst>
                  <a:gd name="T0" fmla="*/ 7 w 24"/>
                  <a:gd name="T1" fmla="*/ 17 h 24"/>
                  <a:gd name="T2" fmla="*/ 11 w 24"/>
                  <a:gd name="T3" fmla="*/ 17 h 24"/>
                  <a:gd name="T4" fmla="*/ 14 w 24"/>
                  <a:gd name="T5" fmla="*/ 14 h 24"/>
                  <a:gd name="T6" fmla="*/ 15 w 24"/>
                  <a:gd name="T7" fmla="*/ 11 h 24"/>
                  <a:gd name="T8" fmla="*/ 17 w 24"/>
                  <a:gd name="T9" fmla="*/ 8 h 24"/>
                  <a:gd name="T10" fmla="*/ 17 w 24"/>
                  <a:gd name="T11" fmla="*/ 6 h 24"/>
                  <a:gd name="T12" fmla="*/ 15 w 24"/>
                  <a:gd name="T13" fmla="*/ 3 h 24"/>
                  <a:gd name="T14" fmla="*/ 13 w 24"/>
                  <a:gd name="T15" fmla="*/ 2 h 24"/>
                  <a:gd name="T16" fmla="*/ 10 w 24"/>
                  <a:gd name="T17" fmla="*/ 0 h 24"/>
                  <a:gd name="T18" fmla="*/ 6 w 24"/>
                  <a:gd name="T19" fmla="*/ 2 h 24"/>
                  <a:gd name="T20" fmla="*/ 3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0 w 24"/>
                  <a:gd name="T27" fmla="*/ 11 h 24"/>
                  <a:gd name="T28" fmla="*/ 2 w 24"/>
                  <a:gd name="T29" fmla="*/ 14 h 24"/>
                  <a:gd name="T30" fmla="*/ 4 w 24"/>
                  <a:gd name="T31" fmla="*/ 17 h 24"/>
                  <a:gd name="T32" fmla="*/ 7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3" name="Freeform 658"/>
              <p:cNvSpPr>
                <a:spLocks/>
              </p:cNvSpPr>
              <p:nvPr/>
            </p:nvSpPr>
            <p:spPr bwMode="auto">
              <a:xfrm>
                <a:off x="874" y="2079"/>
                <a:ext cx="21" cy="21"/>
              </a:xfrm>
              <a:custGeom>
                <a:avLst/>
                <a:gdLst>
                  <a:gd name="T0" fmla="*/ 8 w 24"/>
                  <a:gd name="T1" fmla="*/ 18 h 24"/>
                  <a:gd name="T2" fmla="*/ 12 w 24"/>
                  <a:gd name="T3" fmla="*/ 17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0 w 24"/>
                  <a:gd name="T27" fmla="*/ 12 h 24"/>
                  <a:gd name="T28" fmla="*/ 2 w 24"/>
                  <a:gd name="T29" fmla="*/ 16 h 24"/>
                  <a:gd name="T30" fmla="*/ 4 w 24"/>
                  <a:gd name="T31" fmla="*/ 17 h 24"/>
                  <a:gd name="T32" fmla="*/ 8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0" y="24"/>
                    </a:moveTo>
                    <a:lnTo>
                      <a:pt x="16" y="22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6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4" name="Freeform 659"/>
              <p:cNvSpPr>
                <a:spLocks/>
              </p:cNvSpPr>
              <p:nvPr/>
            </p:nvSpPr>
            <p:spPr bwMode="auto">
              <a:xfrm>
                <a:off x="933" y="2179"/>
                <a:ext cx="20" cy="20"/>
              </a:xfrm>
              <a:custGeom>
                <a:avLst/>
                <a:gdLst>
                  <a:gd name="T0" fmla="*/ 7 w 24"/>
                  <a:gd name="T1" fmla="*/ 17 h 23"/>
                  <a:gd name="T2" fmla="*/ 11 w 24"/>
                  <a:gd name="T3" fmla="*/ 16 h 23"/>
                  <a:gd name="T4" fmla="*/ 14 w 24"/>
                  <a:gd name="T5" fmla="*/ 15 h 23"/>
                  <a:gd name="T6" fmla="*/ 15 w 24"/>
                  <a:gd name="T7" fmla="*/ 11 h 23"/>
                  <a:gd name="T8" fmla="*/ 17 w 24"/>
                  <a:gd name="T9" fmla="*/ 9 h 23"/>
                  <a:gd name="T10" fmla="*/ 15 w 24"/>
                  <a:gd name="T11" fmla="*/ 5 h 23"/>
                  <a:gd name="T12" fmla="*/ 15 w 24"/>
                  <a:gd name="T13" fmla="*/ 3 h 23"/>
                  <a:gd name="T14" fmla="*/ 13 w 24"/>
                  <a:gd name="T15" fmla="*/ 1 h 23"/>
                  <a:gd name="T16" fmla="*/ 8 w 24"/>
                  <a:gd name="T17" fmla="*/ 0 h 23"/>
                  <a:gd name="T18" fmla="*/ 6 w 24"/>
                  <a:gd name="T19" fmla="*/ 1 h 23"/>
                  <a:gd name="T20" fmla="*/ 3 w 24"/>
                  <a:gd name="T21" fmla="*/ 3 h 23"/>
                  <a:gd name="T22" fmla="*/ 2 w 24"/>
                  <a:gd name="T23" fmla="*/ 5 h 23"/>
                  <a:gd name="T24" fmla="*/ 0 w 24"/>
                  <a:gd name="T25" fmla="*/ 9 h 23"/>
                  <a:gd name="T26" fmla="*/ 0 w 24"/>
                  <a:gd name="T27" fmla="*/ 11 h 23"/>
                  <a:gd name="T28" fmla="*/ 2 w 24"/>
                  <a:gd name="T29" fmla="*/ 15 h 23"/>
                  <a:gd name="T30" fmla="*/ 4 w 24"/>
                  <a:gd name="T31" fmla="*/ 16 h 23"/>
                  <a:gd name="T32" fmla="*/ 7 w 24"/>
                  <a:gd name="T33" fmla="*/ 17 h 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3">
                    <a:moveTo>
                      <a:pt x="10" y="23"/>
                    </a:moveTo>
                    <a:lnTo>
                      <a:pt x="16" y="21"/>
                    </a:lnTo>
                    <a:lnTo>
                      <a:pt x="20" y="19"/>
                    </a:lnTo>
                    <a:lnTo>
                      <a:pt x="22" y="15"/>
                    </a:lnTo>
                    <a:lnTo>
                      <a:pt x="24" y="11"/>
                    </a:lnTo>
                    <a:lnTo>
                      <a:pt x="22" y="7"/>
                    </a:lnTo>
                    <a:lnTo>
                      <a:pt x="22" y="3"/>
                    </a:lnTo>
                    <a:lnTo>
                      <a:pt x="18" y="1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2" y="7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2" y="19"/>
                    </a:lnTo>
                    <a:lnTo>
                      <a:pt x="6" y="21"/>
                    </a:lnTo>
                    <a:lnTo>
                      <a:pt x="10" y="2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5" name="Freeform 660"/>
              <p:cNvSpPr>
                <a:spLocks/>
              </p:cNvSpPr>
              <p:nvPr/>
            </p:nvSpPr>
            <p:spPr bwMode="auto">
              <a:xfrm>
                <a:off x="938" y="2147"/>
                <a:ext cx="21" cy="20"/>
              </a:xfrm>
              <a:custGeom>
                <a:avLst/>
                <a:gdLst>
                  <a:gd name="T0" fmla="*/ 10 w 24"/>
                  <a:gd name="T1" fmla="*/ 17 h 24"/>
                  <a:gd name="T2" fmla="*/ 12 w 24"/>
                  <a:gd name="T3" fmla="*/ 17 h 24"/>
                  <a:gd name="T4" fmla="*/ 16 w 24"/>
                  <a:gd name="T5" fmla="*/ 15 h 24"/>
                  <a:gd name="T6" fmla="*/ 17 w 24"/>
                  <a:gd name="T7" fmla="*/ 13 h 24"/>
                  <a:gd name="T8" fmla="*/ 18 w 24"/>
                  <a:gd name="T9" fmla="*/ 8 h 24"/>
                  <a:gd name="T10" fmla="*/ 18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2 w 24"/>
                  <a:gd name="T27" fmla="*/ 13 h 24"/>
                  <a:gd name="T28" fmla="*/ 2 w 24"/>
                  <a:gd name="T29" fmla="*/ 15 h 24"/>
                  <a:gd name="T30" fmla="*/ 4 w 24"/>
                  <a:gd name="T31" fmla="*/ 17 h 24"/>
                  <a:gd name="T32" fmla="*/ 10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2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8"/>
                    </a:lnTo>
                    <a:lnTo>
                      <a:pt x="2" y="22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6" name="Freeform 661"/>
              <p:cNvSpPr>
                <a:spLocks/>
              </p:cNvSpPr>
              <p:nvPr/>
            </p:nvSpPr>
            <p:spPr bwMode="auto">
              <a:xfrm>
                <a:off x="977" y="2147"/>
                <a:ext cx="21" cy="20"/>
              </a:xfrm>
              <a:custGeom>
                <a:avLst/>
                <a:gdLst>
                  <a:gd name="T0" fmla="*/ 10 w 24"/>
                  <a:gd name="T1" fmla="*/ 17 h 24"/>
                  <a:gd name="T2" fmla="*/ 12 w 24"/>
                  <a:gd name="T3" fmla="*/ 17 h 24"/>
                  <a:gd name="T4" fmla="*/ 16 w 24"/>
                  <a:gd name="T5" fmla="*/ 15 h 24"/>
                  <a:gd name="T6" fmla="*/ 17 w 24"/>
                  <a:gd name="T7" fmla="*/ 13 h 24"/>
                  <a:gd name="T8" fmla="*/ 18 w 24"/>
                  <a:gd name="T9" fmla="*/ 8 h 24"/>
                  <a:gd name="T10" fmla="*/ 18 w 24"/>
                  <a:gd name="T11" fmla="*/ 6 h 24"/>
                  <a:gd name="T12" fmla="*/ 17 w 24"/>
                  <a:gd name="T13" fmla="*/ 3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3 h 24"/>
                  <a:gd name="T22" fmla="*/ 2 w 24"/>
                  <a:gd name="T23" fmla="*/ 6 h 24"/>
                  <a:gd name="T24" fmla="*/ 0 w 24"/>
                  <a:gd name="T25" fmla="*/ 8 h 24"/>
                  <a:gd name="T26" fmla="*/ 2 w 24"/>
                  <a:gd name="T27" fmla="*/ 13 h 24"/>
                  <a:gd name="T28" fmla="*/ 2 w 24"/>
                  <a:gd name="T29" fmla="*/ 15 h 24"/>
                  <a:gd name="T30" fmla="*/ 4 w 24"/>
                  <a:gd name="T31" fmla="*/ 17 h 24"/>
                  <a:gd name="T32" fmla="*/ 10 w 24"/>
                  <a:gd name="T33" fmla="*/ 17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2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8"/>
                    </a:lnTo>
                    <a:lnTo>
                      <a:pt x="2" y="22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7" name="Freeform 662"/>
              <p:cNvSpPr>
                <a:spLocks/>
              </p:cNvSpPr>
              <p:nvPr/>
            </p:nvSpPr>
            <p:spPr bwMode="auto">
              <a:xfrm>
                <a:off x="955" y="2178"/>
                <a:ext cx="21" cy="19"/>
              </a:xfrm>
              <a:custGeom>
                <a:avLst/>
                <a:gdLst>
                  <a:gd name="T0" fmla="*/ 8 w 24"/>
                  <a:gd name="T1" fmla="*/ 16 h 23"/>
                  <a:gd name="T2" fmla="*/ 12 w 24"/>
                  <a:gd name="T3" fmla="*/ 14 h 23"/>
                  <a:gd name="T4" fmla="*/ 16 w 24"/>
                  <a:gd name="T5" fmla="*/ 13 h 23"/>
                  <a:gd name="T6" fmla="*/ 17 w 24"/>
                  <a:gd name="T7" fmla="*/ 10 h 23"/>
                  <a:gd name="T8" fmla="*/ 18 w 24"/>
                  <a:gd name="T9" fmla="*/ 7 h 23"/>
                  <a:gd name="T10" fmla="*/ 18 w 24"/>
                  <a:gd name="T11" fmla="*/ 5 h 23"/>
                  <a:gd name="T12" fmla="*/ 17 w 24"/>
                  <a:gd name="T13" fmla="*/ 2 h 23"/>
                  <a:gd name="T14" fmla="*/ 14 w 24"/>
                  <a:gd name="T15" fmla="*/ 0 h 23"/>
                  <a:gd name="T16" fmla="*/ 11 w 24"/>
                  <a:gd name="T17" fmla="*/ 0 h 23"/>
                  <a:gd name="T18" fmla="*/ 6 w 24"/>
                  <a:gd name="T19" fmla="*/ 0 h 23"/>
                  <a:gd name="T20" fmla="*/ 4 w 24"/>
                  <a:gd name="T21" fmla="*/ 2 h 23"/>
                  <a:gd name="T22" fmla="*/ 2 w 24"/>
                  <a:gd name="T23" fmla="*/ 5 h 23"/>
                  <a:gd name="T24" fmla="*/ 0 w 24"/>
                  <a:gd name="T25" fmla="*/ 7 h 23"/>
                  <a:gd name="T26" fmla="*/ 0 w 24"/>
                  <a:gd name="T27" fmla="*/ 10 h 23"/>
                  <a:gd name="T28" fmla="*/ 2 w 24"/>
                  <a:gd name="T29" fmla="*/ 13 h 23"/>
                  <a:gd name="T30" fmla="*/ 4 w 24"/>
                  <a:gd name="T31" fmla="*/ 14 h 23"/>
                  <a:gd name="T32" fmla="*/ 8 w 24"/>
                  <a:gd name="T33" fmla="*/ 16 h 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3">
                    <a:moveTo>
                      <a:pt x="10" y="23"/>
                    </a:moveTo>
                    <a:lnTo>
                      <a:pt x="16" y="21"/>
                    </a:lnTo>
                    <a:lnTo>
                      <a:pt x="20" y="19"/>
                    </a:lnTo>
                    <a:lnTo>
                      <a:pt x="22" y="15"/>
                    </a:lnTo>
                    <a:lnTo>
                      <a:pt x="24" y="11"/>
                    </a:lnTo>
                    <a:lnTo>
                      <a:pt x="24" y="7"/>
                    </a:lnTo>
                    <a:lnTo>
                      <a:pt x="22" y="3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3"/>
                    </a:lnTo>
                    <a:lnTo>
                      <a:pt x="2" y="7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2" y="19"/>
                    </a:lnTo>
                    <a:lnTo>
                      <a:pt x="6" y="21"/>
                    </a:lnTo>
                    <a:lnTo>
                      <a:pt x="10" y="23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8" name="Freeform 663"/>
              <p:cNvSpPr>
                <a:spLocks/>
              </p:cNvSpPr>
              <p:nvPr/>
            </p:nvSpPr>
            <p:spPr bwMode="auto">
              <a:xfrm>
                <a:off x="902" y="2153"/>
                <a:ext cx="19" cy="21"/>
              </a:xfrm>
              <a:custGeom>
                <a:avLst/>
                <a:gdLst>
                  <a:gd name="T0" fmla="*/ 8 w 22"/>
                  <a:gd name="T1" fmla="*/ 18 h 24"/>
                  <a:gd name="T2" fmla="*/ 10 w 22"/>
                  <a:gd name="T3" fmla="*/ 17 h 24"/>
                  <a:gd name="T4" fmla="*/ 14 w 22"/>
                  <a:gd name="T5" fmla="*/ 16 h 24"/>
                  <a:gd name="T6" fmla="*/ 15 w 22"/>
                  <a:gd name="T7" fmla="*/ 12 h 24"/>
                  <a:gd name="T8" fmla="*/ 16 w 22"/>
                  <a:gd name="T9" fmla="*/ 10 h 24"/>
                  <a:gd name="T10" fmla="*/ 16 w 22"/>
                  <a:gd name="T11" fmla="*/ 6 h 24"/>
                  <a:gd name="T12" fmla="*/ 15 w 22"/>
                  <a:gd name="T13" fmla="*/ 4 h 24"/>
                  <a:gd name="T14" fmla="*/ 12 w 22"/>
                  <a:gd name="T15" fmla="*/ 0 h 24"/>
                  <a:gd name="T16" fmla="*/ 9 w 22"/>
                  <a:gd name="T17" fmla="*/ 0 h 24"/>
                  <a:gd name="T18" fmla="*/ 4 w 22"/>
                  <a:gd name="T19" fmla="*/ 0 h 24"/>
                  <a:gd name="T20" fmla="*/ 2 w 22"/>
                  <a:gd name="T21" fmla="*/ 4 h 24"/>
                  <a:gd name="T22" fmla="*/ 0 w 22"/>
                  <a:gd name="T23" fmla="*/ 6 h 24"/>
                  <a:gd name="T24" fmla="*/ 0 w 22"/>
                  <a:gd name="T25" fmla="*/ 10 h 24"/>
                  <a:gd name="T26" fmla="*/ 0 w 22"/>
                  <a:gd name="T27" fmla="*/ 12 h 24"/>
                  <a:gd name="T28" fmla="*/ 2 w 22"/>
                  <a:gd name="T29" fmla="*/ 16 h 24"/>
                  <a:gd name="T30" fmla="*/ 3 w 22"/>
                  <a:gd name="T31" fmla="*/ 17 h 24"/>
                  <a:gd name="T32" fmla="*/ 8 w 22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24">
                    <a:moveTo>
                      <a:pt x="10" y="24"/>
                    </a:moveTo>
                    <a:lnTo>
                      <a:pt x="14" y="22"/>
                    </a:lnTo>
                    <a:lnTo>
                      <a:pt x="18" y="20"/>
                    </a:lnTo>
                    <a:lnTo>
                      <a:pt x="20" y="16"/>
                    </a:lnTo>
                    <a:lnTo>
                      <a:pt x="22" y="12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20"/>
                    </a:lnTo>
                    <a:lnTo>
                      <a:pt x="4" y="22"/>
                    </a:ln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29" name="Freeform 664"/>
              <p:cNvSpPr>
                <a:spLocks/>
              </p:cNvSpPr>
              <p:nvPr/>
            </p:nvSpPr>
            <p:spPr bwMode="auto">
              <a:xfrm>
                <a:off x="950" y="2251"/>
                <a:ext cx="21" cy="22"/>
              </a:xfrm>
              <a:custGeom>
                <a:avLst/>
                <a:gdLst>
                  <a:gd name="T0" fmla="*/ 18 w 24"/>
                  <a:gd name="T1" fmla="*/ 12 h 26"/>
                  <a:gd name="T2" fmla="*/ 18 w 24"/>
                  <a:gd name="T3" fmla="*/ 10 h 26"/>
                  <a:gd name="T4" fmla="*/ 18 w 24"/>
                  <a:gd name="T5" fmla="*/ 6 h 26"/>
                  <a:gd name="T6" fmla="*/ 17 w 24"/>
                  <a:gd name="T7" fmla="*/ 3 h 26"/>
                  <a:gd name="T8" fmla="*/ 14 w 24"/>
                  <a:gd name="T9" fmla="*/ 2 h 26"/>
                  <a:gd name="T10" fmla="*/ 11 w 24"/>
                  <a:gd name="T11" fmla="*/ 0 h 26"/>
                  <a:gd name="T12" fmla="*/ 6 w 24"/>
                  <a:gd name="T13" fmla="*/ 2 h 26"/>
                  <a:gd name="T14" fmla="*/ 4 w 24"/>
                  <a:gd name="T15" fmla="*/ 3 h 26"/>
                  <a:gd name="T16" fmla="*/ 2 w 24"/>
                  <a:gd name="T17" fmla="*/ 4 h 26"/>
                  <a:gd name="T18" fmla="*/ 0 w 24"/>
                  <a:gd name="T19" fmla="*/ 8 h 26"/>
                  <a:gd name="T20" fmla="*/ 0 w 24"/>
                  <a:gd name="T21" fmla="*/ 10 h 26"/>
                  <a:gd name="T22" fmla="*/ 2 w 24"/>
                  <a:gd name="T23" fmla="*/ 13 h 26"/>
                  <a:gd name="T24" fmla="*/ 4 w 24"/>
                  <a:gd name="T25" fmla="*/ 16 h 26"/>
                  <a:gd name="T26" fmla="*/ 4 w 24"/>
                  <a:gd name="T27" fmla="*/ 19 h 26"/>
                  <a:gd name="T28" fmla="*/ 10 w 24"/>
                  <a:gd name="T29" fmla="*/ 19 h 26"/>
                  <a:gd name="T30" fmla="*/ 12 w 24"/>
                  <a:gd name="T31" fmla="*/ 19 h 26"/>
                  <a:gd name="T32" fmla="*/ 16 w 24"/>
                  <a:gd name="T33" fmla="*/ 17 h 26"/>
                  <a:gd name="T34" fmla="*/ 17 w 24"/>
                  <a:gd name="T35" fmla="*/ 14 h 26"/>
                  <a:gd name="T36" fmla="*/ 18 w 24"/>
                  <a:gd name="T37" fmla="*/ 12 h 2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4" h="26">
                    <a:moveTo>
                      <a:pt x="24" y="16"/>
                    </a:moveTo>
                    <a:lnTo>
                      <a:pt x="24" y="14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2" y="18"/>
                    </a:lnTo>
                    <a:lnTo>
                      <a:pt x="4" y="22"/>
                    </a:lnTo>
                    <a:lnTo>
                      <a:pt x="6" y="26"/>
                    </a:lnTo>
                    <a:lnTo>
                      <a:pt x="12" y="26"/>
                    </a:lnTo>
                    <a:lnTo>
                      <a:pt x="16" y="26"/>
                    </a:lnTo>
                    <a:lnTo>
                      <a:pt x="20" y="24"/>
                    </a:lnTo>
                    <a:lnTo>
                      <a:pt x="22" y="20"/>
                    </a:lnTo>
                    <a:lnTo>
                      <a:pt x="24" y="1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30" name="Freeform 665"/>
              <p:cNvSpPr>
                <a:spLocks/>
              </p:cNvSpPr>
              <p:nvPr/>
            </p:nvSpPr>
            <p:spPr bwMode="auto">
              <a:xfrm>
                <a:off x="974" y="2290"/>
                <a:ext cx="21" cy="21"/>
              </a:xfrm>
              <a:custGeom>
                <a:avLst/>
                <a:gdLst>
                  <a:gd name="T0" fmla="*/ 10 w 24"/>
                  <a:gd name="T1" fmla="*/ 18 h 24"/>
                  <a:gd name="T2" fmla="*/ 12 w 24"/>
                  <a:gd name="T3" fmla="*/ 18 h 24"/>
                  <a:gd name="T4" fmla="*/ 16 w 24"/>
                  <a:gd name="T5" fmla="*/ 16 h 24"/>
                  <a:gd name="T6" fmla="*/ 17 w 24"/>
                  <a:gd name="T7" fmla="*/ 12 h 24"/>
                  <a:gd name="T8" fmla="*/ 18 w 24"/>
                  <a:gd name="T9" fmla="*/ 10 h 24"/>
                  <a:gd name="T10" fmla="*/ 18 w 24"/>
                  <a:gd name="T11" fmla="*/ 6 h 24"/>
                  <a:gd name="T12" fmla="*/ 17 w 24"/>
                  <a:gd name="T13" fmla="*/ 4 h 24"/>
                  <a:gd name="T14" fmla="*/ 14 w 24"/>
                  <a:gd name="T15" fmla="*/ 2 h 24"/>
                  <a:gd name="T16" fmla="*/ 11 w 24"/>
                  <a:gd name="T17" fmla="*/ 0 h 24"/>
                  <a:gd name="T18" fmla="*/ 6 w 24"/>
                  <a:gd name="T19" fmla="*/ 2 h 24"/>
                  <a:gd name="T20" fmla="*/ 4 w 24"/>
                  <a:gd name="T21" fmla="*/ 4 h 24"/>
                  <a:gd name="T22" fmla="*/ 2 w 24"/>
                  <a:gd name="T23" fmla="*/ 6 h 24"/>
                  <a:gd name="T24" fmla="*/ 0 w 24"/>
                  <a:gd name="T25" fmla="*/ 10 h 24"/>
                  <a:gd name="T26" fmla="*/ 2 w 24"/>
                  <a:gd name="T27" fmla="*/ 12 h 24"/>
                  <a:gd name="T28" fmla="*/ 2 w 24"/>
                  <a:gd name="T29" fmla="*/ 16 h 24"/>
                  <a:gd name="T30" fmla="*/ 4 w 24"/>
                  <a:gd name="T31" fmla="*/ 18 h 24"/>
                  <a:gd name="T32" fmla="*/ 10 w 24"/>
                  <a:gd name="T33" fmla="*/ 18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16" y="24"/>
                    </a:lnTo>
                    <a:lnTo>
                      <a:pt x="20" y="20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286" name="Freeform 620"/>
            <p:cNvSpPr>
              <a:spLocks/>
            </p:cNvSpPr>
            <p:nvPr/>
          </p:nvSpPr>
          <p:spPr bwMode="auto">
            <a:xfrm>
              <a:off x="905" y="1910"/>
              <a:ext cx="127" cy="230"/>
            </a:xfrm>
            <a:custGeom>
              <a:avLst/>
              <a:gdLst>
                <a:gd name="T0" fmla="*/ 106 w 152"/>
                <a:gd name="T1" fmla="*/ 190 h 278"/>
                <a:gd name="T2" fmla="*/ 106 w 152"/>
                <a:gd name="T3" fmla="*/ 190 h 278"/>
                <a:gd name="T4" fmla="*/ 77 w 152"/>
                <a:gd name="T5" fmla="*/ 153 h 278"/>
                <a:gd name="T6" fmla="*/ 53 w 152"/>
                <a:gd name="T7" fmla="*/ 122 h 278"/>
                <a:gd name="T8" fmla="*/ 43 w 152"/>
                <a:gd name="T9" fmla="*/ 107 h 278"/>
                <a:gd name="T10" fmla="*/ 35 w 152"/>
                <a:gd name="T11" fmla="*/ 93 h 278"/>
                <a:gd name="T12" fmla="*/ 35 w 152"/>
                <a:gd name="T13" fmla="*/ 93 h 278"/>
                <a:gd name="T14" fmla="*/ 25 w 152"/>
                <a:gd name="T15" fmla="*/ 71 h 278"/>
                <a:gd name="T16" fmla="*/ 17 w 152"/>
                <a:gd name="T17" fmla="*/ 52 h 278"/>
                <a:gd name="T18" fmla="*/ 10 w 152"/>
                <a:gd name="T19" fmla="*/ 34 h 278"/>
                <a:gd name="T20" fmla="*/ 6 w 152"/>
                <a:gd name="T21" fmla="*/ 19 h 278"/>
                <a:gd name="T22" fmla="*/ 6 w 152"/>
                <a:gd name="T23" fmla="*/ 19 h 278"/>
                <a:gd name="T24" fmla="*/ 0 w 152"/>
                <a:gd name="T25" fmla="*/ 0 h 2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2" h="278">
                  <a:moveTo>
                    <a:pt x="152" y="278"/>
                  </a:moveTo>
                  <a:lnTo>
                    <a:pt x="152" y="278"/>
                  </a:lnTo>
                  <a:lnTo>
                    <a:pt x="110" y="224"/>
                  </a:lnTo>
                  <a:lnTo>
                    <a:pt x="76" y="178"/>
                  </a:lnTo>
                  <a:lnTo>
                    <a:pt x="62" y="156"/>
                  </a:lnTo>
                  <a:lnTo>
                    <a:pt x="50" y="136"/>
                  </a:lnTo>
                  <a:lnTo>
                    <a:pt x="36" y="104"/>
                  </a:lnTo>
                  <a:lnTo>
                    <a:pt x="24" y="76"/>
                  </a:lnTo>
                  <a:lnTo>
                    <a:pt x="14" y="50"/>
                  </a:lnTo>
                  <a:lnTo>
                    <a:pt x="8" y="2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621"/>
            <p:cNvSpPr>
              <a:spLocks/>
            </p:cNvSpPr>
            <p:nvPr/>
          </p:nvSpPr>
          <p:spPr bwMode="auto">
            <a:xfrm>
              <a:off x="835" y="2155"/>
              <a:ext cx="180" cy="82"/>
            </a:xfrm>
            <a:custGeom>
              <a:avLst/>
              <a:gdLst>
                <a:gd name="T0" fmla="*/ 142 w 228"/>
                <a:gd name="T1" fmla="*/ 0 h 93"/>
                <a:gd name="T2" fmla="*/ 142 w 228"/>
                <a:gd name="T3" fmla="*/ 0 h 93"/>
                <a:gd name="T4" fmla="*/ 91 w 228"/>
                <a:gd name="T5" fmla="*/ 6 h 93"/>
                <a:gd name="T6" fmla="*/ 91 w 228"/>
                <a:gd name="T7" fmla="*/ 6 h 93"/>
                <a:gd name="T8" fmla="*/ 67 w 228"/>
                <a:gd name="T9" fmla="*/ 11 h 93"/>
                <a:gd name="T10" fmla="*/ 51 w 228"/>
                <a:gd name="T11" fmla="*/ 16 h 93"/>
                <a:gd name="T12" fmla="*/ 37 w 228"/>
                <a:gd name="T13" fmla="*/ 23 h 93"/>
                <a:gd name="T14" fmla="*/ 25 w 228"/>
                <a:gd name="T15" fmla="*/ 34 h 93"/>
                <a:gd name="T16" fmla="*/ 25 w 228"/>
                <a:gd name="T17" fmla="*/ 34 h 93"/>
                <a:gd name="T18" fmla="*/ 13 w 228"/>
                <a:gd name="T19" fmla="*/ 46 h 93"/>
                <a:gd name="T20" fmla="*/ 6 w 228"/>
                <a:gd name="T21" fmla="*/ 58 h 93"/>
                <a:gd name="T22" fmla="*/ 0 w 228"/>
                <a:gd name="T23" fmla="*/ 72 h 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28" h="93">
                  <a:moveTo>
                    <a:pt x="228" y="0"/>
                  </a:moveTo>
                  <a:lnTo>
                    <a:pt x="228" y="0"/>
                  </a:lnTo>
                  <a:lnTo>
                    <a:pt x="146" y="8"/>
                  </a:lnTo>
                  <a:lnTo>
                    <a:pt x="108" y="14"/>
                  </a:lnTo>
                  <a:lnTo>
                    <a:pt x="82" y="20"/>
                  </a:lnTo>
                  <a:lnTo>
                    <a:pt x="60" y="29"/>
                  </a:lnTo>
                  <a:lnTo>
                    <a:pt x="40" y="43"/>
                  </a:lnTo>
                  <a:lnTo>
                    <a:pt x="22" y="59"/>
                  </a:lnTo>
                  <a:lnTo>
                    <a:pt x="10" y="75"/>
                  </a:lnTo>
                  <a:lnTo>
                    <a:pt x="0" y="93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622"/>
            <p:cNvSpPr>
              <a:spLocks/>
            </p:cNvSpPr>
            <p:nvPr/>
          </p:nvSpPr>
          <p:spPr bwMode="auto">
            <a:xfrm>
              <a:off x="810" y="2098"/>
              <a:ext cx="217" cy="48"/>
            </a:xfrm>
            <a:custGeom>
              <a:avLst/>
              <a:gdLst>
                <a:gd name="T0" fmla="*/ 185 w 254"/>
                <a:gd name="T1" fmla="*/ 38 h 60"/>
                <a:gd name="T2" fmla="*/ 185 w 254"/>
                <a:gd name="T3" fmla="*/ 38 h 60"/>
                <a:gd name="T4" fmla="*/ 47 w 254"/>
                <a:gd name="T5" fmla="*/ 2 h 60"/>
                <a:gd name="T6" fmla="*/ 47 w 254"/>
                <a:gd name="T7" fmla="*/ 2 h 60"/>
                <a:gd name="T8" fmla="*/ 32 w 254"/>
                <a:gd name="T9" fmla="*/ 2 h 60"/>
                <a:gd name="T10" fmla="*/ 18 w 254"/>
                <a:gd name="T11" fmla="*/ 0 h 60"/>
                <a:gd name="T12" fmla="*/ 0 w 254"/>
                <a:gd name="T13" fmla="*/ 0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4" h="60">
                  <a:moveTo>
                    <a:pt x="254" y="60"/>
                  </a:moveTo>
                  <a:lnTo>
                    <a:pt x="254" y="60"/>
                  </a:lnTo>
                  <a:lnTo>
                    <a:pt x="64" y="4"/>
                  </a:lnTo>
                  <a:lnTo>
                    <a:pt x="44" y="2"/>
                  </a:lnTo>
                  <a:lnTo>
                    <a:pt x="24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623"/>
            <p:cNvSpPr>
              <a:spLocks/>
            </p:cNvSpPr>
            <p:nvPr/>
          </p:nvSpPr>
          <p:spPr bwMode="auto">
            <a:xfrm>
              <a:off x="816" y="1978"/>
              <a:ext cx="218" cy="167"/>
            </a:xfrm>
            <a:custGeom>
              <a:avLst/>
              <a:gdLst>
                <a:gd name="T0" fmla="*/ 187 w 254"/>
                <a:gd name="T1" fmla="*/ 138 h 202"/>
                <a:gd name="T2" fmla="*/ 187 w 254"/>
                <a:gd name="T3" fmla="*/ 138 h 202"/>
                <a:gd name="T4" fmla="*/ 127 w 254"/>
                <a:gd name="T5" fmla="*/ 86 h 202"/>
                <a:gd name="T6" fmla="*/ 93 w 254"/>
                <a:gd name="T7" fmla="*/ 57 h 202"/>
                <a:gd name="T8" fmla="*/ 70 w 254"/>
                <a:gd name="T9" fmla="*/ 41 h 202"/>
                <a:gd name="T10" fmla="*/ 45 w 254"/>
                <a:gd name="T11" fmla="*/ 25 h 202"/>
                <a:gd name="T12" fmla="*/ 45 w 254"/>
                <a:gd name="T13" fmla="*/ 25 h 202"/>
                <a:gd name="T14" fmla="*/ 19 w 254"/>
                <a:gd name="T15" fmla="*/ 8 h 202"/>
                <a:gd name="T16" fmla="*/ 6 w 254"/>
                <a:gd name="T17" fmla="*/ 2 h 202"/>
                <a:gd name="T18" fmla="*/ 2 w 254"/>
                <a:gd name="T19" fmla="*/ 0 h 202"/>
                <a:gd name="T20" fmla="*/ 0 w 254"/>
                <a:gd name="T21" fmla="*/ 0 h 2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4" h="202">
                  <a:moveTo>
                    <a:pt x="254" y="202"/>
                  </a:moveTo>
                  <a:lnTo>
                    <a:pt x="254" y="202"/>
                  </a:lnTo>
                  <a:lnTo>
                    <a:pt x="172" y="126"/>
                  </a:lnTo>
                  <a:lnTo>
                    <a:pt x="126" y="84"/>
                  </a:lnTo>
                  <a:lnTo>
                    <a:pt x="94" y="60"/>
                  </a:lnTo>
                  <a:lnTo>
                    <a:pt x="62" y="36"/>
                  </a:lnTo>
                  <a:lnTo>
                    <a:pt x="26" y="12"/>
                  </a:lnTo>
                  <a:lnTo>
                    <a:pt x="8" y="2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624"/>
            <p:cNvSpPr>
              <a:spLocks/>
            </p:cNvSpPr>
            <p:nvPr/>
          </p:nvSpPr>
          <p:spPr bwMode="auto">
            <a:xfrm>
              <a:off x="767" y="1964"/>
              <a:ext cx="49" cy="19"/>
            </a:xfrm>
            <a:custGeom>
              <a:avLst/>
              <a:gdLst>
                <a:gd name="T0" fmla="*/ 43 w 56"/>
                <a:gd name="T1" fmla="*/ 10 h 22"/>
                <a:gd name="T2" fmla="*/ 43 w 56"/>
                <a:gd name="T3" fmla="*/ 10 h 22"/>
                <a:gd name="T4" fmla="*/ 37 w 56"/>
                <a:gd name="T5" fmla="*/ 6 h 22"/>
                <a:gd name="T6" fmla="*/ 29 w 56"/>
                <a:gd name="T7" fmla="*/ 2 h 22"/>
                <a:gd name="T8" fmla="*/ 18 w 56"/>
                <a:gd name="T9" fmla="*/ 0 h 22"/>
                <a:gd name="T10" fmla="*/ 18 w 56"/>
                <a:gd name="T11" fmla="*/ 0 h 22"/>
                <a:gd name="T12" fmla="*/ 10 w 56"/>
                <a:gd name="T13" fmla="*/ 2 h 22"/>
                <a:gd name="T14" fmla="*/ 2 w 56"/>
                <a:gd name="T15" fmla="*/ 4 h 22"/>
                <a:gd name="T16" fmla="*/ 0 w 56"/>
                <a:gd name="T17" fmla="*/ 6 h 22"/>
                <a:gd name="T18" fmla="*/ 0 w 56"/>
                <a:gd name="T19" fmla="*/ 8 h 22"/>
                <a:gd name="T20" fmla="*/ 2 w 56"/>
                <a:gd name="T21" fmla="*/ 9 h 22"/>
                <a:gd name="T22" fmla="*/ 4 w 56"/>
                <a:gd name="T23" fmla="*/ 10 h 22"/>
                <a:gd name="T24" fmla="*/ 4 w 56"/>
                <a:gd name="T25" fmla="*/ 10 h 22"/>
                <a:gd name="T26" fmla="*/ 17 w 56"/>
                <a:gd name="T27" fmla="*/ 15 h 22"/>
                <a:gd name="T28" fmla="*/ 23 w 56"/>
                <a:gd name="T29" fmla="*/ 16 h 22"/>
                <a:gd name="T30" fmla="*/ 32 w 56"/>
                <a:gd name="T31" fmla="*/ 16 h 22"/>
                <a:gd name="T32" fmla="*/ 32 w 56"/>
                <a:gd name="T33" fmla="*/ 16 h 22"/>
                <a:gd name="T34" fmla="*/ 39 w 56"/>
                <a:gd name="T35" fmla="*/ 16 h 22"/>
                <a:gd name="T36" fmla="*/ 41 w 56"/>
                <a:gd name="T37" fmla="*/ 15 h 22"/>
                <a:gd name="T38" fmla="*/ 43 w 56"/>
                <a:gd name="T39" fmla="*/ 14 h 22"/>
                <a:gd name="T40" fmla="*/ 43 w 56"/>
                <a:gd name="T41" fmla="*/ 10 h 22"/>
                <a:gd name="T42" fmla="*/ 43 w 56"/>
                <a:gd name="T43" fmla="*/ 10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6" h="22">
                  <a:moveTo>
                    <a:pt x="56" y="14"/>
                  </a:moveTo>
                  <a:lnTo>
                    <a:pt x="56" y="14"/>
                  </a:lnTo>
                  <a:lnTo>
                    <a:pt x="48" y="8"/>
                  </a:lnTo>
                  <a:lnTo>
                    <a:pt x="38" y="2"/>
                  </a:lnTo>
                  <a:lnTo>
                    <a:pt x="24" y="0"/>
                  </a:lnTo>
                  <a:lnTo>
                    <a:pt x="12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22" y="20"/>
                  </a:lnTo>
                  <a:lnTo>
                    <a:pt x="30" y="22"/>
                  </a:lnTo>
                  <a:lnTo>
                    <a:pt x="42" y="22"/>
                  </a:lnTo>
                  <a:lnTo>
                    <a:pt x="50" y="22"/>
                  </a:lnTo>
                  <a:lnTo>
                    <a:pt x="54" y="20"/>
                  </a:lnTo>
                  <a:lnTo>
                    <a:pt x="56" y="18"/>
                  </a:lnTo>
                  <a:lnTo>
                    <a:pt x="56" y="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625"/>
            <p:cNvSpPr>
              <a:spLocks/>
            </p:cNvSpPr>
            <p:nvPr/>
          </p:nvSpPr>
          <p:spPr bwMode="auto">
            <a:xfrm>
              <a:off x="888" y="1872"/>
              <a:ext cx="22" cy="47"/>
            </a:xfrm>
            <a:custGeom>
              <a:avLst/>
              <a:gdLst>
                <a:gd name="T0" fmla="*/ 17 w 26"/>
                <a:gd name="T1" fmla="*/ 39 h 54"/>
                <a:gd name="T2" fmla="*/ 17 w 26"/>
                <a:gd name="T3" fmla="*/ 39 h 54"/>
                <a:gd name="T4" fmla="*/ 19 w 26"/>
                <a:gd name="T5" fmla="*/ 32 h 54"/>
                <a:gd name="T6" fmla="*/ 19 w 26"/>
                <a:gd name="T7" fmla="*/ 23 h 54"/>
                <a:gd name="T8" fmla="*/ 16 w 26"/>
                <a:gd name="T9" fmla="*/ 14 h 54"/>
                <a:gd name="T10" fmla="*/ 16 w 26"/>
                <a:gd name="T11" fmla="*/ 14 h 54"/>
                <a:gd name="T12" fmla="*/ 10 w 26"/>
                <a:gd name="T13" fmla="*/ 4 h 54"/>
                <a:gd name="T14" fmla="*/ 6 w 26"/>
                <a:gd name="T15" fmla="*/ 0 h 54"/>
                <a:gd name="T16" fmla="*/ 3 w 26"/>
                <a:gd name="T17" fmla="*/ 0 h 54"/>
                <a:gd name="T18" fmla="*/ 2 w 26"/>
                <a:gd name="T19" fmla="*/ 0 h 54"/>
                <a:gd name="T20" fmla="*/ 0 w 26"/>
                <a:gd name="T21" fmla="*/ 2 h 54"/>
                <a:gd name="T22" fmla="*/ 0 w 26"/>
                <a:gd name="T23" fmla="*/ 4 h 54"/>
                <a:gd name="T24" fmla="*/ 0 w 26"/>
                <a:gd name="T25" fmla="*/ 4 h 54"/>
                <a:gd name="T26" fmla="*/ 3 w 26"/>
                <a:gd name="T27" fmla="*/ 18 h 54"/>
                <a:gd name="T28" fmla="*/ 4 w 26"/>
                <a:gd name="T29" fmla="*/ 24 h 54"/>
                <a:gd name="T30" fmla="*/ 7 w 26"/>
                <a:gd name="T31" fmla="*/ 32 h 54"/>
                <a:gd name="T32" fmla="*/ 7 w 26"/>
                <a:gd name="T33" fmla="*/ 32 h 54"/>
                <a:gd name="T34" fmla="*/ 10 w 26"/>
                <a:gd name="T35" fmla="*/ 38 h 54"/>
                <a:gd name="T36" fmla="*/ 13 w 26"/>
                <a:gd name="T37" fmla="*/ 41 h 54"/>
                <a:gd name="T38" fmla="*/ 14 w 26"/>
                <a:gd name="T39" fmla="*/ 41 h 54"/>
                <a:gd name="T40" fmla="*/ 17 w 26"/>
                <a:gd name="T41" fmla="*/ 39 h 54"/>
                <a:gd name="T42" fmla="*/ 17 w 26"/>
                <a:gd name="T43" fmla="*/ 39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6" h="54">
                  <a:moveTo>
                    <a:pt x="24" y="52"/>
                  </a:moveTo>
                  <a:lnTo>
                    <a:pt x="24" y="52"/>
                  </a:lnTo>
                  <a:lnTo>
                    <a:pt x="26" y="42"/>
                  </a:lnTo>
                  <a:lnTo>
                    <a:pt x="26" y="30"/>
                  </a:lnTo>
                  <a:lnTo>
                    <a:pt x="22" y="18"/>
                  </a:lnTo>
                  <a:lnTo>
                    <a:pt x="14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24"/>
                  </a:lnTo>
                  <a:lnTo>
                    <a:pt x="6" y="32"/>
                  </a:lnTo>
                  <a:lnTo>
                    <a:pt x="10" y="42"/>
                  </a:lnTo>
                  <a:lnTo>
                    <a:pt x="14" y="50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626"/>
            <p:cNvSpPr>
              <a:spLocks/>
            </p:cNvSpPr>
            <p:nvPr/>
          </p:nvSpPr>
          <p:spPr bwMode="auto">
            <a:xfrm>
              <a:off x="771" y="2091"/>
              <a:ext cx="36" cy="33"/>
            </a:xfrm>
            <a:custGeom>
              <a:avLst/>
              <a:gdLst>
                <a:gd name="T0" fmla="*/ 31 w 42"/>
                <a:gd name="T1" fmla="*/ 10 h 38"/>
                <a:gd name="T2" fmla="*/ 31 w 42"/>
                <a:gd name="T3" fmla="*/ 10 h 38"/>
                <a:gd name="T4" fmla="*/ 31 w 42"/>
                <a:gd name="T5" fmla="*/ 6 h 38"/>
                <a:gd name="T6" fmla="*/ 28 w 42"/>
                <a:gd name="T7" fmla="*/ 3 h 38"/>
                <a:gd name="T8" fmla="*/ 22 w 42"/>
                <a:gd name="T9" fmla="*/ 2 h 38"/>
                <a:gd name="T10" fmla="*/ 22 w 42"/>
                <a:gd name="T11" fmla="*/ 2 h 38"/>
                <a:gd name="T12" fmla="*/ 16 w 42"/>
                <a:gd name="T13" fmla="*/ 0 h 38"/>
                <a:gd name="T14" fmla="*/ 10 w 42"/>
                <a:gd name="T15" fmla="*/ 3 h 38"/>
                <a:gd name="T16" fmla="*/ 6 w 42"/>
                <a:gd name="T17" fmla="*/ 6 h 38"/>
                <a:gd name="T18" fmla="*/ 2 w 42"/>
                <a:gd name="T19" fmla="*/ 12 h 38"/>
                <a:gd name="T20" fmla="*/ 2 w 42"/>
                <a:gd name="T21" fmla="*/ 12 h 38"/>
                <a:gd name="T22" fmla="*/ 0 w 42"/>
                <a:gd name="T23" fmla="*/ 20 h 38"/>
                <a:gd name="T24" fmla="*/ 0 w 42"/>
                <a:gd name="T25" fmla="*/ 27 h 38"/>
                <a:gd name="T26" fmla="*/ 2 w 42"/>
                <a:gd name="T27" fmla="*/ 29 h 38"/>
                <a:gd name="T28" fmla="*/ 3 w 42"/>
                <a:gd name="T29" fmla="*/ 29 h 38"/>
                <a:gd name="T30" fmla="*/ 6 w 42"/>
                <a:gd name="T31" fmla="*/ 27 h 38"/>
                <a:gd name="T32" fmla="*/ 10 w 42"/>
                <a:gd name="T33" fmla="*/ 24 h 38"/>
                <a:gd name="T34" fmla="*/ 10 w 42"/>
                <a:gd name="T35" fmla="*/ 24 h 38"/>
                <a:gd name="T36" fmla="*/ 18 w 42"/>
                <a:gd name="T37" fmla="*/ 17 h 38"/>
                <a:gd name="T38" fmla="*/ 23 w 42"/>
                <a:gd name="T39" fmla="*/ 12 h 38"/>
                <a:gd name="T40" fmla="*/ 28 w 42"/>
                <a:gd name="T41" fmla="*/ 10 h 38"/>
                <a:gd name="T42" fmla="*/ 31 w 42"/>
                <a:gd name="T43" fmla="*/ 10 h 38"/>
                <a:gd name="T44" fmla="*/ 31 w 42"/>
                <a:gd name="T45" fmla="*/ 10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2" h="38">
                  <a:moveTo>
                    <a:pt x="42" y="14"/>
                  </a:moveTo>
                  <a:lnTo>
                    <a:pt x="42" y="14"/>
                  </a:lnTo>
                  <a:lnTo>
                    <a:pt x="42" y="8"/>
                  </a:lnTo>
                  <a:lnTo>
                    <a:pt x="38" y="4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4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36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8" y="36"/>
                  </a:lnTo>
                  <a:lnTo>
                    <a:pt x="14" y="32"/>
                  </a:lnTo>
                  <a:lnTo>
                    <a:pt x="24" y="22"/>
                  </a:lnTo>
                  <a:lnTo>
                    <a:pt x="32" y="16"/>
                  </a:lnTo>
                  <a:lnTo>
                    <a:pt x="38" y="14"/>
                  </a:lnTo>
                  <a:lnTo>
                    <a:pt x="42" y="1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Freeform 627"/>
            <p:cNvSpPr>
              <a:spLocks/>
            </p:cNvSpPr>
            <p:nvPr/>
          </p:nvSpPr>
          <p:spPr bwMode="auto">
            <a:xfrm>
              <a:off x="805" y="2233"/>
              <a:ext cx="31" cy="42"/>
            </a:xfrm>
            <a:custGeom>
              <a:avLst/>
              <a:gdLst>
                <a:gd name="T0" fmla="*/ 28 w 34"/>
                <a:gd name="T1" fmla="*/ 4 h 48"/>
                <a:gd name="T2" fmla="*/ 28 w 34"/>
                <a:gd name="T3" fmla="*/ 4 h 48"/>
                <a:gd name="T4" fmla="*/ 25 w 34"/>
                <a:gd name="T5" fmla="*/ 2 h 48"/>
                <a:gd name="T6" fmla="*/ 20 w 34"/>
                <a:gd name="T7" fmla="*/ 0 h 48"/>
                <a:gd name="T8" fmla="*/ 14 w 34"/>
                <a:gd name="T9" fmla="*/ 0 h 48"/>
                <a:gd name="T10" fmla="*/ 14 w 34"/>
                <a:gd name="T11" fmla="*/ 0 h 48"/>
                <a:gd name="T12" fmla="*/ 8 w 34"/>
                <a:gd name="T13" fmla="*/ 4 h 48"/>
                <a:gd name="T14" fmla="*/ 4 w 34"/>
                <a:gd name="T15" fmla="*/ 8 h 48"/>
                <a:gd name="T16" fmla="*/ 0 w 34"/>
                <a:gd name="T17" fmla="*/ 14 h 48"/>
                <a:gd name="T18" fmla="*/ 0 w 34"/>
                <a:gd name="T19" fmla="*/ 22 h 48"/>
                <a:gd name="T20" fmla="*/ 0 w 34"/>
                <a:gd name="T21" fmla="*/ 22 h 48"/>
                <a:gd name="T22" fmla="*/ 2 w 34"/>
                <a:gd name="T23" fmla="*/ 31 h 48"/>
                <a:gd name="T24" fmla="*/ 6 w 34"/>
                <a:gd name="T25" fmla="*/ 35 h 48"/>
                <a:gd name="T26" fmla="*/ 8 w 34"/>
                <a:gd name="T27" fmla="*/ 37 h 48"/>
                <a:gd name="T28" fmla="*/ 10 w 34"/>
                <a:gd name="T29" fmla="*/ 35 h 48"/>
                <a:gd name="T30" fmla="*/ 14 w 34"/>
                <a:gd name="T31" fmla="*/ 32 h 48"/>
                <a:gd name="T32" fmla="*/ 15 w 34"/>
                <a:gd name="T33" fmla="*/ 28 h 48"/>
                <a:gd name="T34" fmla="*/ 15 w 34"/>
                <a:gd name="T35" fmla="*/ 28 h 48"/>
                <a:gd name="T36" fmla="*/ 18 w 34"/>
                <a:gd name="T37" fmla="*/ 17 h 48"/>
                <a:gd name="T38" fmla="*/ 22 w 34"/>
                <a:gd name="T39" fmla="*/ 11 h 48"/>
                <a:gd name="T40" fmla="*/ 25 w 34"/>
                <a:gd name="T41" fmla="*/ 6 h 48"/>
                <a:gd name="T42" fmla="*/ 28 w 34"/>
                <a:gd name="T43" fmla="*/ 4 h 48"/>
                <a:gd name="T44" fmla="*/ 28 w 34"/>
                <a:gd name="T45" fmla="*/ 4 h 4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48">
                  <a:moveTo>
                    <a:pt x="34" y="6"/>
                  </a:moveTo>
                  <a:lnTo>
                    <a:pt x="34" y="6"/>
                  </a:lnTo>
                  <a:lnTo>
                    <a:pt x="30" y="2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10" y="4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0" y="48"/>
                  </a:lnTo>
                  <a:lnTo>
                    <a:pt x="12" y="46"/>
                  </a:lnTo>
                  <a:lnTo>
                    <a:pt x="16" y="42"/>
                  </a:lnTo>
                  <a:lnTo>
                    <a:pt x="18" y="36"/>
                  </a:lnTo>
                  <a:lnTo>
                    <a:pt x="22" y="22"/>
                  </a:lnTo>
                  <a:lnTo>
                    <a:pt x="26" y="14"/>
                  </a:lnTo>
                  <a:lnTo>
                    <a:pt x="30" y="8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3824</TotalTime>
  <Words>171</Words>
  <Application>Microsoft Office PowerPoint</Application>
  <PresentationFormat>On-screen Show (4:3)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Flower clip art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 outline clipart</dc:title>
  <dc:creator>Presentation Magazine</dc:creator>
  <cp:lastModifiedBy>Jonty Pearce</cp:lastModifiedBy>
  <cp:revision>70</cp:revision>
  <dcterms:created xsi:type="dcterms:W3CDTF">2009-11-03T13:35:13Z</dcterms:created>
  <dcterms:modified xsi:type="dcterms:W3CDTF">2015-02-22T11:16:11Z</dcterms:modified>
</cp:coreProperties>
</file>