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7" r:id="rId4"/>
    <p:sldId id="261" r:id="rId5"/>
    <p:sldId id="262" r:id="rId6"/>
    <p:sldId id="263" r:id="rId7"/>
    <p:sldId id="264" r:id="rId8"/>
    <p:sldId id="265" r:id="rId9"/>
    <p:sldId id="268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F0"/>
    <a:srgbClr val="02307C"/>
    <a:srgbClr val="0347B5"/>
    <a:srgbClr val="0350D1"/>
    <a:srgbClr val="00117E"/>
    <a:srgbClr val="0000CC"/>
    <a:srgbClr val="4343FF"/>
    <a:srgbClr val="E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2" autoAdjust="0"/>
    <p:restoredTop sz="90929"/>
  </p:normalViewPr>
  <p:slideViewPr>
    <p:cSldViewPr snapToGrid="0">
      <p:cViewPr>
        <p:scale>
          <a:sx n="81" d="100"/>
          <a:sy n="81" d="100"/>
        </p:scale>
        <p:origin x="-1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358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6" charset="-128"/>
              </a:defRPr>
            </a:lvl1pPr>
          </a:lstStyle>
          <a:p>
            <a:pPr>
              <a:defRPr/>
            </a:pPr>
            <a:fld id="{B5871E06-7505-4B86-BB85-2AC78129C2CF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496F12B-3187-4555-B424-E062101F25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912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7D2991B-8CE6-4FC5-894F-F2815C4164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9353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EE29770-AE67-48B0-9C09-E2F635AA3E3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93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2AE67B5-4B40-4B81-81E4-0AFCC91A9BC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725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18FBB6C-FCED-41B1-A0B5-4692E9081EB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288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822157-527E-495E-B41F-818BFE2FDA50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594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869C96E-C3BA-4D6B-B319-14DACB574993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01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8F9F0E5-3FCE-4D3E-B020-04FB0ACB434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251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EC51DC1-D2E0-4B5C-9CE4-C1C406283BE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151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A090A27-7096-4EE2-8E71-037C460D40FB}" type="slidenum">
              <a:rPr lang="en-GB" altLang="en-US"/>
              <a:pPr algn="r" eaLnBrk="1" hangingPunct="1"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92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IMG_148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2425"/>
            <a:ext cx="7772400" cy="11430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22438"/>
            <a:ext cx="6400800" cy="682625"/>
          </a:xfrm>
        </p:spPr>
        <p:txBody>
          <a:bodyPr/>
          <a:lstStyle>
            <a:lvl1pPr marL="0" indent="0" algn="ctr">
              <a:buFontTx/>
              <a:buNone/>
              <a:defRPr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F667F40-52FE-48F9-959E-03C2F80231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208013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2427288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32F9EDB-C3A4-4D8F-910C-99DCDD4B53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159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5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5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36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3" y="1567865"/>
            <a:ext cx="8216900" cy="4551362"/>
          </a:xfrm>
          <a:noFill/>
          <a:ln>
            <a:noFill/>
          </a:ln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EB30B14-CCB5-4252-87C1-789FE706E4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418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89488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6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IMG_1485-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83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83563" cy="484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88" r:id="rId3"/>
    <p:sldLayoutId id="2147483689" r:id="rId4"/>
    <p:sldLayoutId id="2147483690" r:id="rId5"/>
    <p:sldLayoutId id="2147483691" r:id="rId6"/>
    <p:sldLayoutId id="2147483696" r:id="rId7"/>
    <p:sldLayoutId id="2147483692" r:id="rId8"/>
    <p:sldLayoutId id="214748369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34290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altLang="en-US"/>
              <a:t>Catkins template</a:t>
            </a:r>
          </a:p>
        </p:txBody>
      </p:sp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1276350"/>
            <a:ext cx="6400800" cy="682625"/>
          </a:xfrm>
        </p:spPr>
        <p:txBody>
          <a:bodyPr/>
          <a:lstStyle/>
          <a:p>
            <a:pPr algn="r"/>
            <a:r>
              <a:rPr lang="en-US" altLang="en-US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8013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 Example bullet point slide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9575"/>
            <a:ext cx="8258175" cy="484505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3654425" y="249713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730750" y="249713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601913" y="411162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3670300" y="411162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4738688" y="411162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5808663" y="411162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5791200" y="249713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2586038" y="24971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2366963" y="1857375"/>
            <a:ext cx="1268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3684588" y="1735138"/>
            <a:ext cx="77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4633913" y="1857375"/>
            <a:ext cx="1020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5915025" y="1735138"/>
            <a:ext cx="5794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2786063" y="3471863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3675063" y="3471863"/>
            <a:ext cx="804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4667250" y="3349625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5748338" y="3348038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488950" y="274638"/>
            <a:ext cx="8178800" cy="1143000"/>
          </a:xfrm>
        </p:spPr>
        <p:txBody>
          <a:bodyPr/>
          <a:lstStyle/>
          <a:p>
            <a:r>
              <a:rPr lang="en-US" altLang="en-US" smtClean="0"/>
              <a:t>Colour Scheme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2291" name="Object 2"/>
          <p:cNvGraphicFramePr>
            <a:graphicFrameLocks noChangeAspect="1"/>
          </p:cNvGraphicFramePr>
          <p:nvPr/>
        </p:nvGraphicFramePr>
        <p:xfrm>
          <a:off x="1387475" y="1828800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828800"/>
                        <a:ext cx="6726238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57238" y="1552575"/>
            <a:ext cx="5018087" cy="484505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4340" name="Picture 7" descr="IMG_1485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647825"/>
            <a:ext cx="2106613" cy="246538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Process Flow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96"/>
              <a:gd name="T25" fmla="*/ 0 h 800"/>
              <a:gd name="T26" fmla="*/ 1196 w 1196"/>
              <a:gd name="T27" fmla="*/ 800 h 8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70"/>
              <a:gd name="T34" fmla="*/ 0 h 800"/>
              <a:gd name="T35" fmla="*/ 1170 w 1170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24606" name="Group 30"/>
          <p:cNvGraphicFramePr>
            <a:graphicFrameLocks noGrp="1"/>
          </p:cNvGraphicFramePr>
          <p:nvPr/>
        </p:nvGraphicFramePr>
        <p:xfrm>
          <a:off x="1846263" y="1646238"/>
          <a:ext cx="5584825" cy="3005137"/>
        </p:xfrm>
        <a:graphic>
          <a:graphicData uri="http://schemas.openxmlformats.org/drawingml/2006/table">
            <a:tbl>
              <a:tblPr/>
              <a:tblGrid>
                <a:gridCol w="2792412"/>
                <a:gridCol w="2792413"/>
              </a:tblGrid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8" name="Text Box 29"/>
          <p:cNvSpPr txBox="1">
            <a:spLocks noChangeArrowheads="1"/>
          </p:cNvSpPr>
          <p:nvPr/>
        </p:nvSpPr>
        <p:spPr bwMode="auto">
          <a:xfrm>
            <a:off x="969963" y="4872038"/>
            <a:ext cx="73707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cs typeface="Arial" panose="020B0604020202020204" pitchFamily="34" charset="0"/>
              </a:rPr>
            </a:br>
            <a:r>
              <a:rPr lang="en-GB" altLang="en-US" sz="1800"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64075" cy="27225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18138" y="1793875"/>
          <a:ext cx="3155950" cy="1857375"/>
        </p:xfrm>
        <a:graphic>
          <a:graphicData uri="http://schemas.openxmlformats.org/drawingml/2006/table">
            <a:tbl>
              <a:tblPr/>
              <a:tblGrid>
                <a:gridCol w="1577975"/>
                <a:gridCol w="1577975"/>
              </a:tblGrid>
              <a:tr h="93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2403475" y="40608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283200" y="40608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-16" charset="-128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-16" charset="-128"/>
                <a:cs typeface="Arial" charset="0"/>
              </a:rPr>
              <a:t>With shadow</a:t>
            </a:r>
            <a:endParaRPr lang="en-US">
              <a:solidFill>
                <a:schemeClr val="bg1"/>
              </a:solidFill>
              <a:latin typeface="Arial" charset="0"/>
              <a:ea typeface="ＭＳ Ｐゴシック" pitchFamily="-16" charset="-128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589088" y="1358900"/>
            <a:ext cx="63865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462088" y="293052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</a:t>
            </a:r>
            <a:br>
              <a:rPr lang="en-US" altLang="en-US" sz="1400">
                <a:cs typeface="Arial" panose="020B0604020202020204" pitchFamily="34" charset="0"/>
              </a:rPr>
            </a:br>
            <a:r>
              <a:rPr lang="en-US" altLang="en-US" sz="1400">
                <a:cs typeface="Arial" panose="020B0604020202020204" pitchFamily="34" charset="0"/>
              </a:rPr>
              <a:t>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4806950" y="293052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1355725" y="5276850"/>
            <a:ext cx="6400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49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1589088" y="2189163"/>
            <a:ext cx="629126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594747"/>
      </a:dk1>
      <a:lt1>
        <a:srgbClr val="EBEBEB"/>
      </a:lt1>
      <a:dk2>
        <a:srgbClr val="57372F"/>
      </a:dk2>
      <a:lt2>
        <a:srgbClr val="67778E"/>
      </a:lt2>
      <a:accent1>
        <a:srgbClr val="879869"/>
      </a:accent1>
      <a:accent2>
        <a:srgbClr val="E8DBA6"/>
      </a:accent2>
      <a:accent3>
        <a:srgbClr val="F3F3F3"/>
      </a:accent3>
      <a:accent4>
        <a:srgbClr val="4B3B3B"/>
      </a:accent4>
      <a:accent5>
        <a:srgbClr val="C3CAB9"/>
      </a:accent5>
      <a:accent6>
        <a:srgbClr val="D2C696"/>
      </a:accent6>
      <a:hlink>
        <a:srgbClr val="68A1CB"/>
      </a:hlink>
      <a:folHlink>
        <a:srgbClr val="D28D5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256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Catkins template</vt:lpstr>
      <vt:lpstr> 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Catkins template</dc:title>
  <dc:creator>Presentation Magazine</dc:creator>
  <cp:lastModifiedBy>Jonty Pearce</cp:lastModifiedBy>
  <cp:revision>81</cp:revision>
  <dcterms:created xsi:type="dcterms:W3CDTF">2010-08-19T23:05:01Z</dcterms:created>
  <dcterms:modified xsi:type="dcterms:W3CDTF">2015-02-22T11:16:09Z</dcterms:modified>
</cp:coreProperties>
</file>