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9" r:id="rId3"/>
    <p:sldId id="271" r:id="rId4"/>
    <p:sldId id="272" r:id="rId5"/>
    <p:sldId id="274" r:id="rId6"/>
    <p:sldId id="275" r:id="rId7"/>
    <p:sldId id="267" r:id="rId8"/>
    <p:sldId id="266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FE9"/>
    <a:srgbClr val="4C4C4C"/>
    <a:srgbClr val="CCFF66"/>
    <a:srgbClr val="80FF00"/>
    <a:srgbClr val="333333"/>
    <a:srgbClr val="FFFF66"/>
    <a:srgbClr val="EDEDE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71" autoAdjust="0"/>
  </p:normalViewPr>
  <p:slideViewPr>
    <p:cSldViewPr snapToGrid="0">
      <p:cViewPr>
        <p:scale>
          <a:sx n="64" d="100"/>
          <a:sy n="64" d="100"/>
        </p:scale>
        <p:origin x="-156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259D0B06-667C-4552-8B69-15955836E9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089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6B4BC7-185F-4EF9-96B0-D52E87B66731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76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EDCA5C-AB83-499E-ABBA-E4C2234F00D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0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44637C-BFA4-44FA-8EEB-247963C03DE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2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A4D28-929A-4922-A5B7-7BE8F231964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7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56166-7F28-4AEB-8860-5E91110DCF8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548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D6CD89-535A-491A-967E-220F70739A2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7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AA07CB-F80B-455C-B582-B2F955F3C1B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8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3096A3-F217-470A-9586-65ED9565B42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52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DB865-2D06-4EBC-8025-7EB5216226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567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884EA-E92E-4190-91D1-D3D52B3FE3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536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43503-B5CF-4219-96CC-4A68DAD393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906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BD78A-9DA2-41CA-8BE3-CE1B97039D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0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42D1E-21EB-4A92-944D-BFED70A6C7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668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4B644-EF93-45C4-B845-8ADC2453CF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162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401BC-0EAB-40DE-8936-77CCCC01F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789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E0048-5D5A-42B7-B664-A2520BF1B7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969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C4A37-F70F-4513-A59C-89C9438737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4050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9A825-7733-4245-B318-D34EBC0640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254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383EC-1A5C-46A8-9C42-5442E28906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83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/>
            </a:lvl1pPr>
          </a:lstStyle>
          <a:p>
            <a:pPr>
              <a:defRPr/>
            </a:pPr>
            <a:fld id="{772E7856-84B3-41BE-91BF-4BFCEAC07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9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1FFE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folHlink"/>
                </a:solidFill>
              </a:rPr>
              <a:t>Silhouette clip art</a:t>
            </a:r>
            <a:endParaRPr lang="en-GB" altLang="en-US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3913" y="3459163"/>
            <a:ext cx="7504112" cy="1752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Can be coloured in, magnified </a:t>
            </a:r>
            <a:br>
              <a:rPr lang="en-GB" altLang="en-US" sz="2800" smtClean="0"/>
            </a:br>
            <a:r>
              <a:rPr lang="en-GB" altLang="en-US" sz="2800" smtClean="0"/>
              <a:t>and cut out</a:t>
            </a:r>
          </a:p>
        </p:txBody>
      </p:sp>
      <p:grpSp>
        <p:nvGrpSpPr>
          <p:cNvPr id="3077" name="Group 869"/>
          <p:cNvGrpSpPr>
            <a:grpSpLocks/>
          </p:cNvGrpSpPr>
          <p:nvPr/>
        </p:nvGrpSpPr>
        <p:grpSpPr bwMode="auto">
          <a:xfrm>
            <a:off x="582613" y="5033963"/>
            <a:ext cx="8001000" cy="1352550"/>
            <a:chOff x="367" y="3171"/>
            <a:chExt cx="5040" cy="852"/>
          </a:xfrm>
        </p:grpSpPr>
        <p:sp>
          <p:nvSpPr>
            <p:cNvPr id="3129" name="Freeform 860"/>
            <p:cNvSpPr>
              <a:spLocks/>
            </p:cNvSpPr>
            <p:nvPr/>
          </p:nvSpPr>
          <p:spPr bwMode="auto">
            <a:xfrm flipH="1">
              <a:off x="3708" y="3171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861"/>
            <p:cNvSpPr>
              <a:spLocks/>
            </p:cNvSpPr>
            <p:nvPr/>
          </p:nvSpPr>
          <p:spPr bwMode="auto">
            <a:xfrm flipH="1">
              <a:off x="2058" y="3178"/>
              <a:ext cx="1657" cy="484"/>
            </a:xfrm>
            <a:custGeom>
              <a:avLst/>
              <a:gdLst>
                <a:gd name="T0" fmla="*/ 483 w 5469"/>
                <a:gd name="T1" fmla="*/ 44 h 1598"/>
                <a:gd name="T2" fmla="*/ 483 w 5469"/>
                <a:gd name="T3" fmla="*/ 36 h 1598"/>
                <a:gd name="T4" fmla="*/ 481 w 5469"/>
                <a:gd name="T5" fmla="*/ 26 h 1598"/>
                <a:gd name="T6" fmla="*/ 478 w 5469"/>
                <a:gd name="T7" fmla="*/ 20 h 1598"/>
                <a:gd name="T8" fmla="*/ 469 w 5469"/>
                <a:gd name="T9" fmla="*/ 15 h 1598"/>
                <a:gd name="T10" fmla="*/ 458 w 5469"/>
                <a:gd name="T11" fmla="*/ 18 h 1598"/>
                <a:gd name="T12" fmla="*/ 454 w 5469"/>
                <a:gd name="T13" fmla="*/ 27 h 1598"/>
                <a:gd name="T14" fmla="*/ 450 w 5469"/>
                <a:gd name="T15" fmla="*/ 38 h 1598"/>
                <a:gd name="T16" fmla="*/ 454 w 5469"/>
                <a:gd name="T17" fmla="*/ 45 h 1598"/>
                <a:gd name="T18" fmla="*/ 463 w 5469"/>
                <a:gd name="T19" fmla="*/ 51 h 1598"/>
                <a:gd name="T20" fmla="*/ 438 w 5469"/>
                <a:gd name="T21" fmla="*/ 64 h 1598"/>
                <a:gd name="T22" fmla="*/ 417 w 5469"/>
                <a:gd name="T23" fmla="*/ 45 h 1598"/>
                <a:gd name="T24" fmla="*/ 421 w 5469"/>
                <a:gd name="T25" fmla="*/ 38 h 1598"/>
                <a:gd name="T26" fmla="*/ 420 w 5469"/>
                <a:gd name="T27" fmla="*/ 29 h 1598"/>
                <a:gd name="T28" fmla="*/ 420 w 5469"/>
                <a:gd name="T29" fmla="*/ 14 h 1598"/>
                <a:gd name="T30" fmla="*/ 401 w 5469"/>
                <a:gd name="T31" fmla="*/ 11 h 1598"/>
                <a:gd name="T32" fmla="*/ 391 w 5469"/>
                <a:gd name="T33" fmla="*/ 33 h 1598"/>
                <a:gd name="T34" fmla="*/ 392 w 5469"/>
                <a:gd name="T35" fmla="*/ 45 h 1598"/>
                <a:gd name="T36" fmla="*/ 368 w 5469"/>
                <a:gd name="T37" fmla="*/ 47 h 1598"/>
                <a:gd name="T38" fmla="*/ 345 w 5469"/>
                <a:gd name="T39" fmla="*/ 28 h 1598"/>
                <a:gd name="T40" fmla="*/ 348 w 5469"/>
                <a:gd name="T41" fmla="*/ 25 h 1598"/>
                <a:gd name="T42" fmla="*/ 347 w 5469"/>
                <a:gd name="T43" fmla="*/ 18 h 1598"/>
                <a:gd name="T44" fmla="*/ 319 w 5469"/>
                <a:gd name="T45" fmla="*/ 9 h 1598"/>
                <a:gd name="T46" fmla="*/ 318 w 5469"/>
                <a:gd name="T47" fmla="*/ 21 h 1598"/>
                <a:gd name="T48" fmla="*/ 327 w 5469"/>
                <a:gd name="T49" fmla="*/ 41 h 1598"/>
                <a:gd name="T50" fmla="*/ 305 w 5469"/>
                <a:gd name="T51" fmla="*/ 59 h 1598"/>
                <a:gd name="T52" fmla="*/ 280 w 5469"/>
                <a:gd name="T53" fmla="*/ 40 h 1598"/>
                <a:gd name="T54" fmla="*/ 283 w 5469"/>
                <a:gd name="T55" fmla="*/ 17 h 1598"/>
                <a:gd name="T56" fmla="*/ 255 w 5469"/>
                <a:gd name="T57" fmla="*/ 9 h 1598"/>
                <a:gd name="T58" fmla="*/ 258 w 5469"/>
                <a:gd name="T59" fmla="*/ 28 h 1598"/>
                <a:gd name="T60" fmla="*/ 242 w 5469"/>
                <a:gd name="T61" fmla="*/ 56 h 1598"/>
                <a:gd name="T62" fmla="*/ 232 w 5469"/>
                <a:gd name="T63" fmla="*/ 52 h 1598"/>
                <a:gd name="T64" fmla="*/ 217 w 5469"/>
                <a:gd name="T65" fmla="*/ 19 h 1598"/>
                <a:gd name="T66" fmla="*/ 195 w 5469"/>
                <a:gd name="T67" fmla="*/ 41 h 1598"/>
                <a:gd name="T68" fmla="*/ 192 w 5469"/>
                <a:gd name="T69" fmla="*/ 52 h 1598"/>
                <a:gd name="T70" fmla="*/ 183 w 5469"/>
                <a:gd name="T71" fmla="*/ 64 h 1598"/>
                <a:gd name="T72" fmla="*/ 177 w 5469"/>
                <a:gd name="T73" fmla="*/ 44 h 1598"/>
                <a:gd name="T74" fmla="*/ 167 w 5469"/>
                <a:gd name="T75" fmla="*/ 33 h 1598"/>
                <a:gd name="T76" fmla="*/ 161 w 5469"/>
                <a:gd name="T77" fmla="*/ 16 h 1598"/>
                <a:gd name="T78" fmla="*/ 146 w 5469"/>
                <a:gd name="T79" fmla="*/ 8 h 1598"/>
                <a:gd name="T80" fmla="*/ 138 w 5469"/>
                <a:gd name="T81" fmla="*/ 11 h 1598"/>
                <a:gd name="T82" fmla="*/ 131 w 5469"/>
                <a:gd name="T83" fmla="*/ 34 h 1598"/>
                <a:gd name="T84" fmla="*/ 131 w 5469"/>
                <a:gd name="T85" fmla="*/ 39 h 1598"/>
                <a:gd name="T86" fmla="*/ 137 w 5469"/>
                <a:gd name="T87" fmla="*/ 39 h 1598"/>
                <a:gd name="T88" fmla="*/ 118 w 5469"/>
                <a:gd name="T89" fmla="*/ 58 h 1598"/>
                <a:gd name="T90" fmla="*/ 97 w 5469"/>
                <a:gd name="T91" fmla="*/ 39 h 1598"/>
                <a:gd name="T92" fmla="*/ 103 w 5469"/>
                <a:gd name="T93" fmla="*/ 27 h 1598"/>
                <a:gd name="T94" fmla="*/ 101 w 5469"/>
                <a:gd name="T95" fmla="*/ 14 h 1598"/>
                <a:gd name="T96" fmla="*/ 80 w 5469"/>
                <a:gd name="T97" fmla="*/ 14 h 1598"/>
                <a:gd name="T98" fmla="*/ 84 w 5469"/>
                <a:gd name="T99" fmla="*/ 39 h 1598"/>
                <a:gd name="T100" fmla="*/ 61 w 5469"/>
                <a:gd name="T101" fmla="*/ 50 h 1598"/>
                <a:gd name="T102" fmla="*/ 44 w 5469"/>
                <a:gd name="T103" fmla="*/ 26 h 1598"/>
                <a:gd name="T104" fmla="*/ 18 w 5469"/>
                <a:gd name="T105" fmla="*/ 11 h 1598"/>
                <a:gd name="T106" fmla="*/ 0 w 5469"/>
                <a:gd name="T107" fmla="*/ 63 h 1598"/>
                <a:gd name="T108" fmla="*/ 501 w 5469"/>
                <a:gd name="T109" fmla="*/ 60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862"/>
            <p:cNvSpPr>
              <a:spLocks/>
            </p:cNvSpPr>
            <p:nvPr/>
          </p:nvSpPr>
          <p:spPr bwMode="auto">
            <a:xfrm flipH="1">
              <a:off x="367" y="3171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863"/>
            <p:cNvSpPr>
              <a:spLocks/>
            </p:cNvSpPr>
            <p:nvPr/>
          </p:nvSpPr>
          <p:spPr bwMode="auto">
            <a:xfrm flipH="1">
              <a:off x="3708" y="3367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6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864"/>
            <p:cNvSpPr>
              <a:spLocks/>
            </p:cNvSpPr>
            <p:nvPr/>
          </p:nvSpPr>
          <p:spPr bwMode="auto">
            <a:xfrm flipH="1">
              <a:off x="2058" y="3374"/>
              <a:ext cx="1657" cy="484"/>
            </a:xfrm>
            <a:custGeom>
              <a:avLst/>
              <a:gdLst>
                <a:gd name="T0" fmla="*/ 483 w 5469"/>
                <a:gd name="T1" fmla="*/ 44 h 1598"/>
                <a:gd name="T2" fmla="*/ 483 w 5469"/>
                <a:gd name="T3" fmla="*/ 36 h 1598"/>
                <a:gd name="T4" fmla="*/ 481 w 5469"/>
                <a:gd name="T5" fmla="*/ 26 h 1598"/>
                <a:gd name="T6" fmla="*/ 478 w 5469"/>
                <a:gd name="T7" fmla="*/ 20 h 1598"/>
                <a:gd name="T8" fmla="*/ 469 w 5469"/>
                <a:gd name="T9" fmla="*/ 15 h 1598"/>
                <a:gd name="T10" fmla="*/ 458 w 5469"/>
                <a:gd name="T11" fmla="*/ 18 h 1598"/>
                <a:gd name="T12" fmla="*/ 454 w 5469"/>
                <a:gd name="T13" fmla="*/ 27 h 1598"/>
                <a:gd name="T14" fmla="*/ 450 w 5469"/>
                <a:gd name="T15" fmla="*/ 38 h 1598"/>
                <a:gd name="T16" fmla="*/ 454 w 5469"/>
                <a:gd name="T17" fmla="*/ 45 h 1598"/>
                <a:gd name="T18" fmla="*/ 463 w 5469"/>
                <a:gd name="T19" fmla="*/ 51 h 1598"/>
                <a:gd name="T20" fmla="*/ 438 w 5469"/>
                <a:gd name="T21" fmla="*/ 64 h 1598"/>
                <a:gd name="T22" fmla="*/ 417 w 5469"/>
                <a:gd name="T23" fmla="*/ 45 h 1598"/>
                <a:gd name="T24" fmla="*/ 421 w 5469"/>
                <a:gd name="T25" fmla="*/ 38 h 1598"/>
                <a:gd name="T26" fmla="*/ 420 w 5469"/>
                <a:gd name="T27" fmla="*/ 29 h 1598"/>
                <a:gd name="T28" fmla="*/ 420 w 5469"/>
                <a:gd name="T29" fmla="*/ 14 h 1598"/>
                <a:gd name="T30" fmla="*/ 401 w 5469"/>
                <a:gd name="T31" fmla="*/ 11 h 1598"/>
                <a:gd name="T32" fmla="*/ 391 w 5469"/>
                <a:gd name="T33" fmla="*/ 33 h 1598"/>
                <a:gd name="T34" fmla="*/ 392 w 5469"/>
                <a:gd name="T35" fmla="*/ 45 h 1598"/>
                <a:gd name="T36" fmla="*/ 368 w 5469"/>
                <a:gd name="T37" fmla="*/ 47 h 1598"/>
                <a:gd name="T38" fmla="*/ 345 w 5469"/>
                <a:gd name="T39" fmla="*/ 28 h 1598"/>
                <a:gd name="T40" fmla="*/ 348 w 5469"/>
                <a:gd name="T41" fmla="*/ 25 h 1598"/>
                <a:gd name="T42" fmla="*/ 347 w 5469"/>
                <a:gd name="T43" fmla="*/ 18 h 1598"/>
                <a:gd name="T44" fmla="*/ 319 w 5469"/>
                <a:gd name="T45" fmla="*/ 9 h 1598"/>
                <a:gd name="T46" fmla="*/ 318 w 5469"/>
                <a:gd name="T47" fmla="*/ 21 h 1598"/>
                <a:gd name="T48" fmla="*/ 327 w 5469"/>
                <a:gd name="T49" fmla="*/ 41 h 1598"/>
                <a:gd name="T50" fmla="*/ 305 w 5469"/>
                <a:gd name="T51" fmla="*/ 59 h 1598"/>
                <a:gd name="T52" fmla="*/ 280 w 5469"/>
                <a:gd name="T53" fmla="*/ 40 h 1598"/>
                <a:gd name="T54" fmla="*/ 283 w 5469"/>
                <a:gd name="T55" fmla="*/ 17 h 1598"/>
                <a:gd name="T56" fmla="*/ 255 w 5469"/>
                <a:gd name="T57" fmla="*/ 9 h 1598"/>
                <a:gd name="T58" fmla="*/ 258 w 5469"/>
                <a:gd name="T59" fmla="*/ 28 h 1598"/>
                <a:gd name="T60" fmla="*/ 242 w 5469"/>
                <a:gd name="T61" fmla="*/ 56 h 1598"/>
                <a:gd name="T62" fmla="*/ 232 w 5469"/>
                <a:gd name="T63" fmla="*/ 52 h 1598"/>
                <a:gd name="T64" fmla="*/ 217 w 5469"/>
                <a:gd name="T65" fmla="*/ 19 h 1598"/>
                <a:gd name="T66" fmla="*/ 195 w 5469"/>
                <a:gd name="T67" fmla="*/ 41 h 1598"/>
                <a:gd name="T68" fmla="*/ 192 w 5469"/>
                <a:gd name="T69" fmla="*/ 52 h 1598"/>
                <a:gd name="T70" fmla="*/ 183 w 5469"/>
                <a:gd name="T71" fmla="*/ 64 h 1598"/>
                <a:gd name="T72" fmla="*/ 177 w 5469"/>
                <a:gd name="T73" fmla="*/ 44 h 1598"/>
                <a:gd name="T74" fmla="*/ 167 w 5469"/>
                <a:gd name="T75" fmla="*/ 33 h 1598"/>
                <a:gd name="T76" fmla="*/ 161 w 5469"/>
                <a:gd name="T77" fmla="*/ 16 h 1598"/>
                <a:gd name="T78" fmla="*/ 146 w 5469"/>
                <a:gd name="T79" fmla="*/ 8 h 1598"/>
                <a:gd name="T80" fmla="*/ 138 w 5469"/>
                <a:gd name="T81" fmla="*/ 11 h 1598"/>
                <a:gd name="T82" fmla="*/ 131 w 5469"/>
                <a:gd name="T83" fmla="*/ 34 h 1598"/>
                <a:gd name="T84" fmla="*/ 131 w 5469"/>
                <a:gd name="T85" fmla="*/ 39 h 1598"/>
                <a:gd name="T86" fmla="*/ 137 w 5469"/>
                <a:gd name="T87" fmla="*/ 39 h 1598"/>
                <a:gd name="T88" fmla="*/ 118 w 5469"/>
                <a:gd name="T89" fmla="*/ 58 h 1598"/>
                <a:gd name="T90" fmla="*/ 97 w 5469"/>
                <a:gd name="T91" fmla="*/ 39 h 1598"/>
                <a:gd name="T92" fmla="*/ 103 w 5469"/>
                <a:gd name="T93" fmla="*/ 27 h 1598"/>
                <a:gd name="T94" fmla="*/ 101 w 5469"/>
                <a:gd name="T95" fmla="*/ 14 h 1598"/>
                <a:gd name="T96" fmla="*/ 80 w 5469"/>
                <a:gd name="T97" fmla="*/ 14 h 1598"/>
                <a:gd name="T98" fmla="*/ 84 w 5469"/>
                <a:gd name="T99" fmla="*/ 39 h 1598"/>
                <a:gd name="T100" fmla="*/ 61 w 5469"/>
                <a:gd name="T101" fmla="*/ 50 h 1598"/>
                <a:gd name="T102" fmla="*/ 44 w 5469"/>
                <a:gd name="T103" fmla="*/ 26 h 1598"/>
                <a:gd name="T104" fmla="*/ 18 w 5469"/>
                <a:gd name="T105" fmla="*/ 11 h 1598"/>
                <a:gd name="T106" fmla="*/ 0 w 5469"/>
                <a:gd name="T107" fmla="*/ 63 h 1598"/>
                <a:gd name="T108" fmla="*/ 501 w 5469"/>
                <a:gd name="T109" fmla="*/ 60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6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865"/>
            <p:cNvSpPr>
              <a:spLocks/>
            </p:cNvSpPr>
            <p:nvPr/>
          </p:nvSpPr>
          <p:spPr bwMode="auto">
            <a:xfrm flipH="1">
              <a:off x="367" y="3367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69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866"/>
            <p:cNvSpPr>
              <a:spLocks/>
            </p:cNvSpPr>
            <p:nvPr/>
          </p:nvSpPr>
          <p:spPr bwMode="auto">
            <a:xfrm>
              <a:off x="367" y="3526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4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867"/>
            <p:cNvSpPr>
              <a:spLocks/>
            </p:cNvSpPr>
            <p:nvPr/>
          </p:nvSpPr>
          <p:spPr bwMode="auto">
            <a:xfrm>
              <a:off x="2053" y="3539"/>
              <a:ext cx="1657" cy="484"/>
            </a:xfrm>
            <a:custGeom>
              <a:avLst/>
              <a:gdLst>
                <a:gd name="T0" fmla="*/ 483 w 5469"/>
                <a:gd name="T1" fmla="*/ 44 h 1598"/>
                <a:gd name="T2" fmla="*/ 483 w 5469"/>
                <a:gd name="T3" fmla="*/ 36 h 1598"/>
                <a:gd name="T4" fmla="*/ 481 w 5469"/>
                <a:gd name="T5" fmla="*/ 26 h 1598"/>
                <a:gd name="T6" fmla="*/ 478 w 5469"/>
                <a:gd name="T7" fmla="*/ 20 h 1598"/>
                <a:gd name="T8" fmla="*/ 469 w 5469"/>
                <a:gd name="T9" fmla="*/ 15 h 1598"/>
                <a:gd name="T10" fmla="*/ 458 w 5469"/>
                <a:gd name="T11" fmla="*/ 18 h 1598"/>
                <a:gd name="T12" fmla="*/ 454 w 5469"/>
                <a:gd name="T13" fmla="*/ 27 h 1598"/>
                <a:gd name="T14" fmla="*/ 450 w 5469"/>
                <a:gd name="T15" fmla="*/ 38 h 1598"/>
                <a:gd name="T16" fmla="*/ 454 w 5469"/>
                <a:gd name="T17" fmla="*/ 45 h 1598"/>
                <a:gd name="T18" fmla="*/ 463 w 5469"/>
                <a:gd name="T19" fmla="*/ 51 h 1598"/>
                <a:gd name="T20" fmla="*/ 438 w 5469"/>
                <a:gd name="T21" fmla="*/ 64 h 1598"/>
                <a:gd name="T22" fmla="*/ 417 w 5469"/>
                <a:gd name="T23" fmla="*/ 45 h 1598"/>
                <a:gd name="T24" fmla="*/ 421 w 5469"/>
                <a:gd name="T25" fmla="*/ 38 h 1598"/>
                <a:gd name="T26" fmla="*/ 420 w 5469"/>
                <a:gd name="T27" fmla="*/ 29 h 1598"/>
                <a:gd name="T28" fmla="*/ 420 w 5469"/>
                <a:gd name="T29" fmla="*/ 14 h 1598"/>
                <a:gd name="T30" fmla="*/ 401 w 5469"/>
                <a:gd name="T31" fmla="*/ 11 h 1598"/>
                <a:gd name="T32" fmla="*/ 391 w 5469"/>
                <a:gd name="T33" fmla="*/ 33 h 1598"/>
                <a:gd name="T34" fmla="*/ 392 w 5469"/>
                <a:gd name="T35" fmla="*/ 45 h 1598"/>
                <a:gd name="T36" fmla="*/ 368 w 5469"/>
                <a:gd name="T37" fmla="*/ 47 h 1598"/>
                <a:gd name="T38" fmla="*/ 345 w 5469"/>
                <a:gd name="T39" fmla="*/ 28 h 1598"/>
                <a:gd name="T40" fmla="*/ 348 w 5469"/>
                <a:gd name="T41" fmla="*/ 25 h 1598"/>
                <a:gd name="T42" fmla="*/ 347 w 5469"/>
                <a:gd name="T43" fmla="*/ 18 h 1598"/>
                <a:gd name="T44" fmla="*/ 319 w 5469"/>
                <a:gd name="T45" fmla="*/ 9 h 1598"/>
                <a:gd name="T46" fmla="*/ 318 w 5469"/>
                <a:gd name="T47" fmla="*/ 21 h 1598"/>
                <a:gd name="T48" fmla="*/ 327 w 5469"/>
                <a:gd name="T49" fmla="*/ 41 h 1598"/>
                <a:gd name="T50" fmla="*/ 305 w 5469"/>
                <a:gd name="T51" fmla="*/ 59 h 1598"/>
                <a:gd name="T52" fmla="*/ 280 w 5469"/>
                <a:gd name="T53" fmla="*/ 40 h 1598"/>
                <a:gd name="T54" fmla="*/ 283 w 5469"/>
                <a:gd name="T55" fmla="*/ 17 h 1598"/>
                <a:gd name="T56" fmla="*/ 255 w 5469"/>
                <a:gd name="T57" fmla="*/ 9 h 1598"/>
                <a:gd name="T58" fmla="*/ 258 w 5469"/>
                <a:gd name="T59" fmla="*/ 28 h 1598"/>
                <a:gd name="T60" fmla="*/ 242 w 5469"/>
                <a:gd name="T61" fmla="*/ 56 h 1598"/>
                <a:gd name="T62" fmla="*/ 232 w 5469"/>
                <a:gd name="T63" fmla="*/ 52 h 1598"/>
                <a:gd name="T64" fmla="*/ 217 w 5469"/>
                <a:gd name="T65" fmla="*/ 19 h 1598"/>
                <a:gd name="T66" fmla="*/ 195 w 5469"/>
                <a:gd name="T67" fmla="*/ 41 h 1598"/>
                <a:gd name="T68" fmla="*/ 192 w 5469"/>
                <a:gd name="T69" fmla="*/ 52 h 1598"/>
                <a:gd name="T70" fmla="*/ 183 w 5469"/>
                <a:gd name="T71" fmla="*/ 64 h 1598"/>
                <a:gd name="T72" fmla="*/ 177 w 5469"/>
                <a:gd name="T73" fmla="*/ 44 h 1598"/>
                <a:gd name="T74" fmla="*/ 167 w 5469"/>
                <a:gd name="T75" fmla="*/ 33 h 1598"/>
                <a:gd name="T76" fmla="*/ 161 w 5469"/>
                <a:gd name="T77" fmla="*/ 16 h 1598"/>
                <a:gd name="T78" fmla="*/ 146 w 5469"/>
                <a:gd name="T79" fmla="*/ 8 h 1598"/>
                <a:gd name="T80" fmla="*/ 138 w 5469"/>
                <a:gd name="T81" fmla="*/ 11 h 1598"/>
                <a:gd name="T82" fmla="*/ 131 w 5469"/>
                <a:gd name="T83" fmla="*/ 34 h 1598"/>
                <a:gd name="T84" fmla="*/ 131 w 5469"/>
                <a:gd name="T85" fmla="*/ 39 h 1598"/>
                <a:gd name="T86" fmla="*/ 137 w 5469"/>
                <a:gd name="T87" fmla="*/ 39 h 1598"/>
                <a:gd name="T88" fmla="*/ 118 w 5469"/>
                <a:gd name="T89" fmla="*/ 58 h 1598"/>
                <a:gd name="T90" fmla="*/ 97 w 5469"/>
                <a:gd name="T91" fmla="*/ 39 h 1598"/>
                <a:gd name="T92" fmla="*/ 103 w 5469"/>
                <a:gd name="T93" fmla="*/ 27 h 1598"/>
                <a:gd name="T94" fmla="*/ 101 w 5469"/>
                <a:gd name="T95" fmla="*/ 14 h 1598"/>
                <a:gd name="T96" fmla="*/ 80 w 5469"/>
                <a:gd name="T97" fmla="*/ 14 h 1598"/>
                <a:gd name="T98" fmla="*/ 84 w 5469"/>
                <a:gd name="T99" fmla="*/ 39 h 1598"/>
                <a:gd name="T100" fmla="*/ 61 w 5469"/>
                <a:gd name="T101" fmla="*/ 50 h 1598"/>
                <a:gd name="T102" fmla="*/ 44 w 5469"/>
                <a:gd name="T103" fmla="*/ 26 h 1598"/>
                <a:gd name="T104" fmla="*/ 18 w 5469"/>
                <a:gd name="T105" fmla="*/ 11 h 1598"/>
                <a:gd name="T106" fmla="*/ 0 w 5469"/>
                <a:gd name="T107" fmla="*/ 63 h 1598"/>
                <a:gd name="T108" fmla="*/ 501 w 5469"/>
                <a:gd name="T109" fmla="*/ 60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4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868"/>
            <p:cNvSpPr>
              <a:spLocks/>
            </p:cNvSpPr>
            <p:nvPr/>
          </p:nvSpPr>
          <p:spPr bwMode="auto">
            <a:xfrm>
              <a:off x="3708" y="3526"/>
              <a:ext cx="1699" cy="496"/>
            </a:xfrm>
            <a:custGeom>
              <a:avLst/>
              <a:gdLst>
                <a:gd name="T0" fmla="*/ 508 w 5469"/>
                <a:gd name="T1" fmla="*/ 46 h 1598"/>
                <a:gd name="T2" fmla="*/ 508 w 5469"/>
                <a:gd name="T3" fmla="*/ 38 h 1598"/>
                <a:gd name="T4" fmla="*/ 506 w 5469"/>
                <a:gd name="T5" fmla="*/ 27 h 1598"/>
                <a:gd name="T6" fmla="*/ 502 w 5469"/>
                <a:gd name="T7" fmla="*/ 21 h 1598"/>
                <a:gd name="T8" fmla="*/ 493 w 5469"/>
                <a:gd name="T9" fmla="*/ 16 h 1598"/>
                <a:gd name="T10" fmla="*/ 481 w 5469"/>
                <a:gd name="T11" fmla="*/ 19 h 1598"/>
                <a:gd name="T12" fmla="*/ 477 w 5469"/>
                <a:gd name="T13" fmla="*/ 28 h 1598"/>
                <a:gd name="T14" fmla="*/ 473 w 5469"/>
                <a:gd name="T15" fmla="*/ 39 h 1598"/>
                <a:gd name="T16" fmla="*/ 478 w 5469"/>
                <a:gd name="T17" fmla="*/ 47 h 1598"/>
                <a:gd name="T18" fmla="*/ 487 w 5469"/>
                <a:gd name="T19" fmla="*/ 53 h 1598"/>
                <a:gd name="T20" fmla="*/ 461 w 5469"/>
                <a:gd name="T21" fmla="*/ 67 h 1598"/>
                <a:gd name="T22" fmla="*/ 438 w 5469"/>
                <a:gd name="T23" fmla="*/ 48 h 1598"/>
                <a:gd name="T24" fmla="*/ 443 w 5469"/>
                <a:gd name="T25" fmla="*/ 40 h 1598"/>
                <a:gd name="T26" fmla="*/ 441 w 5469"/>
                <a:gd name="T27" fmla="*/ 31 h 1598"/>
                <a:gd name="T28" fmla="*/ 441 w 5469"/>
                <a:gd name="T29" fmla="*/ 15 h 1598"/>
                <a:gd name="T30" fmla="*/ 421 w 5469"/>
                <a:gd name="T31" fmla="*/ 12 h 1598"/>
                <a:gd name="T32" fmla="*/ 412 w 5469"/>
                <a:gd name="T33" fmla="*/ 35 h 1598"/>
                <a:gd name="T34" fmla="*/ 412 w 5469"/>
                <a:gd name="T35" fmla="*/ 47 h 1598"/>
                <a:gd name="T36" fmla="*/ 387 w 5469"/>
                <a:gd name="T37" fmla="*/ 50 h 1598"/>
                <a:gd name="T38" fmla="*/ 363 w 5469"/>
                <a:gd name="T39" fmla="*/ 30 h 1598"/>
                <a:gd name="T40" fmla="*/ 366 w 5469"/>
                <a:gd name="T41" fmla="*/ 26 h 1598"/>
                <a:gd name="T42" fmla="*/ 365 w 5469"/>
                <a:gd name="T43" fmla="*/ 20 h 1598"/>
                <a:gd name="T44" fmla="*/ 336 w 5469"/>
                <a:gd name="T45" fmla="*/ 9 h 1598"/>
                <a:gd name="T46" fmla="*/ 335 w 5469"/>
                <a:gd name="T47" fmla="*/ 22 h 1598"/>
                <a:gd name="T48" fmla="*/ 344 w 5469"/>
                <a:gd name="T49" fmla="*/ 43 h 1598"/>
                <a:gd name="T50" fmla="*/ 320 w 5469"/>
                <a:gd name="T51" fmla="*/ 62 h 1598"/>
                <a:gd name="T52" fmla="*/ 295 w 5469"/>
                <a:gd name="T53" fmla="*/ 43 h 1598"/>
                <a:gd name="T54" fmla="*/ 298 w 5469"/>
                <a:gd name="T55" fmla="*/ 17 h 1598"/>
                <a:gd name="T56" fmla="*/ 267 w 5469"/>
                <a:gd name="T57" fmla="*/ 9 h 1598"/>
                <a:gd name="T58" fmla="*/ 271 w 5469"/>
                <a:gd name="T59" fmla="*/ 29 h 1598"/>
                <a:gd name="T60" fmla="*/ 255 w 5469"/>
                <a:gd name="T61" fmla="*/ 58 h 1598"/>
                <a:gd name="T62" fmla="*/ 244 w 5469"/>
                <a:gd name="T63" fmla="*/ 55 h 1598"/>
                <a:gd name="T64" fmla="*/ 228 w 5469"/>
                <a:gd name="T65" fmla="*/ 20 h 1598"/>
                <a:gd name="T66" fmla="*/ 205 w 5469"/>
                <a:gd name="T67" fmla="*/ 43 h 1598"/>
                <a:gd name="T68" fmla="*/ 202 w 5469"/>
                <a:gd name="T69" fmla="*/ 55 h 1598"/>
                <a:gd name="T70" fmla="*/ 192 w 5469"/>
                <a:gd name="T71" fmla="*/ 67 h 1598"/>
                <a:gd name="T72" fmla="*/ 186 w 5469"/>
                <a:gd name="T73" fmla="*/ 46 h 1598"/>
                <a:gd name="T74" fmla="*/ 176 w 5469"/>
                <a:gd name="T75" fmla="*/ 34 h 1598"/>
                <a:gd name="T76" fmla="*/ 169 w 5469"/>
                <a:gd name="T77" fmla="*/ 17 h 1598"/>
                <a:gd name="T78" fmla="*/ 154 w 5469"/>
                <a:gd name="T79" fmla="*/ 8 h 1598"/>
                <a:gd name="T80" fmla="*/ 145 w 5469"/>
                <a:gd name="T81" fmla="*/ 11 h 1598"/>
                <a:gd name="T82" fmla="*/ 138 w 5469"/>
                <a:gd name="T83" fmla="*/ 35 h 1598"/>
                <a:gd name="T84" fmla="*/ 138 w 5469"/>
                <a:gd name="T85" fmla="*/ 41 h 1598"/>
                <a:gd name="T86" fmla="*/ 144 w 5469"/>
                <a:gd name="T87" fmla="*/ 41 h 1598"/>
                <a:gd name="T88" fmla="*/ 124 w 5469"/>
                <a:gd name="T89" fmla="*/ 61 h 1598"/>
                <a:gd name="T90" fmla="*/ 102 w 5469"/>
                <a:gd name="T91" fmla="*/ 41 h 1598"/>
                <a:gd name="T92" fmla="*/ 109 w 5469"/>
                <a:gd name="T93" fmla="*/ 28 h 1598"/>
                <a:gd name="T94" fmla="*/ 106 w 5469"/>
                <a:gd name="T95" fmla="*/ 15 h 1598"/>
                <a:gd name="T96" fmla="*/ 84 w 5469"/>
                <a:gd name="T97" fmla="*/ 15 h 1598"/>
                <a:gd name="T98" fmla="*/ 88 w 5469"/>
                <a:gd name="T99" fmla="*/ 41 h 1598"/>
                <a:gd name="T100" fmla="*/ 64 w 5469"/>
                <a:gd name="T101" fmla="*/ 52 h 1598"/>
                <a:gd name="T102" fmla="*/ 46 w 5469"/>
                <a:gd name="T103" fmla="*/ 27 h 1598"/>
                <a:gd name="T104" fmla="*/ 19 w 5469"/>
                <a:gd name="T105" fmla="*/ 11 h 1598"/>
                <a:gd name="T106" fmla="*/ 0 w 5469"/>
                <a:gd name="T107" fmla="*/ 66 h 1598"/>
                <a:gd name="T108" fmla="*/ 527 w 5469"/>
                <a:gd name="T109" fmla="*/ 63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4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8" name="Group 870"/>
          <p:cNvGrpSpPr>
            <a:grpSpLocks/>
          </p:cNvGrpSpPr>
          <p:nvPr/>
        </p:nvGrpSpPr>
        <p:grpSpPr bwMode="auto">
          <a:xfrm>
            <a:off x="701675" y="650875"/>
            <a:ext cx="2201863" cy="1658938"/>
            <a:chOff x="303" y="2702"/>
            <a:chExt cx="1637" cy="1233"/>
          </a:xfrm>
        </p:grpSpPr>
        <p:sp>
          <p:nvSpPr>
            <p:cNvPr id="3123" name="Freeform 871"/>
            <p:cNvSpPr>
              <a:spLocks/>
            </p:cNvSpPr>
            <p:nvPr/>
          </p:nvSpPr>
          <p:spPr bwMode="auto">
            <a:xfrm>
              <a:off x="303" y="2702"/>
              <a:ext cx="1636" cy="1060"/>
            </a:xfrm>
            <a:custGeom>
              <a:avLst/>
              <a:gdLst>
                <a:gd name="T0" fmla="*/ 1983 w 1183"/>
                <a:gd name="T1" fmla="*/ 145 h 767"/>
                <a:gd name="T2" fmla="*/ 0 w 1183"/>
                <a:gd name="T3" fmla="*/ 0 h 767"/>
                <a:gd name="T4" fmla="*/ 0 w 1183"/>
                <a:gd name="T5" fmla="*/ 1464 h 767"/>
                <a:gd name="T6" fmla="*/ 2262 w 1183"/>
                <a:gd name="T7" fmla="*/ 1465 h 767"/>
                <a:gd name="T8" fmla="*/ 1983 w 1183"/>
                <a:gd name="T9" fmla="*/ 145 h 7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3" h="767">
                  <a:moveTo>
                    <a:pt x="1037" y="76"/>
                  </a:moveTo>
                  <a:lnTo>
                    <a:pt x="0" y="0"/>
                  </a:lnTo>
                  <a:lnTo>
                    <a:pt x="0" y="766"/>
                  </a:lnTo>
                  <a:lnTo>
                    <a:pt x="1183" y="767"/>
                  </a:lnTo>
                  <a:lnTo>
                    <a:pt x="1037" y="76"/>
                  </a:lnTo>
                  <a:close/>
                </a:path>
              </a:pathLst>
            </a:custGeom>
            <a:gradFill rotWithShape="0">
              <a:gsLst>
                <a:gs pos="0">
                  <a:srgbClr val="CCFF66"/>
                </a:gs>
                <a:gs pos="100000">
                  <a:srgbClr val="000000"/>
                </a:gs>
              </a:gsLst>
              <a:path path="rect">
                <a:fillToRect r="100000" b="100000"/>
              </a:path>
            </a:gra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872"/>
            <p:cNvSpPr>
              <a:spLocks/>
            </p:cNvSpPr>
            <p:nvPr/>
          </p:nvSpPr>
          <p:spPr bwMode="auto">
            <a:xfrm>
              <a:off x="303" y="3064"/>
              <a:ext cx="1637" cy="871"/>
            </a:xfrm>
            <a:custGeom>
              <a:avLst/>
              <a:gdLst>
                <a:gd name="T0" fmla="*/ 542 w 4944"/>
                <a:gd name="T1" fmla="*/ 229 h 2631"/>
                <a:gd name="T2" fmla="*/ 296 w 4944"/>
                <a:gd name="T3" fmla="*/ 229 h 2631"/>
                <a:gd name="T4" fmla="*/ 285 w 4944"/>
                <a:gd name="T5" fmla="*/ 188 h 2631"/>
                <a:gd name="T6" fmla="*/ 190 w 4944"/>
                <a:gd name="T7" fmla="*/ 168 h 2631"/>
                <a:gd name="T8" fmla="*/ 170 w 4944"/>
                <a:gd name="T9" fmla="*/ 208 h 2631"/>
                <a:gd name="T10" fmla="*/ 170 w 4944"/>
                <a:gd name="T11" fmla="*/ 229 h 2631"/>
                <a:gd name="T12" fmla="*/ 168 w 4944"/>
                <a:gd name="T13" fmla="*/ 229 h 2631"/>
                <a:gd name="T14" fmla="*/ 167 w 4944"/>
                <a:gd name="T15" fmla="*/ 174 h 2631"/>
                <a:gd name="T16" fmla="*/ 167 w 4944"/>
                <a:gd name="T17" fmla="*/ 150 h 2631"/>
                <a:gd name="T18" fmla="*/ 178 w 4944"/>
                <a:gd name="T19" fmla="*/ 133 h 2631"/>
                <a:gd name="T20" fmla="*/ 203 w 4944"/>
                <a:gd name="T21" fmla="*/ 125 h 2631"/>
                <a:gd name="T22" fmla="*/ 186 w 4944"/>
                <a:gd name="T23" fmla="*/ 111 h 2631"/>
                <a:gd name="T24" fmla="*/ 217 w 4944"/>
                <a:gd name="T25" fmla="*/ 96 h 2631"/>
                <a:gd name="T26" fmla="*/ 243 w 4944"/>
                <a:gd name="T27" fmla="*/ 85 h 2631"/>
                <a:gd name="T28" fmla="*/ 251 w 4944"/>
                <a:gd name="T29" fmla="*/ 85 h 2631"/>
                <a:gd name="T30" fmla="*/ 253 w 4944"/>
                <a:gd name="T31" fmla="*/ 87 h 2631"/>
                <a:gd name="T32" fmla="*/ 253 w 4944"/>
                <a:gd name="T33" fmla="*/ 84 h 2631"/>
                <a:gd name="T34" fmla="*/ 255 w 4944"/>
                <a:gd name="T35" fmla="*/ 82 h 2631"/>
                <a:gd name="T36" fmla="*/ 258 w 4944"/>
                <a:gd name="T37" fmla="*/ 83 h 2631"/>
                <a:gd name="T38" fmla="*/ 257 w 4944"/>
                <a:gd name="T39" fmla="*/ 80 h 2631"/>
                <a:gd name="T40" fmla="*/ 259 w 4944"/>
                <a:gd name="T41" fmla="*/ 79 h 2631"/>
                <a:gd name="T42" fmla="*/ 262 w 4944"/>
                <a:gd name="T43" fmla="*/ 79 h 2631"/>
                <a:gd name="T44" fmla="*/ 261 w 4944"/>
                <a:gd name="T45" fmla="*/ 76 h 2631"/>
                <a:gd name="T46" fmla="*/ 265 w 4944"/>
                <a:gd name="T47" fmla="*/ 71 h 2631"/>
                <a:gd name="T48" fmla="*/ 262 w 4944"/>
                <a:gd name="T49" fmla="*/ 66 h 2631"/>
                <a:gd name="T50" fmla="*/ 257 w 4944"/>
                <a:gd name="T51" fmla="*/ 65 h 2631"/>
                <a:gd name="T52" fmla="*/ 254 w 4944"/>
                <a:gd name="T53" fmla="*/ 62 h 2631"/>
                <a:gd name="T54" fmla="*/ 254 w 4944"/>
                <a:gd name="T55" fmla="*/ 66 h 2631"/>
                <a:gd name="T56" fmla="*/ 251 w 4944"/>
                <a:gd name="T57" fmla="*/ 67 h 2631"/>
                <a:gd name="T58" fmla="*/ 248 w 4944"/>
                <a:gd name="T59" fmla="*/ 64 h 2631"/>
                <a:gd name="T60" fmla="*/ 248 w 4944"/>
                <a:gd name="T61" fmla="*/ 68 h 2631"/>
                <a:gd name="T62" fmla="*/ 245 w 4944"/>
                <a:gd name="T63" fmla="*/ 69 h 2631"/>
                <a:gd name="T64" fmla="*/ 243 w 4944"/>
                <a:gd name="T65" fmla="*/ 67 h 2631"/>
                <a:gd name="T66" fmla="*/ 243 w 4944"/>
                <a:gd name="T67" fmla="*/ 70 h 2631"/>
                <a:gd name="T68" fmla="*/ 240 w 4944"/>
                <a:gd name="T69" fmla="*/ 76 h 2631"/>
                <a:gd name="T70" fmla="*/ 215 w 4944"/>
                <a:gd name="T71" fmla="*/ 88 h 2631"/>
                <a:gd name="T72" fmla="*/ 182 w 4944"/>
                <a:gd name="T73" fmla="*/ 102 h 2631"/>
                <a:gd name="T74" fmla="*/ 177 w 4944"/>
                <a:gd name="T75" fmla="*/ 85 h 2631"/>
                <a:gd name="T76" fmla="*/ 179 w 4944"/>
                <a:gd name="T77" fmla="*/ 56 h 2631"/>
                <a:gd name="T78" fmla="*/ 161 w 4944"/>
                <a:gd name="T79" fmla="*/ 50 h 2631"/>
                <a:gd name="T80" fmla="*/ 161 w 4944"/>
                <a:gd name="T81" fmla="*/ 50 h 2631"/>
                <a:gd name="T82" fmla="*/ 163 w 4944"/>
                <a:gd name="T83" fmla="*/ 45 h 2631"/>
                <a:gd name="T84" fmla="*/ 175 w 4944"/>
                <a:gd name="T85" fmla="*/ 28 h 2631"/>
                <a:gd name="T86" fmla="*/ 165 w 4944"/>
                <a:gd name="T87" fmla="*/ 6 h 2631"/>
                <a:gd name="T88" fmla="*/ 139 w 4944"/>
                <a:gd name="T89" fmla="*/ 22 h 2631"/>
                <a:gd name="T90" fmla="*/ 138 w 4944"/>
                <a:gd name="T91" fmla="*/ 43 h 2631"/>
                <a:gd name="T92" fmla="*/ 113 w 4944"/>
                <a:gd name="T93" fmla="*/ 37 h 2631"/>
                <a:gd name="T94" fmla="*/ 96 w 4944"/>
                <a:gd name="T95" fmla="*/ 61 h 2631"/>
                <a:gd name="T96" fmla="*/ 88 w 4944"/>
                <a:gd name="T97" fmla="*/ 97 h 2631"/>
                <a:gd name="T98" fmla="*/ 93 w 4944"/>
                <a:gd name="T99" fmla="*/ 118 h 2631"/>
                <a:gd name="T100" fmla="*/ 87 w 4944"/>
                <a:gd name="T101" fmla="*/ 149 h 2631"/>
                <a:gd name="T102" fmla="*/ 89 w 4944"/>
                <a:gd name="T103" fmla="*/ 182 h 2631"/>
                <a:gd name="T104" fmla="*/ 78 w 4944"/>
                <a:gd name="T105" fmla="*/ 229 h 2631"/>
                <a:gd name="T106" fmla="*/ 0 w 4944"/>
                <a:gd name="T107" fmla="*/ 229 h 2631"/>
                <a:gd name="T108" fmla="*/ 0 w 4944"/>
                <a:gd name="T109" fmla="*/ 288 h 2631"/>
                <a:gd name="T110" fmla="*/ 542 w 4944"/>
                <a:gd name="T111" fmla="*/ 288 h 2631"/>
                <a:gd name="T112" fmla="*/ 542 w 4944"/>
                <a:gd name="T113" fmla="*/ 288 h 2631"/>
                <a:gd name="T114" fmla="*/ 542 w 4944"/>
                <a:gd name="T115" fmla="*/ 259 h 2631"/>
                <a:gd name="T116" fmla="*/ 542 w 4944"/>
                <a:gd name="T117" fmla="*/ 229 h 2631"/>
                <a:gd name="T118" fmla="*/ 542 w 4944"/>
                <a:gd name="T119" fmla="*/ 229 h 26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944" h="2631">
                  <a:moveTo>
                    <a:pt x="4944" y="2092"/>
                  </a:moveTo>
                  <a:lnTo>
                    <a:pt x="2697" y="2092"/>
                  </a:lnTo>
                  <a:lnTo>
                    <a:pt x="2597" y="1716"/>
                  </a:lnTo>
                  <a:lnTo>
                    <a:pt x="1733" y="1528"/>
                  </a:lnTo>
                  <a:lnTo>
                    <a:pt x="1545" y="1896"/>
                  </a:lnTo>
                  <a:lnTo>
                    <a:pt x="1545" y="2088"/>
                  </a:lnTo>
                  <a:lnTo>
                    <a:pt x="1528" y="2088"/>
                  </a:lnTo>
                  <a:cubicBezTo>
                    <a:pt x="1523" y="2005"/>
                    <a:pt x="1519" y="1712"/>
                    <a:pt x="1518" y="1592"/>
                  </a:cubicBezTo>
                  <a:cubicBezTo>
                    <a:pt x="1532" y="1460"/>
                    <a:pt x="1498" y="1464"/>
                    <a:pt x="1524" y="1366"/>
                  </a:cubicBezTo>
                  <a:cubicBezTo>
                    <a:pt x="1536" y="1292"/>
                    <a:pt x="1575" y="1249"/>
                    <a:pt x="1629" y="1212"/>
                  </a:cubicBezTo>
                  <a:cubicBezTo>
                    <a:pt x="1683" y="1175"/>
                    <a:pt x="1839" y="1177"/>
                    <a:pt x="1851" y="1144"/>
                  </a:cubicBezTo>
                  <a:cubicBezTo>
                    <a:pt x="1857" y="1090"/>
                    <a:pt x="1629" y="1072"/>
                    <a:pt x="1699" y="1014"/>
                  </a:cubicBezTo>
                  <a:cubicBezTo>
                    <a:pt x="1737" y="990"/>
                    <a:pt x="1882" y="929"/>
                    <a:pt x="1981" y="880"/>
                  </a:cubicBezTo>
                  <a:cubicBezTo>
                    <a:pt x="2087" y="828"/>
                    <a:pt x="2166" y="793"/>
                    <a:pt x="2217" y="776"/>
                  </a:cubicBezTo>
                  <a:cubicBezTo>
                    <a:pt x="2268" y="759"/>
                    <a:pt x="2271" y="775"/>
                    <a:pt x="2287" y="778"/>
                  </a:cubicBezTo>
                  <a:cubicBezTo>
                    <a:pt x="2299" y="794"/>
                    <a:pt x="2303" y="797"/>
                    <a:pt x="2311" y="792"/>
                  </a:cubicBezTo>
                  <a:cubicBezTo>
                    <a:pt x="2323" y="782"/>
                    <a:pt x="2317" y="778"/>
                    <a:pt x="2309" y="766"/>
                  </a:cubicBezTo>
                  <a:cubicBezTo>
                    <a:pt x="2309" y="754"/>
                    <a:pt x="2315" y="754"/>
                    <a:pt x="2328" y="751"/>
                  </a:cubicBezTo>
                  <a:cubicBezTo>
                    <a:pt x="2334" y="749"/>
                    <a:pt x="2338" y="771"/>
                    <a:pt x="2353" y="762"/>
                  </a:cubicBezTo>
                  <a:cubicBezTo>
                    <a:pt x="2361" y="756"/>
                    <a:pt x="2357" y="754"/>
                    <a:pt x="2347" y="734"/>
                  </a:cubicBezTo>
                  <a:cubicBezTo>
                    <a:pt x="2348" y="726"/>
                    <a:pt x="2358" y="720"/>
                    <a:pt x="2365" y="718"/>
                  </a:cubicBezTo>
                  <a:cubicBezTo>
                    <a:pt x="2373" y="730"/>
                    <a:pt x="2383" y="734"/>
                    <a:pt x="2391" y="722"/>
                  </a:cubicBezTo>
                  <a:cubicBezTo>
                    <a:pt x="2395" y="714"/>
                    <a:pt x="2379" y="711"/>
                    <a:pt x="2383" y="698"/>
                  </a:cubicBezTo>
                  <a:cubicBezTo>
                    <a:pt x="2387" y="685"/>
                    <a:pt x="2411" y="660"/>
                    <a:pt x="2413" y="644"/>
                  </a:cubicBezTo>
                  <a:cubicBezTo>
                    <a:pt x="2407" y="632"/>
                    <a:pt x="2405" y="632"/>
                    <a:pt x="2393" y="604"/>
                  </a:cubicBezTo>
                  <a:cubicBezTo>
                    <a:pt x="2377" y="591"/>
                    <a:pt x="2354" y="596"/>
                    <a:pt x="2341" y="590"/>
                  </a:cubicBezTo>
                  <a:cubicBezTo>
                    <a:pt x="2328" y="584"/>
                    <a:pt x="2333" y="558"/>
                    <a:pt x="2315" y="566"/>
                  </a:cubicBezTo>
                  <a:cubicBezTo>
                    <a:pt x="2295" y="574"/>
                    <a:pt x="2318" y="592"/>
                    <a:pt x="2314" y="599"/>
                  </a:cubicBezTo>
                  <a:cubicBezTo>
                    <a:pt x="2310" y="606"/>
                    <a:pt x="2301" y="604"/>
                    <a:pt x="2293" y="610"/>
                  </a:cubicBezTo>
                  <a:cubicBezTo>
                    <a:pt x="2271" y="615"/>
                    <a:pt x="2289" y="580"/>
                    <a:pt x="2265" y="586"/>
                  </a:cubicBezTo>
                  <a:cubicBezTo>
                    <a:pt x="2240" y="594"/>
                    <a:pt x="2270" y="613"/>
                    <a:pt x="2266" y="620"/>
                  </a:cubicBezTo>
                  <a:cubicBezTo>
                    <a:pt x="2251" y="624"/>
                    <a:pt x="2247" y="630"/>
                    <a:pt x="2239" y="628"/>
                  </a:cubicBezTo>
                  <a:cubicBezTo>
                    <a:pt x="2231" y="612"/>
                    <a:pt x="2227" y="599"/>
                    <a:pt x="2215" y="606"/>
                  </a:cubicBezTo>
                  <a:cubicBezTo>
                    <a:pt x="2193" y="618"/>
                    <a:pt x="2199" y="620"/>
                    <a:pt x="2221" y="638"/>
                  </a:cubicBezTo>
                  <a:cubicBezTo>
                    <a:pt x="2217" y="649"/>
                    <a:pt x="2209" y="675"/>
                    <a:pt x="2187" y="694"/>
                  </a:cubicBezTo>
                  <a:cubicBezTo>
                    <a:pt x="2143" y="721"/>
                    <a:pt x="2049" y="760"/>
                    <a:pt x="1957" y="802"/>
                  </a:cubicBezTo>
                  <a:cubicBezTo>
                    <a:pt x="1869" y="840"/>
                    <a:pt x="1715" y="912"/>
                    <a:pt x="1659" y="930"/>
                  </a:cubicBezTo>
                  <a:cubicBezTo>
                    <a:pt x="1606" y="931"/>
                    <a:pt x="1701" y="712"/>
                    <a:pt x="1615" y="773"/>
                  </a:cubicBezTo>
                  <a:cubicBezTo>
                    <a:pt x="1628" y="622"/>
                    <a:pt x="1633" y="514"/>
                    <a:pt x="1633" y="514"/>
                  </a:cubicBezTo>
                  <a:cubicBezTo>
                    <a:pt x="1618" y="410"/>
                    <a:pt x="1488" y="464"/>
                    <a:pt x="1470" y="459"/>
                  </a:cubicBezTo>
                  <a:cubicBezTo>
                    <a:pt x="1473" y="451"/>
                    <a:pt x="1468" y="443"/>
                    <a:pt x="1489" y="410"/>
                  </a:cubicBezTo>
                  <a:cubicBezTo>
                    <a:pt x="1535" y="368"/>
                    <a:pt x="1593" y="304"/>
                    <a:pt x="1599" y="260"/>
                  </a:cubicBezTo>
                  <a:cubicBezTo>
                    <a:pt x="1605" y="216"/>
                    <a:pt x="1601" y="100"/>
                    <a:pt x="1507" y="50"/>
                  </a:cubicBezTo>
                  <a:cubicBezTo>
                    <a:pt x="1413" y="0"/>
                    <a:pt x="1289" y="72"/>
                    <a:pt x="1267" y="200"/>
                  </a:cubicBezTo>
                  <a:cubicBezTo>
                    <a:pt x="1245" y="328"/>
                    <a:pt x="1300" y="371"/>
                    <a:pt x="1261" y="394"/>
                  </a:cubicBezTo>
                  <a:cubicBezTo>
                    <a:pt x="1222" y="417"/>
                    <a:pt x="1095" y="313"/>
                    <a:pt x="1031" y="340"/>
                  </a:cubicBezTo>
                  <a:cubicBezTo>
                    <a:pt x="976" y="370"/>
                    <a:pt x="925" y="466"/>
                    <a:pt x="877" y="554"/>
                  </a:cubicBezTo>
                  <a:cubicBezTo>
                    <a:pt x="829" y="642"/>
                    <a:pt x="802" y="802"/>
                    <a:pt x="803" y="883"/>
                  </a:cubicBezTo>
                  <a:cubicBezTo>
                    <a:pt x="804" y="964"/>
                    <a:pt x="847" y="1000"/>
                    <a:pt x="846" y="1079"/>
                  </a:cubicBezTo>
                  <a:cubicBezTo>
                    <a:pt x="845" y="1158"/>
                    <a:pt x="804" y="1261"/>
                    <a:pt x="798" y="1357"/>
                  </a:cubicBezTo>
                  <a:cubicBezTo>
                    <a:pt x="785" y="1512"/>
                    <a:pt x="823" y="1536"/>
                    <a:pt x="809" y="1658"/>
                  </a:cubicBezTo>
                  <a:cubicBezTo>
                    <a:pt x="795" y="1780"/>
                    <a:pt x="749" y="1870"/>
                    <a:pt x="714" y="2088"/>
                  </a:cubicBezTo>
                  <a:cubicBezTo>
                    <a:pt x="477" y="2090"/>
                    <a:pt x="0" y="2088"/>
                    <a:pt x="0" y="2088"/>
                  </a:cubicBezTo>
                  <a:lnTo>
                    <a:pt x="4" y="2631"/>
                  </a:lnTo>
                  <a:lnTo>
                    <a:pt x="4940" y="2631"/>
                  </a:lnTo>
                  <a:lnTo>
                    <a:pt x="4944" y="2359"/>
                  </a:lnTo>
                  <a:lnTo>
                    <a:pt x="4944" y="2092"/>
                  </a:lnTo>
                  <a:close/>
                </a:path>
              </a:pathLst>
            </a:custGeom>
            <a:solidFill>
              <a:srgbClr val="4C4C4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873"/>
            <p:cNvSpPr>
              <a:spLocks/>
            </p:cNvSpPr>
            <p:nvPr/>
          </p:nvSpPr>
          <p:spPr bwMode="auto">
            <a:xfrm>
              <a:off x="1094" y="3554"/>
              <a:ext cx="469" cy="380"/>
            </a:xfrm>
            <a:custGeom>
              <a:avLst/>
              <a:gdLst>
                <a:gd name="T0" fmla="*/ 111 w 1418"/>
                <a:gd name="T1" fmla="*/ 107 h 1148"/>
                <a:gd name="T2" fmla="*/ 133 w 1418"/>
                <a:gd name="T3" fmla="*/ 55 h 1148"/>
                <a:gd name="T4" fmla="*/ 148 w 1418"/>
                <a:gd name="T5" fmla="*/ 21 h 1148"/>
                <a:gd name="T6" fmla="*/ 152 w 1418"/>
                <a:gd name="T7" fmla="*/ 17 h 1148"/>
                <a:gd name="T8" fmla="*/ 144 w 1418"/>
                <a:gd name="T9" fmla="*/ 17 h 1148"/>
                <a:gd name="T10" fmla="*/ 152 w 1418"/>
                <a:gd name="T11" fmla="*/ 11 h 1148"/>
                <a:gd name="T12" fmla="*/ 151 w 1418"/>
                <a:gd name="T13" fmla="*/ 9 h 1148"/>
                <a:gd name="T14" fmla="*/ 143 w 1418"/>
                <a:gd name="T15" fmla="*/ 12 h 1148"/>
                <a:gd name="T16" fmla="*/ 148 w 1418"/>
                <a:gd name="T17" fmla="*/ 4 h 1148"/>
                <a:gd name="T18" fmla="*/ 138 w 1418"/>
                <a:gd name="T19" fmla="*/ 9 h 1148"/>
                <a:gd name="T20" fmla="*/ 141 w 1418"/>
                <a:gd name="T21" fmla="*/ 2 h 1148"/>
                <a:gd name="T22" fmla="*/ 130 w 1418"/>
                <a:gd name="T23" fmla="*/ 9 h 1148"/>
                <a:gd name="T24" fmla="*/ 121 w 1418"/>
                <a:gd name="T25" fmla="*/ 2 h 1148"/>
                <a:gd name="T26" fmla="*/ 125 w 1418"/>
                <a:gd name="T27" fmla="*/ 14 h 1148"/>
                <a:gd name="T28" fmla="*/ 126 w 1418"/>
                <a:gd name="T29" fmla="*/ 25 h 1148"/>
                <a:gd name="T30" fmla="*/ 106 w 1418"/>
                <a:gd name="T31" fmla="*/ 71 h 1148"/>
                <a:gd name="T32" fmla="*/ 89 w 1418"/>
                <a:gd name="T33" fmla="*/ 62 h 1148"/>
                <a:gd name="T34" fmla="*/ 97 w 1418"/>
                <a:gd name="T35" fmla="*/ 37 h 1148"/>
                <a:gd name="T36" fmla="*/ 76 w 1418"/>
                <a:gd name="T37" fmla="*/ 20 h 1148"/>
                <a:gd name="T38" fmla="*/ 57 w 1418"/>
                <a:gd name="T39" fmla="*/ 41 h 1148"/>
                <a:gd name="T40" fmla="*/ 69 w 1418"/>
                <a:gd name="T41" fmla="*/ 65 h 1148"/>
                <a:gd name="T42" fmla="*/ 36 w 1418"/>
                <a:gd name="T43" fmla="*/ 55 h 1148"/>
                <a:gd name="T44" fmla="*/ 28 w 1418"/>
                <a:gd name="T45" fmla="*/ 13 h 1148"/>
                <a:gd name="T46" fmla="*/ 29 w 1418"/>
                <a:gd name="T47" fmla="*/ 4 h 1148"/>
                <a:gd name="T48" fmla="*/ 12 w 1418"/>
                <a:gd name="T49" fmla="*/ 1 h 1148"/>
                <a:gd name="T50" fmla="*/ 15 w 1418"/>
                <a:gd name="T51" fmla="*/ 9 h 1148"/>
                <a:gd name="T52" fmla="*/ 6 w 1418"/>
                <a:gd name="T53" fmla="*/ 4 h 1148"/>
                <a:gd name="T54" fmla="*/ 11 w 1418"/>
                <a:gd name="T55" fmla="*/ 12 h 1148"/>
                <a:gd name="T56" fmla="*/ 3 w 1418"/>
                <a:gd name="T57" fmla="*/ 9 h 1148"/>
                <a:gd name="T58" fmla="*/ 2 w 1418"/>
                <a:gd name="T59" fmla="*/ 11 h 1148"/>
                <a:gd name="T60" fmla="*/ 7 w 1418"/>
                <a:gd name="T61" fmla="*/ 18 h 1148"/>
                <a:gd name="T62" fmla="*/ 1 w 1418"/>
                <a:gd name="T63" fmla="*/ 19 h 1148"/>
                <a:gd name="T64" fmla="*/ 13 w 1418"/>
                <a:gd name="T65" fmla="*/ 21 h 1148"/>
                <a:gd name="T66" fmla="*/ 18 w 1418"/>
                <a:gd name="T67" fmla="*/ 45 h 1148"/>
                <a:gd name="T68" fmla="*/ 42 w 1418"/>
                <a:gd name="T69" fmla="*/ 87 h 1148"/>
                <a:gd name="T70" fmla="*/ 46 w 1418"/>
                <a:gd name="T71" fmla="*/ 104 h 1148"/>
                <a:gd name="T72" fmla="*/ 110 w 1418"/>
                <a:gd name="T73" fmla="*/ 126 h 11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18" h="1148">
                  <a:moveTo>
                    <a:pt x="1005" y="1148"/>
                  </a:moveTo>
                  <a:cubicBezTo>
                    <a:pt x="1017" y="1081"/>
                    <a:pt x="996" y="1041"/>
                    <a:pt x="1012" y="977"/>
                  </a:cubicBezTo>
                  <a:cubicBezTo>
                    <a:pt x="1033" y="905"/>
                    <a:pt x="1067" y="841"/>
                    <a:pt x="1102" y="764"/>
                  </a:cubicBezTo>
                  <a:cubicBezTo>
                    <a:pt x="1136" y="685"/>
                    <a:pt x="1190" y="590"/>
                    <a:pt x="1216" y="504"/>
                  </a:cubicBezTo>
                  <a:cubicBezTo>
                    <a:pt x="1231" y="430"/>
                    <a:pt x="1248" y="292"/>
                    <a:pt x="1260" y="245"/>
                  </a:cubicBezTo>
                  <a:cubicBezTo>
                    <a:pt x="1271" y="199"/>
                    <a:pt x="1328" y="200"/>
                    <a:pt x="1353" y="192"/>
                  </a:cubicBezTo>
                  <a:cubicBezTo>
                    <a:pt x="1377" y="183"/>
                    <a:pt x="1375" y="181"/>
                    <a:pt x="1398" y="174"/>
                  </a:cubicBezTo>
                  <a:cubicBezTo>
                    <a:pt x="1417" y="166"/>
                    <a:pt x="1418" y="145"/>
                    <a:pt x="1395" y="155"/>
                  </a:cubicBezTo>
                  <a:cubicBezTo>
                    <a:pt x="1387" y="154"/>
                    <a:pt x="1345" y="163"/>
                    <a:pt x="1332" y="163"/>
                  </a:cubicBezTo>
                  <a:lnTo>
                    <a:pt x="1315" y="150"/>
                  </a:lnTo>
                  <a:cubicBezTo>
                    <a:pt x="1327" y="142"/>
                    <a:pt x="1380" y="115"/>
                    <a:pt x="1391" y="104"/>
                  </a:cubicBezTo>
                  <a:cubicBezTo>
                    <a:pt x="1403" y="93"/>
                    <a:pt x="1409" y="78"/>
                    <a:pt x="1383" y="84"/>
                  </a:cubicBezTo>
                  <a:cubicBezTo>
                    <a:pt x="1383" y="84"/>
                    <a:pt x="1383" y="84"/>
                    <a:pt x="1383" y="84"/>
                  </a:cubicBezTo>
                  <a:lnTo>
                    <a:pt x="1303" y="111"/>
                  </a:lnTo>
                  <a:cubicBezTo>
                    <a:pt x="1303" y="111"/>
                    <a:pt x="1335" y="78"/>
                    <a:pt x="1368" y="46"/>
                  </a:cubicBezTo>
                  <a:cubicBezTo>
                    <a:pt x="1376" y="44"/>
                    <a:pt x="1377" y="23"/>
                    <a:pt x="1353" y="35"/>
                  </a:cubicBezTo>
                  <a:cubicBezTo>
                    <a:pt x="1353" y="35"/>
                    <a:pt x="1353" y="35"/>
                    <a:pt x="1353" y="35"/>
                  </a:cubicBezTo>
                  <a:lnTo>
                    <a:pt x="1265" y="81"/>
                  </a:lnTo>
                  <a:cubicBezTo>
                    <a:pt x="1258" y="81"/>
                    <a:pt x="1306" y="45"/>
                    <a:pt x="1311" y="35"/>
                  </a:cubicBezTo>
                  <a:cubicBezTo>
                    <a:pt x="1315" y="25"/>
                    <a:pt x="1311" y="9"/>
                    <a:pt x="1292" y="20"/>
                  </a:cubicBezTo>
                  <a:cubicBezTo>
                    <a:pt x="1282" y="22"/>
                    <a:pt x="1266" y="36"/>
                    <a:pt x="1250" y="46"/>
                  </a:cubicBezTo>
                  <a:cubicBezTo>
                    <a:pt x="1233" y="57"/>
                    <a:pt x="1218" y="87"/>
                    <a:pt x="1192" y="86"/>
                  </a:cubicBezTo>
                  <a:cubicBezTo>
                    <a:pt x="1165" y="78"/>
                    <a:pt x="1132" y="20"/>
                    <a:pt x="1132" y="20"/>
                  </a:cubicBezTo>
                  <a:cubicBezTo>
                    <a:pt x="1118" y="8"/>
                    <a:pt x="1106" y="4"/>
                    <a:pt x="1109" y="16"/>
                  </a:cubicBezTo>
                  <a:cubicBezTo>
                    <a:pt x="1120" y="38"/>
                    <a:pt x="1132" y="62"/>
                    <a:pt x="1132" y="62"/>
                  </a:cubicBezTo>
                  <a:cubicBezTo>
                    <a:pt x="1137" y="80"/>
                    <a:pt x="1136" y="104"/>
                    <a:pt x="1141" y="123"/>
                  </a:cubicBezTo>
                  <a:cubicBezTo>
                    <a:pt x="1145" y="143"/>
                    <a:pt x="1156" y="162"/>
                    <a:pt x="1158" y="180"/>
                  </a:cubicBezTo>
                  <a:cubicBezTo>
                    <a:pt x="1160" y="198"/>
                    <a:pt x="1164" y="184"/>
                    <a:pt x="1155" y="232"/>
                  </a:cubicBezTo>
                  <a:cubicBezTo>
                    <a:pt x="1145" y="280"/>
                    <a:pt x="1118" y="428"/>
                    <a:pt x="1099" y="468"/>
                  </a:cubicBezTo>
                  <a:cubicBezTo>
                    <a:pt x="1081" y="507"/>
                    <a:pt x="1006" y="618"/>
                    <a:pt x="965" y="651"/>
                  </a:cubicBezTo>
                  <a:cubicBezTo>
                    <a:pt x="925" y="683"/>
                    <a:pt x="902" y="661"/>
                    <a:pt x="855" y="665"/>
                  </a:cubicBezTo>
                  <a:cubicBezTo>
                    <a:pt x="832" y="647"/>
                    <a:pt x="795" y="598"/>
                    <a:pt x="815" y="568"/>
                  </a:cubicBezTo>
                  <a:cubicBezTo>
                    <a:pt x="850" y="543"/>
                    <a:pt x="879" y="580"/>
                    <a:pt x="890" y="542"/>
                  </a:cubicBezTo>
                  <a:cubicBezTo>
                    <a:pt x="901" y="504"/>
                    <a:pt x="895" y="396"/>
                    <a:pt x="882" y="342"/>
                  </a:cubicBezTo>
                  <a:cubicBezTo>
                    <a:pt x="873" y="269"/>
                    <a:pt x="840" y="240"/>
                    <a:pt x="809" y="220"/>
                  </a:cubicBezTo>
                  <a:cubicBezTo>
                    <a:pt x="778" y="200"/>
                    <a:pt x="748" y="177"/>
                    <a:pt x="699" y="177"/>
                  </a:cubicBezTo>
                  <a:cubicBezTo>
                    <a:pt x="650" y="177"/>
                    <a:pt x="618" y="194"/>
                    <a:pt x="589" y="226"/>
                  </a:cubicBezTo>
                  <a:cubicBezTo>
                    <a:pt x="542" y="246"/>
                    <a:pt x="532" y="296"/>
                    <a:pt x="522" y="372"/>
                  </a:cubicBezTo>
                  <a:cubicBezTo>
                    <a:pt x="511" y="447"/>
                    <a:pt x="521" y="555"/>
                    <a:pt x="543" y="574"/>
                  </a:cubicBezTo>
                  <a:cubicBezTo>
                    <a:pt x="565" y="593"/>
                    <a:pt x="606" y="563"/>
                    <a:pt x="632" y="592"/>
                  </a:cubicBezTo>
                  <a:cubicBezTo>
                    <a:pt x="659" y="621"/>
                    <a:pt x="668" y="667"/>
                    <a:pt x="605" y="669"/>
                  </a:cubicBezTo>
                  <a:cubicBezTo>
                    <a:pt x="556" y="658"/>
                    <a:pt x="389" y="580"/>
                    <a:pt x="330" y="502"/>
                  </a:cubicBezTo>
                  <a:cubicBezTo>
                    <a:pt x="315" y="417"/>
                    <a:pt x="250" y="201"/>
                    <a:pt x="250" y="201"/>
                  </a:cubicBezTo>
                  <a:cubicBezTo>
                    <a:pt x="238" y="137"/>
                    <a:pt x="250" y="148"/>
                    <a:pt x="258" y="119"/>
                  </a:cubicBezTo>
                  <a:cubicBezTo>
                    <a:pt x="265" y="90"/>
                    <a:pt x="276" y="73"/>
                    <a:pt x="296" y="28"/>
                  </a:cubicBezTo>
                  <a:cubicBezTo>
                    <a:pt x="308" y="16"/>
                    <a:pt x="279" y="17"/>
                    <a:pt x="263" y="36"/>
                  </a:cubicBezTo>
                  <a:cubicBezTo>
                    <a:pt x="249" y="46"/>
                    <a:pt x="241" y="91"/>
                    <a:pt x="215" y="87"/>
                  </a:cubicBezTo>
                  <a:cubicBezTo>
                    <a:pt x="215" y="87"/>
                    <a:pt x="160" y="50"/>
                    <a:pt x="106" y="13"/>
                  </a:cubicBezTo>
                  <a:cubicBezTo>
                    <a:pt x="91" y="0"/>
                    <a:pt x="81" y="13"/>
                    <a:pt x="94" y="23"/>
                  </a:cubicBezTo>
                  <a:cubicBezTo>
                    <a:pt x="116" y="52"/>
                    <a:pt x="139" y="81"/>
                    <a:pt x="139" y="81"/>
                  </a:cubicBezTo>
                  <a:cubicBezTo>
                    <a:pt x="125" y="73"/>
                    <a:pt x="69" y="41"/>
                    <a:pt x="52" y="35"/>
                  </a:cubicBezTo>
                  <a:cubicBezTo>
                    <a:pt x="36" y="22"/>
                    <a:pt x="25" y="38"/>
                    <a:pt x="41" y="46"/>
                  </a:cubicBezTo>
                  <a:cubicBezTo>
                    <a:pt x="71" y="78"/>
                    <a:pt x="102" y="111"/>
                    <a:pt x="102" y="111"/>
                  </a:cubicBezTo>
                  <a:cubicBezTo>
                    <a:pt x="89" y="107"/>
                    <a:pt x="39" y="86"/>
                    <a:pt x="25" y="84"/>
                  </a:cubicBezTo>
                  <a:cubicBezTo>
                    <a:pt x="0" y="77"/>
                    <a:pt x="0" y="97"/>
                    <a:pt x="17" y="104"/>
                  </a:cubicBezTo>
                  <a:cubicBezTo>
                    <a:pt x="17" y="104"/>
                    <a:pt x="5" y="97"/>
                    <a:pt x="17" y="104"/>
                  </a:cubicBezTo>
                  <a:lnTo>
                    <a:pt x="90" y="145"/>
                  </a:lnTo>
                  <a:cubicBezTo>
                    <a:pt x="97" y="155"/>
                    <a:pt x="73" y="164"/>
                    <a:pt x="60" y="166"/>
                  </a:cubicBezTo>
                  <a:cubicBezTo>
                    <a:pt x="46" y="167"/>
                    <a:pt x="20" y="154"/>
                    <a:pt x="12" y="155"/>
                  </a:cubicBezTo>
                  <a:cubicBezTo>
                    <a:pt x="3" y="157"/>
                    <a:pt x="0" y="167"/>
                    <a:pt x="9" y="173"/>
                  </a:cubicBezTo>
                  <a:cubicBezTo>
                    <a:pt x="17" y="179"/>
                    <a:pt x="45" y="187"/>
                    <a:pt x="63" y="190"/>
                  </a:cubicBezTo>
                  <a:cubicBezTo>
                    <a:pt x="81" y="192"/>
                    <a:pt x="102" y="183"/>
                    <a:pt x="116" y="190"/>
                  </a:cubicBezTo>
                  <a:cubicBezTo>
                    <a:pt x="131" y="198"/>
                    <a:pt x="143" y="195"/>
                    <a:pt x="151" y="232"/>
                  </a:cubicBezTo>
                  <a:cubicBezTo>
                    <a:pt x="159" y="270"/>
                    <a:pt x="155" y="355"/>
                    <a:pt x="165" y="415"/>
                  </a:cubicBezTo>
                  <a:cubicBezTo>
                    <a:pt x="176" y="476"/>
                    <a:pt x="176" y="529"/>
                    <a:pt x="212" y="593"/>
                  </a:cubicBezTo>
                  <a:cubicBezTo>
                    <a:pt x="247" y="657"/>
                    <a:pt x="340" y="754"/>
                    <a:pt x="380" y="799"/>
                  </a:cubicBezTo>
                  <a:cubicBezTo>
                    <a:pt x="428" y="845"/>
                    <a:pt x="444" y="852"/>
                    <a:pt x="448" y="868"/>
                  </a:cubicBezTo>
                  <a:cubicBezTo>
                    <a:pt x="453" y="884"/>
                    <a:pt x="438" y="916"/>
                    <a:pt x="417" y="953"/>
                  </a:cubicBezTo>
                  <a:cubicBezTo>
                    <a:pt x="395" y="989"/>
                    <a:pt x="346" y="1112"/>
                    <a:pt x="444" y="1148"/>
                  </a:cubicBezTo>
                  <a:cubicBezTo>
                    <a:pt x="444" y="1148"/>
                    <a:pt x="1005" y="1148"/>
                    <a:pt x="1005" y="114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874"/>
            <p:cNvSpPr>
              <a:spLocks/>
            </p:cNvSpPr>
            <p:nvPr/>
          </p:nvSpPr>
          <p:spPr bwMode="auto">
            <a:xfrm>
              <a:off x="304" y="3476"/>
              <a:ext cx="497" cy="459"/>
            </a:xfrm>
            <a:custGeom>
              <a:avLst/>
              <a:gdLst>
                <a:gd name="T0" fmla="*/ 126 w 1501"/>
                <a:gd name="T1" fmla="*/ 151 h 1388"/>
                <a:gd name="T2" fmla="*/ 139 w 1501"/>
                <a:gd name="T3" fmla="*/ 102 h 1388"/>
                <a:gd name="T4" fmla="*/ 146 w 1501"/>
                <a:gd name="T5" fmla="*/ 29 h 1388"/>
                <a:gd name="T6" fmla="*/ 153 w 1501"/>
                <a:gd name="T7" fmla="*/ 23 h 1388"/>
                <a:gd name="T8" fmla="*/ 162 w 1501"/>
                <a:gd name="T9" fmla="*/ 18 h 1388"/>
                <a:gd name="T10" fmla="*/ 153 w 1501"/>
                <a:gd name="T11" fmla="*/ 20 h 1388"/>
                <a:gd name="T12" fmla="*/ 151 w 1501"/>
                <a:gd name="T13" fmla="*/ 15 h 1388"/>
                <a:gd name="T14" fmla="*/ 150 w 1501"/>
                <a:gd name="T15" fmla="*/ 11 h 1388"/>
                <a:gd name="T16" fmla="*/ 153 w 1501"/>
                <a:gd name="T17" fmla="*/ 3 h 1388"/>
                <a:gd name="T18" fmla="*/ 137 w 1501"/>
                <a:gd name="T19" fmla="*/ 16 h 1388"/>
                <a:gd name="T20" fmla="*/ 128 w 1501"/>
                <a:gd name="T21" fmla="*/ 10 h 1388"/>
                <a:gd name="T22" fmla="*/ 134 w 1501"/>
                <a:gd name="T23" fmla="*/ 28 h 1388"/>
                <a:gd name="T24" fmla="*/ 135 w 1501"/>
                <a:gd name="T25" fmla="*/ 32 h 1388"/>
                <a:gd name="T26" fmla="*/ 117 w 1501"/>
                <a:gd name="T27" fmla="*/ 95 h 1388"/>
                <a:gd name="T28" fmla="*/ 98 w 1501"/>
                <a:gd name="T29" fmla="*/ 85 h 1388"/>
                <a:gd name="T30" fmla="*/ 102 w 1501"/>
                <a:gd name="T31" fmla="*/ 66 h 1388"/>
                <a:gd name="T32" fmla="*/ 82 w 1501"/>
                <a:gd name="T33" fmla="*/ 41 h 1388"/>
                <a:gd name="T34" fmla="*/ 65 w 1501"/>
                <a:gd name="T35" fmla="*/ 68 h 1388"/>
                <a:gd name="T36" fmla="*/ 71 w 1501"/>
                <a:gd name="T37" fmla="*/ 84 h 1388"/>
                <a:gd name="T38" fmla="*/ 75 w 1501"/>
                <a:gd name="T39" fmla="*/ 99 h 1388"/>
                <a:gd name="T40" fmla="*/ 43 w 1501"/>
                <a:gd name="T41" fmla="*/ 88 h 1388"/>
                <a:gd name="T42" fmla="*/ 29 w 1501"/>
                <a:gd name="T43" fmla="*/ 33 h 1388"/>
                <a:gd name="T44" fmla="*/ 34 w 1501"/>
                <a:gd name="T45" fmla="*/ 17 h 1388"/>
                <a:gd name="T46" fmla="*/ 28 w 1501"/>
                <a:gd name="T47" fmla="*/ 20 h 1388"/>
                <a:gd name="T48" fmla="*/ 12 w 1501"/>
                <a:gd name="T49" fmla="*/ 13 h 1388"/>
                <a:gd name="T50" fmla="*/ 16 w 1501"/>
                <a:gd name="T51" fmla="*/ 21 h 1388"/>
                <a:gd name="T52" fmla="*/ 12 w 1501"/>
                <a:gd name="T53" fmla="*/ 21 h 1388"/>
                <a:gd name="T54" fmla="*/ 11 w 1501"/>
                <a:gd name="T55" fmla="*/ 24 h 1388"/>
                <a:gd name="T56" fmla="*/ 10 w 1501"/>
                <a:gd name="T57" fmla="*/ 30 h 1388"/>
                <a:gd name="T58" fmla="*/ 2 w 1501"/>
                <a:gd name="T59" fmla="*/ 28 h 1388"/>
                <a:gd name="T60" fmla="*/ 11 w 1501"/>
                <a:gd name="T61" fmla="*/ 34 h 1388"/>
                <a:gd name="T62" fmla="*/ 27 w 1501"/>
                <a:gd name="T63" fmla="*/ 89 h 1388"/>
                <a:gd name="T64" fmla="*/ 53 w 1501"/>
                <a:gd name="T65" fmla="*/ 133 h 1388"/>
                <a:gd name="T66" fmla="*/ 126 w 1501"/>
                <a:gd name="T67" fmla="*/ 152 h 13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01" h="1388">
                  <a:moveTo>
                    <a:pt x="1149" y="1388"/>
                  </a:moveTo>
                  <a:lnTo>
                    <a:pt x="1151" y="1385"/>
                  </a:lnTo>
                  <a:cubicBezTo>
                    <a:pt x="1151" y="1339"/>
                    <a:pt x="1131" y="1189"/>
                    <a:pt x="1151" y="1114"/>
                  </a:cubicBezTo>
                  <a:cubicBezTo>
                    <a:pt x="1171" y="1039"/>
                    <a:pt x="1227" y="1010"/>
                    <a:pt x="1271" y="934"/>
                  </a:cubicBezTo>
                  <a:cubicBezTo>
                    <a:pt x="1315" y="858"/>
                    <a:pt x="1324" y="798"/>
                    <a:pt x="1333" y="688"/>
                  </a:cubicBezTo>
                  <a:cubicBezTo>
                    <a:pt x="1342" y="578"/>
                    <a:pt x="1327" y="361"/>
                    <a:pt x="1335" y="269"/>
                  </a:cubicBezTo>
                  <a:lnTo>
                    <a:pt x="1393" y="216"/>
                  </a:lnTo>
                  <a:cubicBezTo>
                    <a:pt x="1407" y="210"/>
                    <a:pt x="1461" y="192"/>
                    <a:pt x="1475" y="183"/>
                  </a:cubicBezTo>
                  <a:cubicBezTo>
                    <a:pt x="1489" y="174"/>
                    <a:pt x="1501" y="158"/>
                    <a:pt x="1475" y="162"/>
                  </a:cubicBezTo>
                  <a:cubicBezTo>
                    <a:pt x="1436" y="172"/>
                    <a:pt x="1397" y="183"/>
                    <a:pt x="1397" y="183"/>
                  </a:cubicBezTo>
                  <a:cubicBezTo>
                    <a:pt x="1398" y="176"/>
                    <a:pt x="1413" y="154"/>
                    <a:pt x="1405" y="138"/>
                  </a:cubicBezTo>
                  <a:cubicBezTo>
                    <a:pt x="1397" y="122"/>
                    <a:pt x="1381" y="135"/>
                    <a:pt x="1376" y="134"/>
                  </a:cubicBezTo>
                  <a:cubicBezTo>
                    <a:pt x="1375" y="128"/>
                    <a:pt x="1381" y="106"/>
                    <a:pt x="1372" y="97"/>
                  </a:cubicBezTo>
                  <a:cubicBezTo>
                    <a:pt x="1363" y="88"/>
                    <a:pt x="1332" y="120"/>
                    <a:pt x="1335" y="109"/>
                  </a:cubicBezTo>
                  <a:cubicBezTo>
                    <a:pt x="1335" y="109"/>
                    <a:pt x="1363" y="69"/>
                    <a:pt x="1391" y="30"/>
                  </a:cubicBezTo>
                  <a:cubicBezTo>
                    <a:pt x="1395" y="28"/>
                    <a:pt x="1395" y="0"/>
                    <a:pt x="1372" y="23"/>
                  </a:cubicBezTo>
                  <a:cubicBezTo>
                    <a:pt x="1312" y="85"/>
                    <a:pt x="1253" y="148"/>
                    <a:pt x="1253" y="148"/>
                  </a:cubicBezTo>
                  <a:cubicBezTo>
                    <a:pt x="1226" y="161"/>
                    <a:pt x="1225" y="111"/>
                    <a:pt x="1211" y="102"/>
                  </a:cubicBezTo>
                  <a:cubicBezTo>
                    <a:pt x="1198" y="93"/>
                    <a:pt x="1164" y="76"/>
                    <a:pt x="1167" y="93"/>
                  </a:cubicBezTo>
                  <a:cubicBezTo>
                    <a:pt x="1171" y="115"/>
                    <a:pt x="1211" y="179"/>
                    <a:pt x="1221" y="206"/>
                  </a:cubicBezTo>
                  <a:cubicBezTo>
                    <a:pt x="1231" y="233"/>
                    <a:pt x="1224" y="243"/>
                    <a:pt x="1225" y="257"/>
                  </a:cubicBezTo>
                  <a:cubicBezTo>
                    <a:pt x="1225" y="266"/>
                    <a:pt x="1228" y="285"/>
                    <a:pt x="1229" y="290"/>
                  </a:cubicBezTo>
                  <a:lnTo>
                    <a:pt x="1184" y="702"/>
                  </a:lnTo>
                  <a:cubicBezTo>
                    <a:pt x="1157" y="798"/>
                    <a:pt x="1112" y="840"/>
                    <a:pt x="1069" y="866"/>
                  </a:cubicBezTo>
                  <a:cubicBezTo>
                    <a:pt x="1026" y="892"/>
                    <a:pt x="947" y="866"/>
                    <a:pt x="927" y="860"/>
                  </a:cubicBezTo>
                  <a:cubicBezTo>
                    <a:pt x="907" y="854"/>
                    <a:pt x="894" y="831"/>
                    <a:pt x="891" y="780"/>
                  </a:cubicBezTo>
                  <a:cubicBezTo>
                    <a:pt x="891" y="742"/>
                    <a:pt x="905" y="684"/>
                    <a:pt x="909" y="648"/>
                  </a:cubicBezTo>
                  <a:cubicBezTo>
                    <a:pt x="916" y="618"/>
                    <a:pt x="931" y="608"/>
                    <a:pt x="933" y="602"/>
                  </a:cubicBezTo>
                  <a:cubicBezTo>
                    <a:pt x="935" y="596"/>
                    <a:pt x="943" y="554"/>
                    <a:pt x="915" y="566"/>
                  </a:cubicBezTo>
                  <a:cubicBezTo>
                    <a:pt x="903" y="468"/>
                    <a:pt x="885" y="370"/>
                    <a:pt x="753" y="372"/>
                  </a:cubicBezTo>
                  <a:cubicBezTo>
                    <a:pt x="621" y="374"/>
                    <a:pt x="587" y="490"/>
                    <a:pt x="611" y="602"/>
                  </a:cubicBezTo>
                  <a:cubicBezTo>
                    <a:pt x="606" y="618"/>
                    <a:pt x="595" y="607"/>
                    <a:pt x="595" y="626"/>
                  </a:cubicBezTo>
                  <a:cubicBezTo>
                    <a:pt x="594" y="652"/>
                    <a:pt x="618" y="652"/>
                    <a:pt x="621" y="680"/>
                  </a:cubicBezTo>
                  <a:cubicBezTo>
                    <a:pt x="624" y="708"/>
                    <a:pt x="629" y="738"/>
                    <a:pt x="645" y="768"/>
                  </a:cubicBezTo>
                  <a:cubicBezTo>
                    <a:pt x="661" y="798"/>
                    <a:pt x="681" y="798"/>
                    <a:pt x="687" y="821"/>
                  </a:cubicBezTo>
                  <a:cubicBezTo>
                    <a:pt x="693" y="844"/>
                    <a:pt x="708" y="884"/>
                    <a:pt x="681" y="904"/>
                  </a:cubicBezTo>
                  <a:cubicBezTo>
                    <a:pt x="654" y="924"/>
                    <a:pt x="575" y="957"/>
                    <a:pt x="527" y="940"/>
                  </a:cubicBezTo>
                  <a:cubicBezTo>
                    <a:pt x="479" y="928"/>
                    <a:pt x="428" y="862"/>
                    <a:pt x="396" y="800"/>
                  </a:cubicBezTo>
                  <a:lnTo>
                    <a:pt x="337" y="568"/>
                  </a:lnTo>
                  <a:lnTo>
                    <a:pt x="269" y="306"/>
                  </a:lnTo>
                  <a:cubicBezTo>
                    <a:pt x="260" y="248"/>
                    <a:pt x="274" y="246"/>
                    <a:pt x="281" y="220"/>
                  </a:cubicBezTo>
                  <a:lnTo>
                    <a:pt x="310" y="150"/>
                  </a:lnTo>
                  <a:cubicBezTo>
                    <a:pt x="311" y="138"/>
                    <a:pt x="295" y="140"/>
                    <a:pt x="285" y="146"/>
                  </a:cubicBezTo>
                  <a:cubicBezTo>
                    <a:pt x="275" y="152"/>
                    <a:pt x="265" y="174"/>
                    <a:pt x="253" y="184"/>
                  </a:cubicBezTo>
                  <a:cubicBezTo>
                    <a:pt x="241" y="194"/>
                    <a:pt x="239" y="219"/>
                    <a:pt x="215" y="208"/>
                  </a:cubicBezTo>
                  <a:cubicBezTo>
                    <a:pt x="215" y="208"/>
                    <a:pt x="161" y="162"/>
                    <a:pt x="108" y="117"/>
                  </a:cubicBezTo>
                  <a:cubicBezTo>
                    <a:pt x="87" y="98"/>
                    <a:pt x="71" y="114"/>
                    <a:pt x="88" y="130"/>
                  </a:cubicBezTo>
                  <a:cubicBezTo>
                    <a:pt x="116" y="162"/>
                    <a:pt x="145" y="195"/>
                    <a:pt x="145" y="195"/>
                  </a:cubicBezTo>
                  <a:cubicBezTo>
                    <a:pt x="138" y="194"/>
                    <a:pt x="112" y="185"/>
                    <a:pt x="105" y="190"/>
                  </a:cubicBezTo>
                  <a:cubicBezTo>
                    <a:pt x="98" y="195"/>
                    <a:pt x="104" y="218"/>
                    <a:pt x="104" y="224"/>
                  </a:cubicBezTo>
                  <a:cubicBezTo>
                    <a:pt x="99" y="226"/>
                    <a:pt x="75" y="229"/>
                    <a:pt x="73" y="238"/>
                  </a:cubicBezTo>
                  <a:cubicBezTo>
                    <a:pt x="71" y="247"/>
                    <a:pt x="89" y="271"/>
                    <a:pt x="92" y="277"/>
                  </a:cubicBezTo>
                  <a:cubicBezTo>
                    <a:pt x="92" y="277"/>
                    <a:pt x="55" y="267"/>
                    <a:pt x="19" y="258"/>
                  </a:cubicBezTo>
                  <a:cubicBezTo>
                    <a:pt x="6" y="258"/>
                    <a:pt x="0" y="268"/>
                    <a:pt x="14" y="277"/>
                  </a:cubicBezTo>
                  <a:cubicBezTo>
                    <a:pt x="28" y="286"/>
                    <a:pt x="74" y="298"/>
                    <a:pt x="100" y="310"/>
                  </a:cubicBezTo>
                  <a:cubicBezTo>
                    <a:pt x="129" y="336"/>
                    <a:pt x="162" y="350"/>
                    <a:pt x="187" y="434"/>
                  </a:cubicBezTo>
                  <a:cubicBezTo>
                    <a:pt x="212" y="518"/>
                    <a:pt x="221" y="707"/>
                    <a:pt x="249" y="812"/>
                  </a:cubicBezTo>
                  <a:cubicBezTo>
                    <a:pt x="277" y="917"/>
                    <a:pt x="307" y="1006"/>
                    <a:pt x="355" y="1067"/>
                  </a:cubicBezTo>
                  <a:cubicBezTo>
                    <a:pt x="403" y="1128"/>
                    <a:pt x="461" y="1170"/>
                    <a:pt x="482" y="1213"/>
                  </a:cubicBezTo>
                  <a:cubicBezTo>
                    <a:pt x="503" y="1256"/>
                    <a:pt x="495" y="1310"/>
                    <a:pt x="501" y="1386"/>
                  </a:cubicBezTo>
                  <a:cubicBezTo>
                    <a:pt x="825" y="1387"/>
                    <a:pt x="1149" y="1388"/>
                    <a:pt x="1149" y="138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875"/>
            <p:cNvSpPr>
              <a:spLocks/>
            </p:cNvSpPr>
            <p:nvPr/>
          </p:nvSpPr>
          <p:spPr bwMode="auto">
            <a:xfrm flipH="1">
              <a:off x="1435" y="3572"/>
              <a:ext cx="477" cy="362"/>
            </a:xfrm>
            <a:custGeom>
              <a:avLst/>
              <a:gdLst>
                <a:gd name="T0" fmla="*/ 113 w 1440"/>
                <a:gd name="T1" fmla="*/ 89 h 1094"/>
                <a:gd name="T2" fmla="*/ 136 w 1440"/>
                <a:gd name="T3" fmla="*/ 32 h 1094"/>
                <a:gd name="T4" fmla="*/ 155 w 1440"/>
                <a:gd name="T5" fmla="*/ 23 h 1094"/>
                <a:gd name="T6" fmla="*/ 147 w 1440"/>
                <a:gd name="T7" fmla="*/ 21 h 1094"/>
                <a:gd name="T8" fmla="*/ 156 w 1440"/>
                <a:gd name="T9" fmla="*/ 14 h 1094"/>
                <a:gd name="T10" fmla="*/ 146 w 1440"/>
                <a:gd name="T11" fmla="*/ 16 h 1094"/>
                <a:gd name="T12" fmla="*/ 153 w 1440"/>
                <a:gd name="T13" fmla="*/ 8 h 1094"/>
                <a:gd name="T14" fmla="*/ 149 w 1440"/>
                <a:gd name="T15" fmla="*/ 6 h 1094"/>
                <a:gd name="T16" fmla="*/ 141 w 1440"/>
                <a:gd name="T17" fmla="*/ 9 h 1094"/>
                <a:gd name="T18" fmla="*/ 131 w 1440"/>
                <a:gd name="T19" fmla="*/ 5 h 1094"/>
                <a:gd name="T20" fmla="*/ 129 w 1440"/>
                <a:gd name="T21" fmla="*/ 10 h 1094"/>
                <a:gd name="T22" fmla="*/ 119 w 1440"/>
                <a:gd name="T23" fmla="*/ 44 h 1094"/>
                <a:gd name="T24" fmla="*/ 98 w 1440"/>
                <a:gd name="T25" fmla="*/ 70 h 1094"/>
                <a:gd name="T26" fmla="*/ 104 w 1440"/>
                <a:gd name="T27" fmla="*/ 55 h 1094"/>
                <a:gd name="T28" fmla="*/ 111 w 1440"/>
                <a:gd name="T29" fmla="*/ 35 h 1094"/>
                <a:gd name="T30" fmla="*/ 101 w 1440"/>
                <a:gd name="T31" fmla="*/ 23 h 1094"/>
                <a:gd name="T32" fmla="*/ 76 w 1440"/>
                <a:gd name="T33" fmla="*/ 23 h 1094"/>
                <a:gd name="T34" fmla="*/ 69 w 1440"/>
                <a:gd name="T35" fmla="*/ 42 h 1094"/>
                <a:gd name="T36" fmla="*/ 72 w 1440"/>
                <a:gd name="T37" fmla="*/ 54 h 1094"/>
                <a:gd name="T38" fmla="*/ 75 w 1440"/>
                <a:gd name="T39" fmla="*/ 68 h 1094"/>
                <a:gd name="T40" fmla="*/ 55 w 1440"/>
                <a:gd name="T41" fmla="*/ 66 h 1094"/>
                <a:gd name="T42" fmla="*/ 33 w 1440"/>
                <a:gd name="T43" fmla="*/ 27 h 1094"/>
                <a:gd name="T44" fmla="*/ 34 w 1440"/>
                <a:gd name="T45" fmla="*/ 13 h 1094"/>
                <a:gd name="T46" fmla="*/ 33 w 1440"/>
                <a:gd name="T47" fmla="*/ 4 h 1094"/>
                <a:gd name="T48" fmla="*/ 23 w 1440"/>
                <a:gd name="T49" fmla="*/ 8 h 1094"/>
                <a:gd name="T50" fmla="*/ 12 w 1440"/>
                <a:gd name="T51" fmla="*/ 5 h 1094"/>
                <a:gd name="T52" fmla="*/ 19 w 1440"/>
                <a:gd name="T53" fmla="*/ 10 h 1094"/>
                <a:gd name="T54" fmla="*/ 6 w 1440"/>
                <a:gd name="T55" fmla="*/ 8 h 1094"/>
                <a:gd name="T56" fmla="*/ 15 w 1440"/>
                <a:gd name="T57" fmla="*/ 12 h 1094"/>
                <a:gd name="T58" fmla="*/ 5 w 1440"/>
                <a:gd name="T59" fmla="*/ 13 h 1094"/>
                <a:gd name="T60" fmla="*/ 15 w 1440"/>
                <a:gd name="T61" fmla="*/ 16 h 1094"/>
                <a:gd name="T62" fmla="*/ 4 w 1440"/>
                <a:gd name="T63" fmla="*/ 18 h 1094"/>
                <a:gd name="T64" fmla="*/ 24 w 1440"/>
                <a:gd name="T65" fmla="*/ 29 h 1094"/>
                <a:gd name="T66" fmla="*/ 57 w 1440"/>
                <a:gd name="T67" fmla="*/ 92 h 1094"/>
                <a:gd name="T68" fmla="*/ 113 w 1440"/>
                <a:gd name="T69" fmla="*/ 120 h 10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40" h="1094">
                  <a:moveTo>
                    <a:pt x="1026" y="1094"/>
                  </a:moveTo>
                  <a:cubicBezTo>
                    <a:pt x="1020" y="994"/>
                    <a:pt x="1010" y="905"/>
                    <a:pt x="1032" y="816"/>
                  </a:cubicBezTo>
                  <a:cubicBezTo>
                    <a:pt x="1054" y="727"/>
                    <a:pt x="1121" y="649"/>
                    <a:pt x="1156" y="562"/>
                  </a:cubicBezTo>
                  <a:cubicBezTo>
                    <a:pt x="1190" y="470"/>
                    <a:pt x="1214" y="348"/>
                    <a:pt x="1240" y="292"/>
                  </a:cubicBezTo>
                  <a:cubicBezTo>
                    <a:pt x="1266" y="236"/>
                    <a:pt x="1282" y="239"/>
                    <a:pt x="1310" y="226"/>
                  </a:cubicBezTo>
                  <a:cubicBezTo>
                    <a:pt x="1339" y="218"/>
                    <a:pt x="1395" y="220"/>
                    <a:pt x="1410" y="214"/>
                  </a:cubicBezTo>
                  <a:cubicBezTo>
                    <a:pt x="1425" y="208"/>
                    <a:pt x="1434" y="192"/>
                    <a:pt x="1402" y="192"/>
                  </a:cubicBezTo>
                  <a:cubicBezTo>
                    <a:pt x="1370" y="192"/>
                    <a:pt x="1336" y="198"/>
                    <a:pt x="1340" y="191"/>
                  </a:cubicBezTo>
                  <a:lnTo>
                    <a:pt x="1426" y="149"/>
                  </a:lnTo>
                  <a:cubicBezTo>
                    <a:pt x="1440" y="139"/>
                    <a:pt x="1438" y="131"/>
                    <a:pt x="1423" y="130"/>
                  </a:cubicBezTo>
                  <a:lnTo>
                    <a:pt x="1333" y="142"/>
                  </a:lnTo>
                  <a:lnTo>
                    <a:pt x="1412" y="94"/>
                  </a:lnTo>
                  <a:cubicBezTo>
                    <a:pt x="1422" y="82"/>
                    <a:pt x="1416" y="69"/>
                    <a:pt x="1396" y="72"/>
                  </a:cubicBezTo>
                  <a:cubicBezTo>
                    <a:pt x="1376" y="75"/>
                    <a:pt x="1299" y="115"/>
                    <a:pt x="1294" y="112"/>
                  </a:cubicBezTo>
                  <a:cubicBezTo>
                    <a:pt x="1294" y="112"/>
                    <a:pt x="1363" y="53"/>
                    <a:pt x="1363" y="53"/>
                  </a:cubicBezTo>
                  <a:cubicBezTo>
                    <a:pt x="1363" y="53"/>
                    <a:pt x="1386" y="14"/>
                    <a:pt x="1340" y="42"/>
                  </a:cubicBezTo>
                  <a:cubicBezTo>
                    <a:pt x="1294" y="70"/>
                    <a:pt x="1324" y="54"/>
                    <a:pt x="1288" y="78"/>
                  </a:cubicBezTo>
                  <a:cubicBezTo>
                    <a:pt x="1252" y="102"/>
                    <a:pt x="1242" y="112"/>
                    <a:pt x="1222" y="104"/>
                  </a:cubicBezTo>
                  <a:cubicBezTo>
                    <a:pt x="1202" y="96"/>
                    <a:pt x="1206" y="74"/>
                    <a:pt x="1194" y="42"/>
                  </a:cubicBezTo>
                  <a:cubicBezTo>
                    <a:pt x="1182" y="10"/>
                    <a:pt x="1154" y="5"/>
                    <a:pt x="1150" y="10"/>
                  </a:cubicBezTo>
                  <a:cubicBezTo>
                    <a:pt x="1146" y="18"/>
                    <a:pt x="1170" y="58"/>
                    <a:pt x="1172" y="90"/>
                  </a:cubicBezTo>
                  <a:cubicBezTo>
                    <a:pt x="1174" y="122"/>
                    <a:pt x="1175" y="150"/>
                    <a:pt x="1160" y="202"/>
                  </a:cubicBezTo>
                  <a:cubicBezTo>
                    <a:pt x="1146" y="257"/>
                    <a:pt x="1110" y="342"/>
                    <a:pt x="1080" y="402"/>
                  </a:cubicBezTo>
                  <a:cubicBezTo>
                    <a:pt x="1047" y="473"/>
                    <a:pt x="990" y="588"/>
                    <a:pt x="960" y="628"/>
                  </a:cubicBezTo>
                  <a:cubicBezTo>
                    <a:pt x="930" y="668"/>
                    <a:pt x="907" y="650"/>
                    <a:pt x="898" y="640"/>
                  </a:cubicBezTo>
                  <a:cubicBezTo>
                    <a:pt x="889" y="632"/>
                    <a:pt x="898" y="605"/>
                    <a:pt x="906" y="582"/>
                  </a:cubicBezTo>
                  <a:cubicBezTo>
                    <a:pt x="932" y="574"/>
                    <a:pt x="937" y="537"/>
                    <a:pt x="948" y="500"/>
                  </a:cubicBezTo>
                  <a:cubicBezTo>
                    <a:pt x="959" y="464"/>
                    <a:pt x="968" y="410"/>
                    <a:pt x="970" y="364"/>
                  </a:cubicBezTo>
                  <a:cubicBezTo>
                    <a:pt x="972" y="318"/>
                    <a:pt x="1011" y="327"/>
                    <a:pt x="1012" y="316"/>
                  </a:cubicBezTo>
                  <a:cubicBezTo>
                    <a:pt x="1013" y="305"/>
                    <a:pt x="990" y="316"/>
                    <a:pt x="974" y="298"/>
                  </a:cubicBezTo>
                  <a:cubicBezTo>
                    <a:pt x="958" y="280"/>
                    <a:pt x="946" y="229"/>
                    <a:pt x="919" y="209"/>
                  </a:cubicBezTo>
                  <a:cubicBezTo>
                    <a:pt x="892" y="189"/>
                    <a:pt x="847" y="178"/>
                    <a:pt x="810" y="179"/>
                  </a:cubicBezTo>
                  <a:cubicBezTo>
                    <a:pt x="773" y="180"/>
                    <a:pt x="726" y="204"/>
                    <a:pt x="692" y="214"/>
                  </a:cubicBezTo>
                  <a:cubicBezTo>
                    <a:pt x="658" y="224"/>
                    <a:pt x="616" y="250"/>
                    <a:pt x="614" y="312"/>
                  </a:cubicBezTo>
                  <a:cubicBezTo>
                    <a:pt x="612" y="374"/>
                    <a:pt x="627" y="364"/>
                    <a:pt x="630" y="382"/>
                  </a:cubicBezTo>
                  <a:cubicBezTo>
                    <a:pt x="633" y="402"/>
                    <a:pt x="630" y="416"/>
                    <a:pt x="634" y="435"/>
                  </a:cubicBezTo>
                  <a:cubicBezTo>
                    <a:pt x="637" y="451"/>
                    <a:pt x="630" y="462"/>
                    <a:pt x="656" y="494"/>
                  </a:cubicBezTo>
                  <a:cubicBezTo>
                    <a:pt x="682" y="526"/>
                    <a:pt x="673" y="501"/>
                    <a:pt x="680" y="524"/>
                  </a:cubicBezTo>
                  <a:cubicBezTo>
                    <a:pt x="680" y="524"/>
                    <a:pt x="683" y="569"/>
                    <a:pt x="686" y="615"/>
                  </a:cubicBezTo>
                  <a:cubicBezTo>
                    <a:pt x="678" y="644"/>
                    <a:pt x="631" y="644"/>
                    <a:pt x="600" y="642"/>
                  </a:cubicBezTo>
                  <a:cubicBezTo>
                    <a:pt x="574" y="642"/>
                    <a:pt x="536" y="628"/>
                    <a:pt x="502" y="602"/>
                  </a:cubicBezTo>
                  <a:cubicBezTo>
                    <a:pt x="469" y="575"/>
                    <a:pt x="430" y="555"/>
                    <a:pt x="396" y="492"/>
                  </a:cubicBezTo>
                  <a:cubicBezTo>
                    <a:pt x="362" y="429"/>
                    <a:pt x="313" y="310"/>
                    <a:pt x="298" y="250"/>
                  </a:cubicBezTo>
                  <a:cubicBezTo>
                    <a:pt x="283" y="190"/>
                    <a:pt x="311" y="135"/>
                    <a:pt x="313" y="117"/>
                  </a:cubicBezTo>
                  <a:cubicBezTo>
                    <a:pt x="316" y="103"/>
                    <a:pt x="316" y="62"/>
                    <a:pt x="331" y="31"/>
                  </a:cubicBezTo>
                  <a:cubicBezTo>
                    <a:pt x="346" y="0"/>
                    <a:pt x="316" y="25"/>
                    <a:pt x="305" y="35"/>
                  </a:cubicBezTo>
                  <a:cubicBezTo>
                    <a:pt x="294" y="45"/>
                    <a:pt x="291" y="77"/>
                    <a:pt x="264" y="94"/>
                  </a:cubicBezTo>
                  <a:cubicBezTo>
                    <a:pt x="237" y="111"/>
                    <a:pt x="226" y="88"/>
                    <a:pt x="206" y="72"/>
                  </a:cubicBezTo>
                  <a:cubicBezTo>
                    <a:pt x="186" y="56"/>
                    <a:pt x="154" y="35"/>
                    <a:pt x="138" y="30"/>
                  </a:cubicBezTo>
                  <a:cubicBezTo>
                    <a:pt x="122" y="25"/>
                    <a:pt x="72" y="16"/>
                    <a:pt x="112" y="42"/>
                  </a:cubicBezTo>
                  <a:cubicBezTo>
                    <a:pt x="152" y="68"/>
                    <a:pt x="166" y="88"/>
                    <a:pt x="174" y="95"/>
                  </a:cubicBezTo>
                  <a:cubicBezTo>
                    <a:pt x="174" y="95"/>
                    <a:pt x="97" y="61"/>
                    <a:pt x="78" y="58"/>
                  </a:cubicBezTo>
                  <a:cubicBezTo>
                    <a:pt x="59" y="55"/>
                    <a:pt x="47" y="67"/>
                    <a:pt x="57" y="76"/>
                  </a:cubicBezTo>
                  <a:cubicBezTo>
                    <a:pt x="84" y="84"/>
                    <a:pt x="126" y="107"/>
                    <a:pt x="140" y="113"/>
                  </a:cubicBezTo>
                  <a:cubicBezTo>
                    <a:pt x="124" y="111"/>
                    <a:pt x="62" y="97"/>
                    <a:pt x="46" y="98"/>
                  </a:cubicBezTo>
                  <a:cubicBezTo>
                    <a:pt x="30" y="99"/>
                    <a:pt x="16" y="110"/>
                    <a:pt x="42" y="117"/>
                  </a:cubicBezTo>
                  <a:cubicBezTo>
                    <a:pt x="68" y="124"/>
                    <a:pt x="117" y="144"/>
                    <a:pt x="132" y="149"/>
                  </a:cubicBezTo>
                  <a:cubicBezTo>
                    <a:pt x="132" y="149"/>
                    <a:pt x="83" y="147"/>
                    <a:pt x="35" y="145"/>
                  </a:cubicBezTo>
                  <a:cubicBezTo>
                    <a:pt x="10" y="140"/>
                    <a:pt x="0" y="166"/>
                    <a:pt x="38" y="164"/>
                  </a:cubicBezTo>
                  <a:cubicBezTo>
                    <a:pt x="55" y="172"/>
                    <a:pt x="106" y="178"/>
                    <a:pt x="136" y="194"/>
                  </a:cubicBezTo>
                  <a:cubicBezTo>
                    <a:pt x="166" y="210"/>
                    <a:pt x="189" y="194"/>
                    <a:pt x="219" y="262"/>
                  </a:cubicBezTo>
                  <a:cubicBezTo>
                    <a:pt x="249" y="330"/>
                    <a:pt x="266" y="507"/>
                    <a:pt x="316" y="604"/>
                  </a:cubicBezTo>
                  <a:cubicBezTo>
                    <a:pt x="366" y="701"/>
                    <a:pt x="478" y="760"/>
                    <a:pt x="517" y="842"/>
                  </a:cubicBezTo>
                  <a:cubicBezTo>
                    <a:pt x="556" y="924"/>
                    <a:pt x="538" y="1012"/>
                    <a:pt x="552" y="1094"/>
                  </a:cubicBezTo>
                  <a:cubicBezTo>
                    <a:pt x="789" y="1094"/>
                    <a:pt x="938" y="1094"/>
                    <a:pt x="1026" y="1094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876"/>
            <p:cNvSpPr>
              <a:spLocks/>
            </p:cNvSpPr>
            <p:nvPr/>
          </p:nvSpPr>
          <p:spPr bwMode="auto">
            <a:xfrm>
              <a:off x="700" y="3511"/>
              <a:ext cx="580" cy="423"/>
            </a:xfrm>
            <a:custGeom>
              <a:avLst/>
              <a:gdLst>
                <a:gd name="T0" fmla="*/ 120 w 1752"/>
                <a:gd name="T1" fmla="*/ 70 h 1280"/>
                <a:gd name="T2" fmla="*/ 93 w 1752"/>
                <a:gd name="T3" fmla="*/ 69 h 1280"/>
                <a:gd name="T4" fmla="*/ 97 w 1752"/>
                <a:gd name="T5" fmla="*/ 42 h 1280"/>
                <a:gd name="T6" fmla="*/ 66 w 1752"/>
                <a:gd name="T7" fmla="*/ 47 h 1280"/>
                <a:gd name="T8" fmla="*/ 78 w 1752"/>
                <a:gd name="T9" fmla="*/ 76 h 1280"/>
                <a:gd name="T10" fmla="*/ 45 w 1752"/>
                <a:gd name="T11" fmla="*/ 67 h 1280"/>
                <a:gd name="T12" fmla="*/ 31 w 1752"/>
                <a:gd name="T13" fmla="*/ 51 h 1280"/>
                <a:gd name="T14" fmla="*/ 27 w 1752"/>
                <a:gd name="T15" fmla="*/ 20 h 1280"/>
                <a:gd name="T16" fmla="*/ 29 w 1752"/>
                <a:gd name="T17" fmla="*/ 5 h 1280"/>
                <a:gd name="T18" fmla="*/ 16 w 1752"/>
                <a:gd name="T19" fmla="*/ 2 h 1280"/>
                <a:gd name="T20" fmla="*/ 18 w 1752"/>
                <a:gd name="T21" fmla="*/ 9 h 1280"/>
                <a:gd name="T22" fmla="*/ 9 w 1752"/>
                <a:gd name="T23" fmla="*/ 3 h 1280"/>
                <a:gd name="T24" fmla="*/ 13 w 1752"/>
                <a:gd name="T25" fmla="*/ 12 h 1280"/>
                <a:gd name="T26" fmla="*/ 5 w 1752"/>
                <a:gd name="T27" fmla="*/ 8 h 1280"/>
                <a:gd name="T28" fmla="*/ 4 w 1752"/>
                <a:gd name="T29" fmla="*/ 10 h 1280"/>
                <a:gd name="T30" fmla="*/ 4 w 1752"/>
                <a:gd name="T31" fmla="*/ 14 h 1280"/>
                <a:gd name="T32" fmla="*/ 9 w 1752"/>
                <a:gd name="T33" fmla="*/ 19 h 1280"/>
                <a:gd name="T34" fmla="*/ 19 w 1752"/>
                <a:gd name="T35" fmla="*/ 58 h 1280"/>
                <a:gd name="T36" fmla="*/ 42 w 1752"/>
                <a:gd name="T37" fmla="*/ 87 h 1280"/>
                <a:gd name="T38" fmla="*/ 55 w 1752"/>
                <a:gd name="T39" fmla="*/ 97 h 1280"/>
                <a:gd name="T40" fmla="*/ 118 w 1752"/>
                <a:gd name="T41" fmla="*/ 139 h 1280"/>
                <a:gd name="T42" fmla="*/ 134 w 1752"/>
                <a:gd name="T43" fmla="*/ 94 h 1280"/>
                <a:gd name="T44" fmla="*/ 134 w 1752"/>
                <a:gd name="T45" fmla="*/ 84 h 1280"/>
                <a:gd name="T46" fmla="*/ 170 w 1752"/>
                <a:gd name="T47" fmla="*/ 39 h 1280"/>
                <a:gd name="T48" fmla="*/ 188 w 1752"/>
                <a:gd name="T49" fmla="*/ 34 h 1280"/>
                <a:gd name="T50" fmla="*/ 190 w 1752"/>
                <a:gd name="T51" fmla="*/ 29 h 1280"/>
                <a:gd name="T52" fmla="*/ 182 w 1752"/>
                <a:gd name="T53" fmla="*/ 26 h 1280"/>
                <a:gd name="T54" fmla="*/ 191 w 1752"/>
                <a:gd name="T55" fmla="*/ 22 h 1280"/>
                <a:gd name="T56" fmla="*/ 180 w 1752"/>
                <a:gd name="T57" fmla="*/ 23 h 1280"/>
                <a:gd name="T58" fmla="*/ 185 w 1752"/>
                <a:gd name="T59" fmla="*/ 19 h 1280"/>
                <a:gd name="T60" fmla="*/ 173 w 1752"/>
                <a:gd name="T61" fmla="*/ 21 h 1280"/>
                <a:gd name="T62" fmla="*/ 166 w 1752"/>
                <a:gd name="T63" fmla="*/ 12 h 1280"/>
                <a:gd name="T64" fmla="*/ 164 w 1752"/>
                <a:gd name="T65" fmla="*/ 30 h 1280"/>
                <a:gd name="T66" fmla="*/ 128 w 1752"/>
                <a:gd name="T67" fmla="*/ 70 h 12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52" h="1280">
                  <a:moveTo>
                    <a:pt x="1170" y="638"/>
                  </a:moveTo>
                  <a:cubicBezTo>
                    <a:pt x="1168" y="620"/>
                    <a:pt x="1131" y="638"/>
                    <a:pt x="1090" y="642"/>
                  </a:cubicBezTo>
                  <a:cubicBezTo>
                    <a:pt x="1049" y="646"/>
                    <a:pt x="946" y="685"/>
                    <a:pt x="906" y="680"/>
                  </a:cubicBezTo>
                  <a:cubicBezTo>
                    <a:pt x="866" y="675"/>
                    <a:pt x="849" y="656"/>
                    <a:pt x="848" y="630"/>
                  </a:cubicBezTo>
                  <a:cubicBezTo>
                    <a:pt x="848" y="574"/>
                    <a:pt x="874" y="576"/>
                    <a:pt x="892" y="530"/>
                  </a:cubicBezTo>
                  <a:cubicBezTo>
                    <a:pt x="910" y="484"/>
                    <a:pt x="906" y="476"/>
                    <a:pt x="888" y="384"/>
                  </a:cubicBezTo>
                  <a:cubicBezTo>
                    <a:pt x="870" y="292"/>
                    <a:pt x="794" y="220"/>
                    <a:pt x="716" y="232"/>
                  </a:cubicBezTo>
                  <a:cubicBezTo>
                    <a:pt x="638" y="244"/>
                    <a:pt x="587" y="329"/>
                    <a:pt x="604" y="434"/>
                  </a:cubicBezTo>
                  <a:cubicBezTo>
                    <a:pt x="621" y="539"/>
                    <a:pt x="658" y="594"/>
                    <a:pt x="696" y="624"/>
                  </a:cubicBezTo>
                  <a:cubicBezTo>
                    <a:pt x="734" y="654"/>
                    <a:pt x="725" y="682"/>
                    <a:pt x="714" y="693"/>
                  </a:cubicBezTo>
                  <a:cubicBezTo>
                    <a:pt x="703" y="704"/>
                    <a:pt x="695" y="713"/>
                    <a:pt x="644" y="700"/>
                  </a:cubicBezTo>
                  <a:lnTo>
                    <a:pt x="407" y="612"/>
                  </a:lnTo>
                  <a:cubicBezTo>
                    <a:pt x="386" y="588"/>
                    <a:pt x="310" y="523"/>
                    <a:pt x="282" y="468"/>
                  </a:cubicBezTo>
                  <a:cubicBezTo>
                    <a:pt x="254" y="402"/>
                    <a:pt x="245" y="332"/>
                    <a:pt x="239" y="284"/>
                  </a:cubicBezTo>
                  <a:cubicBezTo>
                    <a:pt x="233" y="236"/>
                    <a:pt x="233" y="222"/>
                    <a:pt x="244" y="182"/>
                  </a:cubicBezTo>
                  <a:cubicBezTo>
                    <a:pt x="250" y="108"/>
                    <a:pt x="305" y="64"/>
                    <a:pt x="308" y="42"/>
                  </a:cubicBezTo>
                  <a:cubicBezTo>
                    <a:pt x="311" y="20"/>
                    <a:pt x="276" y="39"/>
                    <a:pt x="262" y="48"/>
                  </a:cubicBezTo>
                  <a:cubicBezTo>
                    <a:pt x="248" y="57"/>
                    <a:pt x="249" y="100"/>
                    <a:pt x="226" y="96"/>
                  </a:cubicBezTo>
                  <a:cubicBezTo>
                    <a:pt x="206" y="92"/>
                    <a:pt x="160" y="44"/>
                    <a:pt x="143" y="22"/>
                  </a:cubicBezTo>
                  <a:cubicBezTo>
                    <a:pt x="126" y="0"/>
                    <a:pt x="106" y="8"/>
                    <a:pt x="124" y="32"/>
                  </a:cubicBezTo>
                  <a:cubicBezTo>
                    <a:pt x="142" y="56"/>
                    <a:pt x="153" y="73"/>
                    <a:pt x="159" y="81"/>
                  </a:cubicBezTo>
                  <a:cubicBezTo>
                    <a:pt x="146" y="72"/>
                    <a:pt x="95" y="35"/>
                    <a:pt x="81" y="30"/>
                  </a:cubicBezTo>
                  <a:cubicBezTo>
                    <a:pt x="67" y="25"/>
                    <a:pt x="54" y="30"/>
                    <a:pt x="74" y="52"/>
                  </a:cubicBezTo>
                  <a:cubicBezTo>
                    <a:pt x="94" y="74"/>
                    <a:pt x="111" y="96"/>
                    <a:pt x="118" y="105"/>
                  </a:cubicBezTo>
                  <a:cubicBezTo>
                    <a:pt x="106" y="100"/>
                    <a:pt x="74" y="84"/>
                    <a:pt x="48" y="73"/>
                  </a:cubicBezTo>
                  <a:cubicBezTo>
                    <a:pt x="22" y="62"/>
                    <a:pt x="39" y="86"/>
                    <a:pt x="37" y="89"/>
                  </a:cubicBezTo>
                  <a:lnTo>
                    <a:pt x="102" y="140"/>
                  </a:lnTo>
                  <a:cubicBezTo>
                    <a:pt x="101" y="147"/>
                    <a:pt x="64" y="142"/>
                    <a:pt x="32" y="130"/>
                  </a:cubicBezTo>
                  <a:cubicBezTo>
                    <a:pt x="0" y="118"/>
                    <a:pt x="2" y="144"/>
                    <a:pt x="24" y="151"/>
                  </a:cubicBezTo>
                  <a:cubicBezTo>
                    <a:pt x="46" y="158"/>
                    <a:pt x="65" y="161"/>
                    <a:pt x="86" y="176"/>
                  </a:cubicBezTo>
                  <a:cubicBezTo>
                    <a:pt x="107" y="192"/>
                    <a:pt x="139" y="185"/>
                    <a:pt x="153" y="247"/>
                  </a:cubicBezTo>
                  <a:cubicBezTo>
                    <a:pt x="152" y="300"/>
                    <a:pt x="130" y="432"/>
                    <a:pt x="174" y="528"/>
                  </a:cubicBezTo>
                  <a:cubicBezTo>
                    <a:pt x="180" y="584"/>
                    <a:pt x="175" y="543"/>
                    <a:pt x="210" y="588"/>
                  </a:cubicBezTo>
                  <a:cubicBezTo>
                    <a:pt x="245" y="633"/>
                    <a:pt x="357" y="755"/>
                    <a:pt x="386" y="798"/>
                  </a:cubicBezTo>
                  <a:cubicBezTo>
                    <a:pt x="382" y="826"/>
                    <a:pt x="370" y="848"/>
                    <a:pt x="386" y="849"/>
                  </a:cubicBezTo>
                  <a:cubicBezTo>
                    <a:pt x="406" y="865"/>
                    <a:pt x="502" y="864"/>
                    <a:pt x="504" y="894"/>
                  </a:cubicBezTo>
                  <a:cubicBezTo>
                    <a:pt x="506" y="924"/>
                    <a:pt x="478" y="1068"/>
                    <a:pt x="462" y="1280"/>
                  </a:cubicBezTo>
                  <a:cubicBezTo>
                    <a:pt x="769" y="1279"/>
                    <a:pt x="1076" y="1278"/>
                    <a:pt x="1076" y="1278"/>
                  </a:cubicBezTo>
                  <a:cubicBezTo>
                    <a:pt x="1076" y="1278"/>
                    <a:pt x="1042" y="974"/>
                    <a:pt x="1066" y="904"/>
                  </a:cubicBezTo>
                  <a:cubicBezTo>
                    <a:pt x="1078" y="872"/>
                    <a:pt x="1191" y="874"/>
                    <a:pt x="1220" y="858"/>
                  </a:cubicBezTo>
                  <a:cubicBezTo>
                    <a:pt x="1225" y="814"/>
                    <a:pt x="1222" y="783"/>
                    <a:pt x="1226" y="766"/>
                  </a:cubicBezTo>
                  <a:cubicBezTo>
                    <a:pt x="1254" y="739"/>
                    <a:pt x="1340" y="675"/>
                    <a:pt x="1395" y="606"/>
                  </a:cubicBezTo>
                  <a:cubicBezTo>
                    <a:pt x="1451" y="533"/>
                    <a:pt x="1501" y="399"/>
                    <a:pt x="1554" y="354"/>
                  </a:cubicBezTo>
                  <a:cubicBezTo>
                    <a:pt x="1607" y="309"/>
                    <a:pt x="1689" y="341"/>
                    <a:pt x="1716" y="335"/>
                  </a:cubicBezTo>
                  <a:cubicBezTo>
                    <a:pt x="1743" y="329"/>
                    <a:pt x="1720" y="320"/>
                    <a:pt x="1714" y="316"/>
                  </a:cubicBezTo>
                  <a:cubicBezTo>
                    <a:pt x="1708" y="312"/>
                    <a:pt x="1648" y="292"/>
                    <a:pt x="1652" y="284"/>
                  </a:cubicBezTo>
                  <a:cubicBezTo>
                    <a:pt x="1656" y="276"/>
                    <a:pt x="1724" y="273"/>
                    <a:pt x="1738" y="267"/>
                  </a:cubicBezTo>
                  <a:cubicBezTo>
                    <a:pt x="1752" y="261"/>
                    <a:pt x="1751" y="252"/>
                    <a:pt x="1738" y="248"/>
                  </a:cubicBezTo>
                  <a:lnTo>
                    <a:pt x="1660" y="243"/>
                  </a:lnTo>
                  <a:cubicBezTo>
                    <a:pt x="1673" y="237"/>
                    <a:pt x="1730" y="214"/>
                    <a:pt x="1741" y="205"/>
                  </a:cubicBezTo>
                  <a:cubicBezTo>
                    <a:pt x="1752" y="196"/>
                    <a:pt x="1744" y="187"/>
                    <a:pt x="1728" y="188"/>
                  </a:cubicBezTo>
                  <a:lnTo>
                    <a:pt x="1643" y="211"/>
                  </a:lnTo>
                  <a:cubicBezTo>
                    <a:pt x="1651" y="205"/>
                    <a:pt x="1685" y="186"/>
                    <a:pt x="1692" y="176"/>
                  </a:cubicBezTo>
                  <a:cubicBezTo>
                    <a:pt x="1728" y="150"/>
                    <a:pt x="1703" y="151"/>
                    <a:pt x="1684" y="154"/>
                  </a:cubicBezTo>
                  <a:cubicBezTo>
                    <a:pt x="1665" y="157"/>
                    <a:pt x="1610" y="194"/>
                    <a:pt x="1578" y="192"/>
                  </a:cubicBezTo>
                  <a:cubicBezTo>
                    <a:pt x="1546" y="190"/>
                    <a:pt x="1560" y="151"/>
                    <a:pt x="1549" y="135"/>
                  </a:cubicBezTo>
                  <a:cubicBezTo>
                    <a:pt x="1538" y="119"/>
                    <a:pt x="1508" y="84"/>
                    <a:pt x="1512" y="110"/>
                  </a:cubicBezTo>
                  <a:cubicBezTo>
                    <a:pt x="1516" y="136"/>
                    <a:pt x="1518" y="140"/>
                    <a:pt x="1522" y="168"/>
                  </a:cubicBezTo>
                  <a:cubicBezTo>
                    <a:pt x="1526" y="196"/>
                    <a:pt x="1530" y="220"/>
                    <a:pt x="1498" y="273"/>
                  </a:cubicBezTo>
                  <a:cubicBezTo>
                    <a:pt x="1466" y="327"/>
                    <a:pt x="1379" y="440"/>
                    <a:pt x="1324" y="501"/>
                  </a:cubicBezTo>
                  <a:cubicBezTo>
                    <a:pt x="1269" y="562"/>
                    <a:pt x="1209" y="614"/>
                    <a:pt x="1170" y="63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9" name="Group 877"/>
          <p:cNvGrpSpPr>
            <a:grpSpLocks/>
          </p:cNvGrpSpPr>
          <p:nvPr/>
        </p:nvGrpSpPr>
        <p:grpSpPr bwMode="auto">
          <a:xfrm>
            <a:off x="3725863" y="477838"/>
            <a:ext cx="1992312" cy="1819275"/>
            <a:chOff x="2239" y="2575"/>
            <a:chExt cx="1481" cy="1352"/>
          </a:xfrm>
        </p:grpSpPr>
        <p:sp>
          <p:nvSpPr>
            <p:cNvPr id="3108" name="Rectangle 878"/>
            <p:cNvSpPr>
              <a:spLocks noChangeArrowheads="1"/>
            </p:cNvSpPr>
            <p:nvPr/>
          </p:nvSpPr>
          <p:spPr bwMode="auto">
            <a:xfrm>
              <a:off x="2239" y="2578"/>
              <a:ext cx="1468" cy="1347"/>
            </a:xfrm>
            <a:prstGeom prst="rect">
              <a:avLst/>
            </a:prstGeom>
            <a:solidFill>
              <a:schemeClr val="hlink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9" name="Freeform 879"/>
            <p:cNvSpPr>
              <a:spLocks/>
            </p:cNvSpPr>
            <p:nvPr/>
          </p:nvSpPr>
          <p:spPr bwMode="auto">
            <a:xfrm>
              <a:off x="3342" y="2580"/>
              <a:ext cx="364" cy="157"/>
            </a:xfrm>
            <a:custGeom>
              <a:avLst/>
              <a:gdLst>
                <a:gd name="T0" fmla="*/ 0 w 977"/>
                <a:gd name="T1" fmla="*/ 0 h 421"/>
                <a:gd name="T2" fmla="*/ 136 w 977"/>
                <a:gd name="T3" fmla="*/ 59 h 421"/>
                <a:gd name="T4" fmla="*/ 136 w 977"/>
                <a:gd name="T5" fmla="*/ 25 h 421"/>
                <a:gd name="T6" fmla="*/ 16 w 977"/>
                <a:gd name="T7" fmla="*/ 0 h 421"/>
                <a:gd name="T8" fmla="*/ 0 w 977"/>
                <a:gd name="T9" fmla="*/ 0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421">
                  <a:moveTo>
                    <a:pt x="0" y="0"/>
                  </a:moveTo>
                  <a:lnTo>
                    <a:pt x="977" y="421"/>
                  </a:lnTo>
                  <a:lnTo>
                    <a:pt x="977" y="183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880"/>
            <p:cNvSpPr>
              <a:spLocks/>
            </p:cNvSpPr>
            <p:nvPr/>
          </p:nvSpPr>
          <p:spPr bwMode="auto">
            <a:xfrm>
              <a:off x="3133" y="2578"/>
              <a:ext cx="573" cy="580"/>
            </a:xfrm>
            <a:custGeom>
              <a:avLst/>
              <a:gdLst>
                <a:gd name="T0" fmla="*/ 0 w 1539"/>
                <a:gd name="T1" fmla="*/ 1 h 1557"/>
                <a:gd name="T2" fmla="*/ 213 w 1539"/>
                <a:gd name="T3" fmla="*/ 216 h 1557"/>
                <a:gd name="T4" fmla="*/ 213 w 1539"/>
                <a:gd name="T5" fmla="*/ 150 h 1557"/>
                <a:gd name="T6" fmla="*/ 13 w 1539"/>
                <a:gd name="T7" fmla="*/ 0 h 1557"/>
                <a:gd name="T8" fmla="*/ 0 w 1539"/>
                <a:gd name="T9" fmla="*/ 1 h 15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39" h="1557">
                  <a:moveTo>
                    <a:pt x="0" y="6"/>
                  </a:moveTo>
                  <a:lnTo>
                    <a:pt x="1539" y="1557"/>
                  </a:lnTo>
                  <a:lnTo>
                    <a:pt x="1539" y="1081"/>
                  </a:lnTo>
                  <a:lnTo>
                    <a:pt x="9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881"/>
            <p:cNvSpPr>
              <a:spLocks/>
            </p:cNvSpPr>
            <p:nvPr/>
          </p:nvSpPr>
          <p:spPr bwMode="auto">
            <a:xfrm>
              <a:off x="2239" y="2580"/>
              <a:ext cx="377" cy="698"/>
            </a:xfrm>
            <a:custGeom>
              <a:avLst/>
              <a:gdLst>
                <a:gd name="T0" fmla="*/ 141 w 1011"/>
                <a:gd name="T1" fmla="*/ 0 h 1873"/>
                <a:gd name="T2" fmla="*/ 0 w 1011"/>
                <a:gd name="T3" fmla="*/ 260 h 1873"/>
                <a:gd name="T4" fmla="*/ 0 w 1011"/>
                <a:gd name="T5" fmla="*/ 180 h 1873"/>
                <a:gd name="T6" fmla="*/ 130 w 1011"/>
                <a:gd name="T7" fmla="*/ 0 h 1873"/>
                <a:gd name="T8" fmla="*/ 141 w 1011"/>
                <a:gd name="T9" fmla="*/ 0 h 1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1" h="1873">
                  <a:moveTo>
                    <a:pt x="1011" y="0"/>
                  </a:moveTo>
                  <a:lnTo>
                    <a:pt x="0" y="1873"/>
                  </a:lnTo>
                  <a:lnTo>
                    <a:pt x="0" y="1300"/>
                  </a:lnTo>
                  <a:lnTo>
                    <a:pt x="933" y="0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882"/>
            <p:cNvSpPr>
              <a:spLocks/>
            </p:cNvSpPr>
            <p:nvPr/>
          </p:nvSpPr>
          <p:spPr bwMode="auto">
            <a:xfrm>
              <a:off x="3035" y="2579"/>
              <a:ext cx="674" cy="893"/>
            </a:xfrm>
            <a:custGeom>
              <a:avLst/>
              <a:gdLst>
                <a:gd name="T0" fmla="*/ 0 w 1808"/>
                <a:gd name="T1" fmla="*/ 0 h 2396"/>
                <a:gd name="T2" fmla="*/ 251 w 1808"/>
                <a:gd name="T3" fmla="*/ 333 h 2396"/>
                <a:gd name="T4" fmla="*/ 251 w 1808"/>
                <a:gd name="T5" fmla="*/ 252 h 2396"/>
                <a:gd name="T6" fmla="*/ 18 w 1808"/>
                <a:gd name="T7" fmla="*/ 0 h 2396"/>
                <a:gd name="T8" fmla="*/ 0 w 1808"/>
                <a:gd name="T9" fmla="*/ 0 h 2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8" h="2396">
                  <a:moveTo>
                    <a:pt x="0" y="0"/>
                  </a:moveTo>
                  <a:lnTo>
                    <a:pt x="1808" y="2396"/>
                  </a:lnTo>
                  <a:lnTo>
                    <a:pt x="1806" y="1812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883"/>
            <p:cNvSpPr>
              <a:spLocks/>
            </p:cNvSpPr>
            <p:nvPr/>
          </p:nvSpPr>
          <p:spPr bwMode="auto">
            <a:xfrm>
              <a:off x="2241" y="2579"/>
              <a:ext cx="454" cy="1027"/>
            </a:xfrm>
            <a:custGeom>
              <a:avLst/>
              <a:gdLst>
                <a:gd name="T0" fmla="*/ 461 w 391"/>
                <a:gd name="T1" fmla="*/ 0 h 884"/>
                <a:gd name="T2" fmla="*/ 0 w 391"/>
                <a:gd name="T3" fmla="*/ 999 h 884"/>
                <a:gd name="T4" fmla="*/ 0 w 391"/>
                <a:gd name="T5" fmla="*/ 1193 h 884"/>
                <a:gd name="T6" fmla="*/ 211 w 391"/>
                <a:gd name="T7" fmla="*/ 1193 h 884"/>
                <a:gd name="T8" fmla="*/ 527 w 391"/>
                <a:gd name="T9" fmla="*/ 0 h 884"/>
                <a:gd name="T10" fmla="*/ 461 w 391"/>
                <a:gd name="T11" fmla="*/ 0 h 8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" h="884">
                  <a:moveTo>
                    <a:pt x="342" y="0"/>
                  </a:moveTo>
                  <a:lnTo>
                    <a:pt x="0" y="740"/>
                  </a:lnTo>
                  <a:lnTo>
                    <a:pt x="0" y="884"/>
                  </a:lnTo>
                  <a:lnTo>
                    <a:pt x="157" y="884"/>
                  </a:lnTo>
                  <a:lnTo>
                    <a:pt x="391" y="0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884"/>
            <p:cNvSpPr>
              <a:spLocks/>
            </p:cNvSpPr>
            <p:nvPr/>
          </p:nvSpPr>
          <p:spPr bwMode="auto">
            <a:xfrm>
              <a:off x="2697" y="2578"/>
              <a:ext cx="211" cy="1026"/>
            </a:xfrm>
            <a:custGeom>
              <a:avLst/>
              <a:gdLst>
                <a:gd name="T0" fmla="*/ 34 w 182"/>
                <a:gd name="T1" fmla="*/ 0 h 883"/>
                <a:gd name="T2" fmla="*/ 0 w 182"/>
                <a:gd name="T3" fmla="*/ 1192 h 883"/>
                <a:gd name="T4" fmla="*/ 245 w 182"/>
                <a:gd name="T5" fmla="*/ 1192 h 883"/>
                <a:gd name="T6" fmla="*/ 83 w 182"/>
                <a:gd name="T7" fmla="*/ 1 h 883"/>
                <a:gd name="T8" fmla="*/ 34 w 182"/>
                <a:gd name="T9" fmla="*/ 0 h 8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3">
                  <a:moveTo>
                    <a:pt x="25" y="0"/>
                  </a:moveTo>
                  <a:lnTo>
                    <a:pt x="0" y="883"/>
                  </a:lnTo>
                  <a:lnTo>
                    <a:pt x="182" y="883"/>
                  </a:lnTo>
                  <a:lnTo>
                    <a:pt x="62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885"/>
            <p:cNvSpPr>
              <a:spLocks/>
            </p:cNvSpPr>
            <p:nvPr/>
          </p:nvSpPr>
          <p:spPr bwMode="auto">
            <a:xfrm>
              <a:off x="2815" y="2578"/>
              <a:ext cx="353" cy="995"/>
            </a:xfrm>
            <a:custGeom>
              <a:avLst/>
              <a:gdLst>
                <a:gd name="T0" fmla="*/ 0 w 304"/>
                <a:gd name="T1" fmla="*/ 0 h 857"/>
                <a:gd name="T2" fmla="*/ 201 w 304"/>
                <a:gd name="T3" fmla="*/ 1155 h 857"/>
                <a:gd name="T4" fmla="*/ 410 w 304"/>
                <a:gd name="T5" fmla="*/ 1155 h 857"/>
                <a:gd name="T6" fmla="*/ 42 w 304"/>
                <a:gd name="T7" fmla="*/ 1 h 857"/>
                <a:gd name="T8" fmla="*/ 0 w 304"/>
                <a:gd name="T9" fmla="*/ 0 h 8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857">
                  <a:moveTo>
                    <a:pt x="0" y="0"/>
                  </a:moveTo>
                  <a:lnTo>
                    <a:pt x="149" y="857"/>
                  </a:lnTo>
                  <a:lnTo>
                    <a:pt x="304" y="857"/>
                  </a:lnTo>
                  <a:lnTo>
                    <a:pt x="3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886"/>
            <p:cNvSpPr>
              <a:spLocks/>
            </p:cNvSpPr>
            <p:nvPr/>
          </p:nvSpPr>
          <p:spPr bwMode="auto">
            <a:xfrm>
              <a:off x="2878" y="2575"/>
              <a:ext cx="593" cy="989"/>
            </a:xfrm>
            <a:custGeom>
              <a:avLst/>
              <a:gdLst>
                <a:gd name="T0" fmla="*/ 0 w 511"/>
                <a:gd name="T1" fmla="*/ 0 h 852"/>
                <a:gd name="T2" fmla="*/ 419 w 511"/>
                <a:gd name="T3" fmla="*/ 1148 h 852"/>
                <a:gd name="T4" fmla="*/ 688 w 511"/>
                <a:gd name="T5" fmla="*/ 1147 h 852"/>
                <a:gd name="T6" fmla="*/ 48 w 511"/>
                <a:gd name="T7" fmla="*/ 0 h 852"/>
                <a:gd name="T8" fmla="*/ 0 w 511"/>
                <a:gd name="T9" fmla="*/ 0 h 8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52">
                  <a:moveTo>
                    <a:pt x="0" y="0"/>
                  </a:moveTo>
                  <a:lnTo>
                    <a:pt x="311" y="852"/>
                  </a:lnTo>
                  <a:lnTo>
                    <a:pt x="511" y="851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887"/>
            <p:cNvSpPr>
              <a:spLocks/>
            </p:cNvSpPr>
            <p:nvPr/>
          </p:nvSpPr>
          <p:spPr bwMode="auto">
            <a:xfrm>
              <a:off x="2948" y="2578"/>
              <a:ext cx="761" cy="985"/>
            </a:xfrm>
            <a:custGeom>
              <a:avLst/>
              <a:gdLst>
                <a:gd name="T0" fmla="*/ 0 w 2041"/>
                <a:gd name="T1" fmla="*/ 0 h 2643"/>
                <a:gd name="T2" fmla="*/ 216 w 2041"/>
                <a:gd name="T3" fmla="*/ 367 h 2643"/>
                <a:gd name="T4" fmla="*/ 284 w 2041"/>
                <a:gd name="T5" fmla="*/ 367 h 2643"/>
                <a:gd name="T6" fmla="*/ 18 w 2041"/>
                <a:gd name="T7" fmla="*/ 0 h 2643"/>
                <a:gd name="T8" fmla="*/ 0 w 2041"/>
                <a:gd name="T9" fmla="*/ 0 h 26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2643">
                  <a:moveTo>
                    <a:pt x="0" y="0"/>
                  </a:moveTo>
                  <a:lnTo>
                    <a:pt x="1549" y="2643"/>
                  </a:lnTo>
                  <a:lnTo>
                    <a:pt x="2041" y="2643"/>
                  </a:lnTo>
                  <a:lnTo>
                    <a:pt x="1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888"/>
            <p:cNvSpPr>
              <a:spLocks/>
            </p:cNvSpPr>
            <p:nvPr/>
          </p:nvSpPr>
          <p:spPr bwMode="auto">
            <a:xfrm>
              <a:off x="2239" y="2580"/>
              <a:ext cx="307" cy="396"/>
            </a:xfrm>
            <a:custGeom>
              <a:avLst/>
              <a:gdLst>
                <a:gd name="T0" fmla="*/ 114 w 824"/>
                <a:gd name="T1" fmla="*/ 0 h 1062"/>
                <a:gd name="T2" fmla="*/ 0 w 824"/>
                <a:gd name="T3" fmla="*/ 148 h 1062"/>
                <a:gd name="T4" fmla="*/ 1 w 824"/>
                <a:gd name="T5" fmla="*/ 95 h 1062"/>
                <a:gd name="T6" fmla="*/ 106 w 824"/>
                <a:gd name="T7" fmla="*/ 0 h 1062"/>
                <a:gd name="T8" fmla="*/ 114 w 824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4" h="1062">
                  <a:moveTo>
                    <a:pt x="824" y="0"/>
                  </a:moveTo>
                  <a:lnTo>
                    <a:pt x="0" y="1062"/>
                  </a:lnTo>
                  <a:lnTo>
                    <a:pt x="6" y="684"/>
                  </a:lnTo>
                  <a:lnTo>
                    <a:pt x="763" y="0"/>
                  </a:lnTo>
                  <a:lnTo>
                    <a:pt x="824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889"/>
            <p:cNvSpPr>
              <a:spLocks/>
            </p:cNvSpPr>
            <p:nvPr/>
          </p:nvSpPr>
          <p:spPr bwMode="auto">
            <a:xfrm>
              <a:off x="2239" y="2578"/>
              <a:ext cx="246" cy="198"/>
            </a:xfrm>
            <a:custGeom>
              <a:avLst/>
              <a:gdLst>
                <a:gd name="T0" fmla="*/ 92 w 659"/>
                <a:gd name="T1" fmla="*/ 0 h 531"/>
                <a:gd name="T2" fmla="*/ 0 w 659"/>
                <a:gd name="T3" fmla="*/ 74 h 531"/>
                <a:gd name="T4" fmla="*/ 0 w 659"/>
                <a:gd name="T5" fmla="*/ 35 h 531"/>
                <a:gd name="T6" fmla="*/ 83 w 659"/>
                <a:gd name="T7" fmla="*/ 0 h 531"/>
                <a:gd name="T8" fmla="*/ 92 w 659"/>
                <a:gd name="T9" fmla="*/ 0 h 5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9" h="531">
                  <a:moveTo>
                    <a:pt x="659" y="0"/>
                  </a:moveTo>
                  <a:lnTo>
                    <a:pt x="0" y="531"/>
                  </a:lnTo>
                  <a:lnTo>
                    <a:pt x="0" y="256"/>
                  </a:lnTo>
                  <a:lnTo>
                    <a:pt x="598" y="0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890"/>
            <p:cNvSpPr>
              <a:spLocks/>
            </p:cNvSpPr>
            <p:nvPr/>
          </p:nvSpPr>
          <p:spPr bwMode="auto">
            <a:xfrm>
              <a:off x="3233" y="2580"/>
              <a:ext cx="473" cy="346"/>
            </a:xfrm>
            <a:custGeom>
              <a:avLst/>
              <a:gdLst>
                <a:gd name="T0" fmla="*/ 0 w 1270"/>
                <a:gd name="T1" fmla="*/ 0 h 928"/>
                <a:gd name="T2" fmla="*/ 176 w 1270"/>
                <a:gd name="T3" fmla="*/ 129 h 928"/>
                <a:gd name="T4" fmla="*/ 176 w 1270"/>
                <a:gd name="T5" fmla="*/ 79 h 928"/>
                <a:gd name="T6" fmla="*/ 16 w 1270"/>
                <a:gd name="T7" fmla="*/ 0 h 928"/>
                <a:gd name="T8" fmla="*/ 0 w 1270"/>
                <a:gd name="T9" fmla="*/ 0 h 9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" h="928">
                  <a:moveTo>
                    <a:pt x="0" y="0"/>
                  </a:moveTo>
                  <a:lnTo>
                    <a:pt x="1270" y="928"/>
                  </a:lnTo>
                  <a:lnTo>
                    <a:pt x="1270" y="568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891"/>
            <p:cNvSpPr>
              <a:spLocks/>
            </p:cNvSpPr>
            <p:nvPr/>
          </p:nvSpPr>
          <p:spPr bwMode="auto">
            <a:xfrm>
              <a:off x="2241" y="2777"/>
              <a:ext cx="1479" cy="1150"/>
            </a:xfrm>
            <a:custGeom>
              <a:avLst/>
              <a:gdLst>
                <a:gd name="T0" fmla="*/ 0 w 3969"/>
                <a:gd name="T1" fmla="*/ 290 h 3088"/>
                <a:gd name="T2" fmla="*/ 243 w 3969"/>
                <a:gd name="T3" fmla="*/ 290 h 3088"/>
                <a:gd name="T4" fmla="*/ 257 w 3969"/>
                <a:gd name="T5" fmla="*/ 238 h 3088"/>
                <a:gd name="T6" fmla="*/ 377 w 3969"/>
                <a:gd name="T7" fmla="*/ 212 h 3088"/>
                <a:gd name="T8" fmla="*/ 403 w 3969"/>
                <a:gd name="T9" fmla="*/ 263 h 3088"/>
                <a:gd name="T10" fmla="*/ 403 w 3969"/>
                <a:gd name="T11" fmla="*/ 290 h 3088"/>
                <a:gd name="T12" fmla="*/ 405 w 3969"/>
                <a:gd name="T13" fmla="*/ 290 h 3088"/>
                <a:gd name="T14" fmla="*/ 407 w 3969"/>
                <a:gd name="T15" fmla="*/ 221 h 3088"/>
                <a:gd name="T16" fmla="*/ 406 w 3969"/>
                <a:gd name="T17" fmla="*/ 190 h 3088"/>
                <a:gd name="T18" fmla="*/ 391 w 3969"/>
                <a:gd name="T19" fmla="*/ 168 h 3088"/>
                <a:gd name="T20" fmla="*/ 360 w 3969"/>
                <a:gd name="T21" fmla="*/ 159 h 3088"/>
                <a:gd name="T22" fmla="*/ 382 w 3969"/>
                <a:gd name="T23" fmla="*/ 141 h 3088"/>
                <a:gd name="T24" fmla="*/ 342 w 3969"/>
                <a:gd name="T25" fmla="*/ 122 h 3088"/>
                <a:gd name="T26" fmla="*/ 310 w 3969"/>
                <a:gd name="T27" fmla="*/ 108 h 3088"/>
                <a:gd name="T28" fmla="*/ 300 w 3969"/>
                <a:gd name="T29" fmla="*/ 108 h 3088"/>
                <a:gd name="T30" fmla="*/ 297 w 3969"/>
                <a:gd name="T31" fmla="*/ 110 h 3088"/>
                <a:gd name="T32" fmla="*/ 297 w 3969"/>
                <a:gd name="T33" fmla="*/ 106 h 3088"/>
                <a:gd name="T34" fmla="*/ 294 w 3969"/>
                <a:gd name="T35" fmla="*/ 104 h 3088"/>
                <a:gd name="T36" fmla="*/ 291 w 3969"/>
                <a:gd name="T37" fmla="*/ 106 h 3088"/>
                <a:gd name="T38" fmla="*/ 291 w 3969"/>
                <a:gd name="T39" fmla="*/ 102 h 3088"/>
                <a:gd name="T40" fmla="*/ 289 w 3969"/>
                <a:gd name="T41" fmla="*/ 99 h 3088"/>
                <a:gd name="T42" fmla="*/ 285 w 3969"/>
                <a:gd name="T43" fmla="*/ 100 h 3088"/>
                <a:gd name="T44" fmla="*/ 287 w 3969"/>
                <a:gd name="T45" fmla="*/ 97 h 3088"/>
                <a:gd name="T46" fmla="*/ 282 w 3969"/>
                <a:gd name="T47" fmla="*/ 89 h 3088"/>
                <a:gd name="T48" fmla="*/ 285 w 3969"/>
                <a:gd name="T49" fmla="*/ 84 h 3088"/>
                <a:gd name="T50" fmla="*/ 292 w 3969"/>
                <a:gd name="T51" fmla="*/ 82 h 3088"/>
                <a:gd name="T52" fmla="*/ 296 w 3969"/>
                <a:gd name="T53" fmla="*/ 79 h 3088"/>
                <a:gd name="T54" fmla="*/ 296 w 3969"/>
                <a:gd name="T55" fmla="*/ 83 h 3088"/>
                <a:gd name="T56" fmla="*/ 299 w 3969"/>
                <a:gd name="T57" fmla="*/ 85 h 3088"/>
                <a:gd name="T58" fmla="*/ 303 w 3969"/>
                <a:gd name="T59" fmla="*/ 81 h 3088"/>
                <a:gd name="T60" fmla="*/ 303 w 3969"/>
                <a:gd name="T61" fmla="*/ 86 h 3088"/>
                <a:gd name="T62" fmla="*/ 306 w 3969"/>
                <a:gd name="T63" fmla="*/ 87 h 3088"/>
                <a:gd name="T64" fmla="*/ 310 w 3969"/>
                <a:gd name="T65" fmla="*/ 84 h 3088"/>
                <a:gd name="T66" fmla="*/ 309 w 3969"/>
                <a:gd name="T67" fmla="*/ 89 h 3088"/>
                <a:gd name="T68" fmla="*/ 314 w 3969"/>
                <a:gd name="T69" fmla="*/ 96 h 3088"/>
                <a:gd name="T70" fmla="*/ 345 w 3969"/>
                <a:gd name="T71" fmla="*/ 111 h 3088"/>
                <a:gd name="T72" fmla="*/ 387 w 3969"/>
                <a:gd name="T73" fmla="*/ 129 h 3088"/>
                <a:gd name="T74" fmla="*/ 393 w 3969"/>
                <a:gd name="T75" fmla="*/ 107 h 3088"/>
                <a:gd name="T76" fmla="*/ 391 w 3969"/>
                <a:gd name="T77" fmla="*/ 71 h 3088"/>
                <a:gd name="T78" fmla="*/ 413 w 3969"/>
                <a:gd name="T79" fmla="*/ 64 h 3088"/>
                <a:gd name="T80" fmla="*/ 413 w 3969"/>
                <a:gd name="T81" fmla="*/ 64 h 3088"/>
                <a:gd name="T82" fmla="*/ 411 w 3969"/>
                <a:gd name="T83" fmla="*/ 57 h 3088"/>
                <a:gd name="T84" fmla="*/ 395 w 3969"/>
                <a:gd name="T85" fmla="*/ 36 h 3088"/>
                <a:gd name="T86" fmla="*/ 408 w 3969"/>
                <a:gd name="T87" fmla="*/ 7 h 3088"/>
                <a:gd name="T88" fmla="*/ 442 w 3969"/>
                <a:gd name="T89" fmla="*/ 28 h 3088"/>
                <a:gd name="T90" fmla="*/ 442 w 3969"/>
                <a:gd name="T91" fmla="*/ 55 h 3088"/>
                <a:gd name="T92" fmla="*/ 474 w 3969"/>
                <a:gd name="T93" fmla="*/ 47 h 3088"/>
                <a:gd name="T94" fmla="*/ 496 w 3969"/>
                <a:gd name="T95" fmla="*/ 77 h 3088"/>
                <a:gd name="T96" fmla="*/ 506 w 3969"/>
                <a:gd name="T97" fmla="*/ 123 h 3088"/>
                <a:gd name="T98" fmla="*/ 500 w 3969"/>
                <a:gd name="T99" fmla="*/ 150 h 3088"/>
                <a:gd name="T100" fmla="*/ 506 w 3969"/>
                <a:gd name="T101" fmla="*/ 188 h 3088"/>
                <a:gd name="T102" fmla="*/ 505 w 3969"/>
                <a:gd name="T103" fmla="*/ 230 h 3088"/>
                <a:gd name="T104" fmla="*/ 518 w 3969"/>
                <a:gd name="T105" fmla="*/ 290 h 3088"/>
                <a:gd name="T106" fmla="*/ 546 w 3969"/>
                <a:gd name="T107" fmla="*/ 289 h 3088"/>
                <a:gd name="T108" fmla="*/ 547 w 3969"/>
                <a:gd name="T109" fmla="*/ 428 h 3088"/>
                <a:gd name="T110" fmla="*/ 0 w 3969"/>
                <a:gd name="T111" fmla="*/ 428 h 3088"/>
                <a:gd name="T112" fmla="*/ 0 w 3969"/>
                <a:gd name="T113" fmla="*/ 290 h 30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69" h="3088">
                  <a:moveTo>
                    <a:pt x="2" y="2092"/>
                  </a:moveTo>
                  <a:lnTo>
                    <a:pt x="1749" y="2092"/>
                  </a:lnTo>
                  <a:lnTo>
                    <a:pt x="1849" y="1716"/>
                  </a:lnTo>
                  <a:lnTo>
                    <a:pt x="2713" y="1528"/>
                  </a:lnTo>
                  <a:lnTo>
                    <a:pt x="2901" y="1896"/>
                  </a:lnTo>
                  <a:lnTo>
                    <a:pt x="2901" y="2088"/>
                  </a:lnTo>
                  <a:lnTo>
                    <a:pt x="2918" y="2088"/>
                  </a:lnTo>
                  <a:cubicBezTo>
                    <a:pt x="2923" y="2005"/>
                    <a:pt x="2927" y="1712"/>
                    <a:pt x="2928" y="1592"/>
                  </a:cubicBezTo>
                  <a:cubicBezTo>
                    <a:pt x="2914" y="1460"/>
                    <a:pt x="2948" y="1464"/>
                    <a:pt x="2922" y="1366"/>
                  </a:cubicBezTo>
                  <a:cubicBezTo>
                    <a:pt x="2910" y="1292"/>
                    <a:pt x="2871" y="1249"/>
                    <a:pt x="2817" y="1212"/>
                  </a:cubicBezTo>
                  <a:cubicBezTo>
                    <a:pt x="2763" y="1175"/>
                    <a:pt x="2607" y="1177"/>
                    <a:pt x="2595" y="1144"/>
                  </a:cubicBezTo>
                  <a:cubicBezTo>
                    <a:pt x="2589" y="1090"/>
                    <a:pt x="2817" y="1072"/>
                    <a:pt x="2747" y="1014"/>
                  </a:cubicBezTo>
                  <a:cubicBezTo>
                    <a:pt x="2709" y="990"/>
                    <a:pt x="2564" y="929"/>
                    <a:pt x="2465" y="880"/>
                  </a:cubicBezTo>
                  <a:cubicBezTo>
                    <a:pt x="2359" y="828"/>
                    <a:pt x="2280" y="793"/>
                    <a:pt x="2229" y="776"/>
                  </a:cubicBezTo>
                  <a:cubicBezTo>
                    <a:pt x="2178" y="759"/>
                    <a:pt x="2175" y="775"/>
                    <a:pt x="2159" y="778"/>
                  </a:cubicBezTo>
                  <a:cubicBezTo>
                    <a:pt x="2147" y="794"/>
                    <a:pt x="2143" y="797"/>
                    <a:pt x="2135" y="792"/>
                  </a:cubicBezTo>
                  <a:cubicBezTo>
                    <a:pt x="2123" y="782"/>
                    <a:pt x="2129" y="778"/>
                    <a:pt x="2137" y="766"/>
                  </a:cubicBezTo>
                  <a:cubicBezTo>
                    <a:pt x="2137" y="754"/>
                    <a:pt x="2131" y="754"/>
                    <a:pt x="2118" y="751"/>
                  </a:cubicBezTo>
                  <a:cubicBezTo>
                    <a:pt x="2112" y="749"/>
                    <a:pt x="2108" y="771"/>
                    <a:pt x="2093" y="762"/>
                  </a:cubicBezTo>
                  <a:cubicBezTo>
                    <a:pt x="2085" y="756"/>
                    <a:pt x="2089" y="754"/>
                    <a:pt x="2099" y="734"/>
                  </a:cubicBezTo>
                  <a:cubicBezTo>
                    <a:pt x="2098" y="726"/>
                    <a:pt x="2088" y="720"/>
                    <a:pt x="2081" y="718"/>
                  </a:cubicBezTo>
                  <a:cubicBezTo>
                    <a:pt x="2073" y="730"/>
                    <a:pt x="2063" y="734"/>
                    <a:pt x="2055" y="722"/>
                  </a:cubicBezTo>
                  <a:cubicBezTo>
                    <a:pt x="2051" y="714"/>
                    <a:pt x="2067" y="711"/>
                    <a:pt x="2063" y="698"/>
                  </a:cubicBezTo>
                  <a:cubicBezTo>
                    <a:pt x="2059" y="685"/>
                    <a:pt x="2035" y="660"/>
                    <a:pt x="2033" y="644"/>
                  </a:cubicBezTo>
                  <a:cubicBezTo>
                    <a:pt x="2039" y="632"/>
                    <a:pt x="2041" y="632"/>
                    <a:pt x="2053" y="604"/>
                  </a:cubicBezTo>
                  <a:cubicBezTo>
                    <a:pt x="2069" y="591"/>
                    <a:pt x="2092" y="596"/>
                    <a:pt x="2105" y="590"/>
                  </a:cubicBezTo>
                  <a:cubicBezTo>
                    <a:pt x="2118" y="584"/>
                    <a:pt x="2113" y="558"/>
                    <a:pt x="2131" y="566"/>
                  </a:cubicBezTo>
                  <a:cubicBezTo>
                    <a:pt x="2151" y="574"/>
                    <a:pt x="2128" y="592"/>
                    <a:pt x="2132" y="599"/>
                  </a:cubicBezTo>
                  <a:cubicBezTo>
                    <a:pt x="2136" y="606"/>
                    <a:pt x="2145" y="604"/>
                    <a:pt x="2153" y="610"/>
                  </a:cubicBezTo>
                  <a:cubicBezTo>
                    <a:pt x="2175" y="615"/>
                    <a:pt x="2157" y="580"/>
                    <a:pt x="2181" y="586"/>
                  </a:cubicBezTo>
                  <a:cubicBezTo>
                    <a:pt x="2206" y="594"/>
                    <a:pt x="2176" y="613"/>
                    <a:pt x="2180" y="620"/>
                  </a:cubicBezTo>
                  <a:cubicBezTo>
                    <a:pt x="2195" y="624"/>
                    <a:pt x="2199" y="630"/>
                    <a:pt x="2207" y="628"/>
                  </a:cubicBezTo>
                  <a:cubicBezTo>
                    <a:pt x="2215" y="612"/>
                    <a:pt x="2219" y="599"/>
                    <a:pt x="2231" y="606"/>
                  </a:cubicBezTo>
                  <a:cubicBezTo>
                    <a:pt x="2253" y="618"/>
                    <a:pt x="2247" y="620"/>
                    <a:pt x="2225" y="638"/>
                  </a:cubicBezTo>
                  <a:cubicBezTo>
                    <a:pt x="2229" y="649"/>
                    <a:pt x="2237" y="675"/>
                    <a:pt x="2259" y="694"/>
                  </a:cubicBezTo>
                  <a:cubicBezTo>
                    <a:pt x="2303" y="721"/>
                    <a:pt x="2397" y="760"/>
                    <a:pt x="2489" y="802"/>
                  </a:cubicBezTo>
                  <a:cubicBezTo>
                    <a:pt x="2577" y="840"/>
                    <a:pt x="2731" y="912"/>
                    <a:pt x="2787" y="930"/>
                  </a:cubicBezTo>
                  <a:cubicBezTo>
                    <a:pt x="2840" y="931"/>
                    <a:pt x="2745" y="712"/>
                    <a:pt x="2831" y="773"/>
                  </a:cubicBezTo>
                  <a:cubicBezTo>
                    <a:pt x="2818" y="622"/>
                    <a:pt x="2813" y="514"/>
                    <a:pt x="2813" y="514"/>
                  </a:cubicBezTo>
                  <a:cubicBezTo>
                    <a:pt x="2828" y="410"/>
                    <a:pt x="2958" y="464"/>
                    <a:pt x="2976" y="459"/>
                  </a:cubicBezTo>
                  <a:cubicBezTo>
                    <a:pt x="2973" y="451"/>
                    <a:pt x="2978" y="443"/>
                    <a:pt x="2957" y="410"/>
                  </a:cubicBezTo>
                  <a:cubicBezTo>
                    <a:pt x="2911" y="368"/>
                    <a:pt x="2853" y="304"/>
                    <a:pt x="2847" y="260"/>
                  </a:cubicBezTo>
                  <a:cubicBezTo>
                    <a:pt x="2841" y="216"/>
                    <a:pt x="2845" y="100"/>
                    <a:pt x="2939" y="50"/>
                  </a:cubicBezTo>
                  <a:cubicBezTo>
                    <a:pt x="3033" y="0"/>
                    <a:pt x="3157" y="72"/>
                    <a:pt x="3179" y="200"/>
                  </a:cubicBezTo>
                  <a:cubicBezTo>
                    <a:pt x="3201" y="328"/>
                    <a:pt x="3146" y="371"/>
                    <a:pt x="3185" y="394"/>
                  </a:cubicBezTo>
                  <a:cubicBezTo>
                    <a:pt x="3224" y="417"/>
                    <a:pt x="3351" y="313"/>
                    <a:pt x="3415" y="340"/>
                  </a:cubicBezTo>
                  <a:cubicBezTo>
                    <a:pt x="3470" y="370"/>
                    <a:pt x="3521" y="466"/>
                    <a:pt x="3569" y="554"/>
                  </a:cubicBezTo>
                  <a:cubicBezTo>
                    <a:pt x="3617" y="642"/>
                    <a:pt x="3644" y="802"/>
                    <a:pt x="3643" y="883"/>
                  </a:cubicBezTo>
                  <a:cubicBezTo>
                    <a:pt x="3642" y="964"/>
                    <a:pt x="3599" y="1000"/>
                    <a:pt x="3600" y="1079"/>
                  </a:cubicBezTo>
                  <a:cubicBezTo>
                    <a:pt x="3601" y="1158"/>
                    <a:pt x="3642" y="1261"/>
                    <a:pt x="3648" y="1357"/>
                  </a:cubicBezTo>
                  <a:cubicBezTo>
                    <a:pt x="3661" y="1512"/>
                    <a:pt x="3623" y="1536"/>
                    <a:pt x="3637" y="1658"/>
                  </a:cubicBezTo>
                  <a:cubicBezTo>
                    <a:pt x="3651" y="1780"/>
                    <a:pt x="3697" y="1870"/>
                    <a:pt x="3732" y="2088"/>
                  </a:cubicBezTo>
                  <a:cubicBezTo>
                    <a:pt x="3969" y="2090"/>
                    <a:pt x="3798" y="2087"/>
                    <a:pt x="3932" y="2087"/>
                  </a:cubicBezTo>
                  <a:cubicBezTo>
                    <a:pt x="3932" y="2578"/>
                    <a:pt x="3944" y="2691"/>
                    <a:pt x="3938" y="3088"/>
                  </a:cubicBezTo>
                  <a:cubicBezTo>
                    <a:pt x="1978" y="3088"/>
                    <a:pt x="0" y="3088"/>
                    <a:pt x="0" y="3088"/>
                  </a:cubicBezTo>
                  <a:lnTo>
                    <a:pt x="2" y="2092"/>
                  </a:lnTo>
                  <a:close/>
                </a:path>
              </a:pathLst>
            </a:custGeom>
            <a:solidFill>
              <a:srgbClr val="333333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Rectangle 892"/>
            <p:cNvSpPr>
              <a:spLocks noChangeArrowheads="1"/>
            </p:cNvSpPr>
            <p:nvPr/>
          </p:nvSpPr>
          <p:spPr bwMode="auto">
            <a:xfrm>
              <a:off x="2240" y="2580"/>
              <a:ext cx="1468" cy="134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080" name="Group 893"/>
          <p:cNvGrpSpPr>
            <a:grpSpLocks/>
          </p:cNvGrpSpPr>
          <p:nvPr/>
        </p:nvGrpSpPr>
        <p:grpSpPr bwMode="auto">
          <a:xfrm>
            <a:off x="6650038" y="479425"/>
            <a:ext cx="1830387" cy="1831975"/>
            <a:chOff x="4050" y="2574"/>
            <a:chExt cx="1361" cy="1362"/>
          </a:xfrm>
        </p:grpSpPr>
        <p:grpSp>
          <p:nvGrpSpPr>
            <p:cNvPr id="3081" name="Group 894"/>
            <p:cNvGrpSpPr>
              <a:grpSpLocks/>
            </p:cNvGrpSpPr>
            <p:nvPr/>
          </p:nvGrpSpPr>
          <p:grpSpPr bwMode="auto">
            <a:xfrm flipH="1">
              <a:off x="4050" y="2574"/>
              <a:ext cx="1361" cy="1350"/>
              <a:chOff x="4051" y="2574"/>
              <a:chExt cx="1361" cy="1350"/>
            </a:xfrm>
          </p:grpSpPr>
          <p:sp>
            <p:nvSpPr>
              <p:cNvPr id="3095" name="Rectangle 895"/>
              <p:cNvSpPr>
                <a:spLocks noChangeArrowheads="1"/>
              </p:cNvSpPr>
              <p:nvPr/>
            </p:nvSpPr>
            <p:spPr bwMode="auto">
              <a:xfrm>
                <a:off x="4051" y="2577"/>
                <a:ext cx="1359" cy="1347"/>
              </a:xfrm>
              <a:prstGeom prst="rect">
                <a:avLst/>
              </a:prstGeom>
              <a:solidFill>
                <a:srgbClr val="FFFF66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096" name="Freeform 896"/>
              <p:cNvSpPr>
                <a:spLocks/>
              </p:cNvSpPr>
              <p:nvPr/>
            </p:nvSpPr>
            <p:spPr bwMode="auto">
              <a:xfrm>
                <a:off x="5072" y="2579"/>
                <a:ext cx="337" cy="157"/>
              </a:xfrm>
              <a:custGeom>
                <a:avLst/>
                <a:gdLst>
                  <a:gd name="T0" fmla="*/ 0 w 977"/>
                  <a:gd name="T1" fmla="*/ 0 h 421"/>
                  <a:gd name="T2" fmla="*/ 116 w 977"/>
                  <a:gd name="T3" fmla="*/ 59 h 421"/>
                  <a:gd name="T4" fmla="*/ 116 w 977"/>
                  <a:gd name="T5" fmla="*/ 25 h 421"/>
                  <a:gd name="T6" fmla="*/ 14 w 977"/>
                  <a:gd name="T7" fmla="*/ 0 h 421"/>
                  <a:gd name="T8" fmla="*/ 0 w 977"/>
                  <a:gd name="T9" fmla="*/ 0 h 4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77" h="421">
                    <a:moveTo>
                      <a:pt x="0" y="0"/>
                    </a:moveTo>
                    <a:lnTo>
                      <a:pt x="977" y="421"/>
                    </a:lnTo>
                    <a:lnTo>
                      <a:pt x="977" y="183"/>
                    </a:lnTo>
                    <a:lnTo>
                      <a:pt x="1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7" name="Freeform 897"/>
              <p:cNvSpPr>
                <a:spLocks/>
              </p:cNvSpPr>
              <p:nvPr/>
            </p:nvSpPr>
            <p:spPr bwMode="auto">
              <a:xfrm>
                <a:off x="4879" y="2577"/>
                <a:ext cx="530" cy="580"/>
              </a:xfrm>
              <a:custGeom>
                <a:avLst/>
                <a:gdLst>
                  <a:gd name="T0" fmla="*/ 0 w 1539"/>
                  <a:gd name="T1" fmla="*/ 1 h 1557"/>
                  <a:gd name="T2" fmla="*/ 183 w 1539"/>
                  <a:gd name="T3" fmla="*/ 216 h 1557"/>
                  <a:gd name="T4" fmla="*/ 183 w 1539"/>
                  <a:gd name="T5" fmla="*/ 150 h 1557"/>
                  <a:gd name="T6" fmla="*/ 11 w 1539"/>
                  <a:gd name="T7" fmla="*/ 0 h 1557"/>
                  <a:gd name="T8" fmla="*/ 0 w 1539"/>
                  <a:gd name="T9" fmla="*/ 1 h 15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39" h="1557">
                    <a:moveTo>
                      <a:pt x="0" y="6"/>
                    </a:moveTo>
                    <a:lnTo>
                      <a:pt x="1539" y="1557"/>
                    </a:lnTo>
                    <a:lnTo>
                      <a:pt x="1539" y="1081"/>
                    </a:lnTo>
                    <a:lnTo>
                      <a:pt x="92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8" name="Freeform 898"/>
              <p:cNvSpPr>
                <a:spLocks/>
              </p:cNvSpPr>
              <p:nvPr/>
            </p:nvSpPr>
            <p:spPr bwMode="auto">
              <a:xfrm>
                <a:off x="4051" y="2579"/>
                <a:ext cx="349" cy="698"/>
              </a:xfrm>
              <a:custGeom>
                <a:avLst/>
                <a:gdLst>
                  <a:gd name="T0" fmla="*/ 120 w 1011"/>
                  <a:gd name="T1" fmla="*/ 0 h 1873"/>
                  <a:gd name="T2" fmla="*/ 0 w 1011"/>
                  <a:gd name="T3" fmla="*/ 260 h 1873"/>
                  <a:gd name="T4" fmla="*/ 0 w 1011"/>
                  <a:gd name="T5" fmla="*/ 180 h 1873"/>
                  <a:gd name="T6" fmla="*/ 111 w 1011"/>
                  <a:gd name="T7" fmla="*/ 0 h 1873"/>
                  <a:gd name="T8" fmla="*/ 120 w 1011"/>
                  <a:gd name="T9" fmla="*/ 0 h 18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11" h="1873">
                    <a:moveTo>
                      <a:pt x="1011" y="0"/>
                    </a:moveTo>
                    <a:lnTo>
                      <a:pt x="0" y="1873"/>
                    </a:lnTo>
                    <a:lnTo>
                      <a:pt x="0" y="1300"/>
                    </a:lnTo>
                    <a:lnTo>
                      <a:pt x="933" y="0"/>
                    </a:lnTo>
                    <a:lnTo>
                      <a:pt x="101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99" name="Freeform 899"/>
              <p:cNvSpPr>
                <a:spLocks/>
              </p:cNvSpPr>
              <p:nvPr/>
            </p:nvSpPr>
            <p:spPr bwMode="auto">
              <a:xfrm>
                <a:off x="4788" y="2578"/>
                <a:ext cx="624" cy="893"/>
              </a:xfrm>
              <a:custGeom>
                <a:avLst/>
                <a:gdLst>
                  <a:gd name="T0" fmla="*/ 0 w 1808"/>
                  <a:gd name="T1" fmla="*/ 0 h 2396"/>
                  <a:gd name="T2" fmla="*/ 215 w 1808"/>
                  <a:gd name="T3" fmla="*/ 333 h 2396"/>
                  <a:gd name="T4" fmla="*/ 215 w 1808"/>
                  <a:gd name="T5" fmla="*/ 252 h 2396"/>
                  <a:gd name="T6" fmla="*/ 15 w 1808"/>
                  <a:gd name="T7" fmla="*/ 0 h 2396"/>
                  <a:gd name="T8" fmla="*/ 0 w 1808"/>
                  <a:gd name="T9" fmla="*/ 0 h 2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8" h="2396">
                    <a:moveTo>
                      <a:pt x="0" y="0"/>
                    </a:moveTo>
                    <a:lnTo>
                      <a:pt x="1808" y="2396"/>
                    </a:lnTo>
                    <a:lnTo>
                      <a:pt x="1806" y="1812"/>
                    </a:lnTo>
                    <a:lnTo>
                      <a:pt x="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0" name="Freeform 900"/>
              <p:cNvSpPr>
                <a:spLocks/>
              </p:cNvSpPr>
              <p:nvPr/>
            </p:nvSpPr>
            <p:spPr bwMode="auto">
              <a:xfrm>
                <a:off x="4053" y="2578"/>
                <a:ext cx="420" cy="1027"/>
              </a:xfrm>
              <a:custGeom>
                <a:avLst/>
                <a:gdLst>
                  <a:gd name="T0" fmla="*/ 394 w 391"/>
                  <a:gd name="T1" fmla="*/ 0 h 884"/>
                  <a:gd name="T2" fmla="*/ 0 w 391"/>
                  <a:gd name="T3" fmla="*/ 999 h 884"/>
                  <a:gd name="T4" fmla="*/ 0 w 391"/>
                  <a:gd name="T5" fmla="*/ 1193 h 884"/>
                  <a:gd name="T6" fmla="*/ 182 w 391"/>
                  <a:gd name="T7" fmla="*/ 1193 h 884"/>
                  <a:gd name="T8" fmla="*/ 451 w 391"/>
                  <a:gd name="T9" fmla="*/ 0 h 884"/>
                  <a:gd name="T10" fmla="*/ 394 w 391"/>
                  <a:gd name="T11" fmla="*/ 0 h 8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1" h="884">
                    <a:moveTo>
                      <a:pt x="342" y="0"/>
                    </a:moveTo>
                    <a:lnTo>
                      <a:pt x="0" y="740"/>
                    </a:lnTo>
                    <a:lnTo>
                      <a:pt x="0" y="884"/>
                    </a:lnTo>
                    <a:lnTo>
                      <a:pt x="157" y="884"/>
                    </a:lnTo>
                    <a:lnTo>
                      <a:pt x="391" y="0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1" name="Freeform 901"/>
              <p:cNvSpPr>
                <a:spLocks/>
              </p:cNvSpPr>
              <p:nvPr/>
            </p:nvSpPr>
            <p:spPr bwMode="auto">
              <a:xfrm>
                <a:off x="4475" y="2577"/>
                <a:ext cx="195" cy="1026"/>
              </a:xfrm>
              <a:custGeom>
                <a:avLst/>
                <a:gdLst>
                  <a:gd name="T0" fmla="*/ 29 w 182"/>
                  <a:gd name="T1" fmla="*/ 0 h 883"/>
                  <a:gd name="T2" fmla="*/ 0 w 182"/>
                  <a:gd name="T3" fmla="*/ 1192 h 883"/>
                  <a:gd name="T4" fmla="*/ 209 w 182"/>
                  <a:gd name="T5" fmla="*/ 1192 h 883"/>
                  <a:gd name="T6" fmla="*/ 71 w 182"/>
                  <a:gd name="T7" fmla="*/ 1 h 883"/>
                  <a:gd name="T8" fmla="*/ 29 w 182"/>
                  <a:gd name="T9" fmla="*/ 0 h 8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2" h="883">
                    <a:moveTo>
                      <a:pt x="25" y="0"/>
                    </a:moveTo>
                    <a:lnTo>
                      <a:pt x="0" y="883"/>
                    </a:lnTo>
                    <a:lnTo>
                      <a:pt x="182" y="883"/>
                    </a:lnTo>
                    <a:lnTo>
                      <a:pt x="62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2" name="Freeform 902"/>
              <p:cNvSpPr>
                <a:spLocks/>
              </p:cNvSpPr>
              <p:nvPr/>
            </p:nvSpPr>
            <p:spPr bwMode="auto">
              <a:xfrm>
                <a:off x="4584" y="2577"/>
                <a:ext cx="327" cy="995"/>
              </a:xfrm>
              <a:custGeom>
                <a:avLst/>
                <a:gdLst>
                  <a:gd name="T0" fmla="*/ 0 w 304"/>
                  <a:gd name="T1" fmla="*/ 0 h 857"/>
                  <a:gd name="T2" fmla="*/ 172 w 304"/>
                  <a:gd name="T3" fmla="*/ 1155 h 857"/>
                  <a:gd name="T4" fmla="*/ 352 w 304"/>
                  <a:gd name="T5" fmla="*/ 1155 h 857"/>
                  <a:gd name="T6" fmla="*/ 35 w 304"/>
                  <a:gd name="T7" fmla="*/ 1 h 857"/>
                  <a:gd name="T8" fmla="*/ 0 w 304"/>
                  <a:gd name="T9" fmla="*/ 0 h 8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857">
                    <a:moveTo>
                      <a:pt x="0" y="0"/>
                    </a:moveTo>
                    <a:lnTo>
                      <a:pt x="149" y="857"/>
                    </a:lnTo>
                    <a:lnTo>
                      <a:pt x="304" y="857"/>
                    </a:lnTo>
                    <a:lnTo>
                      <a:pt x="3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3" name="Freeform 903"/>
              <p:cNvSpPr>
                <a:spLocks/>
              </p:cNvSpPr>
              <p:nvPr/>
            </p:nvSpPr>
            <p:spPr bwMode="auto">
              <a:xfrm>
                <a:off x="4643" y="2574"/>
                <a:ext cx="549" cy="989"/>
              </a:xfrm>
              <a:custGeom>
                <a:avLst/>
                <a:gdLst>
                  <a:gd name="T0" fmla="*/ 0 w 511"/>
                  <a:gd name="T1" fmla="*/ 0 h 852"/>
                  <a:gd name="T2" fmla="*/ 359 w 511"/>
                  <a:gd name="T3" fmla="*/ 1148 h 852"/>
                  <a:gd name="T4" fmla="*/ 590 w 511"/>
                  <a:gd name="T5" fmla="*/ 1147 h 852"/>
                  <a:gd name="T6" fmla="*/ 41 w 511"/>
                  <a:gd name="T7" fmla="*/ 0 h 852"/>
                  <a:gd name="T8" fmla="*/ 0 w 511"/>
                  <a:gd name="T9" fmla="*/ 0 h 8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1" h="852">
                    <a:moveTo>
                      <a:pt x="0" y="0"/>
                    </a:moveTo>
                    <a:lnTo>
                      <a:pt x="311" y="852"/>
                    </a:lnTo>
                    <a:lnTo>
                      <a:pt x="511" y="851"/>
                    </a:lnTo>
                    <a:lnTo>
                      <a:pt x="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4" name="Freeform 904"/>
              <p:cNvSpPr>
                <a:spLocks/>
              </p:cNvSpPr>
              <p:nvPr/>
            </p:nvSpPr>
            <p:spPr bwMode="auto">
              <a:xfrm>
                <a:off x="4707" y="2577"/>
                <a:ext cx="705" cy="985"/>
              </a:xfrm>
              <a:custGeom>
                <a:avLst/>
                <a:gdLst>
                  <a:gd name="T0" fmla="*/ 0 w 2041"/>
                  <a:gd name="T1" fmla="*/ 0 h 2643"/>
                  <a:gd name="T2" fmla="*/ 185 w 2041"/>
                  <a:gd name="T3" fmla="*/ 367 h 2643"/>
                  <a:gd name="T4" fmla="*/ 244 w 2041"/>
                  <a:gd name="T5" fmla="*/ 367 h 2643"/>
                  <a:gd name="T6" fmla="*/ 15 w 2041"/>
                  <a:gd name="T7" fmla="*/ 0 h 2643"/>
                  <a:gd name="T8" fmla="*/ 0 w 2041"/>
                  <a:gd name="T9" fmla="*/ 0 h 26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41" h="2643">
                    <a:moveTo>
                      <a:pt x="0" y="0"/>
                    </a:moveTo>
                    <a:lnTo>
                      <a:pt x="1549" y="2643"/>
                    </a:lnTo>
                    <a:lnTo>
                      <a:pt x="2041" y="2643"/>
                    </a:lnTo>
                    <a:lnTo>
                      <a:pt x="125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5" name="Freeform 905"/>
              <p:cNvSpPr>
                <a:spLocks/>
              </p:cNvSpPr>
              <p:nvPr/>
            </p:nvSpPr>
            <p:spPr bwMode="auto">
              <a:xfrm>
                <a:off x="4051" y="2579"/>
                <a:ext cx="284" cy="396"/>
              </a:xfrm>
              <a:custGeom>
                <a:avLst/>
                <a:gdLst>
                  <a:gd name="T0" fmla="*/ 98 w 824"/>
                  <a:gd name="T1" fmla="*/ 0 h 1062"/>
                  <a:gd name="T2" fmla="*/ 0 w 824"/>
                  <a:gd name="T3" fmla="*/ 148 h 1062"/>
                  <a:gd name="T4" fmla="*/ 1 w 824"/>
                  <a:gd name="T5" fmla="*/ 95 h 1062"/>
                  <a:gd name="T6" fmla="*/ 91 w 824"/>
                  <a:gd name="T7" fmla="*/ 0 h 1062"/>
                  <a:gd name="T8" fmla="*/ 98 w 824"/>
                  <a:gd name="T9" fmla="*/ 0 h 10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4" h="1062">
                    <a:moveTo>
                      <a:pt x="824" y="0"/>
                    </a:moveTo>
                    <a:lnTo>
                      <a:pt x="0" y="1062"/>
                    </a:lnTo>
                    <a:lnTo>
                      <a:pt x="6" y="684"/>
                    </a:lnTo>
                    <a:lnTo>
                      <a:pt x="763" y="0"/>
                    </a:lnTo>
                    <a:lnTo>
                      <a:pt x="82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6" name="Freeform 906"/>
              <p:cNvSpPr>
                <a:spLocks/>
              </p:cNvSpPr>
              <p:nvPr/>
            </p:nvSpPr>
            <p:spPr bwMode="auto">
              <a:xfrm>
                <a:off x="4051" y="2577"/>
                <a:ext cx="228" cy="198"/>
              </a:xfrm>
              <a:custGeom>
                <a:avLst/>
                <a:gdLst>
                  <a:gd name="T0" fmla="*/ 79 w 659"/>
                  <a:gd name="T1" fmla="*/ 0 h 531"/>
                  <a:gd name="T2" fmla="*/ 0 w 659"/>
                  <a:gd name="T3" fmla="*/ 74 h 531"/>
                  <a:gd name="T4" fmla="*/ 0 w 659"/>
                  <a:gd name="T5" fmla="*/ 35 h 531"/>
                  <a:gd name="T6" fmla="*/ 72 w 659"/>
                  <a:gd name="T7" fmla="*/ 0 h 531"/>
                  <a:gd name="T8" fmla="*/ 79 w 659"/>
                  <a:gd name="T9" fmla="*/ 0 h 5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9" h="531">
                    <a:moveTo>
                      <a:pt x="659" y="0"/>
                    </a:moveTo>
                    <a:lnTo>
                      <a:pt x="0" y="531"/>
                    </a:lnTo>
                    <a:lnTo>
                      <a:pt x="0" y="256"/>
                    </a:lnTo>
                    <a:lnTo>
                      <a:pt x="598" y="0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107" name="Freeform 907"/>
              <p:cNvSpPr>
                <a:spLocks/>
              </p:cNvSpPr>
              <p:nvPr/>
            </p:nvSpPr>
            <p:spPr bwMode="auto">
              <a:xfrm>
                <a:off x="4971" y="2579"/>
                <a:ext cx="438" cy="346"/>
              </a:xfrm>
              <a:custGeom>
                <a:avLst/>
                <a:gdLst>
                  <a:gd name="T0" fmla="*/ 0 w 1270"/>
                  <a:gd name="T1" fmla="*/ 0 h 928"/>
                  <a:gd name="T2" fmla="*/ 151 w 1270"/>
                  <a:gd name="T3" fmla="*/ 129 h 928"/>
                  <a:gd name="T4" fmla="*/ 151 w 1270"/>
                  <a:gd name="T5" fmla="*/ 79 h 928"/>
                  <a:gd name="T6" fmla="*/ 14 w 1270"/>
                  <a:gd name="T7" fmla="*/ 0 h 928"/>
                  <a:gd name="T8" fmla="*/ 0 w 1270"/>
                  <a:gd name="T9" fmla="*/ 0 h 9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0" h="928">
                    <a:moveTo>
                      <a:pt x="0" y="0"/>
                    </a:moveTo>
                    <a:lnTo>
                      <a:pt x="1270" y="928"/>
                    </a:lnTo>
                    <a:lnTo>
                      <a:pt x="1270" y="568"/>
                    </a:lnTo>
                    <a:lnTo>
                      <a:pt x="1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2" name="Freeform 908"/>
            <p:cNvSpPr>
              <a:spLocks/>
            </p:cNvSpPr>
            <p:nvPr/>
          </p:nvSpPr>
          <p:spPr bwMode="auto">
            <a:xfrm>
              <a:off x="4053" y="3278"/>
              <a:ext cx="239" cy="430"/>
            </a:xfrm>
            <a:custGeom>
              <a:avLst/>
              <a:gdLst>
                <a:gd name="T0" fmla="*/ 105 w 458"/>
                <a:gd name="T1" fmla="*/ 224 h 822"/>
                <a:gd name="T2" fmla="*/ 105 w 458"/>
                <a:gd name="T3" fmla="*/ 167 h 822"/>
                <a:gd name="T4" fmla="*/ 105 w 458"/>
                <a:gd name="T5" fmla="*/ 167 h 822"/>
                <a:gd name="T6" fmla="*/ 122 w 458"/>
                <a:gd name="T7" fmla="*/ 164 h 822"/>
                <a:gd name="T8" fmla="*/ 122 w 458"/>
                <a:gd name="T9" fmla="*/ 126 h 822"/>
                <a:gd name="T10" fmla="*/ 113 w 458"/>
                <a:gd name="T11" fmla="*/ 76 h 822"/>
                <a:gd name="T12" fmla="*/ 74 w 458"/>
                <a:gd name="T13" fmla="*/ 63 h 822"/>
                <a:gd name="T14" fmla="*/ 70 w 458"/>
                <a:gd name="T15" fmla="*/ 55 h 822"/>
                <a:gd name="T16" fmla="*/ 82 w 458"/>
                <a:gd name="T17" fmla="*/ 33 h 822"/>
                <a:gd name="T18" fmla="*/ 59 w 458"/>
                <a:gd name="T19" fmla="*/ 1 h 822"/>
                <a:gd name="T20" fmla="*/ 36 w 458"/>
                <a:gd name="T21" fmla="*/ 32 h 822"/>
                <a:gd name="T22" fmla="*/ 42 w 458"/>
                <a:gd name="T23" fmla="*/ 52 h 822"/>
                <a:gd name="T24" fmla="*/ 48 w 458"/>
                <a:gd name="T25" fmla="*/ 60 h 822"/>
                <a:gd name="T26" fmla="*/ 48 w 458"/>
                <a:gd name="T27" fmla="*/ 67 h 822"/>
                <a:gd name="T28" fmla="*/ 48 w 458"/>
                <a:gd name="T29" fmla="*/ 67 h 822"/>
                <a:gd name="T30" fmla="*/ 25 w 458"/>
                <a:gd name="T31" fmla="*/ 83 h 822"/>
                <a:gd name="T32" fmla="*/ 4 w 458"/>
                <a:gd name="T33" fmla="*/ 138 h 822"/>
                <a:gd name="T34" fmla="*/ 4 w 458"/>
                <a:gd name="T35" fmla="*/ 163 h 822"/>
                <a:gd name="T36" fmla="*/ 17 w 458"/>
                <a:gd name="T37" fmla="*/ 175 h 822"/>
                <a:gd name="T38" fmla="*/ 21 w 458"/>
                <a:gd name="T39" fmla="*/ 225 h 822"/>
                <a:gd name="T40" fmla="*/ 105 w 458"/>
                <a:gd name="T41" fmla="*/ 224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3" name="Freeform 909"/>
            <p:cNvSpPr>
              <a:spLocks/>
            </p:cNvSpPr>
            <p:nvPr/>
          </p:nvSpPr>
          <p:spPr bwMode="auto">
            <a:xfrm>
              <a:off x="4615" y="3297"/>
              <a:ext cx="173" cy="310"/>
            </a:xfrm>
            <a:custGeom>
              <a:avLst/>
              <a:gdLst>
                <a:gd name="T0" fmla="*/ 55 w 458"/>
                <a:gd name="T1" fmla="*/ 117 h 822"/>
                <a:gd name="T2" fmla="*/ 55 w 458"/>
                <a:gd name="T3" fmla="*/ 87 h 822"/>
                <a:gd name="T4" fmla="*/ 55 w 458"/>
                <a:gd name="T5" fmla="*/ 87 h 822"/>
                <a:gd name="T6" fmla="*/ 64 w 458"/>
                <a:gd name="T7" fmla="*/ 85 h 822"/>
                <a:gd name="T8" fmla="*/ 64 w 458"/>
                <a:gd name="T9" fmla="*/ 65 h 822"/>
                <a:gd name="T10" fmla="*/ 59 w 458"/>
                <a:gd name="T11" fmla="*/ 40 h 822"/>
                <a:gd name="T12" fmla="*/ 39 w 458"/>
                <a:gd name="T13" fmla="*/ 33 h 822"/>
                <a:gd name="T14" fmla="*/ 37 w 458"/>
                <a:gd name="T15" fmla="*/ 28 h 822"/>
                <a:gd name="T16" fmla="*/ 43 w 458"/>
                <a:gd name="T17" fmla="*/ 17 h 822"/>
                <a:gd name="T18" fmla="*/ 31 w 458"/>
                <a:gd name="T19" fmla="*/ 0 h 822"/>
                <a:gd name="T20" fmla="*/ 19 w 458"/>
                <a:gd name="T21" fmla="*/ 17 h 822"/>
                <a:gd name="T22" fmla="*/ 22 w 458"/>
                <a:gd name="T23" fmla="*/ 27 h 822"/>
                <a:gd name="T24" fmla="*/ 25 w 458"/>
                <a:gd name="T25" fmla="*/ 31 h 822"/>
                <a:gd name="T26" fmla="*/ 25 w 458"/>
                <a:gd name="T27" fmla="*/ 35 h 822"/>
                <a:gd name="T28" fmla="*/ 25 w 458"/>
                <a:gd name="T29" fmla="*/ 35 h 822"/>
                <a:gd name="T30" fmla="*/ 13 w 458"/>
                <a:gd name="T31" fmla="*/ 43 h 822"/>
                <a:gd name="T32" fmla="*/ 2 w 458"/>
                <a:gd name="T33" fmla="*/ 71 h 822"/>
                <a:gd name="T34" fmla="*/ 2 w 458"/>
                <a:gd name="T35" fmla="*/ 85 h 822"/>
                <a:gd name="T36" fmla="*/ 9 w 458"/>
                <a:gd name="T37" fmla="*/ 91 h 822"/>
                <a:gd name="T38" fmla="*/ 11 w 458"/>
                <a:gd name="T39" fmla="*/ 117 h 822"/>
                <a:gd name="T40" fmla="*/ 55 w 458"/>
                <a:gd name="T41" fmla="*/ 117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4" name="Freeform 910"/>
            <p:cNvSpPr>
              <a:spLocks/>
            </p:cNvSpPr>
            <p:nvPr/>
          </p:nvSpPr>
          <p:spPr bwMode="auto">
            <a:xfrm>
              <a:off x="4724" y="3311"/>
              <a:ext cx="189" cy="380"/>
            </a:xfrm>
            <a:custGeom>
              <a:avLst/>
              <a:gdLst>
                <a:gd name="T0" fmla="*/ 24 w 182"/>
                <a:gd name="T1" fmla="*/ 151 h 367"/>
                <a:gd name="T2" fmla="*/ 9 w 182"/>
                <a:gd name="T3" fmla="*/ 141 h 367"/>
                <a:gd name="T4" fmla="*/ 2 w 182"/>
                <a:gd name="T5" fmla="*/ 130 h 367"/>
                <a:gd name="T6" fmla="*/ 0 w 182"/>
                <a:gd name="T7" fmla="*/ 119 h 367"/>
                <a:gd name="T8" fmla="*/ 1 w 182"/>
                <a:gd name="T9" fmla="*/ 115 h 367"/>
                <a:gd name="T10" fmla="*/ 8 w 182"/>
                <a:gd name="T11" fmla="*/ 104 h 367"/>
                <a:gd name="T12" fmla="*/ 19 w 182"/>
                <a:gd name="T13" fmla="*/ 96 h 367"/>
                <a:gd name="T14" fmla="*/ 32 w 182"/>
                <a:gd name="T15" fmla="*/ 89 h 367"/>
                <a:gd name="T16" fmla="*/ 45 w 182"/>
                <a:gd name="T17" fmla="*/ 86 h 367"/>
                <a:gd name="T18" fmla="*/ 52 w 182"/>
                <a:gd name="T19" fmla="*/ 80 h 367"/>
                <a:gd name="T20" fmla="*/ 58 w 182"/>
                <a:gd name="T21" fmla="*/ 71 h 367"/>
                <a:gd name="T22" fmla="*/ 59 w 182"/>
                <a:gd name="T23" fmla="*/ 67 h 367"/>
                <a:gd name="T24" fmla="*/ 51 w 182"/>
                <a:gd name="T25" fmla="*/ 65 h 367"/>
                <a:gd name="T26" fmla="*/ 47 w 182"/>
                <a:gd name="T27" fmla="*/ 63 h 367"/>
                <a:gd name="T28" fmla="*/ 44 w 182"/>
                <a:gd name="T29" fmla="*/ 52 h 367"/>
                <a:gd name="T30" fmla="*/ 46 w 182"/>
                <a:gd name="T31" fmla="*/ 39 h 367"/>
                <a:gd name="T32" fmla="*/ 47 w 182"/>
                <a:gd name="T33" fmla="*/ 33 h 367"/>
                <a:gd name="T34" fmla="*/ 54 w 182"/>
                <a:gd name="T35" fmla="*/ 20 h 367"/>
                <a:gd name="T36" fmla="*/ 60 w 182"/>
                <a:gd name="T37" fmla="*/ 12 h 367"/>
                <a:gd name="T38" fmla="*/ 74 w 182"/>
                <a:gd name="T39" fmla="*/ 4 h 367"/>
                <a:gd name="T40" fmla="*/ 78 w 182"/>
                <a:gd name="T41" fmla="*/ 3 h 367"/>
                <a:gd name="T42" fmla="*/ 88 w 182"/>
                <a:gd name="T43" fmla="*/ 4 h 367"/>
                <a:gd name="T44" fmla="*/ 96 w 182"/>
                <a:gd name="T45" fmla="*/ 0 h 367"/>
                <a:gd name="T46" fmla="*/ 100 w 182"/>
                <a:gd name="T47" fmla="*/ 0 h 367"/>
                <a:gd name="T48" fmla="*/ 110 w 182"/>
                <a:gd name="T49" fmla="*/ 6 h 367"/>
                <a:gd name="T50" fmla="*/ 118 w 182"/>
                <a:gd name="T51" fmla="*/ 20 h 367"/>
                <a:gd name="T52" fmla="*/ 127 w 182"/>
                <a:gd name="T53" fmla="*/ 33 h 367"/>
                <a:gd name="T54" fmla="*/ 130 w 182"/>
                <a:gd name="T55" fmla="*/ 43 h 367"/>
                <a:gd name="T56" fmla="*/ 130 w 182"/>
                <a:gd name="T57" fmla="*/ 50 h 367"/>
                <a:gd name="T58" fmla="*/ 127 w 182"/>
                <a:gd name="T59" fmla="*/ 60 h 367"/>
                <a:gd name="T60" fmla="*/ 124 w 182"/>
                <a:gd name="T61" fmla="*/ 64 h 367"/>
                <a:gd name="T62" fmla="*/ 119 w 182"/>
                <a:gd name="T63" fmla="*/ 66 h 367"/>
                <a:gd name="T64" fmla="*/ 127 w 182"/>
                <a:gd name="T65" fmla="*/ 72 h 367"/>
                <a:gd name="T66" fmla="*/ 130 w 182"/>
                <a:gd name="T67" fmla="*/ 78 h 367"/>
                <a:gd name="T68" fmla="*/ 137 w 182"/>
                <a:gd name="T69" fmla="*/ 85 h 367"/>
                <a:gd name="T70" fmla="*/ 137 w 182"/>
                <a:gd name="T71" fmla="*/ 87 h 367"/>
                <a:gd name="T72" fmla="*/ 161 w 182"/>
                <a:gd name="T73" fmla="*/ 93 h 367"/>
                <a:gd name="T74" fmla="*/ 169 w 182"/>
                <a:gd name="T75" fmla="*/ 98 h 367"/>
                <a:gd name="T76" fmla="*/ 188 w 182"/>
                <a:gd name="T77" fmla="*/ 111 h 367"/>
                <a:gd name="T78" fmla="*/ 195 w 182"/>
                <a:gd name="T79" fmla="*/ 118 h 367"/>
                <a:gd name="T80" fmla="*/ 196 w 182"/>
                <a:gd name="T81" fmla="*/ 125 h 367"/>
                <a:gd name="T82" fmla="*/ 194 w 182"/>
                <a:gd name="T83" fmla="*/ 129 h 367"/>
                <a:gd name="T84" fmla="*/ 181 w 182"/>
                <a:gd name="T85" fmla="*/ 145 h 367"/>
                <a:gd name="T86" fmla="*/ 166 w 182"/>
                <a:gd name="T87" fmla="*/ 157 h 367"/>
                <a:gd name="T88" fmla="*/ 166 w 182"/>
                <a:gd name="T89" fmla="*/ 159 h 367"/>
                <a:gd name="T90" fmla="*/ 169 w 182"/>
                <a:gd name="T91" fmla="*/ 305 h 367"/>
                <a:gd name="T92" fmla="*/ 162 w 182"/>
                <a:gd name="T93" fmla="*/ 310 h 367"/>
                <a:gd name="T94" fmla="*/ 159 w 182"/>
                <a:gd name="T95" fmla="*/ 312 h 367"/>
                <a:gd name="T96" fmla="*/ 146 w 182"/>
                <a:gd name="T97" fmla="*/ 387 h 367"/>
                <a:gd name="T98" fmla="*/ 104 w 182"/>
                <a:gd name="T99" fmla="*/ 390 h 367"/>
                <a:gd name="T100" fmla="*/ 104 w 182"/>
                <a:gd name="T101" fmla="*/ 368 h 367"/>
                <a:gd name="T102" fmla="*/ 101 w 182"/>
                <a:gd name="T103" fmla="*/ 357 h 367"/>
                <a:gd name="T104" fmla="*/ 96 w 182"/>
                <a:gd name="T105" fmla="*/ 331 h 367"/>
                <a:gd name="T106" fmla="*/ 89 w 182"/>
                <a:gd name="T107" fmla="*/ 350 h 367"/>
                <a:gd name="T108" fmla="*/ 83 w 182"/>
                <a:gd name="T109" fmla="*/ 373 h 367"/>
                <a:gd name="T110" fmla="*/ 82 w 182"/>
                <a:gd name="T111" fmla="*/ 381 h 367"/>
                <a:gd name="T112" fmla="*/ 82 w 182"/>
                <a:gd name="T113" fmla="*/ 391 h 367"/>
                <a:gd name="T114" fmla="*/ 30 w 182"/>
                <a:gd name="T115" fmla="*/ 292 h 367"/>
                <a:gd name="T116" fmla="*/ 23 w 182"/>
                <a:gd name="T117" fmla="*/ 287 h 367"/>
                <a:gd name="T118" fmla="*/ 9 w 182"/>
                <a:gd name="T119" fmla="*/ 283 h 367"/>
                <a:gd name="T120" fmla="*/ 3 w 182"/>
                <a:gd name="T121" fmla="*/ 283 h 367"/>
                <a:gd name="T122" fmla="*/ 12 w 182"/>
                <a:gd name="T123" fmla="*/ 233 h 367"/>
                <a:gd name="T124" fmla="*/ 24 w 182"/>
                <a:gd name="T125" fmla="*/ 151 h 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82" h="367">
                  <a:moveTo>
                    <a:pt x="22" y="141"/>
                  </a:moveTo>
                  <a:lnTo>
                    <a:pt x="22" y="141"/>
                  </a:lnTo>
                  <a:lnTo>
                    <a:pt x="19" y="138"/>
                  </a:lnTo>
                  <a:lnTo>
                    <a:pt x="9" y="131"/>
                  </a:lnTo>
                  <a:lnTo>
                    <a:pt x="6" y="128"/>
                  </a:lnTo>
                  <a:lnTo>
                    <a:pt x="2" y="122"/>
                  </a:lnTo>
                  <a:lnTo>
                    <a:pt x="0" y="117"/>
                  </a:lnTo>
                  <a:lnTo>
                    <a:pt x="0" y="111"/>
                  </a:lnTo>
                  <a:lnTo>
                    <a:pt x="1" y="107"/>
                  </a:lnTo>
                  <a:lnTo>
                    <a:pt x="3" y="103"/>
                  </a:lnTo>
                  <a:lnTo>
                    <a:pt x="8" y="97"/>
                  </a:lnTo>
                  <a:lnTo>
                    <a:pt x="17" y="90"/>
                  </a:lnTo>
                  <a:lnTo>
                    <a:pt x="23" y="87"/>
                  </a:lnTo>
                  <a:lnTo>
                    <a:pt x="30" y="83"/>
                  </a:lnTo>
                  <a:lnTo>
                    <a:pt x="41" y="80"/>
                  </a:lnTo>
                  <a:lnTo>
                    <a:pt x="44" y="78"/>
                  </a:lnTo>
                  <a:lnTo>
                    <a:pt x="48" y="74"/>
                  </a:lnTo>
                  <a:lnTo>
                    <a:pt x="54" y="67"/>
                  </a:lnTo>
                  <a:lnTo>
                    <a:pt x="55" y="63"/>
                  </a:lnTo>
                  <a:lnTo>
                    <a:pt x="50" y="62"/>
                  </a:lnTo>
                  <a:lnTo>
                    <a:pt x="47" y="61"/>
                  </a:lnTo>
                  <a:lnTo>
                    <a:pt x="43" y="59"/>
                  </a:lnTo>
                  <a:lnTo>
                    <a:pt x="41" y="54"/>
                  </a:lnTo>
                  <a:lnTo>
                    <a:pt x="40" y="48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1"/>
                  </a:lnTo>
                  <a:lnTo>
                    <a:pt x="44" y="26"/>
                  </a:lnTo>
                  <a:lnTo>
                    <a:pt x="50" y="18"/>
                  </a:lnTo>
                  <a:lnTo>
                    <a:pt x="56" y="12"/>
                  </a:lnTo>
                  <a:lnTo>
                    <a:pt x="62" y="7"/>
                  </a:lnTo>
                  <a:lnTo>
                    <a:pt x="68" y="4"/>
                  </a:lnTo>
                  <a:lnTo>
                    <a:pt x="72" y="3"/>
                  </a:lnTo>
                  <a:lnTo>
                    <a:pt x="82" y="4"/>
                  </a:lnTo>
                  <a:lnTo>
                    <a:pt x="85" y="1"/>
                  </a:lnTo>
                  <a:lnTo>
                    <a:pt x="89" y="0"/>
                  </a:lnTo>
                  <a:lnTo>
                    <a:pt x="92" y="0"/>
                  </a:lnTo>
                  <a:lnTo>
                    <a:pt x="97" y="3"/>
                  </a:lnTo>
                  <a:lnTo>
                    <a:pt x="102" y="6"/>
                  </a:lnTo>
                  <a:lnTo>
                    <a:pt x="106" y="12"/>
                  </a:lnTo>
                  <a:lnTo>
                    <a:pt x="110" y="18"/>
                  </a:lnTo>
                  <a:lnTo>
                    <a:pt x="117" y="31"/>
                  </a:lnTo>
                  <a:lnTo>
                    <a:pt x="119" y="37"/>
                  </a:lnTo>
                  <a:lnTo>
                    <a:pt x="120" y="41"/>
                  </a:lnTo>
                  <a:lnTo>
                    <a:pt x="120" y="46"/>
                  </a:lnTo>
                  <a:lnTo>
                    <a:pt x="119" y="52"/>
                  </a:lnTo>
                  <a:lnTo>
                    <a:pt x="117" y="56"/>
                  </a:lnTo>
                  <a:lnTo>
                    <a:pt x="115" y="60"/>
                  </a:lnTo>
                  <a:lnTo>
                    <a:pt x="111" y="62"/>
                  </a:lnTo>
                  <a:lnTo>
                    <a:pt x="113" y="65"/>
                  </a:lnTo>
                  <a:lnTo>
                    <a:pt x="117" y="68"/>
                  </a:lnTo>
                  <a:lnTo>
                    <a:pt x="120" y="72"/>
                  </a:lnTo>
                  <a:lnTo>
                    <a:pt x="125" y="75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39" y="85"/>
                  </a:lnTo>
                  <a:lnTo>
                    <a:pt x="149" y="87"/>
                  </a:lnTo>
                  <a:lnTo>
                    <a:pt x="157" y="92"/>
                  </a:lnTo>
                  <a:lnTo>
                    <a:pt x="166" y="97"/>
                  </a:lnTo>
                  <a:lnTo>
                    <a:pt x="174" y="103"/>
                  </a:lnTo>
                  <a:lnTo>
                    <a:pt x="178" y="107"/>
                  </a:lnTo>
                  <a:lnTo>
                    <a:pt x="181" y="110"/>
                  </a:lnTo>
                  <a:lnTo>
                    <a:pt x="182" y="114"/>
                  </a:lnTo>
                  <a:lnTo>
                    <a:pt x="182" y="117"/>
                  </a:lnTo>
                  <a:lnTo>
                    <a:pt x="180" y="121"/>
                  </a:lnTo>
                  <a:lnTo>
                    <a:pt x="178" y="126"/>
                  </a:lnTo>
                  <a:lnTo>
                    <a:pt x="168" y="135"/>
                  </a:lnTo>
                  <a:lnTo>
                    <a:pt x="159" y="142"/>
                  </a:lnTo>
                  <a:lnTo>
                    <a:pt x="154" y="147"/>
                  </a:lnTo>
                  <a:lnTo>
                    <a:pt x="154" y="149"/>
                  </a:lnTo>
                  <a:lnTo>
                    <a:pt x="157" y="285"/>
                  </a:lnTo>
                  <a:lnTo>
                    <a:pt x="153" y="288"/>
                  </a:lnTo>
                  <a:lnTo>
                    <a:pt x="150" y="289"/>
                  </a:lnTo>
                  <a:lnTo>
                    <a:pt x="147" y="291"/>
                  </a:lnTo>
                  <a:lnTo>
                    <a:pt x="143" y="291"/>
                  </a:lnTo>
                  <a:lnTo>
                    <a:pt x="136" y="361"/>
                  </a:lnTo>
                  <a:lnTo>
                    <a:pt x="96" y="364"/>
                  </a:lnTo>
                  <a:lnTo>
                    <a:pt x="96" y="358"/>
                  </a:lnTo>
                  <a:lnTo>
                    <a:pt x="96" y="343"/>
                  </a:lnTo>
                  <a:lnTo>
                    <a:pt x="93" y="333"/>
                  </a:lnTo>
                  <a:lnTo>
                    <a:pt x="91" y="321"/>
                  </a:lnTo>
                  <a:lnTo>
                    <a:pt x="89" y="309"/>
                  </a:lnTo>
                  <a:lnTo>
                    <a:pt x="83" y="326"/>
                  </a:lnTo>
                  <a:lnTo>
                    <a:pt x="78" y="341"/>
                  </a:lnTo>
                  <a:lnTo>
                    <a:pt x="77" y="348"/>
                  </a:lnTo>
                  <a:lnTo>
                    <a:pt x="76" y="355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37" y="358"/>
                  </a:lnTo>
                  <a:lnTo>
                    <a:pt x="28" y="272"/>
                  </a:lnTo>
                  <a:lnTo>
                    <a:pt x="21" y="268"/>
                  </a:lnTo>
                  <a:lnTo>
                    <a:pt x="15" y="265"/>
                  </a:lnTo>
                  <a:lnTo>
                    <a:pt x="9" y="264"/>
                  </a:lnTo>
                  <a:lnTo>
                    <a:pt x="3" y="264"/>
                  </a:lnTo>
                  <a:lnTo>
                    <a:pt x="12" y="217"/>
                  </a:lnTo>
                  <a:lnTo>
                    <a:pt x="17" y="176"/>
                  </a:lnTo>
                  <a:lnTo>
                    <a:pt x="22" y="141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5" name="Freeform 911"/>
            <p:cNvSpPr>
              <a:spLocks/>
            </p:cNvSpPr>
            <p:nvPr/>
          </p:nvSpPr>
          <p:spPr bwMode="auto">
            <a:xfrm>
              <a:off x="4952" y="3312"/>
              <a:ext cx="179" cy="237"/>
            </a:xfrm>
            <a:custGeom>
              <a:avLst/>
              <a:gdLst>
                <a:gd name="T0" fmla="*/ 63 w 476"/>
                <a:gd name="T1" fmla="*/ 89 h 629"/>
                <a:gd name="T2" fmla="*/ 63 w 476"/>
                <a:gd name="T3" fmla="*/ 89 h 629"/>
                <a:gd name="T4" fmla="*/ 59 w 476"/>
                <a:gd name="T5" fmla="*/ 79 h 629"/>
                <a:gd name="T6" fmla="*/ 60 w 476"/>
                <a:gd name="T7" fmla="*/ 71 h 629"/>
                <a:gd name="T8" fmla="*/ 65 w 476"/>
                <a:gd name="T9" fmla="*/ 70 h 629"/>
                <a:gd name="T10" fmla="*/ 67 w 476"/>
                <a:gd name="T11" fmla="*/ 51 h 629"/>
                <a:gd name="T12" fmla="*/ 67 w 476"/>
                <a:gd name="T13" fmla="*/ 51 h 629"/>
                <a:gd name="T14" fmla="*/ 64 w 476"/>
                <a:gd name="T15" fmla="*/ 38 h 629"/>
                <a:gd name="T16" fmla="*/ 53 w 476"/>
                <a:gd name="T17" fmla="*/ 32 h 629"/>
                <a:gd name="T18" fmla="*/ 51 w 476"/>
                <a:gd name="T19" fmla="*/ 29 h 629"/>
                <a:gd name="T20" fmla="*/ 49 w 476"/>
                <a:gd name="T21" fmla="*/ 24 h 629"/>
                <a:gd name="T22" fmla="*/ 48 w 476"/>
                <a:gd name="T23" fmla="*/ 14 h 629"/>
                <a:gd name="T24" fmla="*/ 45 w 476"/>
                <a:gd name="T25" fmla="*/ 6 h 629"/>
                <a:gd name="T26" fmla="*/ 39 w 476"/>
                <a:gd name="T27" fmla="*/ 1 h 629"/>
                <a:gd name="T28" fmla="*/ 30 w 476"/>
                <a:gd name="T29" fmla="*/ 1 h 629"/>
                <a:gd name="T30" fmla="*/ 26 w 476"/>
                <a:gd name="T31" fmla="*/ 8 h 629"/>
                <a:gd name="T32" fmla="*/ 26 w 476"/>
                <a:gd name="T33" fmla="*/ 8 h 629"/>
                <a:gd name="T34" fmla="*/ 23 w 476"/>
                <a:gd name="T35" fmla="*/ 18 h 629"/>
                <a:gd name="T36" fmla="*/ 23 w 476"/>
                <a:gd name="T37" fmla="*/ 28 h 629"/>
                <a:gd name="T38" fmla="*/ 23 w 476"/>
                <a:gd name="T39" fmla="*/ 35 h 629"/>
                <a:gd name="T40" fmla="*/ 15 w 476"/>
                <a:gd name="T41" fmla="*/ 38 h 629"/>
                <a:gd name="T42" fmla="*/ 8 w 476"/>
                <a:gd name="T43" fmla="*/ 52 h 629"/>
                <a:gd name="T44" fmla="*/ 3 w 476"/>
                <a:gd name="T45" fmla="*/ 66 h 629"/>
                <a:gd name="T46" fmla="*/ 3 w 476"/>
                <a:gd name="T47" fmla="*/ 78 h 629"/>
                <a:gd name="T48" fmla="*/ 8 w 476"/>
                <a:gd name="T49" fmla="*/ 78 h 629"/>
                <a:gd name="T50" fmla="*/ 8 w 476"/>
                <a:gd name="T51" fmla="*/ 78 h 629"/>
                <a:gd name="T52" fmla="*/ 0 w 476"/>
                <a:gd name="T53" fmla="*/ 89 h 629"/>
                <a:gd name="T54" fmla="*/ 63 w 476"/>
                <a:gd name="T55" fmla="*/ 89 h 6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76" h="629">
                  <a:moveTo>
                    <a:pt x="446" y="629"/>
                  </a:moveTo>
                  <a:lnTo>
                    <a:pt x="446" y="629"/>
                  </a:lnTo>
                  <a:cubicBezTo>
                    <a:pt x="446" y="629"/>
                    <a:pt x="421" y="576"/>
                    <a:pt x="417" y="555"/>
                  </a:cubicBezTo>
                  <a:cubicBezTo>
                    <a:pt x="413" y="534"/>
                    <a:pt x="417" y="510"/>
                    <a:pt x="424" y="500"/>
                  </a:cubicBezTo>
                  <a:lnTo>
                    <a:pt x="459" y="495"/>
                  </a:lnTo>
                  <a:cubicBezTo>
                    <a:pt x="467" y="472"/>
                    <a:pt x="471" y="384"/>
                    <a:pt x="473" y="362"/>
                  </a:cubicBezTo>
                  <a:cubicBezTo>
                    <a:pt x="475" y="340"/>
                    <a:pt x="476" y="378"/>
                    <a:pt x="473" y="362"/>
                  </a:cubicBezTo>
                  <a:cubicBezTo>
                    <a:pt x="470" y="346"/>
                    <a:pt x="471" y="288"/>
                    <a:pt x="454" y="266"/>
                  </a:cubicBezTo>
                  <a:cubicBezTo>
                    <a:pt x="437" y="244"/>
                    <a:pt x="387" y="238"/>
                    <a:pt x="371" y="228"/>
                  </a:cubicBezTo>
                  <a:cubicBezTo>
                    <a:pt x="355" y="218"/>
                    <a:pt x="366" y="217"/>
                    <a:pt x="361" y="207"/>
                  </a:cubicBezTo>
                  <a:cubicBezTo>
                    <a:pt x="357" y="195"/>
                    <a:pt x="346" y="186"/>
                    <a:pt x="343" y="167"/>
                  </a:cubicBezTo>
                  <a:cubicBezTo>
                    <a:pt x="340" y="148"/>
                    <a:pt x="346" y="114"/>
                    <a:pt x="341" y="96"/>
                  </a:cubicBezTo>
                  <a:cubicBezTo>
                    <a:pt x="336" y="78"/>
                    <a:pt x="327" y="61"/>
                    <a:pt x="316" y="46"/>
                  </a:cubicBezTo>
                  <a:cubicBezTo>
                    <a:pt x="305" y="31"/>
                    <a:pt x="292" y="14"/>
                    <a:pt x="275" y="8"/>
                  </a:cubicBezTo>
                  <a:cubicBezTo>
                    <a:pt x="258" y="2"/>
                    <a:pt x="230" y="0"/>
                    <a:pt x="215" y="8"/>
                  </a:cubicBezTo>
                  <a:cubicBezTo>
                    <a:pt x="200" y="16"/>
                    <a:pt x="187" y="46"/>
                    <a:pt x="182" y="54"/>
                  </a:cubicBezTo>
                  <a:cubicBezTo>
                    <a:pt x="177" y="62"/>
                    <a:pt x="186" y="48"/>
                    <a:pt x="182" y="54"/>
                  </a:cubicBezTo>
                  <a:cubicBezTo>
                    <a:pt x="178" y="66"/>
                    <a:pt x="163" y="103"/>
                    <a:pt x="159" y="127"/>
                  </a:cubicBezTo>
                  <a:cubicBezTo>
                    <a:pt x="157" y="147"/>
                    <a:pt x="158" y="173"/>
                    <a:pt x="159" y="199"/>
                  </a:cubicBezTo>
                  <a:lnTo>
                    <a:pt x="162" y="250"/>
                  </a:lnTo>
                  <a:cubicBezTo>
                    <a:pt x="154" y="261"/>
                    <a:pt x="127" y="247"/>
                    <a:pt x="109" y="267"/>
                  </a:cubicBezTo>
                  <a:cubicBezTo>
                    <a:pt x="91" y="287"/>
                    <a:pt x="67" y="336"/>
                    <a:pt x="52" y="368"/>
                  </a:cubicBezTo>
                  <a:cubicBezTo>
                    <a:pt x="37" y="400"/>
                    <a:pt x="24" y="431"/>
                    <a:pt x="19" y="461"/>
                  </a:cubicBezTo>
                  <a:cubicBezTo>
                    <a:pt x="14" y="491"/>
                    <a:pt x="13" y="534"/>
                    <a:pt x="19" y="549"/>
                  </a:cubicBezTo>
                  <a:cubicBezTo>
                    <a:pt x="25" y="564"/>
                    <a:pt x="47" y="549"/>
                    <a:pt x="52" y="549"/>
                  </a:cubicBezTo>
                  <a:cubicBezTo>
                    <a:pt x="52" y="549"/>
                    <a:pt x="19" y="581"/>
                    <a:pt x="0" y="629"/>
                  </a:cubicBezTo>
                  <a:cubicBezTo>
                    <a:pt x="223" y="629"/>
                    <a:pt x="446" y="629"/>
                    <a:pt x="446" y="629"/>
                  </a:cubicBez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6" name="Freeform 912"/>
            <p:cNvSpPr>
              <a:spLocks/>
            </p:cNvSpPr>
            <p:nvPr/>
          </p:nvSpPr>
          <p:spPr bwMode="auto">
            <a:xfrm>
              <a:off x="4768" y="3310"/>
              <a:ext cx="364" cy="626"/>
            </a:xfrm>
            <a:custGeom>
              <a:avLst/>
              <a:gdLst>
                <a:gd name="T0" fmla="*/ 40 w 965"/>
                <a:gd name="T1" fmla="*/ 77 h 1660"/>
                <a:gd name="T2" fmla="*/ 47 w 965"/>
                <a:gd name="T3" fmla="*/ 67 h 1660"/>
                <a:gd name="T4" fmla="*/ 38 w 965"/>
                <a:gd name="T5" fmla="*/ 55 h 1660"/>
                <a:gd name="T6" fmla="*/ 37 w 965"/>
                <a:gd name="T7" fmla="*/ 48 h 1660"/>
                <a:gd name="T8" fmla="*/ 34 w 965"/>
                <a:gd name="T9" fmla="*/ 44 h 1660"/>
                <a:gd name="T10" fmla="*/ 33 w 965"/>
                <a:gd name="T11" fmla="*/ 34 h 1660"/>
                <a:gd name="T12" fmla="*/ 37 w 965"/>
                <a:gd name="T13" fmla="*/ 35 h 1660"/>
                <a:gd name="T14" fmla="*/ 35 w 965"/>
                <a:gd name="T15" fmla="*/ 23 h 1660"/>
                <a:gd name="T16" fmla="*/ 42 w 965"/>
                <a:gd name="T17" fmla="*/ 8 h 1660"/>
                <a:gd name="T18" fmla="*/ 55 w 965"/>
                <a:gd name="T19" fmla="*/ 1 h 1660"/>
                <a:gd name="T20" fmla="*/ 67 w 965"/>
                <a:gd name="T21" fmla="*/ 4 h 1660"/>
                <a:gd name="T22" fmla="*/ 77 w 965"/>
                <a:gd name="T23" fmla="*/ 17 h 1660"/>
                <a:gd name="T24" fmla="*/ 79 w 965"/>
                <a:gd name="T25" fmla="*/ 32 h 1660"/>
                <a:gd name="T26" fmla="*/ 83 w 965"/>
                <a:gd name="T27" fmla="*/ 31 h 1660"/>
                <a:gd name="T28" fmla="*/ 81 w 965"/>
                <a:gd name="T29" fmla="*/ 45 h 1660"/>
                <a:gd name="T30" fmla="*/ 78 w 965"/>
                <a:gd name="T31" fmla="*/ 48 h 1660"/>
                <a:gd name="T32" fmla="*/ 81 w 965"/>
                <a:gd name="T33" fmla="*/ 72 h 1660"/>
                <a:gd name="T34" fmla="*/ 129 w 965"/>
                <a:gd name="T35" fmla="*/ 88 h 1660"/>
                <a:gd name="T36" fmla="*/ 132 w 965"/>
                <a:gd name="T37" fmla="*/ 127 h 1660"/>
                <a:gd name="T38" fmla="*/ 135 w 965"/>
                <a:gd name="T39" fmla="*/ 142 h 1660"/>
                <a:gd name="T40" fmla="*/ 131 w 965"/>
                <a:gd name="T41" fmla="*/ 143 h 1660"/>
                <a:gd name="T42" fmla="*/ 134 w 965"/>
                <a:gd name="T43" fmla="*/ 183 h 1660"/>
                <a:gd name="T44" fmla="*/ 126 w 965"/>
                <a:gd name="T45" fmla="*/ 236 h 1660"/>
                <a:gd name="T46" fmla="*/ 20 w 965"/>
                <a:gd name="T47" fmla="*/ 236 h 1660"/>
                <a:gd name="T48" fmla="*/ 9 w 965"/>
                <a:gd name="T49" fmla="*/ 186 h 1660"/>
                <a:gd name="T50" fmla="*/ 9 w 965"/>
                <a:gd name="T51" fmla="*/ 151 h 1660"/>
                <a:gd name="T52" fmla="*/ 3 w 965"/>
                <a:gd name="T53" fmla="*/ 150 h 1660"/>
                <a:gd name="T54" fmla="*/ 3 w 965"/>
                <a:gd name="T55" fmla="*/ 150 h 1660"/>
                <a:gd name="T56" fmla="*/ 6 w 965"/>
                <a:gd name="T57" fmla="*/ 91 h 1660"/>
                <a:gd name="T58" fmla="*/ 40 w 965"/>
                <a:gd name="T59" fmla="*/ 77 h 16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65" h="1660">
                  <a:moveTo>
                    <a:pt x="283" y="544"/>
                  </a:moveTo>
                  <a:cubicBezTo>
                    <a:pt x="331" y="517"/>
                    <a:pt x="334" y="497"/>
                    <a:pt x="331" y="472"/>
                  </a:cubicBezTo>
                  <a:cubicBezTo>
                    <a:pt x="303" y="458"/>
                    <a:pt x="271" y="406"/>
                    <a:pt x="269" y="388"/>
                  </a:cubicBezTo>
                  <a:cubicBezTo>
                    <a:pt x="267" y="370"/>
                    <a:pt x="268" y="352"/>
                    <a:pt x="261" y="338"/>
                  </a:cubicBezTo>
                  <a:cubicBezTo>
                    <a:pt x="255" y="325"/>
                    <a:pt x="240" y="327"/>
                    <a:pt x="235" y="310"/>
                  </a:cubicBezTo>
                  <a:cubicBezTo>
                    <a:pt x="230" y="293"/>
                    <a:pt x="215" y="238"/>
                    <a:pt x="232" y="236"/>
                  </a:cubicBezTo>
                  <a:cubicBezTo>
                    <a:pt x="249" y="234"/>
                    <a:pt x="255" y="260"/>
                    <a:pt x="257" y="248"/>
                  </a:cubicBezTo>
                  <a:cubicBezTo>
                    <a:pt x="259" y="236"/>
                    <a:pt x="239" y="196"/>
                    <a:pt x="246" y="164"/>
                  </a:cubicBezTo>
                  <a:cubicBezTo>
                    <a:pt x="253" y="132"/>
                    <a:pt x="273" y="80"/>
                    <a:pt x="296" y="54"/>
                  </a:cubicBezTo>
                  <a:cubicBezTo>
                    <a:pt x="319" y="28"/>
                    <a:pt x="356" y="10"/>
                    <a:pt x="384" y="5"/>
                  </a:cubicBezTo>
                  <a:cubicBezTo>
                    <a:pt x="412" y="0"/>
                    <a:pt x="447" y="10"/>
                    <a:pt x="473" y="30"/>
                  </a:cubicBezTo>
                  <a:cubicBezTo>
                    <a:pt x="499" y="50"/>
                    <a:pt x="529" y="91"/>
                    <a:pt x="543" y="123"/>
                  </a:cubicBezTo>
                  <a:cubicBezTo>
                    <a:pt x="561" y="166"/>
                    <a:pt x="549" y="207"/>
                    <a:pt x="557" y="224"/>
                  </a:cubicBezTo>
                  <a:cubicBezTo>
                    <a:pt x="563" y="240"/>
                    <a:pt x="578" y="204"/>
                    <a:pt x="581" y="220"/>
                  </a:cubicBezTo>
                  <a:cubicBezTo>
                    <a:pt x="584" y="236"/>
                    <a:pt x="579" y="298"/>
                    <a:pt x="573" y="318"/>
                  </a:cubicBezTo>
                  <a:cubicBezTo>
                    <a:pt x="567" y="338"/>
                    <a:pt x="550" y="322"/>
                    <a:pt x="546" y="338"/>
                  </a:cubicBezTo>
                  <a:cubicBezTo>
                    <a:pt x="546" y="369"/>
                    <a:pt x="513" y="459"/>
                    <a:pt x="573" y="506"/>
                  </a:cubicBezTo>
                  <a:cubicBezTo>
                    <a:pt x="633" y="553"/>
                    <a:pt x="845" y="555"/>
                    <a:pt x="905" y="620"/>
                  </a:cubicBezTo>
                  <a:cubicBezTo>
                    <a:pt x="965" y="692"/>
                    <a:pt x="923" y="833"/>
                    <a:pt x="931" y="896"/>
                  </a:cubicBezTo>
                  <a:cubicBezTo>
                    <a:pt x="939" y="959"/>
                    <a:pt x="953" y="982"/>
                    <a:pt x="951" y="1000"/>
                  </a:cubicBezTo>
                  <a:lnTo>
                    <a:pt x="921" y="1006"/>
                  </a:lnTo>
                  <a:cubicBezTo>
                    <a:pt x="919" y="1054"/>
                    <a:pt x="941" y="1170"/>
                    <a:pt x="941" y="1286"/>
                  </a:cubicBezTo>
                  <a:cubicBezTo>
                    <a:pt x="941" y="1402"/>
                    <a:pt x="939" y="1508"/>
                    <a:pt x="884" y="1660"/>
                  </a:cubicBezTo>
                  <a:cubicBezTo>
                    <a:pt x="884" y="1660"/>
                    <a:pt x="303" y="1660"/>
                    <a:pt x="141" y="1660"/>
                  </a:cubicBezTo>
                  <a:cubicBezTo>
                    <a:pt x="103" y="1570"/>
                    <a:pt x="67" y="1382"/>
                    <a:pt x="63" y="1304"/>
                  </a:cubicBezTo>
                  <a:cubicBezTo>
                    <a:pt x="59" y="1226"/>
                    <a:pt x="75" y="1103"/>
                    <a:pt x="67" y="1062"/>
                  </a:cubicBezTo>
                  <a:lnTo>
                    <a:pt x="23" y="1052"/>
                  </a:lnTo>
                  <a:cubicBezTo>
                    <a:pt x="26" y="983"/>
                    <a:pt x="0" y="721"/>
                    <a:pt x="43" y="636"/>
                  </a:cubicBezTo>
                  <a:cubicBezTo>
                    <a:pt x="82" y="554"/>
                    <a:pt x="235" y="571"/>
                    <a:pt x="283" y="544"/>
                  </a:cubicBezTo>
                  <a:close/>
                </a:path>
              </a:pathLst>
            </a:custGeom>
            <a:solidFill>
              <a:srgbClr val="6666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7" name="Freeform 913"/>
            <p:cNvSpPr>
              <a:spLocks/>
            </p:cNvSpPr>
            <p:nvPr/>
          </p:nvSpPr>
          <p:spPr bwMode="auto">
            <a:xfrm>
              <a:off x="4272" y="3285"/>
              <a:ext cx="426" cy="647"/>
            </a:xfrm>
            <a:custGeom>
              <a:avLst/>
              <a:gdLst>
                <a:gd name="T0" fmla="*/ 11 w 1129"/>
                <a:gd name="T1" fmla="*/ 178 h 1716"/>
                <a:gd name="T2" fmla="*/ 2 w 1129"/>
                <a:gd name="T3" fmla="*/ 161 h 1716"/>
                <a:gd name="T4" fmla="*/ 15 w 1129"/>
                <a:gd name="T5" fmla="*/ 136 h 1716"/>
                <a:gd name="T6" fmla="*/ 34 w 1129"/>
                <a:gd name="T7" fmla="*/ 116 h 1716"/>
                <a:gd name="T8" fmla="*/ 66 w 1129"/>
                <a:gd name="T9" fmla="*/ 72 h 1716"/>
                <a:gd name="T10" fmla="*/ 91 w 1129"/>
                <a:gd name="T11" fmla="*/ 59 h 1716"/>
                <a:gd name="T12" fmla="*/ 92 w 1129"/>
                <a:gd name="T13" fmla="*/ 49 h 1716"/>
                <a:gd name="T14" fmla="*/ 87 w 1129"/>
                <a:gd name="T15" fmla="*/ 45 h 1716"/>
                <a:gd name="T16" fmla="*/ 83 w 1129"/>
                <a:gd name="T17" fmla="*/ 28 h 1716"/>
                <a:gd name="T18" fmla="*/ 106 w 1129"/>
                <a:gd name="T19" fmla="*/ 4 h 1716"/>
                <a:gd name="T20" fmla="*/ 126 w 1129"/>
                <a:gd name="T21" fmla="*/ 3 h 1716"/>
                <a:gd name="T22" fmla="*/ 141 w 1129"/>
                <a:gd name="T23" fmla="*/ 14 h 1716"/>
                <a:gd name="T24" fmla="*/ 147 w 1129"/>
                <a:gd name="T25" fmla="*/ 31 h 1716"/>
                <a:gd name="T26" fmla="*/ 145 w 1129"/>
                <a:gd name="T27" fmla="*/ 38 h 1716"/>
                <a:gd name="T28" fmla="*/ 142 w 1129"/>
                <a:gd name="T29" fmla="*/ 41 h 1716"/>
                <a:gd name="T30" fmla="*/ 140 w 1129"/>
                <a:gd name="T31" fmla="*/ 53 h 1716"/>
                <a:gd name="T32" fmla="*/ 131 w 1129"/>
                <a:gd name="T33" fmla="*/ 71 h 1716"/>
                <a:gd name="T34" fmla="*/ 131 w 1129"/>
                <a:gd name="T35" fmla="*/ 71 h 1716"/>
                <a:gd name="T36" fmla="*/ 147 w 1129"/>
                <a:gd name="T37" fmla="*/ 85 h 1716"/>
                <a:gd name="T38" fmla="*/ 158 w 1129"/>
                <a:gd name="T39" fmla="*/ 144 h 1716"/>
                <a:gd name="T40" fmla="*/ 157 w 1129"/>
                <a:gd name="T41" fmla="*/ 181 h 1716"/>
                <a:gd name="T42" fmla="*/ 137 w 1129"/>
                <a:gd name="T43" fmla="*/ 210 h 1716"/>
                <a:gd name="T44" fmla="*/ 141 w 1129"/>
                <a:gd name="T45" fmla="*/ 244 h 1716"/>
                <a:gd name="T46" fmla="*/ 18 w 1129"/>
                <a:gd name="T47" fmla="*/ 244 h 1716"/>
                <a:gd name="T48" fmla="*/ 18 w 1129"/>
                <a:gd name="T49" fmla="*/ 244 h 1716"/>
                <a:gd name="T50" fmla="*/ 18 w 1129"/>
                <a:gd name="T51" fmla="*/ 209 h 1716"/>
                <a:gd name="T52" fmla="*/ 20 w 1129"/>
                <a:gd name="T53" fmla="*/ 184 h 1716"/>
                <a:gd name="T54" fmla="*/ 11 w 1129"/>
                <a:gd name="T55" fmla="*/ 178 h 17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9" h="1716">
                  <a:moveTo>
                    <a:pt x="77" y="1252"/>
                  </a:moveTo>
                  <a:cubicBezTo>
                    <a:pt x="45" y="1224"/>
                    <a:pt x="0" y="1179"/>
                    <a:pt x="13" y="1134"/>
                  </a:cubicBezTo>
                  <a:cubicBezTo>
                    <a:pt x="26" y="1089"/>
                    <a:pt x="68" y="1008"/>
                    <a:pt x="106" y="955"/>
                  </a:cubicBezTo>
                  <a:cubicBezTo>
                    <a:pt x="144" y="902"/>
                    <a:pt x="180" y="888"/>
                    <a:pt x="239" y="814"/>
                  </a:cubicBezTo>
                  <a:cubicBezTo>
                    <a:pt x="298" y="740"/>
                    <a:pt x="394" y="576"/>
                    <a:pt x="461" y="510"/>
                  </a:cubicBezTo>
                  <a:cubicBezTo>
                    <a:pt x="528" y="444"/>
                    <a:pt x="609" y="444"/>
                    <a:pt x="639" y="416"/>
                  </a:cubicBezTo>
                  <a:cubicBezTo>
                    <a:pt x="669" y="388"/>
                    <a:pt x="648" y="361"/>
                    <a:pt x="643" y="344"/>
                  </a:cubicBezTo>
                  <a:cubicBezTo>
                    <a:pt x="637" y="332"/>
                    <a:pt x="621" y="341"/>
                    <a:pt x="611" y="316"/>
                  </a:cubicBezTo>
                  <a:cubicBezTo>
                    <a:pt x="601" y="291"/>
                    <a:pt x="579" y="256"/>
                    <a:pt x="585" y="196"/>
                  </a:cubicBezTo>
                  <a:cubicBezTo>
                    <a:pt x="591" y="136"/>
                    <a:pt x="697" y="58"/>
                    <a:pt x="747" y="29"/>
                  </a:cubicBezTo>
                  <a:cubicBezTo>
                    <a:pt x="797" y="0"/>
                    <a:pt x="845" y="9"/>
                    <a:pt x="885" y="20"/>
                  </a:cubicBezTo>
                  <a:cubicBezTo>
                    <a:pt x="925" y="31"/>
                    <a:pt x="965" y="62"/>
                    <a:pt x="989" y="95"/>
                  </a:cubicBezTo>
                  <a:cubicBezTo>
                    <a:pt x="1013" y="128"/>
                    <a:pt x="1029" y="185"/>
                    <a:pt x="1033" y="214"/>
                  </a:cubicBezTo>
                  <a:cubicBezTo>
                    <a:pt x="1033" y="214"/>
                    <a:pt x="1023" y="252"/>
                    <a:pt x="1017" y="264"/>
                  </a:cubicBezTo>
                  <a:cubicBezTo>
                    <a:pt x="1011" y="276"/>
                    <a:pt x="1003" y="278"/>
                    <a:pt x="997" y="293"/>
                  </a:cubicBezTo>
                  <a:cubicBezTo>
                    <a:pt x="991" y="311"/>
                    <a:pt x="1005" y="340"/>
                    <a:pt x="983" y="374"/>
                  </a:cubicBezTo>
                  <a:cubicBezTo>
                    <a:pt x="961" y="408"/>
                    <a:pt x="933" y="475"/>
                    <a:pt x="923" y="499"/>
                  </a:cubicBezTo>
                  <a:cubicBezTo>
                    <a:pt x="923" y="499"/>
                    <a:pt x="1002" y="512"/>
                    <a:pt x="1033" y="598"/>
                  </a:cubicBezTo>
                  <a:cubicBezTo>
                    <a:pt x="1064" y="684"/>
                    <a:pt x="1098" y="901"/>
                    <a:pt x="1110" y="1013"/>
                  </a:cubicBezTo>
                  <a:cubicBezTo>
                    <a:pt x="1122" y="1125"/>
                    <a:pt x="1129" y="1195"/>
                    <a:pt x="1105" y="1272"/>
                  </a:cubicBezTo>
                  <a:cubicBezTo>
                    <a:pt x="1076" y="1350"/>
                    <a:pt x="963" y="1400"/>
                    <a:pt x="963" y="1476"/>
                  </a:cubicBezTo>
                  <a:cubicBezTo>
                    <a:pt x="963" y="1552"/>
                    <a:pt x="952" y="1576"/>
                    <a:pt x="991" y="1716"/>
                  </a:cubicBezTo>
                  <a:cubicBezTo>
                    <a:pt x="551" y="1716"/>
                    <a:pt x="126" y="1714"/>
                    <a:pt x="126" y="1714"/>
                  </a:cubicBezTo>
                  <a:cubicBezTo>
                    <a:pt x="126" y="1673"/>
                    <a:pt x="123" y="1537"/>
                    <a:pt x="126" y="1467"/>
                  </a:cubicBezTo>
                  <a:cubicBezTo>
                    <a:pt x="139" y="1399"/>
                    <a:pt x="149" y="1328"/>
                    <a:pt x="141" y="1292"/>
                  </a:cubicBezTo>
                  <a:lnTo>
                    <a:pt x="77" y="1252"/>
                  </a:lnTo>
                  <a:close/>
                </a:path>
              </a:pathLst>
            </a:custGeom>
            <a:solidFill>
              <a:srgbClr val="6666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8" name="Freeform 914"/>
            <p:cNvSpPr>
              <a:spLocks/>
            </p:cNvSpPr>
            <p:nvPr/>
          </p:nvSpPr>
          <p:spPr bwMode="auto">
            <a:xfrm>
              <a:off x="4932" y="3252"/>
              <a:ext cx="471" cy="684"/>
            </a:xfrm>
            <a:custGeom>
              <a:avLst/>
              <a:gdLst>
                <a:gd name="T0" fmla="*/ 177 w 1248"/>
                <a:gd name="T1" fmla="*/ 109 h 1814"/>
                <a:gd name="T2" fmla="*/ 164 w 1248"/>
                <a:gd name="T3" fmla="*/ 94 h 1814"/>
                <a:gd name="T4" fmla="*/ 159 w 1248"/>
                <a:gd name="T5" fmla="*/ 94 h 1814"/>
                <a:gd name="T6" fmla="*/ 159 w 1248"/>
                <a:gd name="T7" fmla="*/ 94 h 1814"/>
                <a:gd name="T8" fmla="*/ 157 w 1248"/>
                <a:gd name="T9" fmla="*/ 82 h 1814"/>
                <a:gd name="T10" fmla="*/ 163 w 1248"/>
                <a:gd name="T11" fmla="*/ 69 h 1814"/>
                <a:gd name="T12" fmla="*/ 168 w 1248"/>
                <a:gd name="T13" fmla="*/ 54 h 1814"/>
                <a:gd name="T14" fmla="*/ 167 w 1248"/>
                <a:gd name="T15" fmla="*/ 48 h 1814"/>
                <a:gd name="T16" fmla="*/ 169 w 1248"/>
                <a:gd name="T17" fmla="*/ 41 h 1814"/>
                <a:gd name="T18" fmla="*/ 166 w 1248"/>
                <a:gd name="T19" fmla="*/ 33 h 1814"/>
                <a:gd name="T20" fmla="*/ 166 w 1248"/>
                <a:gd name="T21" fmla="*/ 22 h 1814"/>
                <a:gd name="T22" fmla="*/ 159 w 1248"/>
                <a:gd name="T23" fmla="*/ 15 h 1814"/>
                <a:gd name="T24" fmla="*/ 153 w 1248"/>
                <a:gd name="T25" fmla="*/ 8 h 1814"/>
                <a:gd name="T26" fmla="*/ 142 w 1248"/>
                <a:gd name="T27" fmla="*/ 3 h 1814"/>
                <a:gd name="T28" fmla="*/ 130 w 1248"/>
                <a:gd name="T29" fmla="*/ 1 h 1814"/>
                <a:gd name="T30" fmla="*/ 120 w 1248"/>
                <a:gd name="T31" fmla="*/ 5 h 1814"/>
                <a:gd name="T32" fmla="*/ 106 w 1248"/>
                <a:gd name="T33" fmla="*/ 9 h 1814"/>
                <a:gd name="T34" fmla="*/ 97 w 1248"/>
                <a:gd name="T35" fmla="*/ 23 h 1814"/>
                <a:gd name="T36" fmla="*/ 91 w 1248"/>
                <a:gd name="T37" fmla="*/ 38 h 1814"/>
                <a:gd name="T38" fmla="*/ 95 w 1248"/>
                <a:gd name="T39" fmla="*/ 47 h 1814"/>
                <a:gd name="T40" fmla="*/ 92 w 1248"/>
                <a:gd name="T41" fmla="*/ 55 h 1814"/>
                <a:gd name="T42" fmla="*/ 86 w 1248"/>
                <a:gd name="T43" fmla="*/ 54 h 1814"/>
                <a:gd name="T44" fmla="*/ 81 w 1248"/>
                <a:gd name="T45" fmla="*/ 54 h 1814"/>
                <a:gd name="T46" fmla="*/ 60 w 1248"/>
                <a:gd name="T47" fmla="*/ 54 h 1814"/>
                <a:gd name="T48" fmla="*/ 60 w 1248"/>
                <a:gd name="T49" fmla="*/ 54 h 1814"/>
                <a:gd name="T50" fmla="*/ 57 w 1248"/>
                <a:gd name="T51" fmla="*/ 50 h 1814"/>
                <a:gd name="T52" fmla="*/ 49 w 1248"/>
                <a:gd name="T53" fmla="*/ 52 h 1814"/>
                <a:gd name="T54" fmla="*/ 51 w 1248"/>
                <a:gd name="T55" fmla="*/ 48 h 1814"/>
                <a:gd name="T56" fmla="*/ 48 w 1248"/>
                <a:gd name="T57" fmla="*/ 47 h 1814"/>
                <a:gd name="T58" fmla="*/ 38 w 1248"/>
                <a:gd name="T59" fmla="*/ 59 h 1814"/>
                <a:gd name="T60" fmla="*/ 38 w 1248"/>
                <a:gd name="T61" fmla="*/ 59 h 1814"/>
                <a:gd name="T62" fmla="*/ 36 w 1248"/>
                <a:gd name="T63" fmla="*/ 54 h 1814"/>
                <a:gd name="T64" fmla="*/ 32 w 1248"/>
                <a:gd name="T65" fmla="*/ 55 h 1814"/>
                <a:gd name="T66" fmla="*/ 32 w 1248"/>
                <a:gd name="T67" fmla="*/ 55 h 1814"/>
                <a:gd name="T68" fmla="*/ 32 w 1248"/>
                <a:gd name="T69" fmla="*/ 74 h 1814"/>
                <a:gd name="T70" fmla="*/ 32 w 1248"/>
                <a:gd name="T71" fmla="*/ 74 h 1814"/>
                <a:gd name="T72" fmla="*/ 28 w 1248"/>
                <a:gd name="T73" fmla="*/ 78 h 1814"/>
                <a:gd name="T74" fmla="*/ 25 w 1248"/>
                <a:gd name="T75" fmla="*/ 89 h 1814"/>
                <a:gd name="T76" fmla="*/ 10 w 1248"/>
                <a:gd name="T77" fmla="*/ 107 h 1814"/>
                <a:gd name="T78" fmla="*/ 4 w 1248"/>
                <a:gd name="T79" fmla="*/ 131 h 1814"/>
                <a:gd name="T80" fmla="*/ 17 w 1248"/>
                <a:gd name="T81" fmla="*/ 162 h 1814"/>
                <a:gd name="T82" fmla="*/ 49 w 1248"/>
                <a:gd name="T83" fmla="*/ 186 h 1814"/>
                <a:gd name="T84" fmla="*/ 49 w 1248"/>
                <a:gd name="T85" fmla="*/ 209 h 1814"/>
                <a:gd name="T86" fmla="*/ 51 w 1248"/>
                <a:gd name="T87" fmla="*/ 227 h 1814"/>
                <a:gd name="T88" fmla="*/ 49 w 1248"/>
                <a:gd name="T89" fmla="*/ 258 h 1814"/>
                <a:gd name="T90" fmla="*/ 178 w 1248"/>
                <a:gd name="T91" fmla="*/ 258 h 1814"/>
                <a:gd name="T92" fmla="*/ 177 w 1248"/>
                <a:gd name="T93" fmla="*/ 109 h 18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48" h="1814">
                  <a:moveTo>
                    <a:pt x="1245" y="769"/>
                  </a:moveTo>
                  <a:cubicBezTo>
                    <a:pt x="1198" y="696"/>
                    <a:pt x="1173" y="680"/>
                    <a:pt x="1152" y="662"/>
                  </a:cubicBezTo>
                  <a:cubicBezTo>
                    <a:pt x="1135" y="662"/>
                    <a:pt x="1119" y="662"/>
                    <a:pt x="1119" y="662"/>
                  </a:cubicBezTo>
                  <a:cubicBezTo>
                    <a:pt x="1117" y="648"/>
                    <a:pt x="1102" y="608"/>
                    <a:pt x="1106" y="578"/>
                  </a:cubicBezTo>
                  <a:cubicBezTo>
                    <a:pt x="1111" y="549"/>
                    <a:pt x="1130" y="526"/>
                    <a:pt x="1142" y="484"/>
                  </a:cubicBezTo>
                  <a:cubicBezTo>
                    <a:pt x="1154" y="442"/>
                    <a:pt x="1186" y="434"/>
                    <a:pt x="1177" y="376"/>
                  </a:cubicBezTo>
                  <a:cubicBezTo>
                    <a:pt x="1168" y="318"/>
                    <a:pt x="1170" y="350"/>
                    <a:pt x="1171" y="335"/>
                  </a:cubicBezTo>
                  <a:cubicBezTo>
                    <a:pt x="1172" y="320"/>
                    <a:pt x="1189" y="314"/>
                    <a:pt x="1184" y="286"/>
                  </a:cubicBezTo>
                  <a:cubicBezTo>
                    <a:pt x="1185" y="268"/>
                    <a:pt x="1171" y="252"/>
                    <a:pt x="1168" y="230"/>
                  </a:cubicBezTo>
                  <a:cubicBezTo>
                    <a:pt x="1165" y="208"/>
                    <a:pt x="1175" y="174"/>
                    <a:pt x="1166" y="154"/>
                  </a:cubicBezTo>
                  <a:cubicBezTo>
                    <a:pt x="1156" y="121"/>
                    <a:pt x="1132" y="126"/>
                    <a:pt x="1116" y="110"/>
                  </a:cubicBezTo>
                  <a:cubicBezTo>
                    <a:pt x="1100" y="94"/>
                    <a:pt x="1092" y="69"/>
                    <a:pt x="1072" y="55"/>
                  </a:cubicBezTo>
                  <a:cubicBezTo>
                    <a:pt x="1052" y="41"/>
                    <a:pt x="998" y="24"/>
                    <a:pt x="998" y="24"/>
                  </a:cubicBezTo>
                  <a:cubicBezTo>
                    <a:pt x="998" y="24"/>
                    <a:pt x="964" y="0"/>
                    <a:pt x="913" y="8"/>
                  </a:cubicBezTo>
                  <a:cubicBezTo>
                    <a:pt x="862" y="16"/>
                    <a:pt x="870" y="29"/>
                    <a:pt x="842" y="38"/>
                  </a:cubicBezTo>
                  <a:cubicBezTo>
                    <a:pt x="814" y="47"/>
                    <a:pt x="770" y="39"/>
                    <a:pt x="742" y="60"/>
                  </a:cubicBezTo>
                  <a:cubicBezTo>
                    <a:pt x="714" y="81"/>
                    <a:pt x="688" y="126"/>
                    <a:pt x="684" y="164"/>
                  </a:cubicBezTo>
                  <a:cubicBezTo>
                    <a:pt x="680" y="202"/>
                    <a:pt x="638" y="234"/>
                    <a:pt x="640" y="268"/>
                  </a:cubicBezTo>
                  <a:cubicBezTo>
                    <a:pt x="642" y="302"/>
                    <a:pt x="664" y="314"/>
                    <a:pt x="668" y="330"/>
                  </a:cubicBezTo>
                  <a:cubicBezTo>
                    <a:pt x="668" y="330"/>
                    <a:pt x="658" y="357"/>
                    <a:pt x="649" y="384"/>
                  </a:cubicBezTo>
                  <a:cubicBezTo>
                    <a:pt x="637" y="374"/>
                    <a:pt x="633" y="378"/>
                    <a:pt x="605" y="376"/>
                  </a:cubicBezTo>
                  <a:cubicBezTo>
                    <a:pt x="577" y="374"/>
                    <a:pt x="600" y="382"/>
                    <a:pt x="569" y="382"/>
                  </a:cubicBezTo>
                  <a:cubicBezTo>
                    <a:pt x="538" y="382"/>
                    <a:pt x="445" y="379"/>
                    <a:pt x="420" y="379"/>
                  </a:cubicBezTo>
                  <a:cubicBezTo>
                    <a:pt x="420" y="379"/>
                    <a:pt x="434" y="342"/>
                    <a:pt x="400" y="354"/>
                  </a:cubicBezTo>
                  <a:cubicBezTo>
                    <a:pt x="370" y="358"/>
                    <a:pt x="341" y="363"/>
                    <a:pt x="341" y="363"/>
                  </a:cubicBezTo>
                  <a:lnTo>
                    <a:pt x="354" y="338"/>
                  </a:lnTo>
                  <a:cubicBezTo>
                    <a:pt x="354" y="338"/>
                    <a:pt x="360" y="306"/>
                    <a:pt x="336" y="328"/>
                  </a:cubicBezTo>
                  <a:cubicBezTo>
                    <a:pt x="300" y="371"/>
                    <a:pt x="264" y="415"/>
                    <a:pt x="264" y="415"/>
                  </a:cubicBezTo>
                  <a:lnTo>
                    <a:pt x="253" y="376"/>
                  </a:lnTo>
                  <a:cubicBezTo>
                    <a:pt x="246" y="372"/>
                    <a:pt x="226" y="354"/>
                    <a:pt x="225" y="390"/>
                  </a:cubicBezTo>
                  <a:cubicBezTo>
                    <a:pt x="225" y="390"/>
                    <a:pt x="225" y="390"/>
                    <a:pt x="225" y="390"/>
                  </a:cubicBezTo>
                  <a:cubicBezTo>
                    <a:pt x="225" y="390"/>
                    <a:pt x="223" y="453"/>
                    <a:pt x="222" y="517"/>
                  </a:cubicBezTo>
                  <a:cubicBezTo>
                    <a:pt x="222" y="517"/>
                    <a:pt x="222" y="517"/>
                    <a:pt x="222" y="517"/>
                  </a:cubicBezTo>
                  <a:cubicBezTo>
                    <a:pt x="218" y="523"/>
                    <a:pt x="203" y="534"/>
                    <a:pt x="195" y="552"/>
                  </a:cubicBezTo>
                  <a:cubicBezTo>
                    <a:pt x="182" y="576"/>
                    <a:pt x="197" y="590"/>
                    <a:pt x="176" y="624"/>
                  </a:cubicBezTo>
                  <a:lnTo>
                    <a:pt x="71" y="753"/>
                  </a:lnTo>
                  <a:cubicBezTo>
                    <a:pt x="47" y="803"/>
                    <a:pt x="0" y="878"/>
                    <a:pt x="30" y="923"/>
                  </a:cubicBezTo>
                  <a:cubicBezTo>
                    <a:pt x="96" y="1066"/>
                    <a:pt x="65" y="1074"/>
                    <a:pt x="118" y="1138"/>
                  </a:cubicBezTo>
                  <a:cubicBezTo>
                    <a:pt x="171" y="1202"/>
                    <a:pt x="308" y="1250"/>
                    <a:pt x="346" y="1305"/>
                  </a:cubicBezTo>
                  <a:cubicBezTo>
                    <a:pt x="346" y="1350"/>
                    <a:pt x="341" y="1419"/>
                    <a:pt x="343" y="1468"/>
                  </a:cubicBezTo>
                  <a:cubicBezTo>
                    <a:pt x="345" y="1517"/>
                    <a:pt x="360" y="1539"/>
                    <a:pt x="360" y="1597"/>
                  </a:cubicBezTo>
                  <a:cubicBezTo>
                    <a:pt x="360" y="1655"/>
                    <a:pt x="344" y="1682"/>
                    <a:pt x="341" y="1814"/>
                  </a:cubicBezTo>
                  <a:cubicBezTo>
                    <a:pt x="794" y="1814"/>
                    <a:pt x="1052" y="1814"/>
                    <a:pt x="1248" y="1814"/>
                  </a:cubicBezTo>
                  <a:cubicBezTo>
                    <a:pt x="1248" y="1814"/>
                    <a:pt x="1246" y="772"/>
                    <a:pt x="1245" y="769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89" name="Freeform 915"/>
            <p:cNvSpPr>
              <a:spLocks/>
            </p:cNvSpPr>
            <p:nvPr/>
          </p:nvSpPr>
          <p:spPr bwMode="auto">
            <a:xfrm>
              <a:off x="4512" y="3271"/>
              <a:ext cx="491" cy="665"/>
            </a:xfrm>
            <a:custGeom>
              <a:avLst/>
              <a:gdLst>
                <a:gd name="T0" fmla="*/ 174 w 1301"/>
                <a:gd name="T1" fmla="*/ 251 h 1765"/>
                <a:gd name="T2" fmla="*/ 174 w 1301"/>
                <a:gd name="T3" fmla="*/ 251 h 1765"/>
                <a:gd name="T4" fmla="*/ 163 w 1301"/>
                <a:gd name="T5" fmla="*/ 221 h 1765"/>
                <a:gd name="T6" fmla="*/ 165 w 1301"/>
                <a:gd name="T7" fmla="*/ 199 h 1765"/>
                <a:gd name="T8" fmla="*/ 179 w 1301"/>
                <a:gd name="T9" fmla="*/ 197 h 1765"/>
                <a:gd name="T10" fmla="*/ 185 w 1301"/>
                <a:gd name="T11" fmla="*/ 144 h 1765"/>
                <a:gd name="T12" fmla="*/ 177 w 1301"/>
                <a:gd name="T13" fmla="*/ 106 h 1765"/>
                <a:gd name="T14" fmla="*/ 144 w 1301"/>
                <a:gd name="T15" fmla="*/ 91 h 1765"/>
                <a:gd name="T16" fmla="*/ 140 w 1301"/>
                <a:gd name="T17" fmla="*/ 83 h 1765"/>
                <a:gd name="T18" fmla="*/ 133 w 1301"/>
                <a:gd name="T19" fmla="*/ 67 h 1765"/>
                <a:gd name="T20" fmla="*/ 132 w 1301"/>
                <a:gd name="T21" fmla="*/ 38 h 1765"/>
                <a:gd name="T22" fmla="*/ 122 w 1301"/>
                <a:gd name="T23" fmla="*/ 18 h 1765"/>
                <a:gd name="T24" fmla="*/ 106 w 1301"/>
                <a:gd name="T25" fmla="*/ 3 h 1765"/>
                <a:gd name="T26" fmla="*/ 82 w 1301"/>
                <a:gd name="T27" fmla="*/ 3 h 1765"/>
                <a:gd name="T28" fmla="*/ 69 w 1301"/>
                <a:gd name="T29" fmla="*/ 21 h 1765"/>
                <a:gd name="T30" fmla="*/ 69 w 1301"/>
                <a:gd name="T31" fmla="*/ 21 h 1765"/>
                <a:gd name="T32" fmla="*/ 59 w 1301"/>
                <a:gd name="T33" fmla="*/ 50 h 1765"/>
                <a:gd name="T34" fmla="*/ 60 w 1301"/>
                <a:gd name="T35" fmla="*/ 70 h 1765"/>
                <a:gd name="T36" fmla="*/ 52 w 1301"/>
                <a:gd name="T37" fmla="*/ 87 h 1765"/>
                <a:gd name="T38" fmla="*/ 60 w 1301"/>
                <a:gd name="T39" fmla="*/ 83 h 1765"/>
                <a:gd name="T40" fmla="*/ 53 w 1301"/>
                <a:gd name="T41" fmla="*/ 96 h 1765"/>
                <a:gd name="T42" fmla="*/ 58 w 1301"/>
                <a:gd name="T43" fmla="*/ 90 h 1765"/>
                <a:gd name="T44" fmla="*/ 56 w 1301"/>
                <a:gd name="T45" fmla="*/ 98 h 1765"/>
                <a:gd name="T46" fmla="*/ 62 w 1301"/>
                <a:gd name="T47" fmla="*/ 92 h 1765"/>
                <a:gd name="T48" fmla="*/ 61 w 1301"/>
                <a:gd name="T49" fmla="*/ 99 h 1765"/>
                <a:gd name="T50" fmla="*/ 40 w 1301"/>
                <a:gd name="T51" fmla="*/ 106 h 1765"/>
                <a:gd name="T52" fmla="*/ 17 w 1301"/>
                <a:gd name="T53" fmla="*/ 147 h 1765"/>
                <a:gd name="T54" fmla="*/ 3 w 1301"/>
                <a:gd name="T55" fmla="*/ 184 h 1765"/>
                <a:gd name="T56" fmla="*/ 5 w 1301"/>
                <a:gd name="T57" fmla="*/ 217 h 1765"/>
                <a:gd name="T58" fmla="*/ 21 w 1301"/>
                <a:gd name="T59" fmla="*/ 220 h 1765"/>
                <a:gd name="T60" fmla="*/ 14 w 1301"/>
                <a:gd name="T61" fmla="*/ 251 h 1765"/>
                <a:gd name="T62" fmla="*/ 174 w 1301"/>
                <a:gd name="T63" fmla="*/ 251 h 17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1" h="1765">
                  <a:moveTo>
                    <a:pt x="1223" y="1765"/>
                  </a:moveTo>
                  <a:lnTo>
                    <a:pt x="1223" y="1765"/>
                  </a:lnTo>
                  <a:cubicBezTo>
                    <a:pt x="1223" y="1765"/>
                    <a:pt x="1153" y="1616"/>
                    <a:pt x="1141" y="1557"/>
                  </a:cubicBezTo>
                  <a:cubicBezTo>
                    <a:pt x="1130" y="1498"/>
                    <a:pt x="1141" y="1431"/>
                    <a:pt x="1161" y="1403"/>
                  </a:cubicBezTo>
                  <a:cubicBezTo>
                    <a:pt x="1161" y="1403"/>
                    <a:pt x="1236" y="1453"/>
                    <a:pt x="1259" y="1389"/>
                  </a:cubicBezTo>
                  <a:cubicBezTo>
                    <a:pt x="1282" y="1325"/>
                    <a:pt x="1301" y="1123"/>
                    <a:pt x="1299" y="1016"/>
                  </a:cubicBezTo>
                  <a:cubicBezTo>
                    <a:pt x="1297" y="909"/>
                    <a:pt x="1293" y="808"/>
                    <a:pt x="1245" y="746"/>
                  </a:cubicBezTo>
                  <a:cubicBezTo>
                    <a:pt x="1198" y="685"/>
                    <a:pt x="1057" y="668"/>
                    <a:pt x="1012" y="640"/>
                  </a:cubicBezTo>
                  <a:cubicBezTo>
                    <a:pt x="967" y="612"/>
                    <a:pt x="998" y="609"/>
                    <a:pt x="984" y="581"/>
                  </a:cubicBezTo>
                  <a:cubicBezTo>
                    <a:pt x="973" y="547"/>
                    <a:pt x="942" y="522"/>
                    <a:pt x="934" y="469"/>
                  </a:cubicBezTo>
                  <a:cubicBezTo>
                    <a:pt x="925" y="415"/>
                    <a:pt x="942" y="320"/>
                    <a:pt x="928" y="269"/>
                  </a:cubicBezTo>
                  <a:cubicBezTo>
                    <a:pt x="914" y="219"/>
                    <a:pt x="889" y="171"/>
                    <a:pt x="858" y="129"/>
                  </a:cubicBezTo>
                  <a:cubicBezTo>
                    <a:pt x="827" y="87"/>
                    <a:pt x="791" y="39"/>
                    <a:pt x="743" y="22"/>
                  </a:cubicBezTo>
                  <a:cubicBezTo>
                    <a:pt x="695" y="6"/>
                    <a:pt x="617" y="0"/>
                    <a:pt x="574" y="22"/>
                  </a:cubicBezTo>
                  <a:cubicBezTo>
                    <a:pt x="532" y="45"/>
                    <a:pt x="496" y="129"/>
                    <a:pt x="482" y="152"/>
                  </a:cubicBezTo>
                  <a:cubicBezTo>
                    <a:pt x="468" y="174"/>
                    <a:pt x="493" y="135"/>
                    <a:pt x="482" y="152"/>
                  </a:cubicBezTo>
                  <a:cubicBezTo>
                    <a:pt x="471" y="185"/>
                    <a:pt x="428" y="299"/>
                    <a:pt x="417" y="356"/>
                  </a:cubicBezTo>
                  <a:cubicBezTo>
                    <a:pt x="412" y="412"/>
                    <a:pt x="428" y="458"/>
                    <a:pt x="418" y="497"/>
                  </a:cubicBezTo>
                  <a:cubicBezTo>
                    <a:pt x="409" y="541"/>
                    <a:pt x="362" y="602"/>
                    <a:pt x="362" y="617"/>
                  </a:cubicBezTo>
                  <a:cubicBezTo>
                    <a:pt x="396" y="589"/>
                    <a:pt x="416" y="575"/>
                    <a:pt x="418" y="585"/>
                  </a:cubicBezTo>
                  <a:lnTo>
                    <a:pt x="372" y="679"/>
                  </a:lnTo>
                  <a:lnTo>
                    <a:pt x="408" y="631"/>
                  </a:lnTo>
                  <a:lnTo>
                    <a:pt x="394" y="689"/>
                  </a:lnTo>
                  <a:lnTo>
                    <a:pt x="434" y="647"/>
                  </a:lnTo>
                  <a:lnTo>
                    <a:pt x="426" y="702"/>
                  </a:lnTo>
                  <a:cubicBezTo>
                    <a:pt x="400" y="719"/>
                    <a:pt x="327" y="693"/>
                    <a:pt x="277" y="749"/>
                  </a:cubicBezTo>
                  <a:cubicBezTo>
                    <a:pt x="226" y="805"/>
                    <a:pt x="159" y="943"/>
                    <a:pt x="117" y="1033"/>
                  </a:cubicBezTo>
                  <a:cubicBezTo>
                    <a:pt x="75" y="1122"/>
                    <a:pt x="38" y="1209"/>
                    <a:pt x="24" y="1294"/>
                  </a:cubicBezTo>
                  <a:cubicBezTo>
                    <a:pt x="10" y="1378"/>
                    <a:pt x="0" y="1483"/>
                    <a:pt x="36" y="1527"/>
                  </a:cubicBezTo>
                  <a:cubicBezTo>
                    <a:pt x="72" y="1571"/>
                    <a:pt x="138" y="1511"/>
                    <a:pt x="148" y="1551"/>
                  </a:cubicBezTo>
                  <a:cubicBezTo>
                    <a:pt x="158" y="1591"/>
                    <a:pt x="158" y="1619"/>
                    <a:pt x="96" y="1765"/>
                  </a:cubicBezTo>
                  <a:cubicBezTo>
                    <a:pt x="722" y="1765"/>
                    <a:pt x="1223" y="1765"/>
                    <a:pt x="1223" y="1765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0" name="Freeform 916"/>
            <p:cNvSpPr>
              <a:spLocks/>
            </p:cNvSpPr>
            <p:nvPr/>
          </p:nvSpPr>
          <p:spPr bwMode="auto">
            <a:xfrm>
              <a:off x="4056" y="3224"/>
              <a:ext cx="524" cy="708"/>
            </a:xfrm>
            <a:custGeom>
              <a:avLst/>
              <a:gdLst>
                <a:gd name="T0" fmla="*/ 19 w 1390"/>
                <a:gd name="T1" fmla="*/ 124 h 1880"/>
                <a:gd name="T2" fmla="*/ 74 w 1390"/>
                <a:gd name="T3" fmla="*/ 101 h 1880"/>
                <a:gd name="T4" fmla="*/ 86 w 1390"/>
                <a:gd name="T5" fmla="*/ 83 h 1880"/>
                <a:gd name="T6" fmla="*/ 80 w 1390"/>
                <a:gd name="T7" fmla="*/ 57 h 1880"/>
                <a:gd name="T8" fmla="*/ 81 w 1390"/>
                <a:gd name="T9" fmla="*/ 41 h 1880"/>
                <a:gd name="T10" fmla="*/ 81 w 1390"/>
                <a:gd name="T11" fmla="*/ 41 h 1880"/>
                <a:gd name="T12" fmla="*/ 81 w 1390"/>
                <a:gd name="T13" fmla="*/ 24 h 1880"/>
                <a:gd name="T14" fmla="*/ 90 w 1390"/>
                <a:gd name="T15" fmla="*/ 8 h 1880"/>
                <a:gd name="T16" fmla="*/ 105 w 1390"/>
                <a:gd name="T17" fmla="*/ 3 h 1880"/>
                <a:gd name="T18" fmla="*/ 124 w 1390"/>
                <a:gd name="T19" fmla="*/ 1 h 1880"/>
                <a:gd name="T20" fmla="*/ 141 w 1390"/>
                <a:gd name="T21" fmla="*/ 10 h 1880"/>
                <a:gd name="T22" fmla="*/ 146 w 1390"/>
                <a:gd name="T23" fmla="*/ 20 h 1880"/>
                <a:gd name="T24" fmla="*/ 146 w 1390"/>
                <a:gd name="T25" fmla="*/ 35 h 1880"/>
                <a:gd name="T26" fmla="*/ 147 w 1390"/>
                <a:gd name="T27" fmla="*/ 49 h 1880"/>
                <a:gd name="T28" fmla="*/ 135 w 1390"/>
                <a:gd name="T29" fmla="*/ 84 h 1880"/>
                <a:gd name="T30" fmla="*/ 132 w 1390"/>
                <a:gd name="T31" fmla="*/ 100 h 1880"/>
                <a:gd name="T32" fmla="*/ 147 w 1390"/>
                <a:gd name="T33" fmla="*/ 109 h 1880"/>
                <a:gd name="T34" fmla="*/ 164 w 1390"/>
                <a:gd name="T35" fmla="*/ 111 h 1880"/>
                <a:gd name="T36" fmla="*/ 163 w 1390"/>
                <a:gd name="T37" fmla="*/ 89 h 1880"/>
                <a:gd name="T38" fmla="*/ 159 w 1390"/>
                <a:gd name="T39" fmla="*/ 75 h 1880"/>
                <a:gd name="T40" fmla="*/ 159 w 1390"/>
                <a:gd name="T41" fmla="*/ 69 h 1880"/>
                <a:gd name="T42" fmla="*/ 153 w 1390"/>
                <a:gd name="T43" fmla="*/ 65 h 1880"/>
                <a:gd name="T44" fmla="*/ 142 w 1390"/>
                <a:gd name="T45" fmla="*/ 64 h 1880"/>
                <a:gd name="T46" fmla="*/ 147 w 1390"/>
                <a:gd name="T47" fmla="*/ 50 h 1880"/>
                <a:gd name="T48" fmla="*/ 153 w 1390"/>
                <a:gd name="T49" fmla="*/ 51 h 1880"/>
                <a:gd name="T50" fmla="*/ 156 w 1390"/>
                <a:gd name="T51" fmla="*/ 50 h 1880"/>
                <a:gd name="T52" fmla="*/ 158 w 1390"/>
                <a:gd name="T53" fmla="*/ 44 h 1880"/>
                <a:gd name="T54" fmla="*/ 162 w 1390"/>
                <a:gd name="T55" fmla="*/ 44 h 1880"/>
                <a:gd name="T56" fmla="*/ 175 w 1390"/>
                <a:gd name="T57" fmla="*/ 47 h 1880"/>
                <a:gd name="T58" fmla="*/ 181 w 1390"/>
                <a:gd name="T59" fmla="*/ 52 h 1880"/>
                <a:gd name="T60" fmla="*/ 184 w 1390"/>
                <a:gd name="T61" fmla="*/ 56 h 1880"/>
                <a:gd name="T62" fmla="*/ 183 w 1390"/>
                <a:gd name="T63" fmla="*/ 59 h 1880"/>
                <a:gd name="T64" fmla="*/ 184 w 1390"/>
                <a:gd name="T65" fmla="*/ 61 h 1880"/>
                <a:gd name="T66" fmla="*/ 184 w 1390"/>
                <a:gd name="T67" fmla="*/ 66 h 1880"/>
                <a:gd name="T68" fmla="*/ 181 w 1390"/>
                <a:gd name="T69" fmla="*/ 69 h 1880"/>
                <a:gd name="T70" fmla="*/ 181 w 1390"/>
                <a:gd name="T71" fmla="*/ 69 h 1880"/>
                <a:gd name="T72" fmla="*/ 175 w 1390"/>
                <a:gd name="T73" fmla="*/ 81 h 1880"/>
                <a:gd name="T74" fmla="*/ 195 w 1390"/>
                <a:gd name="T75" fmla="*/ 135 h 1880"/>
                <a:gd name="T76" fmla="*/ 196 w 1390"/>
                <a:gd name="T77" fmla="*/ 162 h 1880"/>
                <a:gd name="T78" fmla="*/ 191 w 1390"/>
                <a:gd name="T79" fmla="*/ 169 h 1880"/>
                <a:gd name="T80" fmla="*/ 188 w 1390"/>
                <a:gd name="T81" fmla="*/ 174 h 1880"/>
                <a:gd name="T82" fmla="*/ 183 w 1390"/>
                <a:gd name="T83" fmla="*/ 177 h 1880"/>
                <a:gd name="T84" fmla="*/ 177 w 1390"/>
                <a:gd name="T85" fmla="*/ 174 h 1880"/>
                <a:gd name="T86" fmla="*/ 177 w 1390"/>
                <a:gd name="T87" fmla="*/ 174 h 1880"/>
                <a:gd name="T88" fmla="*/ 175 w 1390"/>
                <a:gd name="T89" fmla="*/ 189 h 1880"/>
                <a:gd name="T90" fmla="*/ 177 w 1390"/>
                <a:gd name="T91" fmla="*/ 202 h 1880"/>
                <a:gd name="T92" fmla="*/ 176 w 1390"/>
                <a:gd name="T93" fmla="*/ 217 h 1880"/>
                <a:gd name="T94" fmla="*/ 179 w 1390"/>
                <a:gd name="T95" fmla="*/ 243 h 1880"/>
                <a:gd name="T96" fmla="*/ 175 w 1390"/>
                <a:gd name="T97" fmla="*/ 266 h 1880"/>
                <a:gd name="T98" fmla="*/ 0 w 1390"/>
                <a:gd name="T99" fmla="*/ 267 h 1880"/>
                <a:gd name="T100" fmla="*/ 0 w 1390"/>
                <a:gd name="T101" fmla="*/ 183 h 1880"/>
                <a:gd name="T102" fmla="*/ 19 w 1390"/>
                <a:gd name="T103" fmla="*/ 124 h 18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90" h="1880">
                  <a:moveTo>
                    <a:pt x="132" y="875"/>
                  </a:moveTo>
                  <a:cubicBezTo>
                    <a:pt x="227" y="773"/>
                    <a:pt x="442" y="763"/>
                    <a:pt x="520" y="712"/>
                  </a:cubicBezTo>
                  <a:cubicBezTo>
                    <a:pt x="598" y="661"/>
                    <a:pt x="597" y="640"/>
                    <a:pt x="604" y="588"/>
                  </a:cubicBezTo>
                  <a:cubicBezTo>
                    <a:pt x="611" y="536"/>
                    <a:pt x="568" y="452"/>
                    <a:pt x="562" y="402"/>
                  </a:cubicBezTo>
                  <a:cubicBezTo>
                    <a:pt x="557" y="355"/>
                    <a:pt x="566" y="308"/>
                    <a:pt x="569" y="289"/>
                  </a:cubicBezTo>
                  <a:cubicBezTo>
                    <a:pt x="572" y="270"/>
                    <a:pt x="568" y="309"/>
                    <a:pt x="569" y="289"/>
                  </a:cubicBezTo>
                  <a:cubicBezTo>
                    <a:pt x="569" y="289"/>
                    <a:pt x="562" y="210"/>
                    <a:pt x="572" y="171"/>
                  </a:cubicBezTo>
                  <a:cubicBezTo>
                    <a:pt x="584" y="134"/>
                    <a:pt x="604" y="81"/>
                    <a:pt x="632" y="56"/>
                  </a:cubicBezTo>
                  <a:cubicBezTo>
                    <a:pt x="660" y="31"/>
                    <a:pt x="699" y="30"/>
                    <a:pt x="739" y="22"/>
                  </a:cubicBezTo>
                  <a:cubicBezTo>
                    <a:pt x="779" y="14"/>
                    <a:pt x="830" y="0"/>
                    <a:pt x="872" y="8"/>
                  </a:cubicBezTo>
                  <a:cubicBezTo>
                    <a:pt x="914" y="16"/>
                    <a:pt x="966" y="50"/>
                    <a:pt x="992" y="72"/>
                  </a:cubicBezTo>
                  <a:cubicBezTo>
                    <a:pt x="1018" y="94"/>
                    <a:pt x="1020" y="110"/>
                    <a:pt x="1026" y="140"/>
                  </a:cubicBezTo>
                  <a:lnTo>
                    <a:pt x="1028" y="250"/>
                  </a:lnTo>
                  <a:cubicBezTo>
                    <a:pt x="1030" y="284"/>
                    <a:pt x="1049" y="285"/>
                    <a:pt x="1036" y="342"/>
                  </a:cubicBezTo>
                  <a:cubicBezTo>
                    <a:pt x="1024" y="391"/>
                    <a:pt x="968" y="531"/>
                    <a:pt x="951" y="592"/>
                  </a:cubicBezTo>
                  <a:cubicBezTo>
                    <a:pt x="934" y="653"/>
                    <a:pt x="941" y="649"/>
                    <a:pt x="932" y="707"/>
                  </a:cubicBezTo>
                  <a:cubicBezTo>
                    <a:pt x="976" y="742"/>
                    <a:pt x="997" y="757"/>
                    <a:pt x="1034" y="770"/>
                  </a:cubicBezTo>
                  <a:cubicBezTo>
                    <a:pt x="1071" y="783"/>
                    <a:pt x="1138" y="811"/>
                    <a:pt x="1157" y="787"/>
                  </a:cubicBezTo>
                  <a:cubicBezTo>
                    <a:pt x="1153" y="707"/>
                    <a:pt x="1149" y="627"/>
                    <a:pt x="1149" y="627"/>
                  </a:cubicBezTo>
                  <a:cubicBezTo>
                    <a:pt x="1143" y="584"/>
                    <a:pt x="1124" y="555"/>
                    <a:pt x="1119" y="531"/>
                  </a:cubicBezTo>
                  <a:cubicBezTo>
                    <a:pt x="1116" y="507"/>
                    <a:pt x="1123" y="494"/>
                    <a:pt x="1116" y="482"/>
                  </a:cubicBezTo>
                  <a:cubicBezTo>
                    <a:pt x="1094" y="484"/>
                    <a:pt x="1094" y="462"/>
                    <a:pt x="1075" y="457"/>
                  </a:cubicBezTo>
                  <a:cubicBezTo>
                    <a:pt x="1075" y="457"/>
                    <a:pt x="1009" y="466"/>
                    <a:pt x="1003" y="449"/>
                  </a:cubicBezTo>
                  <a:cubicBezTo>
                    <a:pt x="1012" y="416"/>
                    <a:pt x="1018" y="396"/>
                    <a:pt x="1036" y="354"/>
                  </a:cubicBezTo>
                  <a:cubicBezTo>
                    <a:pt x="1052" y="362"/>
                    <a:pt x="1070" y="363"/>
                    <a:pt x="1080" y="362"/>
                  </a:cubicBezTo>
                  <a:cubicBezTo>
                    <a:pt x="1090" y="361"/>
                    <a:pt x="1093" y="358"/>
                    <a:pt x="1098" y="350"/>
                  </a:cubicBezTo>
                  <a:cubicBezTo>
                    <a:pt x="1103" y="342"/>
                    <a:pt x="1105" y="319"/>
                    <a:pt x="1112" y="312"/>
                  </a:cubicBezTo>
                  <a:cubicBezTo>
                    <a:pt x="1119" y="305"/>
                    <a:pt x="1117" y="303"/>
                    <a:pt x="1138" y="308"/>
                  </a:cubicBezTo>
                  <a:lnTo>
                    <a:pt x="1232" y="334"/>
                  </a:lnTo>
                  <a:cubicBezTo>
                    <a:pt x="1254" y="343"/>
                    <a:pt x="1260" y="353"/>
                    <a:pt x="1270" y="363"/>
                  </a:cubicBezTo>
                  <a:cubicBezTo>
                    <a:pt x="1280" y="373"/>
                    <a:pt x="1289" y="385"/>
                    <a:pt x="1292" y="394"/>
                  </a:cubicBezTo>
                  <a:cubicBezTo>
                    <a:pt x="1295" y="403"/>
                    <a:pt x="1286" y="412"/>
                    <a:pt x="1287" y="418"/>
                  </a:cubicBezTo>
                  <a:cubicBezTo>
                    <a:pt x="1288" y="424"/>
                    <a:pt x="1295" y="422"/>
                    <a:pt x="1296" y="430"/>
                  </a:cubicBezTo>
                  <a:cubicBezTo>
                    <a:pt x="1297" y="438"/>
                    <a:pt x="1296" y="456"/>
                    <a:pt x="1292" y="465"/>
                  </a:cubicBezTo>
                  <a:cubicBezTo>
                    <a:pt x="1288" y="474"/>
                    <a:pt x="1274" y="483"/>
                    <a:pt x="1270" y="487"/>
                  </a:cubicBezTo>
                  <a:cubicBezTo>
                    <a:pt x="1266" y="491"/>
                    <a:pt x="1276" y="473"/>
                    <a:pt x="1270" y="487"/>
                  </a:cubicBezTo>
                  <a:lnTo>
                    <a:pt x="1234" y="570"/>
                  </a:lnTo>
                  <a:cubicBezTo>
                    <a:pt x="1250" y="647"/>
                    <a:pt x="1344" y="855"/>
                    <a:pt x="1368" y="950"/>
                  </a:cubicBezTo>
                  <a:cubicBezTo>
                    <a:pt x="1390" y="1045"/>
                    <a:pt x="1384" y="1101"/>
                    <a:pt x="1380" y="1142"/>
                  </a:cubicBezTo>
                  <a:cubicBezTo>
                    <a:pt x="1376" y="1183"/>
                    <a:pt x="1353" y="1182"/>
                    <a:pt x="1344" y="1196"/>
                  </a:cubicBezTo>
                  <a:cubicBezTo>
                    <a:pt x="1332" y="1204"/>
                    <a:pt x="1336" y="1220"/>
                    <a:pt x="1326" y="1228"/>
                  </a:cubicBezTo>
                  <a:cubicBezTo>
                    <a:pt x="1316" y="1236"/>
                    <a:pt x="1300" y="1247"/>
                    <a:pt x="1287" y="1246"/>
                  </a:cubicBezTo>
                  <a:lnTo>
                    <a:pt x="1245" y="1224"/>
                  </a:lnTo>
                  <a:cubicBezTo>
                    <a:pt x="1243" y="1242"/>
                    <a:pt x="1234" y="1300"/>
                    <a:pt x="1234" y="1334"/>
                  </a:cubicBezTo>
                  <a:cubicBezTo>
                    <a:pt x="1234" y="1368"/>
                    <a:pt x="1244" y="1393"/>
                    <a:pt x="1244" y="1426"/>
                  </a:cubicBezTo>
                  <a:cubicBezTo>
                    <a:pt x="1244" y="1426"/>
                    <a:pt x="1234" y="1484"/>
                    <a:pt x="1236" y="1532"/>
                  </a:cubicBezTo>
                  <a:cubicBezTo>
                    <a:pt x="1238" y="1580"/>
                    <a:pt x="1258" y="1656"/>
                    <a:pt x="1258" y="1714"/>
                  </a:cubicBezTo>
                  <a:cubicBezTo>
                    <a:pt x="1258" y="1772"/>
                    <a:pt x="1234" y="1814"/>
                    <a:pt x="1234" y="1878"/>
                  </a:cubicBezTo>
                  <a:cubicBezTo>
                    <a:pt x="617" y="1879"/>
                    <a:pt x="0" y="1880"/>
                    <a:pt x="0" y="1880"/>
                  </a:cubicBezTo>
                  <a:lnTo>
                    <a:pt x="0" y="1294"/>
                  </a:lnTo>
                  <a:cubicBezTo>
                    <a:pt x="0" y="1294"/>
                    <a:pt x="37" y="977"/>
                    <a:pt x="132" y="875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1" name="Freeform 917"/>
            <p:cNvSpPr>
              <a:spLocks/>
            </p:cNvSpPr>
            <p:nvPr/>
          </p:nvSpPr>
          <p:spPr bwMode="auto">
            <a:xfrm>
              <a:off x="4056" y="3302"/>
              <a:ext cx="235" cy="634"/>
            </a:xfrm>
            <a:custGeom>
              <a:avLst/>
              <a:gdLst>
                <a:gd name="T0" fmla="*/ 89 w 624"/>
                <a:gd name="T1" fmla="*/ 239 h 1682"/>
                <a:gd name="T2" fmla="*/ 89 w 624"/>
                <a:gd name="T3" fmla="*/ 239 h 1682"/>
                <a:gd name="T4" fmla="*/ 86 w 624"/>
                <a:gd name="T5" fmla="*/ 214 h 1682"/>
                <a:gd name="T6" fmla="*/ 71 w 624"/>
                <a:gd name="T7" fmla="*/ 179 h 1682"/>
                <a:gd name="T8" fmla="*/ 41 w 624"/>
                <a:gd name="T9" fmla="*/ 155 h 1682"/>
                <a:gd name="T10" fmla="*/ 41 w 624"/>
                <a:gd name="T11" fmla="*/ 155 h 1682"/>
                <a:gd name="T12" fmla="*/ 40 w 624"/>
                <a:gd name="T13" fmla="*/ 146 h 1682"/>
                <a:gd name="T14" fmla="*/ 19 w 624"/>
                <a:gd name="T15" fmla="*/ 100 h 1682"/>
                <a:gd name="T16" fmla="*/ 12 w 624"/>
                <a:gd name="T17" fmla="*/ 62 h 1682"/>
                <a:gd name="T18" fmla="*/ 16 w 624"/>
                <a:gd name="T19" fmla="*/ 46 h 1682"/>
                <a:gd name="T20" fmla="*/ 14 w 624"/>
                <a:gd name="T21" fmla="*/ 38 h 1682"/>
                <a:gd name="T22" fmla="*/ 19 w 624"/>
                <a:gd name="T23" fmla="*/ 26 h 1682"/>
                <a:gd name="T24" fmla="*/ 12 w 624"/>
                <a:gd name="T25" fmla="*/ 12 h 1682"/>
                <a:gd name="T26" fmla="*/ 0 w 624"/>
                <a:gd name="T27" fmla="*/ 7 h 1682"/>
                <a:gd name="T28" fmla="*/ 0 w 624"/>
                <a:gd name="T29" fmla="*/ 239 h 1682"/>
                <a:gd name="T30" fmla="*/ 89 w 624"/>
                <a:gd name="T31" fmla="*/ 239 h 16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4" h="1682">
                  <a:moveTo>
                    <a:pt x="624" y="1682"/>
                  </a:moveTo>
                  <a:lnTo>
                    <a:pt x="624" y="1682"/>
                  </a:lnTo>
                  <a:cubicBezTo>
                    <a:pt x="624" y="1682"/>
                    <a:pt x="618" y="1584"/>
                    <a:pt x="608" y="1506"/>
                  </a:cubicBezTo>
                  <a:cubicBezTo>
                    <a:pt x="598" y="1428"/>
                    <a:pt x="553" y="1334"/>
                    <a:pt x="500" y="1264"/>
                  </a:cubicBezTo>
                  <a:cubicBezTo>
                    <a:pt x="447" y="1194"/>
                    <a:pt x="326" y="1117"/>
                    <a:pt x="291" y="1088"/>
                  </a:cubicBezTo>
                  <a:cubicBezTo>
                    <a:pt x="290" y="1078"/>
                    <a:pt x="309" y="1092"/>
                    <a:pt x="283" y="1028"/>
                  </a:cubicBezTo>
                  <a:cubicBezTo>
                    <a:pt x="257" y="964"/>
                    <a:pt x="168" y="799"/>
                    <a:pt x="135" y="701"/>
                  </a:cubicBezTo>
                  <a:cubicBezTo>
                    <a:pt x="102" y="603"/>
                    <a:pt x="92" y="486"/>
                    <a:pt x="88" y="439"/>
                  </a:cubicBezTo>
                  <a:cubicBezTo>
                    <a:pt x="84" y="392"/>
                    <a:pt x="110" y="354"/>
                    <a:pt x="113" y="327"/>
                  </a:cubicBezTo>
                  <a:cubicBezTo>
                    <a:pt x="116" y="300"/>
                    <a:pt x="96" y="304"/>
                    <a:pt x="100" y="270"/>
                  </a:cubicBezTo>
                  <a:cubicBezTo>
                    <a:pt x="104" y="236"/>
                    <a:pt x="138" y="211"/>
                    <a:pt x="136" y="180"/>
                  </a:cubicBezTo>
                  <a:cubicBezTo>
                    <a:pt x="134" y="149"/>
                    <a:pt x="107" y="107"/>
                    <a:pt x="85" y="85"/>
                  </a:cubicBezTo>
                  <a:cubicBezTo>
                    <a:pt x="74" y="44"/>
                    <a:pt x="0" y="0"/>
                    <a:pt x="2" y="48"/>
                  </a:cubicBezTo>
                  <a:cubicBezTo>
                    <a:pt x="2" y="886"/>
                    <a:pt x="0" y="1682"/>
                    <a:pt x="0" y="1682"/>
                  </a:cubicBezTo>
                  <a:lnTo>
                    <a:pt x="624" y="1682"/>
                  </a:lnTo>
                  <a:close/>
                </a:path>
              </a:pathLst>
            </a:custGeom>
            <a:solidFill>
              <a:schemeClr val="tx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918"/>
            <p:cNvSpPr>
              <a:spLocks/>
            </p:cNvSpPr>
            <p:nvPr/>
          </p:nvSpPr>
          <p:spPr bwMode="auto">
            <a:xfrm>
              <a:off x="5046" y="3454"/>
              <a:ext cx="125" cy="85"/>
            </a:xfrm>
            <a:custGeom>
              <a:avLst/>
              <a:gdLst>
                <a:gd name="T0" fmla="*/ 9 w 334"/>
                <a:gd name="T1" fmla="*/ 13 h 226"/>
                <a:gd name="T2" fmla="*/ 13 w 334"/>
                <a:gd name="T3" fmla="*/ 8 h 226"/>
                <a:gd name="T4" fmla="*/ 18 w 334"/>
                <a:gd name="T5" fmla="*/ 0 h 226"/>
                <a:gd name="T6" fmla="*/ 43 w 334"/>
                <a:gd name="T7" fmla="*/ 1 h 226"/>
                <a:gd name="T8" fmla="*/ 39 w 334"/>
                <a:gd name="T9" fmla="*/ 12 h 226"/>
                <a:gd name="T10" fmla="*/ 24 w 334"/>
                <a:gd name="T11" fmla="*/ 22 h 226"/>
                <a:gd name="T12" fmla="*/ 3 w 334"/>
                <a:gd name="T13" fmla="*/ 30 h 226"/>
                <a:gd name="T14" fmla="*/ 9 w 334"/>
                <a:gd name="T15" fmla="*/ 13 h 2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4" h="226">
                  <a:moveTo>
                    <a:pt x="62" y="92"/>
                  </a:moveTo>
                  <a:cubicBezTo>
                    <a:pt x="75" y="65"/>
                    <a:pt x="84" y="71"/>
                    <a:pt x="96" y="56"/>
                  </a:cubicBezTo>
                  <a:cubicBezTo>
                    <a:pt x="112" y="36"/>
                    <a:pt x="97" y="9"/>
                    <a:pt x="132" y="0"/>
                  </a:cubicBezTo>
                  <a:lnTo>
                    <a:pt x="310" y="4"/>
                  </a:lnTo>
                  <a:cubicBezTo>
                    <a:pt x="334" y="18"/>
                    <a:pt x="299" y="61"/>
                    <a:pt x="276" y="86"/>
                  </a:cubicBezTo>
                  <a:cubicBezTo>
                    <a:pt x="254" y="108"/>
                    <a:pt x="213" y="132"/>
                    <a:pt x="170" y="154"/>
                  </a:cubicBezTo>
                  <a:cubicBezTo>
                    <a:pt x="127" y="176"/>
                    <a:pt x="36" y="226"/>
                    <a:pt x="18" y="216"/>
                  </a:cubicBezTo>
                  <a:cubicBezTo>
                    <a:pt x="0" y="206"/>
                    <a:pt x="48" y="119"/>
                    <a:pt x="62" y="92"/>
                  </a:cubicBezTo>
                  <a:close/>
                </a:path>
              </a:pathLst>
            </a:custGeom>
            <a:solidFill>
              <a:schemeClr val="bg2"/>
            </a:solidFill>
            <a:ln w="8001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Rectangle 919"/>
            <p:cNvSpPr>
              <a:spLocks noChangeArrowheads="1"/>
            </p:cNvSpPr>
            <p:nvPr/>
          </p:nvSpPr>
          <p:spPr bwMode="auto">
            <a:xfrm>
              <a:off x="4056" y="2579"/>
              <a:ext cx="1347" cy="135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4" name="Rectangle 920"/>
            <p:cNvSpPr>
              <a:spLocks noChangeArrowheads="1"/>
            </p:cNvSpPr>
            <p:nvPr/>
          </p:nvSpPr>
          <p:spPr bwMode="auto">
            <a:xfrm>
              <a:off x="4052" y="2579"/>
              <a:ext cx="1359" cy="134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1"/>
          <p:cNvGrpSpPr>
            <a:grpSpLocks/>
          </p:cNvGrpSpPr>
          <p:nvPr/>
        </p:nvGrpSpPr>
        <p:grpSpPr bwMode="auto">
          <a:xfrm>
            <a:off x="395288" y="1785938"/>
            <a:ext cx="8353425" cy="3305175"/>
            <a:chOff x="141" y="251"/>
            <a:chExt cx="5469" cy="2164"/>
          </a:xfrm>
        </p:grpSpPr>
        <p:sp>
          <p:nvSpPr>
            <p:cNvPr id="5123" name="Freeform 417"/>
            <p:cNvSpPr>
              <a:spLocks/>
            </p:cNvSpPr>
            <p:nvPr/>
          </p:nvSpPr>
          <p:spPr bwMode="auto">
            <a:xfrm flipH="1">
              <a:off x="410" y="251"/>
              <a:ext cx="4834" cy="1413"/>
            </a:xfrm>
            <a:custGeom>
              <a:avLst/>
              <a:gdLst>
                <a:gd name="T0" fmla="*/ 4111 w 5469"/>
                <a:gd name="T1" fmla="*/ 370 h 1598"/>
                <a:gd name="T2" fmla="*/ 4111 w 5469"/>
                <a:gd name="T3" fmla="*/ 307 h 1598"/>
                <a:gd name="T4" fmla="*/ 4099 w 5469"/>
                <a:gd name="T5" fmla="*/ 222 h 1598"/>
                <a:gd name="T6" fmla="*/ 4066 w 5469"/>
                <a:gd name="T7" fmla="*/ 169 h 1598"/>
                <a:gd name="T8" fmla="*/ 3993 w 5469"/>
                <a:gd name="T9" fmla="*/ 128 h 1598"/>
                <a:gd name="T10" fmla="*/ 3894 w 5469"/>
                <a:gd name="T11" fmla="*/ 150 h 1598"/>
                <a:gd name="T12" fmla="*/ 3861 w 5469"/>
                <a:gd name="T13" fmla="*/ 228 h 1598"/>
                <a:gd name="T14" fmla="*/ 3827 w 5469"/>
                <a:gd name="T15" fmla="*/ 319 h 1598"/>
                <a:gd name="T16" fmla="*/ 3869 w 5469"/>
                <a:gd name="T17" fmla="*/ 378 h 1598"/>
                <a:gd name="T18" fmla="*/ 3942 w 5469"/>
                <a:gd name="T19" fmla="*/ 432 h 1598"/>
                <a:gd name="T20" fmla="*/ 3729 w 5469"/>
                <a:gd name="T21" fmla="*/ 547 h 1598"/>
                <a:gd name="T22" fmla="*/ 3545 w 5469"/>
                <a:gd name="T23" fmla="*/ 388 h 1598"/>
                <a:gd name="T24" fmla="*/ 3583 w 5469"/>
                <a:gd name="T25" fmla="*/ 324 h 1598"/>
                <a:gd name="T26" fmla="*/ 3571 w 5469"/>
                <a:gd name="T27" fmla="*/ 251 h 1598"/>
                <a:gd name="T28" fmla="*/ 3574 w 5469"/>
                <a:gd name="T29" fmla="*/ 120 h 1598"/>
                <a:gd name="T30" fmla="*/ 3408 w 5469"/>
                <a:gd name="T31" fmla="*/ 96 h 1598"/>
                <a:gd name="T32" fmla="*/ 3331 w 5469"/>
                <a:gd name="T33" fmla="*/ 282 h 1598"/>
                <a:gd name="T34" fmla="*/ 3333 w 5469"/>
                <a:gd name="T35" fmla="*/ 378 h 1598"/>
                <a:gd name="T36" fmla="*/ 3134 w 5469"/>
                <a:gd name="T37" fmla="*/ 403 h 1598"/>
                <a:gd name="T38" fmla="*/ 2940 w 5469"/>
                <a:gd name="T39" fmla="*/ 243 h 1598"/>
                <a:gd name="T40" fmla="*/ 2963 w 5469"/>
                <a:gd name="T41" fmla="*/ 211 h 1598"/>
                <a:gd name="T42" fmla="*/ 2951 w 5469"/>
                <a:gd name="T43" fmla="*/ 158 h 1598"/>
                <a:gd name="T44" fmla="*/ 2715 w 5469"/>
                <a:gd name="T45" fmla="*/ 75 h 1598"/>
                <a:gd name="T46" fmla="*/ 2709 w 5469"/>
                <a:gd name="T47" fmla="*/ 179 h 1598"/>
                <a:gd name="T48" fmla="*/ 2782 w 5469"/>
                <a:gd name="T49" fmla="*/ 354 h 1598"/>
                <a:gd name="T50" fmla="*/ 2594 w 5469"/>
                <a:gd name="T51" fmla="*/ 502 h 1598"/>
                <a:gd name="T52" fmla="*/ 2383 w 5469"/>
                <a:gd name="T53" fmla="*/ 344 h 1598"/>
                <a:gd name="T54" fmla="*/ 2411 w 5469"/>
                <a:gd name="T55" fmla="*/ 141 h 1598"/>
                <a:gd name="T56" fmla="*/ 2166 w 5469"/>
                <a:gd name="T57" fmla="*/ 77 h 1598"/>
                <a:gd name="T58" fmla="*/ 2194 w 5469"/>
                <a:gd name="T59" fmla="*/ 240 h 1598"/>
                <a:gd name="T60" fmla="*/ 2061 w 5469"/>
                <a:gd name="T61" fmla="*/ 474 h 1598"/>
                <a:gd name="T62" fmla="*/ 1978 w 5469"/>
                <a:gd name="T63" fmla="*/ 446 h 1598"/>
                <a:gd name="T64" fmla="*/ 1848 w 5469"/>
                <a:gd name="T65" fmla="*/ 161 h 1598"/>
                <a:gd name="T66" fmla="*/ 1656 w 5469"/>
                <a:gd name="T67" fmla="*/ 348 h 1598"/>
                <a:gd name="T68" fmla="*/ 1636 w 5469"/>
                <a:gd name="T69" fmla="*/ 446 h 1598"/>
                <a:gd name="T70" fmla="*/ 1557 w 5469"/>
                <a:gd name="T71" fmla="*/ 547 h 1598"/>
                <a:gd name="T72" fmla="*/ 1510 w 5469"/>
                <a:gd name="T73" fmla="*/ 375 h 1598"/>
                <a:gd name="T74" fmla="*/ 1422 w 5469"/>
                <a:gd name="T75" fmla="*/ 279 h 1598"/>
                <a:gd name="T76" fmla="*/ 1366 w 5469"/>
                <a:gd name="T77" fmla="*/ 135 h 1598"/>
                <a:gd name="T78" fmla="*/ 1245 w 5469"/>
                <a:gd name="T79" fmla="*/ 65 h 1598"/>
                <a:gd name="T80" fmla="*/ 1171 w 5469"/>
                <a:gd name="T81" fmla="*/ 93 h 1598"/>
                <a:gd name="T82" fmla="*/ 1115 w 5469"/>
                <a:gd name="T83" fmla="*/ 287 h 1598"/>
                <a:gd name="T84" fmla="*/ 1120 w 5469"/>
                <a:gd name="T85" fmla="*/ 333 h 1598"/>
                <a:gd name="T86" fmla="*/ 1162 w 5469"/>
                <a:gd name="T87" fmla="*/ 336 h 1598"/>
                <a:gd name="T88" fmla="*/ 1002 w 5469"/>
                <a:gd name="T89" fmla="*/ 491 h 1598"/>
                <a:gd name="T90" fmla="*/ 825 w 5469"/>
                <a:gd name="T91" fmla="*/ 333 h 1598"/>
                <a:gd name="T92" fmla="*/ 879 w 5469"/>
                <a:gd name="T93" fmla="*/ 230 h 1598"/>
                <a:gd name="T94" fmla="*/ 856 w 5469"/>
                <a:gd name="T95" fmla="*/ 118 h 1598"/>
                <a:gd name="T96" fmla="*/ 678 w 5469"/>
                <a:gd name="T97" fmla="*/ 118 h 1598"/>
                <a:gd name="T98" fmla="*/ 715 w 5469"/>
                <a:gd name="T99" fmla="*/ 333 h 1598"/>
                <a:gd name="T100" fmla="*/ 518 w 5469"/>
                <a:gd name="T101" fmla="*/ 426 h 1598"/>
                <a:gd name="T102" fmla="*/ 375 w 5469"/>
                <a:gd name="T103" fmla="*/ 222 h 1598"/>
                <a:gd name="T104" fmla="*/ 151 w 5469"/>
                <a:gd name="T105" fmla="*/ 94 h 1598"/>
                <a:gd name="T106" fmla="*/ 0 w 5469"/>
                <a:gd name="T107" fmla="*/ 533 h 1598"/>
                <a:gd name="T108" fmla="*/ 4267 w 5469"/>
                <a:gd name="T109" fmla="*/ 511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4" name="Freeform 416"/>
            <p:cNvSpPr>
              <a:spLocks/>
            </p:cNvSpPr>
            <p:nvPr/>
          </p:nvSpPr>
          <p:spPr bwMode="auto">
            <a:xfrm>
              <a:off x="360" y="461"/>
              <a:ext cx="4974" cy="1454"/>
            </a:xfrm>
            <a:custGeom>
              <a:avLst/>
              <a:gdLst>
                <a:gd name="T0" fmla="*/ 4353 w 5469"/>
                <a:gd name="T1" fmla="*/ 392 h 1598"/>
                <a:gd name="T2" fmla="*/ 4353 w 5469"/>
                <a:gd name="T3" fmla="*/ 325 h 1598"/>
                <a:gd name="T4" fmla="*/ 4339 w 5469"/>
                <a:gd name="T5" fmla="*/ 235 h 1598"/>
                <a:gd name="T6" fmla="*/ 4305 w 5469"/>
                <a:gd name="T7" fmla="*/ 179 h 1598"/>
                <a:gd name="T8" fmla="*/ 4226 w 5469"/>
                <a:gd name="T9" fmla="*/ 136 h 1598"/>
                <a:gd name="T10" fmla="*/ 4123 w 5469"/>
                <a:gd name="T11" fmla="*/ 159 h 1598"/>
                <a:gd name="T12" fmla="*/ 4088 w 5469"/>
                <a:gd name="T13" fmla="*/ 242 h 1598"/>
                <a:gd name="T14" fmla="*/ 4053 w 5469"/>
                <a:gd name="T15" fmla="*/ 338 h 1598"/>
                <a:gd name="T16" fmla="*/ 4096 w 5469"/>
                <a:gd name="T17" fmla="*/ 400 h 1598"/>
                <a:gd name="T18" fmla="*/ 4174 w 5469"/>
                <a:gd name="T19" fmla="*/ 457 h 1598"/>
                <a:gd name="T20" fmla="*/ 3948 w 5469"/>
                <a:gd name="T21" fmla="*/ 580 h 1598"/>
                <a:gd name="T22" fmla="*/ 3753 w 5469"/>
                <a:gd name="T23" fmla="*/ 410 h 1598"/>
                <a:gd name="T24" fmla="*/ 3793 w 5469"/>
                <a:gd name="T25" fmla="*/ 343 h 1598"/>
                <a:gd name="T26" fmla="*/ 3781 w 5469"/>
                <a:gd name="T27" fmla="*/ 266 h 1598"/>
                <a:gd name="T28" fmla="*/ 3783 w 5469"/>
                <a:gd name="T29" fmla="*/ 127 h 1598"/>
                <a:gd name="T30" fmla="*/ 3608 w 5469"/>
                <a:gd name="T31" fmla="*/ 102 h 1598"/>
                <a:gd name="T32" fmla="*/ 3527 w 5469"/>
                <a:gd name="T33" fmla="*/ 298 h 1598"/>
                <a:gd name="T34" fmla="*/ 3529 w 5469"/>
                <a:gd name="T35" fmla="*/ 400 h 1598"/>
                <a:gd name="T36" fmla="*/ 3319 w 5469"/>
                <a:gd name="T37" fmla="*/ 428 h 1598"/>
                <a:gd name="T38" fmla="*/ 3112 w 5469"/>
                <a:gd name="T39" fmla="*/ 257 h 1598"/>
                <a:gd name="T40" fmla="*/ 3137 w 5469"/>
                <a:gd name="T41" fmla="*/ 224 h 1598"/>
                <a:gd name="T42" fmla="*/ 3125 w 5469"/>
                <a:gd name="T43" fmla="*/ 167 h 1598"/>
                <a:gd name="T44" fmla="*/ 2875 w 5469"/>
                <a:gd name="T45" fmla="*/ 79 h 1598"/>
                <a:gd name="T46" fmla="*/ 2869 w 5469"/>
                <a:gd name="T47" fmla="*/ 188 h 1598"/>
                <a:gd name="T48" fmla="*/ 2947 w 5469"/>
                <a:gd name="T49" fmla="*/ 374 h 1598"/>
                <a:gd name="T50" fmla="*/ 2747 w 5469"/>
                <a:gd name="T51" fmla="*/ 531 h 1598"/>
                <a:gd name="T52" fmla="*/ 2523 w 5469"/>
                <a:gd name="T53" fmla="*/ 364 h 1598"/>
                <a:gd name="T54" fmla="*/ 2553 w 5469"/>
                <a:gd name="T55" fmla="*/ 150 h 1598"/>
                <a:gd name="T56" fmla="*/ 2293 w 5469"/>
                <a:gd name="T57" fmla="*/ 81 h 1598"/>
                <a:gd name="T58" fmla="*/ 2323 w 5469"/>
                <a:gd name="T59" fmla="*/ 254 h 1598"/>
                <a:gd name="T60" fmla="*/ 2182 w 5469"/>
                <a:gd name="T61" fmla="*/ 501 h 1598"/>
                <a:gd name="T62" fmla="*/ 2095 w 5469"/>
                <a:gd name="T63" fmla="*/ 472 h 1598"/>
                <a:gd name="T64" fmla="*/ 1957 w 5469"/>
                <a:gd name="T65" fmla="*/ 170 h 1598"/>
                <a:gd name="T66" fmla="*/ 1753 w 5469"/>
                <a:gd name="T67" fmla="*/ 369 h 1598"/>
                <a:gd name="T68" fmla="*/ 1732 w 5469"/>
                <a:gd name="T69" fmla="*/ 472 h 1598"/>
                <a:gd name="T70" fmla="*/ 1649 w 5469"/>
                <a:gd name="T71" fmla="*/ 580 h 1598"/>
                <a:gd name="T72" fmla="*/ 1598 w 5469"/>
                <a:gd name="T73" fmla="*/ 398 h 1598"/>
                <a:gd name="T74" fmla="*/ 1505 w 5469"/>
                <a:gd name="T75" fmla="*/ 296 h 1598"/>
                <a:gd name="T76" fmla="*/ 1446 w 5469"/>
                <a:gd name="T77" fmla="*/ 143 h 1598"/>
                <a:gd name="T78" fmla="*/ 1319 w 5469"/>
                <a:gd name="T79" fmla="*/ 68 h 1598"/>
                <a:gd name="T80" fmla="*/ 1240 w 5469"/>
                <a:gd name="T81" fmla="*/ 98 h 1598"/>
                <a:gd name="T82" fmla="*/ 1181 w 5469"/>
                <a:gd name="T83" fmla="*/ 305 h 1598"/>
                <a:gd name="T84" fmla="*/ 1186 w 5469"/>
                <a:gd name="T85" fmla="*/ 353 h 1598"/>
                <a:gd name="T86" fmla="*/ 1231 w 5469"/>
                <a:gd name="T87" fmla="*/ 356 h 1598"/>
                <a:gd name="T88" fmla="*/ 1061 w 5469"/>
                <a:gd name="T89" fmla="*/ 520 h 1598"/>
                <a:gd name="T90" fmla="*/ 873 w 5469"/>
                <a:gd name="T91" fmla="*/ 353 h 1598"/>
                <a:gd name="T92" fmla="*/ 931 w 5469"/>
                <a:gd name="T93" fmla="*/ 244 h 1598"/>
                <a:gd name="T94" fmla="*/ 906 w 5469"/>
                <a:gd name="T95" fmla="*/ 126 h 1598"/>
                <a:gd name="T96" fmla="*/ 718 w 5469"/>
                <a:gd name="T97" fmla="*/ 126 h 1598"/>
                <a:gd name="T98" fmla="*/ 757 w 5469"/>
                <a:gd name="T99" fmla="*/ 353 h 1598"/>
                <a:gd name="T100" fmla="*/ 548 w 5469"/>
                <a:gd name="T101" fmla="*/ 451 h 1598"/>
                <a:gd name="T102" fmla="*/ 397 w 5469"/>
                <a:gd name="T103" fmla="*/ 235 h 1598"/>
                <a:gd name="T104" fmla="*/ 160 w 5469"/>
                <a:gd name="T105" fmla="*/ 99 h 1598"/>
                <a:gd name="T106" fmla="*/ 0 w 5469"/>
                <a:gd name="T107" fmla="*/ 565 h 1598"/>
                <a:gd name="T108" fmla="*/ 4518 w 5469"/>
                <a:gd name="T109" fmla="*/ 541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5" name="Freeform 415"/>
            <p:cNvSpPr>
              <a:spLocks/>
            </p:cNvSpPr>
            <p:nvPr/>
          </p:nvSpPr>
          <p:spPr bwMode="auto">
            <a:xfrm flipH="1">
              <a:off x="184" y="627"/>
              <a:ext cx="5365" cy="1568"/>
            </a:xfrm>
            <a:custGeom>
              <a:avLst/>
              <a:gdLst>
                <a:gd name="T0" fmla="*/ 5064 w 5469"/>
                <a:gd name="T1" fmla="*/ 456 h 1598"/>
                <a:gd name="T2" fmla="*/ 5064 w 5469"/>
                <a:gd name="T3" fmla="*/ 378 h 1598"/>
                <a:gd name="T4" fmla="*/ 5048 w 5469"/>
                <a:gd name="T5" fmla="*/ 274 h 1598"/>
                <a:gd name="T6" fmla="*/ 5008 w 5469"/>
                <a:gd name="T7" fmla="*/ 208 h 1598"/>
                <a:gd name="T8" fmla="*/ 4918 w 5469"/>
                <a:gd name="T9" fmla="*/ 158 h 1598"/>
                <a:gd name="T10" fmla="*/ 4796 w 5469"/>
                <a:gd name="T11" fmla="*/ 184 h 1598"/>
                <a:gd name="T12" fmla="*/ 4756 w 5469"/>
                <a:gd name="T13" fmla="*/ 282 h 1598"/>
                <a:gd name="T14" fmla="*/ 4715 w 5469"/>
                <a:gd name="T15" fmla="*/ 392 h 1598"/>
                <a:gd name="T16" fmla="*/ 4766 w 5469"/>
                <a:gd name="T17" fmla="*/ 466 h 1598"/>
                <a:gd name="T18" fmla="*/ 4856 w 5469"/>
                <a:gd name="T19" fmla="*/ 532 h 1598"/>
                <a:gd name="T20" fmla="*/ 4593 w 5469"/>
                <a:gd name="T21" fmla="*/ 674 h 1598"/>
                <a:gd name="T22" fmla="*/ 4367 w 5469"/>
                <a:gd name="T23" fmla="*/ 478 h 1598"/>
                <a:gd name="T24" fmla="*/ 4413 w 5469"/>
                <a:gd name="T25" fmla="*/ 398 h 1598"/>
                <a:gd name="T26" fmla="*/ 4399 w 5469"/>
                <a:gd name="T27" fmla="*/ 309 h 1598"/>
                <a:gd name="T28" fmla="*/ 4402 w 5469"/>
                <a:gd name="T29" fmla="*/ 148 h 1598"/>
                <a:gd name="T30" fmla="*/ 4198 w 5469"/>
                <a:gd name="T31" fmla="*/ 119 h 1598"/>
                <a:gd name="T32" fmla="*/ 4103 w 5469"/>
                <a:gd name="T33" fmla="*/ 347 h 1598"/>
                <a:gd name="T34" fmla="*/ 4105 w 5469"/>
                <a:gd name="T35" fmla="*/ 466 h 1598"/>
                <a:gd name="T36" fmla="*/ 3861 w 5469"/>
                <a:gd name="T37" fmla="*/ 497 h 1598"/>
                <a:gd name="T38" fmla="*/ 3621 w 5469"/>
                <a:gd name="T39" fmla="*/ 299 h 1598"/>
                <a:gd name="T40" fmla="*/ 3649 w 5469"/>
                <a:gd name="T41" fmla="*/ 260 h 1598"/>
                <a:gd name="T42" fmla="*/ 3636 w 5469"/>
                <a:gd name="T43" fmla="*/ 194 h 1598"/>
                <a:gd name="T44" fmla="*/ 3345 w 5469"/>
                <a:gd name="T45" fmla="*/ 92 h 1598"/>
                <a:gd name="T46" fmla="*/ 3337 w 5469"/>
                <a:gd name="T47" fmla="*/ 220 h 1598"/>
                <a:gd name="T48" fmla="*/ 3428 w 5469"/>
                <a:gd name="T49" fmla="*/ 436 h 1598"/>
                <a:gd name="T50" fmla="*/ 3195 w 5469"/>
                <a:gd name="T51" fmla="*/ 618 h 1598"/>
                <a:gd name="T52" fmla="*/ 2935 w 5469"/>
                <a:gd name="T53" fmla="*/ 424 h 1598"/>
                <a:gd name="T54" fmla="*/ 2969 w 5469"/>
                <a:gd name="T55" fmla="*/ 175 h 1598"/>
                <a:gd name="T56" fmla="*/ 2667 w 5469"/>
                <a:gd name="T57" fmla="*/ 94 h 1598"/>
                <a:gd name="T58" fmla="*/ 2703 w 5469"/>
                <a:gd name="T59" fmla="*/ 295 h 1598"/>
                <a:gd name="T60" fmla="*/ 2539 w 5469"/>
                <a:gd name="T61" fmla="*/ 584 h 1598"/>
                <a:gd name="T62" fmla="*/ 2437 w 5469"/>
                <a:gd name="T63" fmla="*/ 549 h 1598"/>
                <a:gd name="T64" fmla="*/ 2277 w 5469"/>
                <a:gd name="T65" fmla="*/ 198 h 1598"/>
                <a:gd name="T66" fmla="*/ 2040 w 5469"/>
                <a:gd name="T67" fmla="*/ 430 h 1598"/>
                <a:gd name="T68" fmla="*/ 2015 w 5469"/>
                <a:gd name="T69" fmla="*/ 549 h 1598"/>
                <a:gd name="T70" fmla="*/ 1918 w 5469"/>
                <a:gd name="T71" fmla="*/ 674 h 1598"/>
                <a:gd name="T72" fmla="*/ 1859 w 5469"/>
                <a:gd name="T73" fmla="*/ 462 h 1598"/>
                <a:gd name="T74" fmla="*/ 1751 w 5469"/>
                <a:gd name="T75" fmla="*/ 343 h 1598"/>
                <a:gd name="T76" fmla="*/ 1682 w 5469"/>
                <a:gd name="T77" fmla="*/ 167 h 1598"/>
                <a:gd name="T78" fmla="*/ 1534 w 5469"/>
                <a:gd name="T79" fmla="*/ 78 h 1598"/>
                <a:gd name="T80" fmla="*/ 1442 w 5469"/>
                <a:gd name="T81" fmla="*/ 115 h 1598"/>
                <a:gd name="T82" fmla="*/ 1374 w 5469"/>
                <a:gd name="T83" fmla="*/ 354 h 1598"/>
                <a:gd name="T84" fmla="*/ 1380 w 5469"/>
                <a:gd name="T85" fmla="*/ 410 h 1598"/>
                <a:gd name="T86" fmla="*/ 1432 w 5469"/>
                <a:gd name="T87" fmla="*/ 414 h 1598"/>
                <a:gd name="T88" fmla="*/ 1235 w 5469"/>
                <a:gd name="T89" fmla="*/ 604 h 1598"/>
                <a:gd name="T90" fmla="*/ 1016 w 5469"/>
                <a:gd name="T91" fmla="*/ 410 h 1598"/>
                <a:gd name="T92" fmla="*/ 1084 w 5469"/>
                <a:gd name="T93" fmla="*/ 283 h 1598"/>
                <a:gd name="T94" fmla="*/ 1054 w 5469"/>
                <a:gd name="T95" fmla="*/ 146 h 1598"/>
                <a:gd name="T96" fmla="*/ 835 w 5469"/>
                <a:gd name="T97" fmla="*/ 146 h 1598"/>
                <a:gd name="T98" fmla="*/ 881 w 5469"/>
                <a:gd name="T99" fmla="*/ 410 h 1598"/>
                <a:gd name="T100" fmla="*/ 638 w 5469"/>
                <a:gd name="T101" fmla="*/ 525 h 1598"/>
                <a:gd name="T102" fmla="*/ 462 w 5469"/>
                <a:gd name="T103" fmla="*/ 274 h 1598"/>
                <a:gd name="T104" fmla="*/ 186 w 5469"/>
                <a:gd name="T105" fmla="*/ 116 h 1598"/>
                <a:gd name="T106" fmla="*/ 0 w 5469"/>
                <a:gd name="T107" fmla="*/ 656 h 1598"/>
                <a:gd name="T108" fmla="*/ 5256 w 5469"/>
                <a:gd name="T109" fmla="*/ 630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26" name="Freeform 376"/>
            <p:cNvSpPr>
              <a:spLocks/>
            </p:cNvSpPr>
            <p:nvPr/>
          </p:nvSpPr>
          <p:spPr bwMode="auto">
            <a:xfrm>
              <a:off x="141" y="817"/>
              <a:ext cx="5469" cy="1598"/>
            </a:xfrm>
            <a:custGeom>
              <a:avLst/>
              <a:gdLst>
                <a:gd name="T0" fmla="*/ 5262 w 5469"/>
                <a:gd name="T1" fmla="*/ 474 h 1598"/>
                <a:gd name="T2" fmla="*/ 5262 w 5469"/>
                <a:gd name="T3" fmla="*/ 392 h 1598"/>
                <a:gd name="T4" fmla="*/ 5246 w 5469"/>
                <a:gd name="T5" fmla="*/ 284 h 1598"/>
                <a:gd name="T6" fmla="*/ 5204 w 5469"/>
                <a:gd name="T7" fmla="*/ 216 h 1598"/>
                <a:gd name="T8" fmla="*/ 5110 w 5469"/>
                <a:gd name="T9" fmla="*/ 164 h 1598"/>
                <a:gd name="T10" fmla="*/ 4984 w 5469"/>
                <a:gd name="T11" fmla="*/ 192 h 1598"/>
                <a:gd name="T12" fmla="*/ 4942 w 5469"/>
                <a:gd name="T13" fmla="*/ 292 h 1598"/>
                <a:gd name="T14" fmla="*/ 4899 w 5469"/>
                <a:gd name="T15" fmla="*/ 408 h 1598"/>
                <a:gd name="T16" fmla="*/ 4952 w 5469"/>
                <a:gd name="T17" fmla="*/ 484 h 1598"/>
                <a:gd name="T18" fmla="*/ 5046 w 5469"/>
                <a:gd name="T19" fmla="*/ 552 h 1598"/>
                <a:gd name="T20" fmla="*/ 4773 w 5469"/>
                <a:gd name="T21" fmla="*/ 700 h 1598"/>
                <a:gd name="T22" fmla="*/ 4538 w 5469"/>
                <a:gd name="T23" fmla="*/ 496 h 1598"/>
                <a:gd name="T24" fmla="*/ 4586 w 5469"/>
                <a:gd name="T25" fmla="*/ 414 h 1598"/>
                <a:gd name="T26" fmla="*/ 4571 w 5469"/>
                <a:gd name="T27" fmla="*/ 321 h 1598"/>
                <a:gd name="T28" fmla="*/ 4574 w 5469"/>
                <a:gd name="T29" fmla="*/ 154 h 1598"/>
                <a:gd name="T30" fmla="*/ 4362 w 5469"/>
                <a:gd name="T31" fmla="*/ 123 h 1598"/>
                <a:gd name="T32" fmla="*/ 4264 w 5469"/>
                <a:gd name="T33" fmla="*/ 361 h 1598"/>
                <a:gd name="T34" fmla="*/ 4266 w 5469"/>
                <a:gd name="T35" fmla="*/ 484 h 1598"/>
                <a:gd name="T36" fmla="*/ 4012 w 5469"/>
                <a:gd name="T37" fmla="*/ 516 h 1598"/>
                <a:gd name="T38" fmla="*/ 3763 w 5469"/>
                <a:gd name="T39" fmla="*/ 311 h 1598"/>
                <a:gd name="T40" fmla="*/ 3792 w 5469"/>
                <a:gd name="T41" fmla="*/ 270 h 1598"/>
                <a:gd name="T42" fmla="*/ 3778 w 5469"/>
                <a:gd name="T43" fmla="*/ 202 h 1598"/>
                <a:gd name="T44" fmla="*/ 3476 w 5469"/>
                <a:gd name="T45" fmla="*/ 96 h 1598"/>
                <a:gd name="T46" fmla="*/ 3468 w 5469"/>
                <a:gd name="T47" fmla="*/ 228 h 1598"/>
                <a:gd name="T48" fmla="*/ 3562 w 5469"/>
                <a:gd name="T49" fmla="*/ 452 h 1598"/>
                <a:gd name="T50" fmla="*/ 3320 w 5469"/>
                <a:gd name="T51" fmla="*/ 642 h 1598"/>
                <a:gd name="T52" fmla="*/ 3050 w 5469"/>
                <a:gd name="T53" fmla="*/ 440 h 1598"/>
                <a:gd name="T54" fmla="*/ 3086 w 5469"/>
                <a:gd name="T55" fmla="*/ 181 h 1598"/>
                <a:gd name="T56" fmla="*/ 2772 w 5469"/>
                <a:gd name="T57" fmla="*/ 98 h 1598"/>
                <a:gd name="T58" fmla="*/ 2808 w 5469"/>
                <a:gd name="T59" fmla="*/ 307 h 1598"/>
                <a:gd name="T60" fmla="*/ 2638 w 5469"/>
                <a:gd name="T61" fmla="*/ 606 h 1598"/>
                <a:gd name="T62" fmla="*/ 2532 w 5469"/>
                <a:gd name="T63" fmla="*/ 570 h 1598"/>
                <a:gd name="T64" fmla="*/ 2366 w 5469"/>
                <a:gd name="T65" fmla="*/ 206 h 1598"/>
                <a:gd name="T66" fmla="*/ 2120 w 5469"/>
                <a:gd name="T67" fmla="*/ 446 h 1598"/>
                <a:gd name="T68" fmla="*/ 2094 w 5469"/>
                <a:gd name="T69" fmla="*/ 570 h 1598"/>
                <a:gd name="T70" fmla="*/ 1993 w 5469"/>
                <a:gd name="T71" fmla="*/ 700 h 1598"/>
                <a:gd name="T72" fmla="*/ 1932 w 5469"/>
                <a:gd name="T73" fmla="*/ 480 h 1598"/>
                <a:gd name="T74" fmla="*/ 1820 w 5469"/>
                <a:gd name="T75" fmla="*/ 357 h 1598"/>
                <a:gd name="T76" fmla="*/ 1748 w 5469"/>
                <a:gd name="T77" fmla="*/ 173 h 1598"/>
                <a:gd name="T78" fmla="*/ 1594 w 5469"/>
                <a:gd name="T79" fmla="*/ 82 h 1598"/>
                <a:gd name="T80" fmla="*/ 1499 w 5469"/>
                <a:gd name="T81" fmla="*/ 119 h 1598"/>
                <a:gd name="T82" fmla="*/ 1428 w 5469"/>
                <a:gd name="T83" fmla="*/ 368 h 1598"/>
                <a:gd name="T84" fmla="*/ 1434 w 5469"/>
                <a:gd name="T85" fmla="*/ 426 h 1598"/>
                <a:gd name="T86" fmla="*/ 1488 w 5469"/>
                <a:gd name="T87" fmla="*/ 430 h 1598"/>
                <a:gd name="T88" fmla="*/ 1283 w 5469"/>
                <a:gd name="T89" fmla="*/ 628 h 1598"/>
                <a:gd name="T90" fmla="*/ 1056 w 5469"/>
                <a:gd name="T91" fmla="*/ 426 h 1598"/>
                <a:gd name="T92" fmla="*/ 1126 w 5469"/>
                <a:gd name="T93" fmla="*/ 294 h 1598"/>
                <a:gd name="T94" fmla="*/ 1095 w 5469"/>
                <a:gd name="T95" fmla="*/ 152 h 1598"/>
                <a:gd name="T96" fmla="*/ 868 w 5469"/>
                <a:gd name="T97" fmla="*/ 152 h 1598"/>
                <a:gd name="T98" fmla="*/ 915 w 5469"/>
                <a:gd name="T99" fmla="*/ 426 h 1598"/>
                <a:gd name="T100" fmla="*/ 663 w 5469"/>
                <a:gd name="T101" fmla="*/ 545 h 1598"/>
                <a:gd name="T102" fmla="*/ 480 w 5469"/>
                <a:gd name="T103" fmla="*/ 284 h 1598"/>
                <a:gd name="T104" fmla="*/ 194 w 5469"/>
                <a:gd name="T105" fmla="*/ 120 h 1598"/>
                <a:gd name="T106" fmla="*/ 0 w 5469"/>
                <a:gd name="T107" fmla="*/ 682 h 1598"/>
                <a:gd name="T108" fmla="*/ 5462 w 5469"/>
                <a:gd name="T109" fmla="*/ 654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01"/>
          <p:cNvGrpSpPr>
            <a:grpSpLocks/>
          </p:cNvGrpSpPr>
          <p:nvPr/>
        </p:nvGrpSpPr>
        <p:grpSpPr bwMode="auto">
          <a:xfrm>
            <a:off x="741363" y="420688"/>
            <a:ext cx="7848600" cy="5913437"/>
            <a:chOff x="467" y="265"/>
            <a:chExt cx="4944" cy="3725"/>
          </a:xfrm>
        </p:grpSpPr>
        <p:sp>
          <p:nvSpPr>
            <p:cNvPr id="7171" name="Freeform 371"/>
            <p:cNvSpPr>
              <a:spLocks/>
            </p:cNvSpPr>
            <p:nvPr/>
          </p:nvSpPr>
          <p:spPr bwMode="auto">
            <a:xfrm>
              <a:off x="467" y="265"/>
              <a:ext cx="4940" cy="3203"/>
            </a:xfrm>
            <a:custGeom>
              <a:avLst/>
              <a:gdLst>
                <a:gd name="T0" fmla="*/ 18081 w 1183"/>
                <a:gd name="T1" fmla="*/ 1324 h 767"/>
                <a:gd name="T2" fmla="*/ 0 w 1183"/>
                <a:gd name="T3" fmla="*/ 0 h 767"/>
                <a:gd name="T4" fmla="*/ 0 w 1183"/>
                <a:gd name="T5" fmla="*/ 13359 h 767"/>
                <a:gd name="T6" fmla="*/ 20629 w 1183"/>
                <a:gd name="T7" fmla="*/ 13376 h 767"/>
                <a:gd name="T8" fmla="*/ 18081 w 1183"/>
                <a:gd name="T9" fmla="*/ 1324 h 7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3" h="767">
                  <a:moveTo>
                    <a:pt x="1037" y="76"/>
                  </a:moveTo>
                  <a:lnTo>
                    <a:pt x="0" y="0"/>
                  </a:lnTo>
                  <a:lnTo>
                    <a:pt x="0" y="766"/>
                  </a:lnTo>
                  <a:lnTo>
                    <a:pt x="1183" y="767"/>
                  </a:lnTo>
                  <a:lnTo>
                    <a:pt x="1037" y="76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2" name="Freeform 373"/>
            <p:cNvSpPr>
              <a:spLocks/>
            </p:cNvSpPr>
            <p:nvPr/>
          </p:nvSpPr>
          <p:spPr bwMode="auto">
            <a:xfrm>
              <a:off x="467" y="1358"/>
              <a:ext cx="4944" cy="2631"/>
            </a:xfrm>
            <a:custGeom>
              <a:avLst/>
              <a:gdLst>
                <a:gd name="T0" fmla="*/ 4944 w 4944"/>
                <a:gd name="T1" fmla="*/ 2092 h 2631"/>
                <a:gd name="T2" fmla="*/ 2697 w 4944"/>
                <a:gd name="T3" fmla="*/ 2092 h 2631"/>
                <a:gd name="T4" fmla="*/ 2597 w 4944"/>
                <a:gd name="T5" fmla="*/ 1716 h 2631"/>
                <a:gd name="T6" fmla="*/ 1733 w 4944"/>
                <a:gd name="T7" fmla="*/ 1528 h 2631"/>
                <a:gd name="T8" fmla="*/ 1545 w 4944"/>
                <a:gd name="T9" fmla="*/ 1896 h 2631"/>
                <a:gd name="T10" fmla="*/ 1545 w 4944"/>
                <a:gd name="T11" fmla="*/ 2088 h 2631"/>
                <a:gd name="T12" fmla="*/ 1528 w 4944"/>
                <a:gd name="T13" fmla="*/ 2088 h 2631"/>
                <a:gd name="T14" fmla="*/ 1518 w 4944"/>
                <a:gd name="T15" fmla="*/ 1592 h 2631"/>
                <a:gd name="T16" fmla="*/ 1524 w 4944"/>
                <a:gd name="T17" fmla="*/ 1366 h 2631"/>
                <a:gd name="T18" fmla="*/ 1629 w 4944"/>
                <a:gd name="T19" fmla="*/ 1212 h 2631"/>
                <a:gd name="T20" fmla="*/ 1851 w 4944"/>
                <a:gd name="T21" fmla="*/ 1144 h 2631"/>
                <a:gd name="T22" fmla="*/ 1699 w 4944"/>
                <a:gd name="T23" fmla="*/ 1014 h 2631"/>
                <a:gd name="T24" fmla="*/ 1981 w 4944"/>
                <a:gd name="T25" fmla="*/ 880 h 2631"/>
                <a:gd name="T26" fmla="*/ 2217 w 4944"/>
                <a:gd name="T27" fmla="*/ 776 h 2631"/>
                <a:gd name="T28" fmla="*/ 2287 w 4944"/>
                <a:gd name="T29" fmla="*/ 778 h 2631"/>
                <a:gd name="T30" fmla="*/ 2311 w 4944"/>
                <a:gd name="T31" fmla="*/ 792 h 2631"/>
                <a:gd name="T32" fmla="*/ 2309 w 4944"/>
                <a:gd name="T33" fmla="*/ 766 h 2631"/>
                <a:gd name="T34" fmla="*/ 2328 w 4944"/>
                <a:gd name="T35" fmla="*/ 751 h 2631"/>
                <a:gd name="T36" fmla="*/ 2353 w 4944"/>
                <a:gd name="T37" fmla="*/ 762 h 2631"/>
                <a:gd name="T38" fmla="*/ 2347 w 4944"/>
                <a:gd name="T39" fmla="*/ 734 h 2631"/>
                <a:gd name="T40" fmla="*/ 2365 w 4944"/>
                <a:gd name="T41" fmla="*/ 718 h 2631"/>
                <a:gd name="T42" fmla="*/ 2391 w 4944"/>
                <a:gd name="T43" fmla="*/ 722 h 2631"/>
                <a:gd name="T44" fmla="*/ 2383 w 4944"/>
                <a:gd name="T45" fmla="*/ 698 h 2631"/>
                <a:gd name="T46" fmla="*/ 2413 w 4944"/>
                <a:gd name="T47" fmla="*/ 644 h 2631"/>
                <a:gd name="T48" fmla="*/ 2393 w 4944"/>
                <a:gd name="T49" fmla="*/ 604 h 2631"/>
                <a:gd name="T50" fmla="*/ 2341 w 4944"/>
                <a:gd name="T51" fmla="*/ 590 h 2631"/>
                <a:gd name="T52" fmla="*/ 2315 w 4944"/>
                <a:gd name="T53" fmla="*/ 566 h 2631"/>
                <a:gd name="T54" fmla="*/ 2314 w 4944"/>
                <a:gd name="T55" fmla="*/ 599 h 2631"/>
                <a:gd name="T56" fmla="*/ 2293 w 4944"/>
                <a:gd name="T57" fmla="*/ 610 h 2631"/>
                <a:gd name="T58" fmla="*/ 2265 w 4944"/>
                <a:gd name="T59" fmla="*/ 586 h 2631"/>
                <a:gd name="T60" fmla="*/ 2266 w 4944"/>
                <a:gd name="T61" fmla="*/ 620 h 2631"/>
                <a:gd name="T62" fmla="*/ 2239 w 4944"/>
                <a:gd name="T63" fmla="*/ 628 h 2631"/>
                <a:gd name="T64" fmla="*/ 2215 w 4944"/>
                <a:gd name="T65" fmla="*/ 606 h 2631"/>
                <a:gd name="T66" fmla="*/ 2221 w 4944"/>
                <a:gd name="T67" fmla="*/ 638 h 2631"/>
                <a:gd name="T68" fmla="*/ 2187 w 4944"/>
                <a:gd name="T69" fmla="*/ 694 h 2631"/>
                <a:gd name="T70" fmla="*/ 1957 w 4944"/>
                <a:gd name="T71" fmla="*/ 802 h 2631"/>
                <a:gd name="T72" fmla="*/ 1659 w 4944"/>
                <a:gd name="T73" fmla="*/ 930 h 2631"/>
                <a:gd name="T74" fmla="*/ 1615 w 4944"/>
                <a:gd name="T75" fmla="*/ 773 h 2631"/>
                <a:gd name="T76" fmla="*/ 1633 w 4944"/>
                <a:gd name="T77" fmla="*/ 514 h 2631"/>
                <a:gd name="T78" fmla="*/ 1470 w 4944"/>
                <a:gd name="T79" fmla="*/ 459 h 2631"/>
                <a:gd name="T80" fmla="*/ 1470 w 4944"/>
                <a:gd name="T81" fmla="*/ 459 h 2631"/>
                <a:gd name="T82" fmla="*/ 1489 w 4944"/>
                <a:gd name="T83" fmla="*/ 410 h 2631"/>
                <a:gd name="T84" fmla="*/ 1599 w 4944"/>
                <a:gd name="T85" fmla="*/ 260 h 2631"/>
                <a:gd name="T86" fmla="*/ 1507 w 4944"/>
                <a:gd name="T87" fmla="*/ 50 h 2631"/>
                <a:gd name="T88" fmla="*/ 1267 w 4944"/>
                <a:gd name="T89" fmla="*/ 200 h 2631"/>
                <a:gd name="T90" fmla="*/ 1261 w 4944"/>
                <a:gd name="T91" fmla="*/ 394 h 2631"/>
                <a:gd name="T92" fmla="*/ 1031 w 4944"/>
                <a:gd name="T93" fmla="*/ 340 h 2631"/>
                <a:gd name="T94" fmla="*/ 877 w 4944"/>
                <a:gd name="T95" fmla="*/ 554 h 2631"/>
                <a:gd name="T96" fmla="*/ 803 w 4944"/>
                <a:gd name="T97" fmla="*/ 883 h 2631"/>
                <a:gd name="T98" fmla="*/ 846 w 4944"/>
                <a:gd name="T99" fmla="*/ 1079 h 2631"/>
                <a:gd name="T100" fmla="*/ 798 w 4944"/>
                <a:gd name="T101" fmla="*/ 1357 h 2631"/>
                <a:gd name="T102" fmla="*/ 809 w 4944"/>
                <a:gd name="T103" fmla="*/ 1658 h 2631"/>
                <a:gd name="T104" fmla="*/ 714 w 4944"/>
                <a:gd name="T105" fmla="*/ 2088 h 2631"/>
                <a:gd name="T106" fmla="*/ 0 w 4944"/>
                <a:gd name="T107" fmla="*/ 2088 h 2631"/>
                <a:gd name="T108" fmla="*/ 4 w 4944"/>
                <a:gd name="T109" fmla="*/ 2631 h 2631"/>
                <a:gd name="T110" fmla="*/ 4940 w 4944"/>
                <a:gd name="T111" fmla="*/ 2631 h 2631"/>
                <a:gd name="T112" fmla="*/ 4940 w 4944"/>
                <a:gd name="T113" fmla="*/ 2631 h 2631"/>
                <a:gd name="T114" fmla="*/ 4944 w 4944"/>
                <a:gd name="T115" fmla="*/ 2359 h 2631"/>
                <a:gd name="T116" fmla="*/ 4944 w 4944"/>
                <a:gd name="T117" fmla="*/ 2092 h 2631"/>
                <a:gd name="T118" fmla="*/ 4944 w 4944"/>
                <a:gd name="T119" fmla="*/ 2092 h 26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944" h="2631">
                  <a:moveTo>
                    <a:pt x="4944" y="2092"/>
                  </a:moveTo>
                  <a:lnTo>
                    <a:pt x="2697" y="2092"/>
                  </a:lnTo>
                  <a:lnTo>
                    <a:pt x="2597" y="1716"/>
                  </a:lnTo>
                  <a:lnTo>
                    <a:pt x="1733" y="1528"/>
                  </a:lnTo>
                  <a:lnTo>
                    <a:pt x="1545" y="1896"/>
                  </a:lnTo>
                  <a:lnTo>
                    <a:pt x="1545" y="2088"/>
                  </a:lnTo>
                  <a:lnTo>
                    <a:pt x="1528" y="2088"/>
                  </a:lnTo>
                  <a:cubicBezTo>
                    <a:pt x="1523" y="2005"/>
                    <a:pt x="1519" y="1712"/>
                    <a:pt x="1518" y="1592"/>
                  </a:cubicBezTo>
                  <a:cubicBezTo>
                    <a:pt x="1532" y="1460"/>
                    <a:pt x="1498" y="1464"/>
                    <a:pt x="1524" y="1366"/>
                  </a:cubicBezTo>
                  <a:cubicBezTo>
                    <a:pt x="1536" y="1292"/>
                    <a:pt x="1575" y="1249"/>
                    <a:pt x="1629" y="1212"/>
                  </a:cubicBezTo>
                  <a:cubicBezTo>
                    <a:pt x="1683" y="1175"/>
                    <a:pt x="1839" y="1177"/>
                    <a:pt x="1851" y="1144"/>
                  </a:cubicBezTo>
                  <a:cubicBezTo>
                    <a:pt x="1857" y="1090"/>
                    <a:pt x="1629" y="1072"/>
                    <a:pt x="1699" y="1014"/>
                  </a:cubicBezTo>
                  <a:cubicBezTo>
                    <a:pt x="1737" y="990"/>
                    <a:pt x="1882" y="929"/>
                    <a:pt x="1981" y="880"/>
                  </a:cubicBezTo>
                  <a:cubicBezTo>
                    <a:pt x="2087" y="828"/>
                    <a:pt x="2166" y="793"/>
                    <a:pt x="2217" y="776"/>
                  </a:cubicBezTo>
                  <a:cubicBezTo>
                    <a:pt x="2268" y="759"/>
                    <a:pt x="2271" y="775"/>
                    <a:pt x="2287" y="778"/>
                  </a:cubicBezTo>
                  <a:cubicBezTo>
                    <a:pt x="2299" y="794"/>
                    <a:pt x="2303" y="797"/>
                    <a:pt x="2311" y="792"/>
                  </a:cubicBezTo>
                  <a:cubicBezTo>
                    <a:pt x="2323" y="782"/>
                    <a:pt x="2317" y="778"/>
                    <a:pt x="2309" y="766"/>
                  </a:cubicBezTo>
                  <a:cubicBezTo>
                    <a:pt x="2309" y="754"/>
                    <a:pt x="2315" y="754"/>
                    <a:pt x="2328" y="751"/>
                  </a:cubicBezTo>
                  <a:cubicBezTo>
                    <a:pt x="2334" y="749"/>
                    <a:pt x="2338" y="771"/>
                    <a:pt x="2353" y="762"/>
                  </a:cubicBezTo>
                  <a:cubicBezTo>
                    <a:pt x="2361" y="756"/>
                    <a:pt x="2357" y="754"/>
                    <a:pt x="2347" y="734"/>
                  </a:cubicBezTo>
                  <a:cubicBezTo>
                    <a:pt x="2348" y="726"/>
                    <a:pt x="2358" y="720"/>
                    <a:pt x="2365" y="718"/>
                  </a:cubicBezTo>
                  <a:cubicBezTo>
                    <a:pt x="2373" y="730"/>
                    <a:pt x="2383" y="734"/>
                    <a:pt x="2391" y="722"/>
                  </a:cubicBezTo>
                  <a:cubicBezTo>
                    <a:pt x="2395" y="714"/>
                    <a:pt x="2379" y="711"/>
                    <a:pt x="2383" y="698"/>
                  </a:cubicBezTo>
                  <a:cubicBezTo>
                    <a:pt x="2387" y="685"/>
                    <a:pt x="2411" y="660"/>
                    <a:pt x="2413" y="644"/>
                  </a:cubicBezTo>
                  <a:cubicBezTo>
                    <a:pt x="2407" y="632"/>
                    <a:pt x="2405" y="632"/>
                    <a:pt x="2393" y="604"/>
                  </a:cubicBezTo>
                  <a:cubicBezTo>
                    <a:pt x="2377" y="591"/>
                    <a:pt x="2354" y="596"/>
                    <a:pt x="2341" y="590"/>
                  </a:cubicBezTo>
                  <a:cubicBezTo>
                    <a:pt x="2328" y="584"/>
                    <a:pt x="2333" y="558"/>
                    <a:pt x="2315" y="566"/>
                  </a:cubicBezTo>
                  <a:cubicBezTo>
                    <a:pt x="2295" y="574"/>
                    <a:pt x="2318" y="592"/>
                    <a:pt x="2314" y="599"/>
                  </a:cubicBezTo>
                  <a:cubicBezTo>
                    <a:pt x="2310" y="606"/>
                    <a:pt x="2301" y="604"/>
                    <a:pt x="2293" y="610"/>
                  </a:cubicBezTo>
                  <a:cubicBezTo>
                    <a:pt x="2271" y="615"/>
                    <a:pt x="2289" y="580"/>
                    <a:pt x="2265" y="586"/>
                  </a:cubicBezTo>
                  <a:cubicBezTo>
                    <a:pt x="2240" y="594"/>
                    <a:pt x="2270" y="613"/>
                    <a:pt x="2266" y="620"/>
                  </a:cubicBezTo>
                  <a:cubicBezTo>
                    <a:pt x="2251" y="624"/>
                    <a:pt x="2247" y="630"/>
                    <a:pt x="2239" y="628"/>
                  </a:cubicBezTo>
                  <a:cubicBezTo>
                    <a:pt x="2231" y="612"/>
                    <a:pt x="2227" y="599"/>
                    <a:pt x="2215" y="606"/>
                  </a:cubicBezTo>
                  <a:cubicBezTo>
                    <a:pt x="2193" y="618"/>
                    <a:pt x="2199" y="620"/>
                    <a:pt x="2221" y="638"/>
                  </a:cubicBezTo>
                  <a:cubicBezTo>
                    <a:pt x="2217" y="649"/>
                    <a:pt x="2209" y="675"/>
                    <a:pt x="2187" y="694"/>
                  </a:cubicBezTo>
                  <a:cubicBezTo>
                    <a:pt x="2143" y="721"/>
                    <a:pt x="2049" y="760"/>
                    <a:pt x="1957" y="802"/>
                  </a:cubicBezTo>
                  <a:cubicBezTo>
                    <a:pt x="1869" y="840"/>
                    <a:pt x="1715" y="912"/>
                    <a:pt x="1659" y="930"/>
                  </a:cubicBezTo>
                  <a:cubicBezTo>
                    <a:pt x="1606" y="931"/>
                    <a:pt x="1701" y="712"/>
                    <a:pt x="1615" y="773"/>
                  </a:cubicBezTo>
                  <a:cubicBezTo>
                    <a:pt x="1628" y="622"/>
                    <a:pt x="1633" y="514"/>
                    <a:pt x="1633" y="514"/>
                  </a:cubicBezTo>
                  <a:cubicBezTo>
                    <a:pt x="1618" y="410"/>
                    <a:pt x="1488" y="464"/>
                    <a:pt x="1470" y="459"/>
                  </a:cubicBezTo>
                  <a:cubicBezTo>
                    <a:pt x="1473" y="451"/>
                    <a:pt x="1468" y="443"/>
                    <a:pt x="1489" y="410"/>
                  </a:cubicBezTo>
                  <a:cubicBezTo>
                    <a:pt x="1535" y="368"/>
                    <a:pt x="1593" y="304"/>
                    <a:pt x="1599" y="260"/>
                  </a:cubicBezTo>
                  <a:cubicBezTo>
                    <a:pt x="1605" y="216"/>
                    <a:pt x="1601" y="100"/>
                    <a:pt x="1507" y="50"/>
                  </a:cubicBezTo>
                  <a:cubicBezTo>
                    <a:pt x="1413" y="0"/>
                    <a:pt x="1289" y="72"/>
                    <a:pt x="1267" y="200"/>
                  </a:cubicBezTo>
                  <a:cubicBezTo>
                    <a:pt x="1245" y="328"/>
                    <a:pt x="1300" y="371"/>
                    <a:pt x="1261" y="394"/>
                  </a:cubicBezTo>
                  <a:cubicBezTo>
                    <a:pt x="1222" y="417"/>
                    <a:pt x="1095" y="313"/>
                    <a:pt x="1031" y="340"/>
                  </a:cubicBezTo>
                  <a:cubicBezTo>
                    <a:pt x="976" y="370"/>
                    <a:pt x="925" y="466"/>
                    <a:pt x="877" y="554"/>
                  </a:cubicBezTo>
                  <a:cubicBezTo>
                    <a:pt x="829" y="642"/>
                    <a:pt x="802" y="802"/>
                    <a:pt x="803" y="883"/>
                  </a:cubicBezTo>
                  <a:cubicBezTo>
                    <a:pt x="804" y="964"/>
                    <a:pt x="847" y="1000"/>
                    <a:pt x="846" y="1079"/>
                  </a:cubicBezTo>
                  <a:cubicBezTo>
                    <a:pt x="845" y="1158"/>
                    <a:pt x="804" y="1261"/>
                    <a:pt x="798" y="1357"/>
                  </a:cubicBezTo>
                  <a:cubicBezTo>
                    <a:pt x="785" y="1512"/>
                    <a:pt x="823" y="1536"/>
                    <a:pt x="809" y="1658"/>
                  </a:cubicBezTo>
                  <a:cubicBezTo>
                    <a:pt x="795" y="1780"/>
                    <a:pt x="749" y="1870"/>
                    <a:pt x="714" y="2088"/>
                  </a:cubicBezTo>
                  <a:cubicBezTo>
                    <a:pt x="477" y="2090"/>
                    <a:pt x="0" y="2088"/>
                    <a:pt x="0" y="2088"/>
                  </a:cubicBezTo>
                  <a:lnTo>
                    <a:pt x="4" y="2631"/>
                  </a:lnTo>
                  <a:lnTo>
                    <a:pt x="4940" y="2631"/>
                  </a:lnTo>
                  <a:lnTo>
                    <a:pt x="4944" y="2359"/>
                  </a:lnTo>
                  <a:lnTo>
                    <a:pt x="4944" y="209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3" name="Freeform 395"/>
            <p:cNvSpPr>
              <a:spLocks/>
            </p:cNvSpPr>
            <p:nvPr/>
          </p:nvSpPr>
          <p:spPr bwMode="auto">
            <a:xfrm>
              <a:off x="2855" y="2840"/>
              <a:ext cx="1418" cy="1148"/>
            </a:xfrm>
            <a:custGeom>
              <a:avLst/>
              <a:gdLst>
                <a:gd name="T0" fmla="*/ 1012 w 1418"/>
                <a:gd name="T1" fmla="*/ 977 h 1148"/>
                <a:gd name="T2" fmla="*/ 1216 w 1418"/>
                <a:gd name="T3" fmla="*/ 504 h 1148"/>
                <a:gd name="T4" fmla="*/ 1353 w 1418"/>
                <a:gd name="T5" fmla="*/ 192 h 1148"/>
                <a:gd name="T6" fmla="*/ 1395 w 1418"/>
                <a:gd name="T7" fmla="*/ 155 h 1148"/>
                <a:gd name="T8" fmla="*/ 1315 w 1418"/>
                <a:gd name="T9" fmla="*/ 150 h 1148"/>
                <a:gd name="T10" fmla="*/ 1391 w 1418"/>
                <a:gd name="T11" fmla="*/ 104 h 1148"/>
                <a:gd name="T12" fmla="*/ 1383 w 1418"/>
                <a:gd name="T13" fmla="*/ 84 h 1148"/>
                <a:gd name="T14" fmla="*/ 1303 w 1418"/>
                <a:gd name="T15" fmla="*/ 111 h 1148"/>
                <a:gd name="T16" fmla="*/ 1353 w 1418"/>
                <a:gd name="T17" fmla="*/ 35 h 1148"/>
                <a:gd name="T18" fmla="*/ 1265 w 1418"/>
                <a:gd name="T19" fmla="*/ 81 h 1148"/>
                <a:gd name="T20" fmla="*/ 1292 w 1418"/>
                <a:gd name="T21" fmla="*/ 20 h 1148"/>
                <a:gd name="T22" fmla="*/ 1192 w 1418"/>
                <a:gd name="T23" fmla="*/ 86 h 1148"/>
                <a:gd name="T24" fmla="*/ 1109 w 1418"/>
                <a:gd name="T25" fmla="*/ 16 h 1148"/>
                <a:gd name="T26" fmla="*/ 1141 w 1418"/>
                <a:gd name="T27" fmla="*/ 123 h 1148"/>
                <a:gd name="T28" fmla="*/ 1155 w 1418"/>
                <a:gd name="T29" fmla="*/ 232 h 1148"/>
                <a:gd name="T30" fmla="*/ 965 w 1418"/>
                <a:gd name="T31" fmla="*/ 651 h 1148"/>
                <a:gd name="T32" fmla="*/ 815 w 1418"/>
                <a:gd name="T33" fmla="*/ 568 h 1148"/>
                <a:gd name="T34" fmla="*/ 882 w 1418"/>
                <a:gd name="T35" fmla="*/ 342 h 1148"/>
                <a:gd name="T36" fmla="*/ 699 w 1418"/>
                <a:gd name="T37" fmla="*/ 177 h 1148"/>
                <a:gd name="T38" fmla="*/ 522 w 1418"/>
                <a:gd name="T39" fmla="*/ 372 h 1148"/>
                <a:gd name="T40" fmla="*/ 632 w 1418"/>
                <a:gd name="T41" fmla="*/ 592 h 1148"/>
                <a:gd name="T42" fmla="*/ 330 w 1418"/>
                <a:gd name="T43" fmla="*/ 502 h 1148"/>
                <a:gd name="T44" fmla="*/ 258 w 1418"/>
                <a:gd name="T45" fmla="*/ 119 h 1148"/>
                <a:gd name="T46" fmla="*/ 263 w 1418"/>
                <a:gd name="T47" fmla="*/ 36 h 1148"/>
                <a:gd name="T48" fmla="*/ 106 w 1418"/>
                <a:gd name="T49" fmla="*/ 13 h 1148"/>
                <a:gd name="T50" fmla="*/ 139 w 1418"/>
                <a:gd name="T51" fmla="*/ 81 h 1148"/>
                <a:gd name="T52" fmla="*/ 52 w 1418"/>
                <a:gd name="T53" fmla="*/ 35 h 1148"/>
                <a:gd name="T54" fmla="*/ 102 w 1418"/>
                <a:gd name="T55" fmla="*/ 111 h 1148"/>
                <a:gd name="T56" fmla="*/ 25 w 1418"/>
                <a:gd name="T57" fmla="*/ 84 h 1148"/>
                <a:gd name="T58" fmla="*/ 17 w 1418"/>
                <a:gd name="T59" fmla="*/ 104 h 1148"/>
                <a:gd name="T60" fmla="*/ 60 w 1418"/>
                <a:gd name="T61" fmla="*/ 166 h 1148"/>
                <a:gd name="T62" fmla="*/ 9 w 1418"/>
                <a:gd name="T63" fmla="*/ 173 h 1148"/>
                <a:gd name="T64" fmla="*/ 116 w 1418"/>
                <a:gd name="T65" fmla="*/ 190 h 1148"/>
                <a:gd name="T66" fmla="*/ 165 w 1418"/>
                <a:gd name="T67" fmla="*/ 415 h 1148"/>
                <a:gd name="T68" fmla="*/ 380 w 1418"/>
                <a:gd name="T69" fmla="*/ 799 h 1148"/>
                <a:gd name="T70" fmla="*/ 417 w 1418"/>
                <a:gd name="T71" fmla="*/ 953 h 1148"/>
                <a:gd name="T72" fmla="*/ 1005 w 1418"/>
                <a:gd name="T73" fmla="*/ 1148 h 11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18" h="1148">
                  <a:moveTo>
                    <a:pt x="1005" y="1148"/>
                  </a:moveTo>
                  <a:cubicBezTo>
                    <a:pt x="1017" y="1081"/>
                    <a:pt x="996" y="1041"/>
                    <a:pt x="1012" y="977"/>
                  </a:cubicBezTo>
                  <a:cubicBezTo>
                    <a:pt x="1033" y="905"/>
                    <a:pt x="1067" y="841"/>
                    <a:pt x="1102" y="764"/>
                  </a:cubicBezTo>
                  <a:cubicBezTo>
                    <a:pt x="1136" y="685"/>
                    <a:pt x="1190" y="590"/>
                    <a:pt x="1216" y="504"/>
                  </a:cubicBezTo>
                  <a:cubicBezTo>
                    <a:pt x="1231" y="430"/>
                    <a:pt x="1248" y="292"/>
                    <a:pt x="1260" y="245"/>
                  </a:cubicBezTo>
                  <a:cubicBezTo>
                    <a:pt x="1271" y="199"/>
                    <a:pt x="1328" y="200"/>
                    <a:pt x="1353" y="192"/>
                  </a:cubicBezTo>
                  <a:cubicBezTo>
                    <a:pt x="1377" y="183"/>
                    <a:pt x="1375" y="181"/>
                    <a:pt x="1398" y="174"/>
                  </a:cubicBezTo>
                  <a:cubicBezTo>
                    <a:pt x="1417" y="166"/>
                    <a:pt x="1418" y="145"/>
                    <a:pt x="1395" y="155"/>
                  </a:cubicBezTo>
                  <a:cubicBezTo>
                    <a:pt x="1387" y="154"/>
                    <a:pt x="1345" y="163"/>
                    <a:pt x="1332" y="163"/>
                  </a:cubicBezTo>
                  <a:lnTo>
                    <a:pt x="1315" y="150"/>
                  </a:lnTo>
                  <a:cubicBezTo>
                    <a:pt x="1327" y="142"/>
                    <a:pt x="1380" y="115"/>
                    <a:pt x="1391" y="104"/>
                  </a:cubicBezTo>
                  <a:cubicBezTo>
                    <a:pt x="1403" y="93"/>
                    <a:pt x="1409" y="78"/>
                    <a:pt x="1383" y="84"/>
                  </a:cubicBezTo>
                  <a:cubicBezTo>
                    <a:pt x="1383" y="84"/>
                    <a:pt x="1383" y="84"/>
                    <a:pt x="1383" y="84"/>
                  </a:cubicBezTo>
                  <a:lnTo>
                    <a:pt x="1303" y="111"/>
                  </a:lnTo>
                  <a:cubicBezTo>
                    <a:pt x="1303" y="111"/>
                    <a:pt x="1335" y="78"/>
                    <a:pt x="1368" y="46"/>
                  </a:cubicBezTo>
                  <a:cubicBezTo>
                    <a:pt x="1376" y="44"/>
                    <a:pt x="1377" y="23"/>
                    <a:pt x="1353" y="35"/>
                  </a:cubicBezTo>
                  <a:cubicBezTo>
                    <a:pt x="1353" y="35"/>
                    <a:pt x="1353" y="35"/>
                    <a:pt x="1353" y="35"/>
                  </a:cubicBezTo>
                  <a:lnTo>
                    <a:pt x="1265" y="81"/>
                  </a:lnTo>
                  <a:cubicBezTo>
                    <a:pt x="1258" y="81"/>
                    <a:pt x="1306" y="45"/>
                    <a:pt x="1311" y="35"/>
                  </a:cubicBezTo>
                  <a:cubicBezTo>
                    <a:pt x="1315" y="25"/>
                    <a:pt x="1311" y="9"/>
                    <a:pt x="1292" y="20"/>
                  </a:cubicBezTo>
                  <a:cubicBezTo>
                    <a:pt x="1282" y="22"/>
                    <a:pt x="1266" y="36"/>
                    <a:pt x="1250" y="46"/>
                  </a:cubicBezTo>
                  <a:cubicBezTo>
                    <a:pt x="1233" y="57"/>
                    <a:pt x="1218" y="87"/>
                    <a:pt x="1192" y="86"/>
                  </a:cubicBezTo>
                  <a:cubicBezTo>
                    <a:pt x="1165" y="78"/>
                    <a:pt x="1132" y="20"/>
                    <a:pt x="1132" y="20"/>
                  </a:cubicBezTo>
                  <a:cubicBezTo>
                    <a:pt x="1118" y="8"/>
                    <a:pt x="1106" y="4"/>
                    <a:pt x="1109" y="16"/>
                  </a:cubicBezTo>
                  <a:cubicBezTo>
                    <a:pt x="1120" y="38"/>
                    <a:pt x="1132" y="62"/>
                    <a:pt x="1132" y="62"/>
                  </a:cubicBezTo>
                  <a:cubicBezTo>
                    <a:pt x="1137" y="80"/>
                    <a:pt x="1136" y="104"/>
                    <a:pt x="1141" y="123"/>
                  </a:cubicBezTo>
                  <a:cubicBezTo>
                    <a:pt x="1145" y="143"/>
                    <a:pt x="1156" y="162"/>
                    <a:pt x="1158" y="180"/>
                  </a:cubicBezTo>
                  <a:cubicBezTo>
                    <a:pt x="1160" y="198"/>
                    <a:pt x="1164" y="184"/>
                    <a:pt x="1155" y="232"/>
                  </a:cubicBezTo>
                  <a:cubicBezTo>
                    <a:pt x="1145" y="280"/>
                    <a:pt x="1118" y="428"/>
                    <a:pt x="1099" y="468"/>
                  </a:cubicBezTo>
                  <a:cubicBezTo>
                    <a:pt x="1081" y="507"/>
                    <a:pt x="1006" y="618"/>
                    <a:pt x="965" y="651"/>
                  </a:cubicBezTo>
                  <a:cubicBezTo>
                    <a:pt x="925" y="683"/>
                    <a:pt x="902" y="661"/>
                    <a:pt x="855" y="665"/>
                  </a:cubicBezTo>
                  <a:cubicBezTo>
                    <a:pt x="832" y="647"/>
                    <a:pt x="795" y="598"/>
                    <a:pt x="815" y="568"/>
                  </a:cubicBezTo>
                  <a:cubicBezTo>
                    <a:pt x="850" y="543"/>
                    <a:pt x="879" y="580"/>
                    <a:pt x="890" y="542"/>
                  </a:cubicBezTo>
                  <a:cubicBezTo>
                    <a:pt x="901" y="504"/>
                    <a:pt x="895" y="396"/>
                    <a:pt x="882" y="342"/>
                  </a:cubicBezTo>
                  <a:cubicBezTo>
                    <a:pt x="873" y="269"/>
                    <a:pt x="840" y="240"/>
                    <a:pt x="809" y="220"/>
                  </a:cubicBezTo>
                  <a:cubicBezTo>
                    <a:pt x="778" y="200"/>
                    <a:pt x="748" y="177"/>
                    <a:pt x="699" y="177"/>
                  </a:cubicBezTo>
                  <a:cubicBezTo>
                    <a:pt x="650" y="177"/>
                    <a:pt x="618" y="194"/>
                    <a:pt x="589" y="226"/>
                  </a:cubicBezTo>
                  <a:cubicBezTo>
                    <a:pt x="542" y="246"/>
                    <a:pt x="532" y="296"/>
                    <a:pt x="522" y="372"/>
                  </a:cubicBezTo>
                  <a:cubicBezTo>
                    <a:pt x="511" y="447"/>
                    <a:pt x="521" y="555"/>
                    <a:pt x="543" y="574"/>
                  </a:cubicBezTo>
                  <a:cubicBezTo>
                    <a:pt x="565" y="593"/>
                    <a:pt x="606" y="563"/>
                    <a:pt x="632" y="592"/>
                  </a:cubicBezTo>
                  <a:cubicBezTo>
                    <a:pt x="659" y="621"/>
                    <a:pt x="668" y="667"/>
                    <a:pt x="605" y="669"/>
                  </a:cubicBezTo>
                  <a:cubicBezTo>
                    <a:pt x="556" y="658"/>
                    <a:pt x="389" y="580"/>
                    <a:pt x="330" y="502"/>
                  </a:cubicBezTo>
                  <a:cubicBezTo>
                    <a:pt x="315" y="417"/>
                    <a:pt x="250" y="201"/>
                    <a:pt x="250" y="201"/>
                  </a:cubicBezTo>
                  <a:cubicBezTo>
                    <a:pt x="238" y="137"/>
                    <a:pt x="250" y="148"/>
                    <a:pt x="258" y="119"/>
                  </a:cubicBezTo>
                  <a:cubicBezTo>
                    <a:pt x="265" y="90"/>
                    <a:pt x="276" y="73"/>
                    <a:pt x="296" y="28"/>
                  </a:cubicBezTo>
                  <a:cubicBezTo>
                    <a:pt x="308" y="16"/>
                    <a:pt x="279" y="17"/>
                    <a:pt x="263" y="36"/>
                  </a:cubicBezTo>
                  <a:cubicBezTo>
                    <a:pt x="249" y="46"/>
                    <a:pt x="241" y="91"/>
                    <a:pt x="215" y="87"/>
                  </a:cubicBezTo>
                  <a:cubicBezTo>
                    <a:pt x="215" y="87"/>
                    <a:pt x="160" y="50"/>
                    <a:pt x="106" y="13"/>
                  </a:cubicBezTo>
                  <a:cubicBezTo>
                    <a:pt x="91" y="0"/>
                    <a:pt x="81" y="13"/>
                    <a:pt x="94" y="23"/>
                  </a:cubicBezTo>
                  <a:cubicBezTo>
                    <a:pt x="116" y="52"/>
                    <a:pt x="139" y="81"/>
                    <a:pt x="139" y="81"/>
                  </a:cubicBezTo>
                  <a:cubicBezTo>
                    <a:pt x="125" y="73"/>
                    <a:pt x="69" y="41"/>
                    <a:pt x="52" y="35"/>
                  </a:cubicBezTo>
                  <a:cubicBezTo>
                    <a:pt x="36" y="22"/>
                    <a:pt x="25" y="38"/>
                    <a:pt x="41" y="46"/>
                  </a:cubicBezTo>
                  <a:cubicBezTo>
                    <a:pt x="71" y="78"/>
                    <a:pt x="102" y="111"/>
                    <a:pt x="102" y="111"/>
                  </a:cubicBezTo>
                  <a:cubicBezTo>
                    <a:pt x="89" y="107"/>
                    <a:pt x="39" y="86"/>
                    <a:pt x="25" y="84"/>
                  </a:cubicBezTo>
                  <a:cubicBezTo>
                    <a:pt x="0" y="77"/>
                    <a:pt x="0" y="97"/>
                    <a:pt x="17" y="104"/>
                  </a:cubicBezTo>
                  <a:cubicBezTo>
                    <a:pt x="17" y="104"/>
                    <a:pt x="5" y="97"/>
                    <a:pt x="17" y="104"/>
                  </a:cubicBezTo>
                  <a:lnTo>
                    <a:pt x="90" y="145"/>
                  </a:lnTo>
                  <a:cubicBezTo>
                    <a:pt x="97" y="155"/>
                    <a:pt x="73" y="164"/>
                    <a:pt x="60" y="166"/>
                  </a:cubicBezTo>
                  <a:cubicBezTo>
                    <a:pt x="46" y="167"/>
                    <a:pt x="20" y="154"/>
                    <a:pt x="12" y="155"/>
                  </a:cubicBezTo>
                  <a:cubicBezTo>
                    <a:pt x="3" y="157"/>
                    <a:pt x="0" y="167"/>
                    <a:pt x="9" y="173"/>
                  </a:cubicBezTo>
                  <a:cubicBezTo>
                    <a:pt x="17" y="179"/>
                    <a:pt x="45" y="187"/>
                    <a:pt x="63" y="190"/>
                  </a:cubicBezTo>
                  <a:cubicBezTo>
                    <a:pt x="81" y="192"/>
                    <a:pt x="102" y="183"/>
                    <a:pt x="116" y="190"/>
                  </a:cubicBezTo>
                  <a:cubicBezTo>
                    <a:pt x="131" y="198"/>
                    <a:pt x="143" y="195"/>
                    <a:pt x="151" y="232"/>
                  </a:cubicBezTo>
                  <a:cubicBezTo>
                    <a:pt x="159" y="270"/>
                    <a:pt x="155" y="355"/>
                    <a:pt x="165" y="415"/>
                  </a:cubicBezTo>
                  <a:cubicBezTo>
                    <a:pt x="176" y="476"/>
                    <a:pt x="176" y="529"/>
                    <a:pt x="212" y="593"/>
                  </a:cubicBezTo>
                  <a:cubicBezTo>
                    <a:pt x="247" y="657"/>
                    <a:pt x="340" y="754"/>
                    <a:pt x="380" y="799"/>
                  </a:cubicBezTo>
                  <a:cubicBezTo>
                    <a:pt x="428" y="845"/>
                    <a:pt x="444" y="852"/>
                    <a:pt x="448" y="868"/>
                  </a:cubicBezTo>
                  <a:cubicBezTo>
                    <a:pt x="453" y="884"/>
                    <a:pt x="438" y="916"/>
                    <a:pt x="417" y="953"/>
                  </a:cubicBezTo>
                  <a:cubicBezTo>
                    <a:pt x="395" y="989"/>
                    <a:pt x="346" y="1112"/>
                    <a:pt x="444" y="1148"/>
                  </a:cubicBezTo>
                  <a:cubicBezTo>
                    <a:pt x="444" y="1148"/>
                    <a:pt x="1005" y="1148"/>
                    <a:pt x="1005" y="1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397"/>
            <p:cNvSpPr>
              <a:spLocks/>
            </p:cNvSpPr>
            <p:nvPr/>
          </p:nvSpPr>
          <p:spPr bwMode="auto">
            <a:xfrm>
              <a:off x="469" y="2602"/>
              <a:ext cx="1501" cy="1388"/>
            </a:xfrm>
            <a:custGeom>
              <a:avLst/>
              <a:gdLst>
                <a:gd name="T0" fmla="*/ 1151 w 1501"/>
                <a:gd name="T1" fmla="*/ 1385 h 1388"/>
                <a:gd name="T2" fmla="*/ 1271 w 1501"/>
                <a:gd name="T3" fmla="*/ 934 h 1388"/>
                <a:gd name="T4" fmla="*/ 1335 w 1501"/>
                <a:gd name="T5" fmla="*/ 269 h 1388"/>
                <a:gd name="T6" fmla="*/ 1393 w 1501"/>
                <a:gd name="T7" fmla="*/ 216 h 1388"/>
                <a:gd name="T8" fmla="*/ 1475 w 1501"/>
                <a:gd name="T9" fmla="*/ 162 h 1388"/>
                <a:gd name="T10" fmla="*/ 1397 w 1501"/>
                <a:gd name="T11" fmla="*/ 183 h 1388"/>
                <a:gd name="T12" fmla="*/ 1376 w 1501"/>
                <a:gd name="T13" fmla="*/ 134 h 1388"/>
                <a:gd name="T14" fmla="*/ 1372 w 1501"/>
                <a:gd name="T15" fmla="*/ 97 h 1388"/>
                <a:gd name="T16" fmla="*/ 1391 w 1501"/>
                <a:gd name="T17" fmla="*/ 30 h 1388"/>
                <a:gd name="T18" fmla="*/ 1253 w 1501"/>
                <a:gd name="T19" fmla="*/ 148 h 1388"/>
                <a:gd name="T20" fmla="*/ 1167 w 1501"/>
                <a:gd name="T21" fmla="*/ 93 h 1388"/>
                <a:gd name="T22" fmla="*/ 1225 w 1501"/>
                <a:gd name="T23" fmla="*/ 257 h 1388"/>
                <a:gd name="T24" fmla="*/ 1229 w 1501"/>
                <a:gd name="T25" fmla="*/ 290 h 1388"/>
                <a:gd name="T26" fmla="*/ 1069 w 1501"/>
                <a:gd name="T27" fmla="*/ 866 h 1388"/>
                <a:gd name="T28" fmla="*/ 891 w 1501"/>
                <a:gd name="T29" fmla="*/ 780 h 1388"/>
                <a:gd name="T30" fmla="*/ 933 w 1501"/>
                <a:gd name="T31" fmla="*/ 602 h 1388"/>
                <a:gd name="T32" fmla="*/ 753 w 1501"/>
                <a:gd name="T33" fmla="*/ 372 h 1388"/>
                <a:gd name="T34" fmla="*/ 595 w 1501"/>
                <a:gd name="T35" fmla="*/ 626 h 1388"/>
                <a:gd name="T36" fmla="*/ 645 w 1501"/>
                <a:gd name="T37" fmla="*/ 768 h 1388"/>
                <a:gd name="T38" fmla="*/ 681 w 1501"/>
                <a:gd name="T39" fmla="*/ 904 h 1388"/>
                <a:gd name="T40" fmla="*/ 396 w 1501"/>
                <a:gd name="T41" fmla="*/ 800 h 1388"/>
                <a:gd name="T42" fmla="*/ 269 w 1501"/>
                <a:gd name="T43" fmla="*/ 306 h 1388"/>
                <a:gd name="T44" fmla="*/ 310 w 1501"/>
                <a:gd name="T45" fmla="*/ 150 h 1388"/>
                <a:gd name="T46" fmla="*/ 253 w 1501"/>
                <a:gd name="T47" fmla="*/ 184 h 1388"/>
                <a:gd name="T48" fmla="*/ 108 w 1501"/>
                <a:gd name="T49" fmla="*/ 117 h 1388"/>
                <a:gd name="T50" fmla="*/ 145 w 1501"/>
                <a:gd name="T51" fmla="*/ 195 h 1388"/>
                <a:gd name="T52" fmla="*/ 105 w 1501"/>
                <a:gd name="T53" fmla="*/ 190 h 1388"/>
                <a:gd name="T54" fmla="*/ 104 w 1501"/>
                <a:gd name="T55" fmla="*/ 224 h 1388"/>
                <a:gd name="T56" fmla="*/ 92 w 1501"/>
                <a:gd name="T57" fmla="*/ 277 h 1388"/>
                <a:gd name="T58" fmla="*/ 19 w 1501"/>
                <a:gd name="T59" fmla="*/ 258 h 1388"/>
                <a:gd name="T60" fmla="*/ 100 w 1501"/>
                <a:gd name="T61" fmla="*/ 310 h 1388"/>
                <a:gd name="T62" fmla="*/ 249 w 1501"/>
                <a:gd name="T63" fmla="*/ 812 h 1388"/>
                <a:gd name="T64" fmla="*/ 482 w 1501"/>
                <a:gd name="T65" fmla="*/ 1213 h 1388"/>
                <a:gd name="T66" fmla="*/ 1149 w 1501"/>
                <a:gd name="T67" fmla="*/ 1388 h 13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01" h="1388">
                  <a:moveTo>
                    <a:pt x="1149" y="1388"/>
                  </a:moveTo>
                  <a:lnTo>
                    <a:pt x="1151" y="1385"/>
                  </a:lnTo>
                  <a:cubicBezTo>
                    <a:pt x="1151" y="1339"/>
                    <a:pt x="1131" y="1189"/>
                    <a:pt x="1151" y="1114"/>
                  </a:cubicBezTo>
                  <a:cubicBezTo>
                    <a:pt x="1171" y="1039"/>
                    <a:pt x="1227" y="1010"/>
                    <a:pt x="1271" y="934"/>
                  </a:cubicBezTo>
                  <a:cubicBezTo>
                    <a:pt x="1315" y="858"/>
                    <a:pt x="1324" y="798"/>
                    <a:pt x="1333" y="688"/>
                  </a:cubicBezTo>
                  <a:cubicBezTo>
                    <a:pt x="1342" y="578"/>
                    <a:pt x="1327" y="361"/>
                    <a:pt x="1335" y="269"/>
                  </a:cubicBezTo>
                  <a:lnTo>
                    <a:pt x="1393" y="216"/>
                  </a:lnTo>
                  <a:cubicBezTo>
                    <a:pt x="1407" y="210"/>
                    <a:pt x="1461" y="192"/>
                    <a:pt x="1475" y="183"/>
                  </a:cubicBezTo>
                  <a:cubicBezTo>
                    <a:pt x="1489" y="174"/>
                    <a:pt x="1501" y="158"/>
                    <a:pt x="1475" y="162"/>
                  </a:cubicBezTo>
                  <a:cubicBezTo>
                    <a:pt x="1436" y="172"/>
                    <a:pt x="1397" y="183"/>
                    <a:pt x="1397" y="183"/>
                  </a:cubicBezTo>
                  <a:cubicBezTo>
                    <a:pt x="1398" y="176"/>
                    <a:pt x="1413" y="154"/>
                    <a:pt x="1405" y="138"/>
                  </a:cubicBezTo>
                  <a:cubicBezTo>
                    <a:pt x="1397" y="122"/>
                    <a:pt x="1381" y="135"/>
                    <a:pt x="1376" y="134"/>
                  </a:cubicBezTo>
                  <a:cubicBezTo>
                    <a:pt x="1375" y="128"/>
                    <a:pt x="1381" y="106"/>
                    <a:pt x="1372" y="97"/>
                  </a:cubicBezTo>
                  <a:cubicBezTo>
                    <a:pt x="1363" y="88"/>
                    <a:pt x="1332" y="120"/>
                    <a:pt x="1335" y="109"/>
                  </a:cubicBezTo>
                  <a:cubicBezTo>
                    <a:pt x="1335" y="109"/>
                    <a:pt x="1363" y="69"/>
                    <a:pt x="1391" y="30"/>
                  </a:cubicBezTo>
                  <a:cubicBezTo>
                    <a:pt x="1395" y="28"/>
                    <a:pt x="1395" y="0"/>
                    <a:pt x="1372" y="23"/>
                  </a:cubicBezTo>
                  <a:cubicBezTo>
                    <a:pt x="1312" y="85"/>
                    <a:pt x="1253" y="148"/>
                    <a:pt x="1253" y="148"/>
                  </a:cubicBezTo>
                  <a:cubicBezTo>
                    <a:pt x="1226" y="161"/>
                    <a:pt x="1225" y="111"/>
                    <a:pt x="1211" y="102"/>
                  </a:cubicBezTo>
                  <a:cubicBezTo>
                    <a:pt x="1198" y="93"/>
                    <a:pt x="1164" y="76"/>
                    <a:pt x="1167" y="93"/>
                  </a:cubicBezTo>
                  <a:cubicBezTo>
                    <a:pt x="1171" y="115"/>
                    <a:pt x="1211" y="179"/>
                    <a:pt x="1221" y="206"/>
                  </a:cubicBezTo>
                  <a:cubicBezTo>
                    <a:pt x="1231" y="233"/>
                    <a:pt x="1224" y="243"/>
                    <a:pt x="1225" y="257"/>
                  </a:cubicBezTo>
                  <a:cubicBezTo>
                    <a:pt x="1225" y="266"/>
                    <a:pt x="1228" y="285"/>
                    <a:pt x="1229" y="290"/>
                  </a:cubicBezTo>
                  <a:lnTo>
                    <a:pt x="1184" y="702"/>
                  </a:lnTo>
                  <a:cubicBezTo>
                    <a:pt x="1157" y="798"/>
                    <a:pt x="1112" y="840"/>
                    <a:pt x="1069" y="866"/>
                  </a:cubicBezTo>
                  <a:cubicBezTo>
                    <a:pt x="1026" y="892"/>
                    <a:pt x="947" y="866"/>
                    <a:pt x="927" y="860"/>
                  </a:cubicBezTo>
                  <a:cubicBezTo>
                    <a:pt x="907" y="854"/>
                    <a:pt x="894" y="831"/>
                    <a:pt x="891" y="780"/>
                  </a:cubicBezTo>
                  <a:cubicBezTo>
                    <a:pt x="891" y="742"/>
                    <a:pt x="905" y="684"/>
                    <a:pt x="909" y="648"/>
                  </a:cubicBezTo>
                  <a:cubicBezTo>
                    <a:pt x="916" y="618"/>
                    <a:pt x="931" y="608"/>
                    <a:pt x="933" y="602"/>
                  </a:cubicBezTo>
                  <a:cubicBezTo>
                    <a:pt x="935" y="596"/>
                    <a:pt x="943" y="554"/>
                    <a:pt x="915" y="566"/>
                  </a:cubicBezTo>
                  <a:cubicBezTo>
                    <a:pt x="903" y="468"/>
                    <a:pt x="885" y="370"/>
                    <a:pt x="753" y="372"/>
                  </a:cubicBezTo>
                  <a:cubicBezTo>
                    <a:pt x="621" y="374"/>
                    <a:pt x="587" y="490"/>
                    <a:pt x="611" y="602"/>
                  </a:cubicBezTo>
                  <a:cubicBezTo>
                    <a:pt x="606" y="618"/>
                    <a:pt x="595" y="607"/>
                    <a:pt x="595" y="626"/>
                  </a:cubicBezTo>
                  <a:cubicBezTo>
                    <a:pt x="594" y="652"/>
                    <a:pt x="618" y="652"/>
                    <a:pt x="621" y="680"/>
                  </a:cubicBezTo>
                  <a:cubicBezTo>
                    <a:pt x="624" y="708"/>
                    <a:pt x="629" y="738"/>
                    <a:pt x="645" y="768"/>
                  </a:cubicBezTo>
                  <a:cubicBezTo>
                    <a:pt x="661" y="798"/>
                    <a:pt x="681" y="798"/>
                    <a:pt x="687" y="821"/>
                  </a:cubicBezTo>
                  <a:cubicBezTo>
                    <a:pt x="693" y="844"/>
                    <a:pt x="708" y="884"/>
                    <a:pt x="681" y="904"/>
                  </a:cubicBezTo>
                  <a:cubicBezTo>
                    <a:pt x="654" y="924"/>
                    <a:pt x="575" y="957"/>
                    <a:pt x="527" y="940"/>
                  </a:cubicBezTo>
                  <a:cubicBezTo>
                    <a:pt x="479" y="928"/>
                    <a:pt x="428" y="862"/>
                    <a:pt x="396" y="800"/>
                  </a:cubicBezTo>
                  <a:lnTo>
                    <a:pt x="337" y="568"/>
                  </a:lnTo>
                  <a:lnTo>
                    <a:pt x="269" y="306"/>
                  </a:lnTo>
                  <a:cubicBezTo>
                    <a:pt x="260" y="248"/>
                    <a:pt x="274" y="246"/>
                    <a:pt x="281" y="220"/>
                  </a:cubicBezTo>
                  <a:lnTo>
                    <a:pt x="310" y="150"/>
                  </a:lnTo>
                  <a:cubicBezTo>
                    <a:pt x="311" y="138"/>
                    <a:pt x="295" y="140"/>
                    <a:pt x="285" y="146"/>
                  </a:cubicBezTo>
                  <a:cubicBezTo>
                    <a:pt x="275" y="152"/>
                    <a:pt x="265" y="174"/>
                    <a:pt x="253" y="184"/>
                  </a:cubicBezTo>
                  <a:cubicBezTo>
                    <a:pt x="241" y="194"/>
                    <a:pt x="239" y="219"/>
                    <a:pt x="215" y="208"/>
                  </a:cubicBezTo>
                  <a:cubicBezTo>
                    <a:pt x="215" y="208"/>
                    <a:pt x="161" y="162"/>
                    <a:pt x="108" y="117"/>
                  </a:cubicBezTo>
                  <a:cubicBezTo>
                    <a:pt x="87" y="98"/>
                    <a:pt x="71" y="114"/>
                    <a:pt x="88" y="130"/>
                  </a:cubicBezTo>
                  <a:cubicBezTo>
                    <a:pt x="116" y="162"/>
                    <a:pt x="145" y="195"/>
                    <a:pt x="145" y="195"/>
                  </a:cubicBezTo>
                  <a:cubicBezTo>
                    <a:pt x="138" y="194"/>
                    <a:pt x="112" y="185"/>
                    <a:pt x="105" y="190"/>
                  </a:cubicBezTo>
                  <a:cubicBezTo>
                    <a:pt x="98" y="195"/>
                    <a:pt x="104" y="218"/>
                    <a:pt x="104" y="224"/>
                  </a:cubicBezTo>
                  <a:cubicBezTo>
                    <a:pt x="99" y="226"/>
                    <a:pt x="75" y="229"/>
                    <a:pt x="73" y="238"/>
                  </a:cubicBezTo>
                  <a:cubicBezTo>
                    <a:pt x="71" y="247"/>
                    <a:pt x="89" y="271"/>
                    <a:pt x="92" y="277"/>
                  </a:cubicBezTo>
                  <a:cubicBezTo>
                    <a:pt x="92" y="277"/>
                    <a:pt x="55" y="267"/>
                    <a:pt x="19" y="258"/>
                  </a:cubicBezTo>
                  <a:cubicBezTo>
                    <a:pt x="6" y="258"/>
                    <a:pt x="0" y="268"/>
                    <a:pt x="14" y="277"/>
                  </a:cubicBezTo>
                  <a:cubicBezTo>
                    <a:pt x="28" y="286"/>
                    <a:pt x="74" y="298"/>
                    <a:pt x="100" y="310"/>
                  </a:cubicBezTo>
                  <a:cubicBezTo>
                    <a:pt x="129" y="336"/>
                    <a:pt x="162" y="350"/>
                    <a:pt x="187" y="434"/>
                  </a:cubicBezTo>
                  <a:cubicBezTo>
                    <a:pt x="212" y="518"/>
                    <a:pt x="221" y="707"/>
                    <a:pt x="249" y="812"/>
                  </a:cubicBezTo>
                  <a:cubicBezTo>
                    <a:pt x="277" y="917"/>
                    <a:pt x="307" y="1006"/>
                    <a:pt x="355" y="1067"/>
                  </a:cubicBezTo>
                  <a:cubicBezTo>
                    <a:pt x="403" y="1128"/>
                    <a:pt x="461" y="1170"/>
                    <a:pt x="482" y="1213"/>
                  </a:cubicBezTo>
                  <a:cubicBezTo>
                    <a:pt x="503" y="1256"/>
                    <a:pt x="495" y="1310"/>
                    <a:pt x="501" y="1386"/>
                  </a:cubicBezTo>
                  <a:cubicBezTo>
                    <a:pt x="825" y="1387"/>
                    <a:pt x="1149" y="1388"/>
                    <a:pt x="1149" y="13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394"/>
            <p:cNvSpPr>
              <a:spLocks/>
            </p:cNvSpPr>
            <p:nvPr/>
          </p:nvSpPr>
          <p:spPr bwMode="auto">
            <a:xfrm flipH="1">
              <a:off x="3887" y="2894"/>
              <a:ext cx="1440" cy="1094"/>
            </a:xfrm>
            <a:custGeom>
              <a:avLst/>
              <a:gdLst>
                <a:gd name="T0" fmla="*/ 1032 w 1440"/>
                <a:gd name="T1" fmla="*/ 816 h 1094"/>
                <a:gd name="T2" fmla="*/ 1240 w 1440"/>
                <a:gd name="T3" fmla="*/ 292 h 1094"/>
                <a:gd name="T4" fmla="*/ 1410 w 1440"/>
                <a:gd name="T5" fmla="*/ 214 h 1094"/>
                <a:gd name="T6" fmla="*/ 1340 w 1440"/>
                <a:gd name="T7" fmla="*/ 191 h 1094"/>
                <a:gd name="T8" fmla="*/ 1423 w 1440"/>
                <a:gd name="T9" fmla="*/ 130 h 1094"/>
                <a:gd name="T10" fmla="*/ 1333 w 1440"/>
                <a:gd name="T11" fmla="*/ 142 h 1094"/>
                <a:gd name="T12" fmla="*/ 1396 w 1440"/>
                <a:gd name="T13" fmla="*/ 72 h 1094"/>
                <a:gd name="T14" fmla="*/ 1363 w 1440"/>
                <a:gd name="T15" fmla="*/ 53 h 1094"/>
                <a:gd name="T16" fmla="*/ 1288 w 1440"/>
                <a:gd name="T17" fmla="*/ 78 h 1094"/>
                <a:gd name="T18" fmla="*/ 1194 w 1440"/>
                <a:gd name="T19" fmla="*/ 42 h 1094"/>
                <a:gd name="T20" fmla="*/ 1172 w 1440"/>
                <a:gd name="T21" fmla="*/ 90 h 1094"/>
                <a:gd name="T22" fmla="*/ 1080 w 1440"/>
                <a:gd name="T23" fmla="*/ 402 h 1094"/>
                <a:gd name="T24" fmla="*/ 898 w 1440"/>
                <a:gd name="T25" fmla="*/ 640 h 1094"/>
                <a:gd name="T26" fmla="*/ 948 w 1440"/>
                <a:gd name="T27" fmla="*/ 500 h 1094"/>
                <a:gd name="T28" fmla="*/ 1012 w 1440"/>
                <a:gd name="T29" fmla="*/ 316 h 1094"/>
                <a:gd name="T30" fmla="*/ 919 w 1440"/>
                <a:gd name="T31" fmla="*/ 209 h 1094"/>
                <a:gd name="T32" fmla="*/ 692 w 1440"/>
                <a:gd name="T33" fmla="*/ 214 h 1094"/>
                <a:gd name="T34" fmla="*/ 630 w 1440"/>
                <a:gd name="T35" fmla="*/ 382 h 1094"/>
                <a:gd name="T36" fmla="*/ 656 w 1440"/>
                <a:gd name="T37" fmla="*/ 494 h 1094"/>
                <a:gd name="T38" fmla="*/ 686 w 1440"/>
                <a:gd name="T39" fmla="*/ 615 h 1094"/>
                <a:gd name="T40" fmla="*/ 502 w 1440"/>
                <a:gd name="T41" fmla="*/ 602 h 1094"/>
                <a:gd name="T42" fmla="*/ 298 w 1440"/>
                <a:gd name="T43" fmla="*/ 250 h 1094"/>
                <a:gd name="T44" fmla="*/ 313 w 1440"/>
                <a:gd name="T45" fmla="*/ 117 h 1094"/>
                <a:gd name="T46" fmla="*/ 305 w 1440"/>
                <a:gd name="T47" fmla="*/ 35 h 1094"/>
                <a:gd name="T48" fmla="*/ 206 w 1440"/>
                <a:gd name="T49" fmla="*/ 72 h 1094"/>
                <a:gd name="T50" fmla="*/ 112 w 1440"/>
                <a:gd name="T51" fmla="*/ 42 h 1094"/>
                <a:gd name="T52" fmla="*/ 174 w 1440"/>
                <a:gd name="T53" fmla="*/ 95 h 1094"/>
                <a:gd name="T54" fmla="*/ 57 w 1440"/>
                <a:gd name="T55" fmla="*/ 76 h 1094"/>
                <a:gd name="T56" fmla="*/ 140 w 1440"/>
                <a:gd name="T57" fmla="*/ 113 h 1094"/>
                <a:gd name="T58" fmla="*/ 42 w 1440"/>
                <a:gd name="T59" fmla="*/ 117 h 1094"/>
                <a:gd name="T60" fmla="*/ 132 w 1440"/>
                <a:gd name="T61" fmla="*/ 149 h 1094"/>
                <a:gd name="T62" fmla="*/ 38 w 1440"/>
                <a:gd name="T63" fmla="*/ 164 h 1094"/>
                <a:gd name="T64" fmla="*/ 219 w 1440"/>
                <a:gd name="T65" fmla="*/ 262 h 1094"/>
                <a:gd name="T66" fmla="*/ 517 w 1440"/>
                <a:gd name="T67" fmla="*/ 842 h 1094"/>
                <a:gd name="T68" fmla="*/ 1026 w 1440"/>
                <a:gd name="T69" fmla="*/ 1094 h 10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40" h="1094">
                  <a:moveTo>
                    <a:pt x="1026" y="1094"/>
                  </a:moveTo>
                  <a:cubicBezTo>
                    <a:pt x="1020" y="994"/>
                    <a:pt x="1010" y="905"/>
                    <a:pt x="1032" y="816"/>
                  </a:cubicBezTo>
                  <a:cubicBezTo>
                    <a:pt x="1054" y="727"/>
                    <a:pt x="1121" y="649"/>
                    <a:pt x="1156" y="562"/>
                  </a:cubicBezTo>
                  <a:cubicBezTo>
                    <a:pt x="1190" y="470"/>
                    <a:pt x="1214" y="348"/>
                    <a:pt x="1240" y="292"/>
                  </a:cubicBezTo>
                  <a:cubicBezTo>
                    <a:pt x="1266" y="236"/>
                    <a:pt x="1282" y="239"/>
                    <a:pt x="1310" y="226"/>
                  </a:cubicBezTo>
                  <a:cubicBezTo>
                    <a:pt x="1339" y="218"/>
                    <a:pt x="1395" y="220"/>
                    <a:pt x="1410" y="214"/>
                  </a:cubicBezTo>
                  <a:cubicBezTo>
                    <a:pt x="1425" y="208"/>
                    <a:pt x="1434" y="192"/>
                    <a:pt x="1402" y="192"/>
                  </a:cubicBezTo>
                  <a:cubicBezTo>
                    <a:pt x="1370" y="192"/>
                    <a:pt x="1336" y="198"/>
                    <a:pt x="1340" y="191"/>
                  </a:cubicBezTo>
                  <a:lnTo>
                    <a:pt x="1426" y="149"/>
                  </a:lnTo>
                  <a:cubicBezTo>
                    <a:pt x="1440" y="139"/>
                    <a:pt x="1438" y="131"/>
                    <a:pt x="1423" y="130"/>
                  </a:cubicBezTo>
                  <a:lnTo>
                    <a:pt x="1333" y="142"/>
                  </a:lnTo>
                  <a:lnTo>
                    <a:pt x="1412" y="94"/>
                  </a:lnTo>
                  <a:cubicBezTo>
                    <a:pt x="1422" y="82"/>
                    <a:pt x="1416" y="69"/>
                    <a:pt x="1396" y="72"/>
                  </a:cubicBezTo>
                  <a:cubicBezTo>
                    <a:pt x="1376" y="75"/>
                    <a:pt x="1299" y="115"/>
                    <a:pt x="1294" y="112"/>
                  </a:cubicBezTo>
                  <a:cubicBezTo>
                    <a:pt x="1294" y="112"/>
                    <a:pt x="1363" y="53"/>
                    <a:pt x="1363" y="53"/>
                  </a:cubicBezTo>
                  <a:cubicBezTo>
                    <a:pt x="1363" y="53"/>
                    <a:pt x="1386" y="14"/>
                    <a:pt x="1340" y="42"/>
                  </a:cubicBezTo>
                  <a:cubicBezTo>
                    <a:pt x="1294" y="70"/>
                    <a:pt x="1324" y="54"/>
                    <a:pt x="1288" y="78"/>
                  </a:cubicBezTo>
                  <a:cubicBezTo>
                    <a:pt x="1252" y="102"/>
                    <a:pt x="1242" y="112"/>
                    <a:pt x="1222" y="104"/>
                  </a:cubicBezTo>
                  <a:cubicBezTo>
                    <a:pt x="1202" y="96"/>
                    <a:pt x="1206" y="74"/>
                    <a:pt x="1194" y="42"/>
                  </a:cubicBezTo>
                  <a:cubicBezTo>
                    <a:pt x="1182" y="10"/>
                    <a:pt x="1154" y="5"/>
                    <a:pt x="1150" y="10"/>
                  </a:cubicBezTo>
                  <a:cubicBezTo>
                    <a:pt x="1146" y="18"/>
                    <a:pt x="1170" y="58"/>
                    <a:pt x="1172" y="90"/>
                  </a:cubicBezTo>
                  <a:cubicBezTo>
                    <a:pt x="1174" y="122"/>
                    <a:pt x="1175" y="150"/>
                    <a:pt x="1160" y="202"/>
                  </a:cubicBezTo>
                  <a:cubicBezTo>
                    <a:pt x="1146" y="257"/>
                    <a:pt x="1110" y="342"/>
                    <a:pt x="1080" y="402"/>
                  </a:cubicBezTo>
                  <a:cubicBezTo>
                    <a:pt x="1047" y="473"/>
                    <a:pt x="990" y="588"/>
                    <a:pt x="960" y="628"/>
                  </a:cubicBezTo>
                  <a:cubicBezTo>
                    <a:pt x="930" y="668"/>
                    <a:pt x="907" y="650"/>
                    <a:pt x="898" y="640"/>
                  </a:cubicBezTo>
                  <a:cubicBezTo>
                    <a:pt x="889" y="632"/>
                    <a:pt x="898" y="605"/>
                    <a:pt x="906" y="582"/>
                  </a:cubicBezTo>
                  <a:cubicBezTo>
                    <a:pt x="932" y="574"/>
                    <a:pt x="937" y="537"/>
                    <a:pt x="948" y="500"/>
                  </a:cubicBezTo>
                  <a:cubicBezTo>
                    <a:pt x="959" y="464"/>
                    <a:pt x="968" y="410"/>
                    <a:pt x="970" y="364"/>
                  </a:cubicBezTo>
                  <a:cubicBezTo>
                    <a:pt x="972" y="318"/>
                    <a:pt x="1011" y="327"/>
                    <a:pt x="1012" y="316"/>
                  </a:cubicBezTo>
                  <a:cubicBezTo>
                    <a:pt x="1013" y="305"/>
                    <a:pt x="990" y="316"/>
                    <a:pt x="974" y="298"/>
                  </a:cubicBezTo>
                  <a:cubicBezTo>
                    <a:pt x="958" y="280"/>
                    <a:pt x="946" y="229"/>
                    <a:pt x="919" y="209"/>
                  </a:cubicBezTo>
                  <a:cubicBezTo>
                    <a:pt x="892" y="189"/>
                    <a:pt x="847" y="178"/>
                    <a:pt x="810" y="179"/>
                  </a:cubicBezTo>
                  <a:cubicBezTo>
                    <a:pt x="773" y="180"/>
                    <a:pt x="726" y="204"/>
                    <a:pt x="692" y="214"/>
                  </a:cubicBezTo>
                  <a:cubicBezTo>
                    <a:pt x="658" y="224"/>
                    <a:pt x="616" y="250"/>
                    <a:pt x="614" y="312"/>
                  </a:cubicBezTo>
                  <a:cubicBezTo>
                    <a:pt x="612" y="374"/>
                    <a:pt x="627" y="364"/>
                    <a:pt x="630" y="382"/>
                  </a:cubicBezTo>
                  <a:cubicBezTo>
                    <a:pt x="633" y="402"/>
                    <a:pt x="630" y="416"/>
                    <a:pt x="634" y="435"/>
                  </a:cubicBezTo>
                  <a:cubicBezTo>
                    <a:pt x="637" y="451"/>
                    <a:pt x="630" y="462"/>
                    <a:pt x="656" y="494"/>
                  </a:cubicBezTo>
                  <a:cubicBezTo>
                    <a:pt x="682" y="526"/>
                    <a:pt x="673" y="501"/>
                    <a:pt x="680" y="524"/>
                  </a:cubicBezTo>
                  <a:cubicBezTo>
                    <a:pt x="680" y="524"/>
                    <a:pt x="683" y="569"/>
                    <a:pt x="686" y="615"/>
                  </a:cubicBezTo>
                  <a:cubicBezTo>
                    <a:pt x="678" y="644"/>
                    <a:pt x="631" y="644"/>
                    <a:pt x="600" y="642"/>
                  </a:cubicBezTo>
                  <a:cubicBezTo>
                    <a:pt x="574" y="642"/>
                    <a:pt x="536" y="628"/>
                    <a:pt x="502" y="602"/>
                  </a:cubicBezTo>
                  <a:cubicBezTo>
                    <a:pt x="469" y="575"/>
                    <a:pt x="430" y="555"/>
                    <a:pt x="396" y="492"/>
                  </a:cubicBezTo>
                  <a:cubicBezTo>
                    <a:pt x="362" y="429"/>
                    <a:pt x="313" y="310"/>
                    <a:pt x="298" y="250"/>
                  </a:cubicBezTo>
                  <a:cubicBezTo>
                    <a:pt x="283" y="190"/>
                    <a:pt x="311" y="135"/>
                    <a:pt x="313" y="117"/>
                  </a:cubicBezTo>
                  <a:cubicBezTo>
                    <a:pt x="316" y="103"/>
                    <a:pt x="316" y="62"/>
                    <a:pt x="331" y="31"/>
                  </a:cubicBezTo>
                  <a:cubicBezTo>
                    <a:pt x="346" y="0"/>
                    <a:pt x="316" y="25"/>
                    <a:pt x="305" y="35"/>
                  </a:cubicBezTo>
                  <a:cubicBezTo>
                    <a:pt x="294" y="45"/>
                    <a:pt x="291" y="77"/>
                    <a:pt x="264" y="94"/>
                  </a:cubicBezTo>
                  <a:cubicBezTo>
                    <a:pt x="237" y="111"/>
                    <a:pt x="226" y="88"/>
                    <a:pt x="206" y="72"/>
                  </a:cubicBezTo>
                  <a:cubicBezTo>
                    <a:pt x="186" y="56"/>
                    <a:pt x="154" y="35"/>
                    <a:pt x="138" y="30"/>
                  </a:cubicBezTo>
                  <a:cubicBezTo>
                    <a:pt x="122" y="25"/>
                    <a:pt x="72" y="16"/>
                    <a:pt x="112" y="42"/>
                  </a:cubicBezTo>
                  <a:cubicBezTo>
                    <a:pt x="152" y="68"/>
                    <a:pt x="166" y="88"/>
                    <a:pt x="174" y="95"/>
                  </a:cubicBezTo>
                  <a:cubicBezTo>
                    <a:pt x="174" y="95"/>
                    <a:pt x="97" y="61"/>
                    <a:pt x="78" y="58"/>
                  </a:cubicBezTo>
                  <a:cubicBezTo>
                    <a:pt x="59" y="55"/>
                    <a:pt x="47" y="67"/>
                    <a:pt x="57" y="76"/>
                  </a:cubicBezTo>
                  <a:cubicBezTo>
                    <a:pt x="84" y="84"/>
                    <a:pt x="126" y="107"/>
                    <a:pt x="140" y="113"/>
                  </a:cubicBezTo>
                  <a:cubicBezTo>
                    <a:pt x="124" y="111"/>
                    <a:pt x="62" y="97"/>
                    <a:pt x="46" y="98"/>
                  </a:cubicBezTo>
                  <a:cubicBezTo>
                    <a:pt x="30" y="99"/>
                    <a:pt x="16" y="110"/>
                    <a:pt x="42" y="117"/>
                  </a:cubicBezTo>
                  <a:cubicBezTo>
                    <a:pt x="68" y="124"/>
                    <a:pt x="117" y="144"/>
                    <a:pt x="132" y="149"/>
                  </a:cubicBezTo>
                  <a:cubicBezTo>
                    <a:pt x="132" y="149"/>
                    <a:pt x="83" y="147"/>
                    <a:pt x="35" y="145"/>
                  </a:cubicBezTo>
                  <a:cubicBezTo>
                    <a:pt x="10" y="140"/>
                    <a:pt x="0" y="166"/>
                    <a:pt x="38" y="164"/>
                  </a:cubicBezTo>
                  <a:cubicBezTo>
                    <a:pt x="55" y="172"/>
                    <a:pt x="106" y="178"/>
                    <a:pt x="136" y="194"/>
                  </a:cubicBezTo>
                  <a:cubicBezTo>
                    <a:pt x="166" y="210"/>
                    <a:pt x="189" y="194"/>
                    <a:pt x="219" y="262"/>
                  </a:cubicBezTo>
                  <a:cubicBezTo>
                    <a:pt x="249" y="330"/>
                    <a:pt x="266" y="507"/>
                    <a:pt x="316" y="604"/>
                  </a:cubicBezTo>
                  <a:cubicBezTo>
                    <a:pt x="366" y="701"/>
                    <a:pt x="478" y="760"/>
                    <a:pt x="517" y="842"/>
                  </a:cubicBezTo>
                  <a:cubicBezTo>
                    <a:pt x="556" y="924"/>
                    <a:pt x="538" y="1012"/>
                    <a:pt x="552" y="1094"/>
                  </a:cubicBezTo>
                  <a:cubicBezTo>
                    <a:pt x="789" y="1094"/>
                    <a:pt x="938" y="1094"/>
                    <a:pt x="1026" y="10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400"/>
            <p:cNvSpPr>
              <a:spLocks/>
            </p:cNvSpPr>
            <p:nvPr/>
          </p:nvSpPr>
          <p:spPr bwMode="auto">
            <a:xfrm>
              <a:off x="1666" y="2708"/>
              <a:ext cx="1752" cy="1280"/>
            </a:xfrm>
            <a:custGeom>
              <a:avLst/>
              <a:gdLst>
                <a:gd name="T0" fmla="*/ 1090 w 1752"/>
                <a:gd name="T1" fmla="*/ 642 h 1280"/>
                <a:gd name="T2" fmla="*/ 848 w 1752"/>
                <a:gd name="T3" fmla="*/ 630 h 1280"/>
                <a:gd name="T4" fmla="*/ 888 w 1752"/>
                <a:gd name="T5" fmla="*/ 384 h 1280"/>
                <a:gd name="T6" fmla="*/ 604 w 1752"/>
                <a:gd name="T7" fmla="*/ 434 h 1280"/>
                <a:gd name="T8" fmla="*/ 714 w 1752"/>
                <a:gd name="T9" fmla="*/ 693 h 1280"/>
                <a:gd name="T10" fmla="*/ 407 w 1752"/>
                <a:gd name="T11" fmla="*/ 612 h 1280"/>
                <a:gd name="T12" fmla="*/ 282 w 1752"/>
                <a:gd name="T13" fmla="*/ 468 h 1280"/>
                <a:gd name="T14" fmla="*/ 244 w 1752"/>
                <a:gd name="T15" fmla="*/ 182 h 1280"/>
                <a:gd name="T16" fmla="*/ 262 w 1752"/>
                <a:gd name="T17" fmla="*/ 48 h 1280"/>
                <a:gd name="T18" fmla="*/ 143 w 1752"/>
                <a:gd name="T19" fmla="*/ 22 h 1280"/>
                <a:gd name="T20" fmla="*/ 159 w 1752"/>
                <a:gd name="T21" fmla="*/ 81 h 1280"/>
                <a:gd name="T22" fmla="*/ 81 w 1752"/>
                <a:gd name="T23" fmla="*/ 30 h 1280"/>
                <a:gd name="T24" fmla="*/ 118 w 1752"/>
                <a:gd name="T25" fmla="*/ 105 h 1280"/>
                <a:gd name="T26" fmla="*/ 48 w 1752"/>
                <a:gd name="T27" fmla="*/ 73 h 1280"/>
                <a:gd name="T28" fmla="*/ 37 w 1752"/>
                <a:gd name="T29" fmla="*/ 89 h 1280"/>
                <a:gd name="T30" fmla="*/ 32 w 1752"/>
                <a:gd name="T31" fmla="*/ 130 h 1280"/>
                <a:gd name="T32" fmla="*/ 86 w 1752"/>
                <a:gd name="T33" fmla="*/ 176 h 1280"/>
                <a:gd name="T34" fmla="*/ 174 w 1752"/>
                <a:gd name="T35" fmla="*/ 528 h 1280"/>
                <a:gd name="T36" fmla="*/ 386 w 1752"/>
                <a:gd name="T37" fmla="*/ 798 h 1280"/>
                <a:gd name="T38" fmla="*/ 504 w 1752"/>
                <a:gd name="T39" fmla="*/ 894 h 1280"/>
                <a:gd name="T40" fmla="*/ 1076 w 1752"/>
                <a:gd name="T41" fmla="*/ 1278 h 1280"/>
                <a:gd name="T42" fmla="*/ 1220 w 1752"/>
                <a:gd name="T43" fmla="*/ 858 h 1280"/>
                <a:gd name="T44" fmla="*/ 1226 w 1752"/>
                <a:gd name="T45" fmla="*/ 766 h 1280"/>
                <a:gd name="T46" fmla="*/ 1554 w 1752"/>
                <a:gd name="T47" fmla="*/ 354 h 1280"/>
                <a:gd name="T48" fmla="*/ 1714 w 1752"/>
                <a:gd name="T49" fmla="*/ 316 h 1280"/>
                <a:gd name="T50" fmla="*/ 1738 w 1752"/>
                <a:gd name="T51" fmla="*/ 267 h 1280"/>
                <a:gd name="T52" fmla="*/ 1660 w 1752"/>
                <a:gd name="T53" fmla="*/ 243 h 1280"/>
                <a:gd name="T54" fmla="*/ 1741 w 1752"/>
                <a:gd name="T55" fmla="*/ 205 h 1280"/>
                <a:gd name="T56" fmla="*/ 1643 w 1752"/>
                <a:gd name="T57" fmla="*/ 211 h 1280"/>
                <a:gd name="T58" fmla="*/ 1692 w 1752"/>
                <a:gd name="T59" fmla="*/ 176 h 1280"/>
                <a:gd name="T60" fmla="*/ 1578 w 1752"/>
                <a:gd name="T61" fmla="*/ 192 h 1280"/>
                <a:gd name="T62" fmla="*/ 1512 w 1752"/>
                <a:gd name="T63" fmla="*/ 110 h 1280"/>
                <a:gd name="T64" fmla="*/ 1498 w 1752"/>
                <a:gd name="T65" fmla="*/ 273 h 1280"/>
                <a:gd name="T66" fmla="*/ 1170 w 1752"/>
                <a:gd name="T67" fmla="*/ 638 h 12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52" h="1280">
                  <a:moveTo>
                    <a:pt x="1170" y="638"/>
                  </a:moveTo>
                  <a:cubicBezTo>
                    <a:pt x="1168" y="620"/>
                    <a:pt x="1131" y="638"/>
                    <a:pt x="1090" y="642"/>
                  </a:cubicBezTo>
                  <a:cubicBezTo>
                    <a:pt x="1049" y="646"/>
                    <a:pt x="946" y="685"/>
                    <a:pt x="906" y="680"/>
                  </a:cubicBezTo>
                  <a:cubicBezTo>
                    <a:pt x="866" y="675"/>
                    <a:pt x="849" y="656"/>
                    <a:pt x="848" y="630"/>
                  </a:cubicBezTo>
                  <a:cubicBezTo>
                    <a:pt x="848" y="574"/>
                    <a:pt x="874" y="576"/>
                    <a:pt x="892" y="530"/>
                  </a:cubicBezTo>
                  <a:cubicBezTo>
                    <a:pt x="910" y="484"/>
                    <a:pt x="906" y="476"/>
                    <a:pt x="888" y="384"/>
                  </a:cubicBezTo>
                  <a:cubicBezTo>
                    <a:pt x="870" y="292"/>
                    <a:pt x="794" y="220"/>
                    <a:pt x="716" y="232"/>
                  </a:cubicBezTo>
                  <a:cubicBezTo>
                    <a:pt x="638" y="244"/>
                    <a:pt x="587" y="329"/>
                    <a:pt x="604" y="434"/>
                  </a:cubicBezTo>
                  <a:cubicBezTo>
                    <a:pt x="621" y="539"/>
                    <a:pt x="658" y="594"/>
                    <a:pt x="696" y="624"/>
                  </a:cubicBezTo>
                  <a:cubicBezTo>
                    <a:pt x="734" y="654"/>
                    <a:pt x="725" y="682"/>
                    <a:pt x="714" y="693"/>
                  </a:cubicBezTo>
                  <a:cubicBezTo>
                    <a:pt x="703" y="704"/>
                    <a:pt x="695" y="713"/>
                    <a:pt x="644" y="700"/>
                  </a:cubicBezTo>
                  <a:lnTo>
                    <a:pt x="407" y="612"/>
                  </a:lnTo>
                  <a:cubicBezTo>
                    <a:pt x="386" y="588"/>
                    <a:pt x="310" y="523"/>
                    <a:pt x="282" y="468"/>
                  </a:cubicBezTo>
                  <a:cubicBezTo>
                    <a:pt x="254" y="402"/>
                    <a:pt x="245" y="332"/>
                    <a:pt x="239" y="284"/>
                  </a:cubicBezTo>
                  <a:cubicBezTo>
                    <a:pt x="233" y="236"/>
                    <a:pt x="233" y="222"/>
                    <a:pt x="244" y="182"/>
                  </a:cubicBezTo>
                  <a:cubicBezTo>
                    <a:pt x="250" y="108"/>
                    <a:pt x="305" y="64"/>
                    <a:pt x="308" y="42"/>
                  </a:cubicBezTo>
                  <a:cubicBezTo>
                    <a:pt x="311" y="20"/>
                    <a:pt x="276" y="39"/>
                    <a:pt x="262" y="48"/>
                  </a:cubicBezTo>
                  <a:cubicBezTo>
                    <a:pt x="248" y="57"/>
                    <a:pt x="249" y="100"/>
                    <a:pt x="226" y="96"/>
                  </a:cubicBezTo>
                  <a:cubicBezTo>
                    <a:pt x="206" y="92"/>
                    <a:pt x="160" y="44"/>
                    <a:pt x="143" y="22"/>
                  </a:cubicBezTo>
                  <a:cubicBezTo>
                    <a:pt x="126" y="0"/>
                    <a:pt x="106" y="8"/>
                    <a:pt x="124" y="32"/>
                  </a:cubicBezTo>
                  <a:cubicBezTo>
                    <a:pt x="142" y="56"/>
                    <a:pt x="153" y="73"/>
                    <a:pt x="159" y="81"/>
                  </a:cubicBezTo>
                  <a:cubicBezTo>
                    <a:pt x="146" y="72"/>
                    <a:pt x="95" y="35"/>
                    <a:pt x="81" y="30"/>
                  </a:cubicBezTo>
                  <a:cubicBezTo>
                    <a:pt x="67" y="25"/>
                    <a:pt x="54" y="30"/>
                    <a:pt x="74" y="52"/>
                  </a:cubicBezTo>
                  <a:cubicBezTo>
                    <a:pt x="94" y="74"/>
                    <a:pt x="111" y="96"/>
                    <a:pt x="118" y="105"/>
                  </a:cubicBezTo>
                  <a:cubicBezTo>
                    <a:pt x="106" y="100"/>
                    <a:pt x="74" y="84"/>
                    <a:pt x="48" y="73"/>
                  </a:cubicBezTo>
                  <a:cubicBezTo>
                    <a:pt x="22" y="62"/>
                    <a:pt x="39" y="86"/>
                    <a:pt x="37" y="89"/>
                  </a:cubicBezTo>
                  <a:lnTo>
                    <a:pt x="102" y="140"/>
                  </a:lnTo>
                  <a:cubicBezTo>
                    <a:pt x="101" y="147"/>
                    <a:pt x="64" y="142"/>
                    <a:pt x="32" y="130"/>
                  </a:cubicBezTo>
                  <a:cubicBezTo>
                    <a:pt x="0" y="118"/>
                    <a:pt x="2" y="144"/>
                    <a:pt x="24" y="151"/>
                  </a:cubicBezTo>
                  <a:cubicBezTo>
                    <a:pt x="46" y="158"/>
                    <a:pt x="65" y="161"/>
                    <a:pt x="86" y="176"/>
                  </a:cubicBezTo>
                  <a:cubicBezTo>
                    <a:pt x="107" y="192"/>
                    <a:pt x="139" y="185"/>
                    <a:pt x="153" y="247"/>
                  </a:cubicBezTo>
                  <a:cubicBezTo>
                    <a:pt x="152" y="300"/>
                    <a:pt x="130" y="432"/>
                    <a:pt x="174" y="528"/>
                  </a:cubicBezTo>
                  <a:cubicBezTo>
                    <a:pt x="180" y="584"/>
                    <a:pt x="175" y="543"/>
                    <a:pt x="210" y="588"/>
                  </a:cubicBezTo>
                  <a:cubicBezTo>
                    <a:pt x="245" y="633"/>
                    <a:pt x="357" y="755"/>
                    <a:pt x="386" y="798"/>
                  </a:cubicBezTo>
                  <a:cubicBezTo>
                    <a:pt x="382" y="826"/>
                    <a:pt x="370" y="848"/>
                    <a:pt x="386" y="849"/>
                  </a:cubicBezTo>
                  <a:cubicBezTo>
                    <a:pt x="406" y="865"/>
                    <a:pt x="502" y="864"/>
                    <a:pt x="504" y="894"/>
                  </a:cubicBezTo>
                  <a:cubicBezTo>
                    <a:pt x="506" y="924"/>
                    <a:pt x="478" y="1068"/>
                    <a:pt x="462" y="1280"/>
                  </a:cubicBezTo>
                  <a:cubicBezTo>
                    <a:pt x="769" y="1279"/>
                    <a:pt x="1076" y="1278"/>
                    <a:pt x="1076" y="1278"/>
                  </a:cubicBezTo>
                  <a:cubicBezTo>
                    <a:pt x="1076" y="1278"/>
                    <a:pt x="1042" y="974"/>
                    <a:pt x="1066" y="904"/>
                  </a:cubicBezTo>
                  <a:cubicBezTo>
                    <a:pt x="1078" y="872"/>
                    <a:pt x="1191" y="874"/>
                    <a:pt x="1220" y="858"/>
                  </a:cubicBezTo>
                  <a:cubicBezTo>
                    <a:pt x="1225" y="814"/>
                    <a:pt x="1222" y="783"/>
                    <a:pt x="1226" y="766"/>
                  </a:cubicBezTo>
                  <a:cubicBezTo>
                    <a:pt x="1254" y="739"/>
                    <a:pt x="1340" y="675"/>
                    <a:pt x="1395" y="606"/>
                  </a:cubicBezTo>
                  <a:cubicBezTo>
                    <a:pt x="1451" y="533"/>
                    <a:pt x="1501" y="399"/>
                    <a:pt x="1554" y="354"/>
                  </a:cubicBezTo>
                  <a:cubicBezTo>
                    <a:pt x="1607" y="309"/>
                    <a:pt x="1689" y="341"/>
                    <a:pt x="1716" y="335"/>
                  </a:cubicBezTo>
                  <a:cubicBezTo>
                    <a:pt x="1743" y="329"/>
                    <a:pt x="1720" y="320"/>
                    <a:pt x="1714" y="316"/>
                  </a:cubicBezTo>
                  <a:cubicBezTo>
                    <a:pt x="1708" y="312"/>
                    <a:pt x="1648" y="292"/>
                    <a:pt x="1652" y="284"/>
                  </a:cubicBezTo>
                  <a:cubicBezTo>
                    <a:pt x="1656" y="276"/>
                    <a:pt x="1724" y="273"/>
                    <a:pt x="1738" y="267"/>
                  </a:cubicBezTo>
                  <a:cubicBezTo>
                    <a:pt x="1752" y="261"/>
                    <a:pt x="1751" y="252"/>
                    <a:pt x="1738" y="248"/>
                  </a:cubicBezTo>
                  <a:lnTo>
                    <a:pt x="1660" y="243"/>
                  </a:lnTo>
                  <a:cubicBezTo>
                    <a:pt x="1673" y="237"/>
                    <a:pt x="1730" y="214"/>
                    <a:pt x="1741" y="205"/>
                  </a:cubicBezTo>
                  <a:cubicBezTo>
                    <a:pt x="1752" y="196"/>
                    <a:pt x="1744" y="187"/>
                    <a:pt x="1728" y="188"/>
                  </a:cubicBezTo>
                  <a:lnTo>
                    <a:pt x="1643" y="211"/>
                  </a:lnTo>
                  <a:cubicBezTo>
                    <a:pt x="1651" y="205"/>
                    <a:pt x="1685" y="186"/>
                    <a:pt x="1692" y="176"/>
                  </a:cubicBezTo>
                  <a:cubicBezTo>
                    <a:pt x="1728" y="150"/>
                    <a:pt x="1703" y="151"/>
                    <a:pt x="1684" y="154"/>
                  </a:cubicBezTo>
                  <a:cubicBezTo>
                    <a:pt x="1665" y="157"/>
                    <a:pt x="1610" y="194"/>
                    <a:pt x="1578" y="192"/>
                  </a:cubicBezTo>
                  <a:cubicBezTo>
                    <a:pt x="1546" y="190"/>
                    <a:pt x="1560" y="151"/>
                    <a:pt x="1549" y="135"/>
                  </a:cubicBezTo>
                  <a:cubicBezTo>
                    <a:pt x="1538" y="119"/>
                    <a:pt x="1508" y="84"/>
                    <a:pt x="1512" y="110"/>
                  </a:cubicBezTo>
                  <a:cubicBezTo>
                    <a:pt x="1516" y="136"/>
                    <a:pt x="1518" y="140"/>
                    <a:pt x="1522" y="168"/>
                  </a:cubicBezTo>
                  <a:cubicBezTo>
                    <a:pt x="1526" y="196"/>
                    <a:pt x="1530" y="220"/>
                    <a:pt x="1498" y="273"/>
                  </a:cubicBezTo>
                  <a:cubicBezTo>
                    <a:pt x="1466" y="327"/>
                    <a:pt x="1379" y="440"/>
                    <a:pt x="1324" y="501"/>
                  </a:cubicBezTo>
                  <a:cubicBezTo>
                    <a:pt x="1269" y="562"/>
                    <a:pt x="1209" y="614"/>
                    <a:pt x="1170" y="63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46"/>
          <p:cNvGrpSpPr>
            <a:grpSpLocks/>
          </p:cNvGrpSpPr>
          <p:nvPr/>
        </p:nvGrpSpPr>
        <p:grpSpPr bwMode="auto">
          <a:xfrm>
            <a:off x="1512888" y="514350"/>
            <a:ext cx="6310312" cy="5748338"/>
            <a:chOff x="953" y="324"/>
            <a:chExt cx="3975" cy="3621"/>
          </a:xfrm>
        </p:grpSpPr>
        <p:sp>
          <p:nvSpPr>
            <p:cNvPr id="9219" name="Freeform 244"/>
            <p:cNvSpPr>
              <a:spLocks/>
            </p:cNvSpPr>
            <p:nvPr/>
          </p:nvSpPr>
          <p:spPr bwMode="auto">
            <a:xfrm>
              <a:off x="3914" y="330"/>
              <a:ext cx="977" cy="421"/>
            </a:xfrm>
            <a:custGeom>
              <a:avLst/>
              <a:gdLst>
                <a:gd name="T0" fmla="*/ 0 w 977"/>
                <a:gd name="T1" fmla="*/ 0 h 421"/>
                <a:gd name="T2" fmla="*/ 977 w 977"/>
                <a:gd name="T3" fmla="*/ 421 h 421"/>
                <a:gd name="T4" fmla="*/ 977 w 977"/>
                <a:gd name="T5" fmla="*/ 183 h 421"/>
                <a:gd name="T6" fmla="*/ 116 w 977"/>
                <a:gd name="T7" fmla="*/ 0 h 421"/>
                <a:gd name="T8" fmla="*/ 0 w 977"/>
                <a:gd name="T9" fmla="*/ 0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421">
                  <a:moveTo>
                    <a:pt x="0" y="0"/>
                  </a:moveTo>
                  <a:lnTo>
                    <a:pt x="977" y="421"/>
                  </a:lnTo>
                  <a:lnTo>
                    <a:pt x="977" y="183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0" name="Freeform 242"/>
            <p:cNvSpPr>
              <a:spLocks/>
            </p:cNvSpPr>
            <p:nvPr/>
          </p:nvSpPr>
          <p:spPr bwMode="auto">
            <a:xfrm>
              <a:off x="3352" y="324"/>
              <a:ext cx="1539" cy="1557"/>
            </a:xfrm>
            <a:custGeom>
              <a:avLst/>
              <a:gdLst>
                <a:gd name="T0" fmla="*/ 0 w 1539"/>
                <a:gd name="T1" fmla="*/ 6 h 1557"/>
                <a:gd name="T2" fmla="*/ 1539 w 1539"/>
                <a:gd name="T3" fmla="*/ 1557 h 1557"/>
                <a:gd name="T4" fmla="*/ 1539 w 1539"/>
                <a:gd name="T5" fmla="*/ 1081 h 1557"/>
                <a:gd name="T6" fmla="*/ 92 w 1539"/>
                <a:gd name="T7" fmla="*/ 0 h 1557"/>
                <a:gd name="T8" fmla="*/ 0 w 1539"/>
                <a:gd name="T9" fmla="*/ 6 h 15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39" h="1557">
                  <a:moveTo>
                    <a:pt x="0" y="6"/>
                  </a:moveTo>
                  <a:lnTo>
                    <a:pt x="1539" y="1557"/>
                  </a:lnTo>
                  <a:lnTo>
                    <a:pt x="1539" y="1081"/>
                  </a:lnTo>
                  <a:lnTo>
                    <a:pt x="9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1" name="Freeform 219"/>
            <p:cNvSpPr>
              <a:spLocks/>
            </p:cNvSpPr>
            <p:nvPr/>
          </p:nvSpPr>
          <p:spPr bwMode="auto">
            <a:xfrm>
              <a:off x="953" y="330"/>
              <a:ext cx="1011" cy="1873"/>
            </a:xfrm>
            <a:custGeom>
              <a:avLst/>
              <a:gdLst>
                <a:gd name="T0" fmla="*/ 1011 w 1011"/>
                <a:gd name="T1" fmla="*/ 0 h 1873"/>
                <a:gd name="T2" fmla="*/ 0 w 1011"/>
                <a:gd name="T3" fmla="*/ 1873 h 1873"/>
                <a:gd name="T4" fmla="*/ 0 w 1011"/>
                <a:gd name="T5" fmla="*/ 1300 h 1873"/>
                <a:gd name="T6" fmla="*/ 933 w 1011"/>
                <a:gd name="T7" fmla="*/ 0 h 1873"/>
                <a:gd name="T8" fmla="*/ 1011 w 1011"/>
                <a:gd name="T9" fmla="*/ 0 h 1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1" h="1873">
                  <a:moveTo>
                    <a:pt x="1011" y="0"/>
                  </a:moveTo>
                  <a:lnTo>
                    <a:pt x="0" y="1873"/>
                  </a:lnTo>
                  <a:lnTo>
                    <a:pt x="0" y="1300"/>
                  </a:lnTo>
                  <a:lnTo>
                    <a:pt x="933" y="0"/>
                  </a:lnTo>
                  <a:lnTo>
                    <a:pt x="1011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2" name="Freeform 222"/>
            <p:cNvSpPr>
              <a:spLocks/>
            </p:cNvSpPr>
            <p:nvPr/>
          </p:nvSpPr>
          <p:spPr bwMode="auto">
            <a:xfrm>
              <a:off x="3090" y="328"/>
              <a:ext cx="1808" cy="2396"/>
            </a:xfrm>
            <a:custGeom>
              <a:avLst/>
              <a:gdLst>
                <a:gd name="T0" fmla="*/ 0 w 1808"/>
                <a:gd name="T1" fmla="*/ 0 h 2396"/>
                <a:gd name="T2" fmla="*/ 1808 w 1808"/>
                <a:gd name="T3" fmla="*/ 2396 h 2396"/>
                <a:gd name="T4" fmla="*/ 1806 w 1808"/>
                <a:gd name="T5" fmla="*/ 1812 h 2396"/>
                <a:gd name="T6" fmla="*/ 125 w 1808"/>
                <a:gd name="T7" fmla="*/ 0 h 2396"/>
                <a:gd name="T8" fmla="*/ 0 w 1808"/>
                <a:gd name="T9" fmla="*/ 0 h 2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8" h="2396">
                  <a:moveTo>
                    <a:pt x="0" y="0"/>
                  </a:moveTo>
                  <a:lnTo>
                    <a:pt x="1808" y="2396"/>
                  </a:lnTo>
                  <a:lnTo>
                    <a:pt x="1806" y="1812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223"/>
            <p:cNvSpPr>
              <a:spLocks/>
            </p:cNvSpPr>
            <p:nvPr/>
          </p:nvSpPr>
          <p:spPr bwMode="auto">
            <a:xfrm>
              <a:off x="959" y="328"/>
              <a:ext cx="1219" cy="2755"/>
            </a:xfrm>
            <a:custGeom>
              <a:avLst/>
              <a:gdLst>
                <a:gd name="T0" fmla="*/ 3323 w 391"/>
                <a:gd name="T1" fmla="*/ 0 h 884"/>
                <a:gd name="T2" fmla="*/ 0 w 391"/>
                <a:gd name="T3" fmla="*/ 7187 h 884"/>
                <a:gd name="T4" fmla="*/ 0 w 391"/>
                <a:gd name="T5" fmla="*/ 8586 h 884"/>
                <a:gd name="T6" fmla="*/ 1525 w 391"/>
                <a:gd name="T7" fmla="*/ 8586 h 884"/>
                <a:gd name="T8" fmla="*/ 3800 w 391"/>
                <a:gd name="T9" fmla="*/ 0 h 884"/>
                <a:gd name="T10" fmla="*/ 3323 w 391"/>
                <a:gd name="T11" fmla="*/ 0 h 8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" h="884">
                  <a:moveTo>
                    <a:pt x="342" y="0"/>
                  </a:moveTo>
                  <a:lnTo>
                    <a:pt x="0" y="740"/>
                  </a:lnTo>
                  <a:lnTo>
                    <a:pt x="0" y="884"/>
                  </a:lnTo>
                  <a:lnTo>
                    <a:pt x="157" y="884"/>
                  </a:lnTo>
                  <a:lnTo>
                    <a:pt x="391" y="0"/>
                  </a:lnTo>
                  <a:lnTo>
                    <a:pt x="342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226"/>
            <p:cNvSpPr>
              <a:spLocks/>
            </p:cNvSpPr>
            <p:nvPr/>
          </p:nvSpPr>
          <p:spPr bwMode="auto">
            <a:xfrm>
              <a:off x="2181" y="325"/>
              <a:ext cx="567" cy="2752"/>
            </a:xfrm>
            <a:custGeom>
              <a:avLst/>
              <a:gdLst>
                <a:gd name="T0" fmla="*/ 243 w 182"/>
                <a:gd name="T1" fmla="*/ 0 h 883"/>
                <a:gd name="T2" fmla="*/ 0 w 182"/>
                <a:gd name="T3" fmla="*/ 8577 h 883"/>
                <a:gd name="T4" fmla="*/ 1766 w 182"/>
                <a:gd name="T5" fmla="*/ 8577 h 883"/>
                <a:gd name="T6" fmla="*/ 601 w 182"/>
                <a:gd name="T7" fmla="*/ 9 h 883"/>
                <a:gd name="T8" fmla="*/ 243 w 182"/>
                <a:gd name="T9" fmla="*/ 0 h 8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3">
                  <a:moveTo>
                    <a:pt x="25" y="0"/>
                  </a:moveTo>
                  <a:lnTo>
                    <a:pt x="0" y="883"/>
                  </a:lnTo>
                  <a:lnTo>
                    <a:pt x="182" y="883"/>
                  </a:lnTo>
                  <a:lnTo>
                    <a:pt x="62" y="1"/>
                  </a:lnTo>
                  <a:lnTo>
                    <a:pt x="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227"/>
            <p:cNvSpPr>
              <a:spLocks/>
            </p:cNvSpPr>
            <p:nvPr/>
          </p:nvSpPr>
          <p:spPr bwMode="auto">
            <a:xfrm>
              <a:off x="2500" y="324"/>
              <a:ext cx="947" cy="2671"/>
            </a:xfrm>
            <a:custGeom>
              <a:avLst/>
              <a:gdLst>
                <a:gd name="T0" fmla="*/ 0 w 304"/>
                <a:gd name="T1" fmla="*/ 0 h 857"/>
                <a:gd name="T2" fmla="*/ 1445 w 304"/>
                <a:gd name="T3" fmla="*/ 8325 h 857"/>
                <a:gd name="T4" fmla="*/ 2950 w 304"/>
                <a:gd name="T5" fmla="*/ 8325 h 857"/>
                <a:gd name="T6" fmla="*/ 302 w 304"/>
                <a:gd name="T7" fmla="*/ 9 h 857"/>
                <a:gd name="T8" fmla="*/ 0 w 304"/>
                <a:gd name="T9" fmla="*/ 0 h 8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857">
                  <a:moveTo>
                    <a:pt x="0" y="0"/>
                  </a:moveTo>
                  <a:lnTo>
                    <a:pt x="149" y="857"/>
                  </a:lnTo>
                  <a:lnTo>
                    <a:pt x="304" y="857"/>
                  </a:lnTo>
                  <a:lnTo>
                    <a:pt x="31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Freeform 230"/>
            <p:cNvSpPr>
              <a:spLocks/>
            </p:cNvSpPr>
            <p:nvPr/>
          </p:nvSpPr>
          <p:spPr bwMode="auto">
            <a:xfrm>
              <a:off x="2668" y="331"/>
              <a:ext cx="1592" cy="2655"/>
            </a:xfrm>
            <a:custGeom>
              <a:avLst/>
              <a:gdLst>
                <a:gd name="T0" fmla="*/ 0 w 511"/>
                <a:gd name="T1" fmla="*/ 0 h 852"/>
                <a:gd name="T2" fmla="*/ 3019 w 511"/>
                <a:gd name="T3" fmla="*/ 8274 h 852"/>
                <a:gd name="T4" fmla="*/ 4960 w 511"/>
                <a:gd name="T5" fmla="*/ 8264 h 852"/>
                <a:gd name="T6" fmla="*/ 340 w 511"/>
                <a:gd name="T7" fmla="*/ 0 h 852"/>
                <a:gd name="T8" fmla="*/ 0 w 511"/>
                <a:gd name="T9" fmla="*/ 0 h 8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52">
                  <a:moveTo>
                    <a:pt x="0" y="0"/>
                  </a:moveTo>
                  <a:lnTo>
                    <a:pt x="311" y="852"/>
                  </a:lnTo>
                  <a:lnTo>
                    <a:pt x="511" y="851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Freeform 231"/>
            <p:cNvSpPr>
              <a:spLocks/>
            </p:cNvSpPr>
            <p:nvPr/>
          </p:nvSpPr>
          <p:spPr bwMode="auto">
            <a:xfrm>
              <a:off x="2857" y="325"/>
              <a:ext cx="2041" cy="2643"/>
            </a:xfrm>
            <a:custGeom>
              <a:avLst/>
              <a:gdLst>
                <a:gd name="T0" fmla="*/ 0 w 2041"/>
                <a:gd name="T1" fmla="*/ 0 h 2643"/>
                <a:gd name="T2" fmla="*/ 1549 w 2041"/>
                <a:gd name="T3" fmla="*/ 2643 h 2643"/>
                <a:gd name="T4" fmla="*/ 2041 w 2041"/>
                <a:gd name="T5" fmla="*/ 2643 h 2643"/>
                <a:gd name="T6" fmla="*/ 125 w 2041"/>
                <a:gd name="T7" fmla="*/ 3 h 2643"/>
                <a:gd name="T8" fmla="*/ 0 w 2041"/>
                <a:gd name="T9" fmla="*/ 0 h 26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2643">
                  <a:moveTo>
                    <a:pt x="0" y="0"/>
                  </a:moveTo>
                  <a:lnTo>
                    <a:pt x="1549" y="2643"/>
                  </a:lnTo>
                  <a:lnTo>
                    <a:pt x="2041" y="2643"/>
                  </a:lnTo>
                  <a:lnTo>
                    <a:pt x="12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Freeform 240"/>
            <p:cNvSpPr>
              <a:spLocks/>
            </p:cNvSpPr>
            <p:nvPr/>
          </p:nvSpPr>
          <p:spPr bwMode="auto">
            <a:xfrm>
              <a:off x="953" y="330"/>
              <a:ext cx="824" cy="1062"/>
            </a:xfrm>
            <a:custGeom>
              <a:avLst/>
              <a:gdLst>
                <a:gd name="T0" fmla="*/ 824 w 824"/>
                <a:gd name="T1" fmla="*/ 0 h 1062"/>
                <a:gd name="T2" fmla="*/ 0 w 824"/>
                <a:gd name="T3" fmla="*/ 1062 h 1062"/>
                <a:gd name="T4" fmla="*/ 6 w 824"/>
                <a:gd name="T5" fmla="*/ 684 h 1062"/>
                <a:gd name="T6" fmla="*/ 763 w 824"/>
                <a:gd name="T7" fmla="*/ 0 h 1062"/>
                <a:gd name="T8" fmla="*/ 824 w 824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4" h="1062">
                  <a:moveTo>
                    <a:pt x="824" y="0"/>
                  </a:moveTo>
                  <a:lnTo>
                    <a:pt x="0" y="1062"/>
                  </a:lnTo>
                  <a:lnTo>
                    <a:pt x="6" y="684"/>
                  </a:lnTo>
                  <a:lnTo>
                    <a:pt x="763" y="0"/>
                  </a:lnTo>
                  <a:lnTo>
                    <a:pt x="824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Freeform 241"/>
            <p:cNvSpPr>
              <a:spLocks/>
            </p:cNvSpPr>
            <p:nvPr/>
          </p:nvSpPr>
          <p:spPr bwMode="auto">
            <a:xfrm>
              <a:off x="953" y="324"/>
              <a:ext cx="659" cy="531"/>
            </a:xfrm>
            <a:custGeom>
              <a:avLst/>
              <a:gdLst>
                <a:gd name="T0" fmla="*/ 659 w 659"/>
                <a:gd name="T1" fmla="*/ 0 h 531"/>
                <a:gd name="T2" fmla="*/ 0 w 659"/>
                <a:gd name="T3" fmla="*/ 531 h 531"/>
                <a:gd name="T4" fmla="*/ 0 w 659"/>
                <a:gd name="T5" fmla="*/ 256 h 531"/>
                <a:gd name="T6" fmla="*/ 598 w 659"/>
                <a:gd name="T7" fmla="*/ 0 h 531"/>
                <a:gd name="T8" fmla="*/ 659 w 659"/>
                <a:gd name="T9" fmla="*/ 0 h 5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9" h="531">
                  <a:moveTo>
                    <a:pt x="659" y="0"/>
                  </a:moveTo>
                  <a:lnTo>
                    <a:pt x="0" y="531"/>
                  </a:lnTo>
                  <a:lnTo>
                    <a:pt x="0" y="256"/>
                  </a:lnTo>
                  <a:lnTo>
                    <a:pt x="598" y="0"/>
                  </a:lnTo>
                  <a:lnTo>
                    <a:pt x="65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Freeform 243"/>
            <p:cNvSpPr>
              <a:spLocks/>
            </p:cNvSpPr>
            <p:nvPr/>
          </p:nvSpPr>
          <p:spPr bwMode="auto">
            <a:xfrm>
              <a:off x="3621" y="330"/>
              <a:ext cx="1270" cy="928"/>
            </a:xfrm>
            <a:custGeom>
              <a:avLst/>
              <a:gdLst>
                <a:gd name="T0" fmla="*/ 0 w 1270"/>
                <a:gd name="T1" fmla="*/ 0 h 928"/>
                <a:gd name="T2" fmla="*/ 1270 w 1270"/>
                <a:gd name="T3" fmla="*/ 928 h 928"/>
                <a:gd name="T4" fmla="*/ 1270 w 1270"/>
                <a:gd name="T5" fmla="*/ 568 h 928"/>
                <a:gd name="T6" fmla="*/ 116 w 1270"/>
                <a:gd name="T7" fmla="*/ 0 h 928"/>
                <a:gd name="T8" fmla="*/ 0 w 1270"/>
                <a:gd name="T9" fmla="*/ 0 h 9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" h="928">
                  <a:moveTo>
                    <a:pt x="0" y="0"/>
                  </a:moveTo>
                  <a:lnTo>
                    <a:pt x="1270" y="928"/>
                  </a:lnTo>
                  <a:lnTo>
                    <a:pt x="1270" y="568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Freeform 245"/>
            <p:cNvSpPr>
              <a:spLocks/>
            </p:cNvSpPr>
            <p:nvPr/>
          </p:nvSpPr>
          <p:spPr bwMode="auto">
            <a:xfrm>
              <a:off x="959" y="857"/>
              <a:ext cx="3969" cy="3088"/>
            </a:xfrm>
            <a:custGeom>
              <a:avLst/>
              <a:gdLst>
                <a:gd name="T0" fmla="*/ 2 w 3969"/>
                <a:gd name="T1" fmla="*/ 2092 h 3088"/>
                <a:gd name="T2" fmla="*/ 1749 w 3969"/>
                <a:gd name="T3" fmla="*/ 2092 h 3088"/>
                <a:gd name="T4" fmla="*/ 1849 w 3969"/>
                <a:gd name="T5" fmla="*/ 1716 h 3088"/>
                <a:gd name="T6" fmla="*/ 2713 w 3969"/>
                <a:gd name="T7" fmla="*/ 1528 h 3088"/>
                <a:gd name="T8" fmla="*/ 2901 w 3969"/>
                <a:gd name="T9" fmla="*/ 1896 h 3088"/>
                <a:gd name="T10" fmla="*/ 2901 w 3969"/>
                <a:gd name="T11" fmla="*/ 2088 h 3088"/>
                <a:gd name="T12" fmla="*/ 2918 w 3969"/>
                <a:gd name="T13" fmla="*/ 2088 h 3088"/>
                <a:gd name="T14" fmla="*/ 2928 w 3969"/>
                <a:gd name="T15" fmla="*/ 1592 h 3088"/>
                <a:gd name="T16" fmla="*/ 2922 w 3969"/>
                <a:gd name="T17" fmla="*/ 1366 h 3088"/>
                <a:gd name="T18" fmla="*/ 2817 w 3969"/>
                <a:gd name="T19" fmla="*/ 1212 h 3088"/>
                <a:gd name="T20" fmla="*/ 2595 w 3969"/>
                <a:gd name="T21" fmla="*/ 1144 h 3088"/>
                <a:gd name="T22" fmla="*/ 2747 w 3969"/>
                <a:gd name="T23" fmla="*/ 1014 h 3088"/>
                <a:gd name="T24" fmla="*/ 2465 w 3969"/>
                <a:gd name="T25" fmla="*/ 880 h 3088"/>
                <a:gd name="T26" fmla="*/ 2229 w 3969"/>
                <a:gd name="T27" fmla="*/ 776 h 3088"/>
                <a:gd name="T28" fmla="*/ 2159 w 3969"/>
                <a:gd name="T29" fmla="*/ 778 h 3088"/>
                <a:gd name="T30" fmla="*/ 2135 w 3969"/>
                <a:gd name="T31" fmla="*/ 792 h 3088"/>
                <a:gd name="T32" fmla="*/ 2137 w 3969"/>
                <a:gd name="T33" fmla="*/ 766 h 3088"/>
                <a:gd name="T34" fmla="*/ 2118 w 3969"/>
                <a:gd name="T35" fmla="*/ 751 h 3088"/>
                <a:gd name="T36" fmla="*/ 2093 w 3969"/>
                <a:gd name="T37" fmla="*/ 762 h 3088"/>
                <a:gd name="T38" fmla="*/ 2099 w 3969"/>
                <a:gd name="T39" fmla="*/ 734 h 3088"/>
                <a:gd name="T40" fmla="*/ 2081 w 3969"/>
                <a:gd name="T41" fmla="*/ 718 h 3088"/>
                <a:gd name="T42" fmla="*/ 2055 w 3969"/>
                <a:gd name="T43" fmla="*/ 722 h 3088"/>
                <a:gd name="T44" fmla="*/ 2063 w 3969"/>
                <a:gd name="T45" fmla="*/ 698 h 3088"/>
                <a:gd name="T46" fmla="*/ 2033 w 3969"/>
                <a:gd name="T47" fmla="*/ 644 h 3088"/>
                <a:gd name="T48" fmla="*/ 2053 w 3969"/>
                <a:gd name="T49" fmla="*/ 604 h 3088"/>
                <a:gd name="T50" fmla="*/ 2105 w 3969"/>
                <a:gd name="T51" fmla="*/ 590 h 3088"/>
                <a:gd name="T52" fmla="*/ 2131 w 3969"/>
                <a:gd name="T53" fmla="*/ 566 h 3088"/>
                <a:gd name="T54" fmla="*/ 2132 w 3969"/>
                <a:gd name="T55" fmla="*/ 599 h 3088"/>
                <a:gd name="T56" fmla="*/ 2153 w 3969"/>
                <a:gd name="T57" fmla="*/ 610 h 3088"/>
                <a:gd name="T58" fmla="*/ 2181 w 3969"/>
                <a:gd name="T59" fmla="*/ 586 h 3088"/>
                <a:gd name="T60" fmla="*/ 2180 w 3969"/>
                <a:gd name="T61" fmla="*/ 620 h 3088"/>
                <a:gd name="T62" fmla="*/ 2207 w 3969"/>
                <a:gd name="T63" fmla="*/ 628 h 3088"/>
                <a:gd name="T64" fmla="*/ 2231 w 3969"/>
                <a:gd name="T65" fmla="*/ 606 h 3088"/>
                <a:gd name="T66" fmla="*/ 2225 w 3969"/>
                <a:gd name="T67" fmla="*/ 638 h 3088"/>
                <a:gd name="T68" fmla="*/ 2259 w 3969"/>
                <a:gd name="T69" fmla="*/ 694 h 3088"/>
                <a:gd name="T70" fmla="*/ 2489 w 3969"/>
                <a:gd name="T71" fmla="*/ 802 h 3088"/>
                <a:gd name="T72" fmla="*/ 2787 w 3969"/>
                <a:gd name="T73" fmla="*/ 930 h 3088"/>
                <a:gd name="T74" fmla="*/ 2831 w 3969"/>
                <a:gd name="T75" fmla="*/ 773 h 3088"/>
                <a:gd name="T76" fmla="*/ 2813 w 3969"/>
                <a:gd name="T77" fmla="*/ 514 h 3088"/>
                <a:gd name="T78" fmla="*/ 2976 w 3969"/>
                <a:gd name="T79" fmla="*/ 459 h 3088"/>
                <a:gd name="T80" fmla="*/ 2976 w 3969"/>
                <a:gd name="T81" fmla="*/ 459 h 3088"/>
                <a:gd name="T82" fmla="*/ 2957 w 3969"/>
                <a:gd name="T83" fmla="*/ 410 h 3088"/>
                <a:gd name="T84" fmla="*/ 2847 w 3969"/>
                <a:gd name="T85" fmla="*/ 260 h 3088"/>
                <a:gd name="T86" fmla="*/ 2939 w 3969"/>
                <a:gd name="T87" fmla="*/ 50 h 3088"/>
                <a:gd name="T88" fmla="*/ 3179 w 3969"/>
                <a:gd name="T89" fmla="*/ 200 h 3088"/>
                <a:gd name="T90" fmla="*/ 3185 w 3969"/>
                <a:gd name="T91" fmla="*/ 394 h 3088"/>
                <a:gd name="T92" fmla="*/ 3415 w 3969"/>
                <a:gd name="T93" fmla="*/ 340 h 3088"/>
                <a:gd name="T94" fmla="*/ 3569 w 3969"/>
                <a:gd name="T95" fmla="*/ 554 h 3088"/>
                <a:gd name="T96" fmla="*/ 3643 w 3969"/>
                <a:gd name="T97" fmla="*/ 883 h 3088"/>
                <a:gd name="T98" fmla="*/ 3600 w 3969"/>
                <a:gd name="T99" fmla="*/ 1079 h 3088"/>
                <a:gd name="T100" fmla="*/ 3648 w 3969"/>
                <a:gd name="T101" fmla="*/ 1357 h 3088"/>
                <a:gd name="T102" fmla="*/ 3637 w 3969"/>
                <a:gd name="T103" fmla="*/ 1658 h 3088"/>
                <a:gd name="T104" fmla="*/ 3732 w 3969"/>
                <a:gd name="T105" fmla="*/ 2088 h 3088"/>
                <a:gd name="T106" fmla="*/ 3932 w 3969"/>
                <a:gd name="T107" fmla="*/ 2087 h 3088"/>
                <a:gd name="T108" fmla="*/ 3938 w 3969"/>
                <a:gd name="T109" fmla="*/ 3088 h 3088"/>
                <a:gd name="T110" fmla="*/ 0 w 3969"/>
                <a:gd name="T111" fmla="*/ 3088 h 3088"/>
                <a:gd name="T112" fmla="*/ 2 w 3969"/>
                <a:gd name="T113" fmla="*/ 2092 h 30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69" h="3088">
                  <a:moveTo>
                    <a:pt x="2" y="2092"/>
                  </a:moveTo>
                  <a:lnTo>
                    <a:pt x="1749" y="2092"/>
                  </a:lnTo>
                  <a:lnTo>
                    <a:pt x="1849" y="1716"/>
                  </a:lnTo>
                  <a:lnTo>
                    <a:pt x="2713" y="1528"/>
                  </a:lnTo>
                  <a:lnTo>
                    <a:pt x="2901" y="1896"/>
                  </a:lnTo>
                  <a:lnTo>
                    <a:pt x="2901" y="2088"/>
                  </a:lnTo>
                  <a:lnTo>
                    <a:pt x="2918" y="2088"/>
                  </a:lnTo>
                  <a:cubicBezTo>
                    <a:pt x="2923" y="2005"/>
                    <a:pt x="2927" y="1712"/>
                    <a:pt x="2928" y="1592"/>
                  </a:cubicBezTo>
                  <a:cubicBezTo>
                    <a:pt x="2914" y="1460"/>
                    <a:pt x="2948" y="1464"/>
                    <a:pt x="2922" y="1366"/>
                  </a:cubicBezTo>
                  <a:cubicBezTo>
                    <a:pt x="2910" y="1292"/>
                    <a:pt x="2871" y="1249"/>
                    <a:pt x="2817" y="1212"/>
                  </a:cubicBezTo>
                  <a:cubicBezTo>
                    <a:pt x="2763" y="1175"/>
                    <a:pt x="2607" y="1177"/>
                    <a:pt x="2595" y="1144"/>
                  </a:cubicBezTo>
                  <a:cubicBezTo>
                    <a:pt x="2589" y="1090"/>
                    <a:pt x="2817" y="1072"/>
                    <a:pt x="2747" y="1014"/>
                  </a:cubicBezTo>
                  <a:cubicBezTo>
                    <a:pt x="2709" y="990"/>
                    <a:pt x="2564" y="929"/>
                    <a:pt x="2465" y="880"/>
                  </a:cubicBezTo>
                  <a:cubicBezTo>
                    <a:pt x="2359" y="828"/>
                    <a:pt x="2280" y="793"/>
                    <a:pt x="2229" y="776"/>
                  </a:cubicBezTo>
                  <a:cubicBezTo>
                    <a:pt x="2178" y="759"/>
                    <a:pt x="2175" y="775"/>
                    <a:pt x="2159" y="778"/>
                  </a:cubicBezTo>
                  <a:cubicBezTo>
                    <a:pt x="2147" y="794"/>
                    <a:pt x="2143" y="797"/>
                    <a:pt x="2135" y="792"/>
                  </a:cubicBezTo>
                  <a:cubicBezTo>
                    <a:pt x="2123" y="782"/>
                    <a:pt x="2129" y="778"/>
                    <a:pt x="2137" y="766"/>
                  </a:cubicBezTo>
                  <a:cubicBezTo>
                    <a:pt x="2137" y="754"/>
                    <a:pt x="2131" y="754"/>
                    <a:pt x="2118" y="751"/>
                  </a:cubicBezTo>
                  <a:cubicBezTo>
                    <a:pt x="2112" y="749"/>
                    <a:pt x="2108" y="771"/>
                    <a:pt x="2093" y="762"/>
                  </a:cubicBezTo>
                  <a:cubicBezTo>
                    <a:pt x="2085" y="756"/>
                    <a:pt x="2089" y="754"/>
                    <a:pt x="2099" y="734"/>
                  </a:cubicBezTo>
                  <a:cubicBezTo>
                    <a:pt x="2098" y="726"/>
                    <a:pt x="2088" y="720"/>
                    <a:pt x="2081" y="718"/>
                  </a:cubicBezTo>
                  <a:cubicBezTo>
                    <a:pt x="2073" y="730"/>
                    <a:pt x="2063" y="734"/>
                    <a:pt x="2055" y="722"/>
                  </a:cubicBezTo>
                  <a:cubicBezTo>
                    <a:pt x="2051" y="714"/>
                    <a:pt x="2067" y="711"/>
                    <a:pt x="2063" y="698"/>
                  </a:cubicBezTo>
                  <a:cubicBezTo>
                    <a:pt x="2059" y="685"/>
                    <a:pt x="2035" y="660"/>
                    <a:pt x="2033" y="644"/>
                  </a:cubicBezTo>
                  <a:cubicBezTo>
                    <a:pt x="2039" y="632"/>
                    <a:pt x="2041" y="632"/>
                    <a:pt x="2053" y="604"/>
                  </a:cubicBezTo>
                  <a:cubicBezTo>
                    <a:pt x="2069" y="591"/>
                    <a:pt x="2092" y="596"/>
                    <a:pt x="2105" y="590"/>
                  </a:cubicBezTo>
                  <a:cubicBezTo>
                    <a:pt x="2118" y="584"/>
                    <a:pt x="2113" y="558"/>
                    <a:pt x="2131" y="566"/>
                  </a:cubicBezTo>
                  <a:cubicBezTo>
                    <a:pt x="2151" y="574"/>
                    <a:pt x="2128" y="592"/>
                    <a:pt x="2132" y="599"/>
                  </a:cubicBezTo>
                  <a:cubicBezTo>
                    <a:pt x="2136" y="606"/>
                    <a:pt x="2145" y="604"/>
                    <a:pt x="2153" y="610"/>
                  </a:cubicBezTo>
                  <a:cubicBezTo>
                    <a:pt x="2175" y="615"/>
                    <a:pt x="2157" y="580"/>
                    <a:pt x="2181" y="586"/>
                  </a:cubicBezTo>
                  <a:cubicBezTo>
                    <a:pt x="2206" y="594"/>
                    <a:pt x="2176" y="613"/>
                    <a:pt x="2180" y="620"/>
                  </a:cubicBezTo>
                  <a:cubicBezTo>
                    <a:pt x="2195" y="624"/>
                    <a:pt x="2199" y="630"/>
                    <a:pt x="2207" y="628"/>
                  </a:cubicBezTo>
                  <a:cubicBezTo>
                    <a:pt x="2215" y="612"/>
                    <a:pt x="2219" y="599"/>
                    <a:pt x="2231" y="606"/>
                  </a:cubicBezTo>
                  <a:cubicBezTo>
                    <a:pt x="2253" y="618"/>
                    <a:pt x="2247" y="620"/>
                    <a:pt x="2225" y="638"/>
                  </a:cubicBezTo>
                  <a:cubicBezTo>
                    <a:pt x="2229" y="649"/>
                    <a:pt x="2237" y="675"/>
                    <a:pt x="2259" y="694"/>
                  </a:cubicBezTo>
                  <a:cubicBezTo>
                    <a:pt x="2303" y="721"/>
                    <a:pt x="2397" y="760"/>
                    <a:pt x="2489" y="802"/>
                  </a:cubicBezTo>
                  <a:cubicBezTo>
                    <a:pt x="2577" y="840"/>
                    <a:pt x="2731" y="912"/>
                    <a:pt x="2787" y="930"/>
                  </a:cubicBezTo>
                  <a:cubicBezTo>
                    <a:pt x="2840" y="931"/>
                    <a:pt x="2745" y="712"/>
                    <a:pt x="2831" y="773"/>
                  </a:cubicBezTo>
                  <a:cubicBezTo>
                    <a:pt x="2818" y="622"/>
                    <a:pt x="2813" y="514"/>
                    <a:pt x="2813" y="514"/>
                  </a:cubicBezTo>
                  <a:cubicBezTo>
                    <a:pt x="2828" y="410"/>
                    <a:pt x="2958" y="464"/>
                    <a:pt x="2976" y="459"/>
                  </a:cubicBezTo>
                  <a:cubicBezTo>
                    <a:pt x="2973" y="451"/>
                    <a:pt x="2978" y="443"/>
                    <a:pt x="2957" y="410"/>
                  </a:cubicBezTo>
                  <a:cubicBezTo>
                    <a:pt x="2911" y="368"/>
                    <a:pt x="2853" y="304"/>
                    <a:pt x="2847" y="260"/>
                  </a:cubicBezTo>
                  <a:cubicBezTo>
                    <a:pt x="2841" y="216"/>
                    <a:pt x="2845" y="100"/>
                    <a:pt x="2939" y="50"/>
                  </a:cubicBezTo>
                  <a:cubicBezTo>
                    <a:pt x="3033" y="0"/>
                    <a:pt x="3157" y="72"/>
                    <a:pt x="3179" y="200"/>
                  </a:cubicBezTo>
                  <a:cubicBezTo>
                    <a:pt x="3201" y="328"/>
                    <a:pt x="3146" y="371"/>
                    <a:pt x="3185" y="394"/>
                  </a:cubicBezTo>
                  <a:cubicBezTo>
                    <a:pt x="3224" y="417"/>
                    <a:pt x="3351" y="313"/>
                    <a:pt x="3415" y="340"/>
                  </a:cubicBezTo>
                  <a:cubicBezTo>
                    <a:pt x="3470" y="370"/>
                    <a:pt x="3521" y="466"/>
                    <a:pt x="3569" y="554"/>
                  </a:cubicBezTo>
                  <a:cubicBezTo>
                    <a:pt x="3617" y="642"/>
                    <a:pt x="3644" y="802"/>
                    <a:pt x="3643" y="883"/>
                  </a:cubicBezTo>
                  <a:cubicBezTo>
                    <a:pt x="3642" y="964"/>
                    <a:pt x="3599" y="1000"/>
                    <a:pt x="3600" y="1079"/>
                  </a:cubicBezTo>
                  <a:cubicBezTo>
                    <a:pt x="3601" y="1158"/>
                    <a:pt x="3642" y="1261"/>
                    <a:pt x="3648" y="1357"/>
                  </a:cubicBezTo>
                  <a:cubicBezTo>
                    <a:pt x="3661" y="1512"/>
                    <a:pt x="3623" y="1536"/>
                    <a:pt x="3637" y="1658"/>
                  </a:cubicBezTo>
                  <a:cubicBezTo>
                    <a:pt x="3651" y="1780"/>
                    <a:pt x="3697" y="1870"/>
                    <a:pt x="3732" y="2088"/>
                  </a:cubicBezTo>
                  <a:cubicBezTo>
                    <a:pt x="3969" y="2090"/>
                    <a:pt x="3798" y="2087"/>
                    <a:pt x="3932" y="2087"/>
                  </a:cubicBezTo>
                  <a:cubicBezTo>
                    <a:pt x="3932" y="2578"/>
                    <a:pt x="3944" y="2691"/>
                    <a:pt x="3938" y="3088"/>
                  </a:cubicBezTo>
                  <a:cubicBezTo>
                    <a:pt x="1978" y="3088"/>
                    <a:pt x="0" y="3088"/>
                    <a:pt x="0" y="3088"/>
                  </a:cubicBezTo>
                  <a:lnTo>
                    <a:pt x="2" y="209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Rectangle 234"/>
            <p:cNvSpPr>
              <a:spLocks noChangeArrowheads="1"/>
            </p:cNvSpPr>
            <p:nvPr/>
          </p:nvSpPr>
          <p:spPr bwMode="auto">
            <a:xfrm>
              <a:off x="956" y="330"/>
              <a:ext cx="3940" cy="3615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28"/>
          <p:cNvGrpSpPr>
            <a:grpSpLocks/>
          </p:cNvGrpSpPr>
          <p:nvPr/>
        </p:nvGrpSpPr>
        <p:grpSpPr bwMode="auto">
          <a:xfrm>
            <a:off x="1781175" y="520700"/>
            <a:ext cx="5683250" cy="5727700"/>
            <a:chOff x="1122" y="328"/>
            <a:chExt cx="3580" cy="3608"/>
          </a:xfrm>
        </p:grpSpPr>
        <p:sp>
          <p:nvSpPr>
            <p:cNvPr id="11267" name="Freeform 297"/>
            <p:cNvSpPr>
              <a:spLocks/>
            </p:cNvSpPr>
            <p:nvPr/>
          </p:nvSpPr>
          <p:spPr bwMode="auto">
            <a:xfrm flipH="1">
              <a:off x="1258" y="332"/>
              <a:ext cx="1797" cy="2295"/>
            </a:xfrm>
            <a:custGeom>
              <a:avLst/>
              <a:gdLst>
                <a:gd name="T0" fmla="*/ 0 w 654"/>
                <a:gd name="T1" fmla="*/ 0 h 835"/>
                <a:gd name="T2" fmla="*/ 3723 w 654"/>
                <a:gd name="T3" fmla="*/ 6308 h 835"/>
                <a:gd name="T4" fmla="*/ 4938 w 654"/>
                <a:gd name="T5" fmla="*/ 6308 h 835"/>
                <a:gd name="T6" fmla="*/ 302 w 654"/>
                <a:gd name="T7" fmla="*/ 0 h 835"/>
                <a:gd name="T8" fmla="*/ 0 w 654"/>
                <a:gd name="T9" fmla="*/ 0 h 8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4" h="835">
                  <a:moveTo>
                    <a:pt x="0" y="0"/>
                  </a:moveTo>
                  <a:lnTo>
                    <a:pt x="493" y="835"/>
                  </a:lnTo>
                  <a:lnTo>
                    <a:pt x="654" y="835"/>
                  </a:lnTo>
                  <a:lnTo>
                    <a:pt x="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68" name="Freeform 321"/>
            <p:cNvSpPr>
              <a:spLocks/>
            </p:cNvSpPr>
            <p:nvPr/>
          </p:nvSpPr>
          <p:spPr bwMode="auto">
            <a:xfrm>
              <a:off x="1122" y="2191"/>
              <a:ext cx="635" cy="1140"/>
            </a:xfrm>
            <a:custGeom>
              <a:avLst/>
              <a:gdLst>
                <a:gd name="T0" fmla="*/ 742 w 458"/>
                <a:gd name="T1" fmla="*/ 1580 h 822"/>
                <a:gd name="T2" fmla="*/ 742 w 458"/>
                <a:gd name="T3" fmla="*/ 1177 h 822"/>
                <a:gd name="T4" fmla="*/ 742 w 458"/>
                <a:gd name="T5" fmla="*/ 1177 h 822"/>
                <a:gd name="T6" fmla="*/ 864 w 458"/>
                <a:gd name="T7" fmla="*/ 1150 h 822"/>
                <a:gd name="T8" fmla="*/ 864 w 458"/>
                <a:gd name="T9" fmla="*/ 881 h 822"/>
                <a:gd name="T10" fmla="*/ 794 w 458"/>
                <a:gd name="T11" fmla="*/ 535 h 822"/>
                <a:gd name="T12" fmla="*/ 525 w 458"/>
                <a:gd name="T13" fmla="*/ 442 h 822"/>
                <a:gd name="T14" fmla="*/ 498 w 458"/>
                <a:gd name="T15" fmla="*/ 384 h 822"/>
                <a:gd name="T16" fmla="*/ 578 w 458"/>
                <a:gd name="T17" fmla="*/ 234 h 822"/>
                <a:gd name="T18" fmla="*/ 419 w 458"/>
                <a:gd name="T19" fmla="*/ 4 h 822"/>
                <a:gd name="T20" fmla="*/ 255 w 458"/>
                <a:gd name="T21" fmla="*/ 223 h 822"/>
                <a:gd name="T22" fmla="*/ 298 w 458"/>
                <a:gd name="T23" fmla="*/ 369 h 822"/>
                <a:gd name="T24" fmla="*/ 340 w 458"/>
                <a:gd name="T25" fmla="*/ 422 h 822"/>
                <a:gd name="T26" fmla="*/ 340 w 458"/>
                <a:gd name="T27" fmla="*/ 469 h 822"/>
                <a:gd name="T28" fmla="*/ 340 w 458"/>
                <a:gd name="T29" fmla="*/ 469 h 822"/>
                <a:gd name="T30" fmla="*/ 177 w 458"/>
                <a:gd name="T31" fmla="*/ 581 h 822"/>
                <a:gd name="T32" fmla="*/ 25 w 458"/>
                <a:gd name="T33" fmla="*/ 965 h 822"/>
                <a:gd name="T34" fmla="*/ 29 w 458"/>
                <a:gd name="T35" fmla="*/ 1147 h 822"/>
                <a:gd name="T36" fmla="*/ 123 w 458"/>
                <a:gd name="T37" fmla="*/ 1232 h 822"/>
                <a:gd name="T38" fmla="*/ 153 w 458"/>
                <a:gd name="T39" fmla="*/ 1581 h 822"/>
                <a:gd name="T40" fmla="*/ 742 w 458"/>
                <a:gd name="T41" fmla="*/ 1580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69" name="Freeform 294"/>
            <p:cNvSpPr>
              <a:spLocks/>
            </p:cNvSpPr>
            <p:nvPr/>
          </p:nvSpPr>
          <p:spPr bwMode="auto">
            <a:xfrm flipH="1">
              <a:off x="2519" y="332"/>
              <a:ext cx="841" cy="2353"/>
            </a:xfrm>
            <a:custGeom>
              <a:avLst/>
              <a:gdLst>
                <a:gd name="T0" fmla="*/ 0 w 306"/>
                <a:gd name="T1" fmla="*/ 0 h 856"/>
                <a:gd name="T2" fmla="*/ 1141 w 306"/>
                <a:gd name="T3" fmla="*/ 6468 h 856"/>
                <a:gd name="T4" fmla="*/ 2311 w 306"/>
                <a:gd name="T5" fmla="*/ 6468 h 856"/>
                <a:gd name="T6" fmla="*/ 250 w 306"/>
                <a:gd name="T7" fmla="*/ 0 h 856"/>
                <a:gd name="T8" fmla="*/ 0 w 306"/>
                <a:gd name="T9" fmla="*/ 0 h 8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856">
                  <a:moveTo>
                    <a:pt x="0" y="0"/>
                  </a:moveTo>
                  <a:lnTo>
                    <a:pt x="151" y="856"/>
                  </a:lnTo>
                  <a:lnTo>
                    <a:pt x="306" y="856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304"/>
            <p:cNvSpPr>
              <a:spLocks/>
            </p:cNvSpPr>
            <p:nvPr/>
          </p:nvSpPr>
          <p:spPr bwMode="auto">
            <a:xfrm>
              <a:off x="2612" y="2240"/>
              <a:ext cx="458" cy="822"/>
            </a:xfrm>
            <a:custGeom>
              <a:avLst/>
              <a:gdLst>
                <a:gd name="T0" fmla="*/ 386 w 458"/>
                <a:gd name="T1" fmla="*/ 821 h 822"/>
                <a:gd name="T2" fmla="*/ 386 w 458"/>
                <a:gd name="T3" fmla="*/ 612 h 822"/>
                <a:gd name="T4" fmla="*/ 386 w 458"/>
                <a:gd name="T5" fmla="*/ 612 h 822"/>
                <a:gd name="T6" fmla="*/ 449 w 458"/>
                <a:gd name="T7" fmla="*/ 598 h 822"/>
                <a:gd name="T8" fmla="*/ 449 w 458"/>
                <a:gd name="T9" fmla="*/ 458 h 822"/>
                <a:gd name="T10" fmla="*/ 413 w 458"/>
                <a:gd name="T11" fmla="*/ 278 h 822"/>
                <a:gd name="T12" fmla="*/ 273 w 458"/>
                <a:gd name="T13" fmla="*/ 230 h 822"/>
                <a:gd name="T14" fmla="*/ 259 w 458"/>
                <a:gd name="T15" fmla="*/ 200 h 822"/>
                <a:gd name="T16" fmla="*/ 301 w 458"/>
                <a:gd name="T17" fmla="*/ 122 h 822"/>
                <a:gd name="T18" fmla="*/ 218 w 458"/>
                <a:gd name="T19" fmla="*/ 2 h 822"/>
                <a:gd name="T20" fmla="*/ 133 w 458"/>
                <a:gd name="T21" fmla="*/ 116 h 822"/>
                <a:gd name="T22" fmla="*/ 155 w 458"/>
                <a:gd name="T23" fmla="*/ 192 h 822"/>
                <a:gd name="T24" fmla="*/ 177 w 458"/>
                <a:gd name="T25" fmla="*/ 219 h 822"/>
                <a:gd name="T26" fmla="*/ 177 w 458"/>
                <a:gd name="T27" fmla="*/ 244 h 822"/>
                <a:gd name="T28" fmla="*/ 177 w 458"/>
                <a:gd name="T29" fmla="*/ 244 h 822"/>
                <a:gd name="T30" fmla="*/ 92 w 458"/>
                <a:gd name="T31" fmla="*/ 302 h 822"/>
                <a:gd name="T32" fmla="*/ 13 w 458"/>
                <a:gd name="T33" fmla="*/ 502 h 822"/>
                <a:gd name="T34" fmla="*/ 15 w 458"/>
                <a:gd name="T35" fmla="*/ 596 h 822"/>
                <a:gd name="T36" fmla="*/ 64 w 458"/>
                <a:gd name="T37" fmla="*/ 640 h 822"/>
                <a:gd name="T38" fmla="*/ 79 w 458"/>
                <a:gd name="T39" fmla="*/ 822 h 822"/>
                <a:gd name="T40" fmla="*/ 386 w 458"/>
                <a:gd name="T41" fmla="*/ 821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287"/>
            <p:cNvSpPr>
              <a:spLocks/>
            </p:cNvSpPr>
            <p:nvPr/>
          </p:nvSpPr>
          <p:spPr bwMode="auto">
            <a:xfrm flipH="1">
              <a:off x="3808" y="332"/>
              <a:ext cx="893" cy="1655"/>
            </a:xfrm>
            <a:custGeom>
              <a:avLst/>
              <a:gdLst>
                <a:gd name="T0" fmla="*/ 2454 w 325"/>
                <a:gd name="T1" fmla="*/ 0 h 602"/>
                <a:gd name="T2" fmla="*/ 0 w 325"/>
                <a:gd name="T3" fmla="*/ 4550 h 602"/>
                <a:gd name="T4" fmla="*/ 0 w 325"/>
                <a:gd name="T5" fmla="*/ 3167 h 602"/>
                <a:gd name="T6" fmla="*/ 2264 w 325"/>
                <a:gd name="T7" fmla="*/ 0 h 602"/>
                <a:gd name="T8" fmla="*/ 2454 w 325"/>
                <a:gd name="T9" fmla="*/ 0 h 6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602">
                  <a:moveTo>
                    <a:pt x="325" y="0"/>
                  </a:moveTo>
                  <a:lnTo>
                    <a:pt x="0" y="602"/>
                  </a:lnTo>
                  <a:lnTo>
                    <a:pt x="0" y="419"/>
                  </a:lnTo>
                  <a:lnTo>
                    <a:pt x="300" y="0"/>
                  </a:lnTo>
                  <a:lnTo>
                    <a:pt x="3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290"/>
            <p:cNvSpPr>
              <a:spLocks/>
            </p:cNvSpPr>
            <p:nvPr/>
          </p:nvSpPr>
          <p:spPr bwMode="auto">
            <a:xfrm>
              <a:off x="3612" y="328"/>
              <a:ext cx="1088" cy="2609"/>
            </a:xfrm>
            <a:custGeom>
              <a:avLst/>
              <a:gdLst>
                <a:gd name="T0" fmla="*/ 105 w 1088"/>
                <a:gd name="T1" fmla="*/ 0 h 2609"/>
                <a:gd name="T2" fmla="*/ 1088 w 1088"/>
                <a:gd name="T3" fmla="*/ 2182 h 2609"/>
                <a:gd name="T4" fmla="*/ 1088 w 1088"/>
                <a:gd name="T5" fmla="*/ 2609 h 2609"/>
                <a:gd name="T6" fmla="*/ 654 w 1088"/>
                <a:gd name="T7" fmla="*/ 2609 h 2609"/>
                <a:gd name="T8" fmla="*/ 0 w 1088"/>
                <a:gd name="T9" fmla="*/ 0 h 2609"/>
                <a:gd name="T10" fmla="*/ 105 w 1088"/>
                <a:gd name="T11" fmla="*/ 0 h 26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8" h="2609">
                  <a:moveTo>
                    <a:pt x="105" y="0"/>
                  </a:moveTo>
                  <a:lnTo>
                    <a:pt x="1088" y="2182"/>
                  </a:lnTo>
                  <a:lnTo>
                    <a:pt x="1088" y="2609"/>
                  </a:lnTo>
                  <a:lnTo>
                    <a:pt x="654" y="2609"/>
                  </a:lnTo>
                  <a:lnTo>
                    <a:pt x="0" y="0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291"/>
            <p:cNvSpPr>
              <a:spLocks/>
            </p:cNvSpPr>
            <p:nvPr/>
          </p:nvSpPr>
          <p:spPr bwMode="auto">
            <a:xfrm flipH="1">
              <a:off x="3126" y="332"/>
              <a:ext cx="500" cy="2424"/>
            </a:xfrm>
            <a:custGeom>
              <a:avLst/>
              <a:gdLst>
                <a:gd name="T0" fmla="*/ 190 w 182"/>
                <a:gd name="T1" fmla="*/ 0 h 882"/>
                <a:gd name="T2" fmla="*/ 0 w 182"/>
                <a:gd name="T3" fmla="*/ 6662 h 882"/>
                <a:gd name="T4" fmla="*/ 1374 w 182"/>
                <a:gd name="T5" fmla="*/ 6662 h 882"/>
                <a:gd name="T6" fmla="*/ 467 w 182"/>
                <a:gd name="T7" fmla="*/ 0 h 882"/>
                <a:gd name="T8" fmla="*/ 190 w 182"/>
                <a:gd name="T9" fmla="*/ 0 h 8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2">
                  <a:moveTo>
                    <a:pt x="25" y="0"/>
                  </a:moveTo>
                  <a:lnTo>
                    <a:pt x="0" y="882"/>
                  </a:lnTo>
                  <a:lnTo>
                    <a:pt x="182" y="882"/>
                  </a:lnTo>
                  <a:lnTo>
                    <a:pt x="62" y="0"/>
                  </a:lnTo>
                  <a:lnTo>
                    <a:pt x="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295"/>
            <p:cNvSpPr>
              <a:spLocks/>
            </p:cNvSpPr>
            <p:nvPr/>
          </p:nvSpPr>
          <p:spPr bwMode="auto">
            <a:xfrm>
              <a:off x="1735" y="332"/>
              <a:ext cx="1480" cy="2556"/>
            </a:xfrm>
            <a:custGeom>
              <a:avLst/>
              <a:gdLst>
                <a:gd name="T0" fmla="*/ 1480 w 1480"/>
                <a:gd name="T1" fmla="*/ 0 h 2556"/>
                <a:gd name="T2" fmla="*/ 537 w 1480"/>
                <a:gd name="T3" fmla="*/ 2556 h 2556"/>
                <a:gd name="T4" fmla="*/ 0 w 1480"/>
                <a:gd name="T5" fmla="*/ 2471 h 2556"/>
                <a:gd name="T6" fmla="*/ 1384 w 1480"/>
                <a:gd name="T7" fmla="*/ 0 h 2556"/>
                <a:gd name="T8" fmla="*/ 1480 w 1480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80" h="2556">
                  <a:moveTo>
                    <a:pt x="1480" y="0"/>
                  </a:moveTo>
                  <a:lnTo>
                    <a:pt x="537" y="2556"/>
                  </a:lnTo>
                  <a:lnTo>
                    <a:pt x="0" y="2471"/>
                  </a:lnTo>
                  <a:lnTo>
                    <a:pt x="1384" y="0"/>
                  </a:lnTo>
                  <a:lnTo>
                    <a:pt x="148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300"/>
            <p:cNvSpPr>
              <a:spLocks/>
            </p:cNvSpPr>
            <p:nvPr/>
          </p:nvSpPr>
          <p:spPr bwMode="auto">
            <a:xfrm>
              <a:off x="2902" y="2278"/>
              <a:ext cx="500" cy="1009"/>
            </a:xfrm>
            <a:custGeom>
              <a:avLst/>
              <a:gdLst>
                <a:gd name="T0" fmla="*/ 165 w 182"/>
                <a:gd name="T1" fmla="*/ 1067 h 367"/>
                <a:gd name="T2" fmla="*/ 69 w 182"/>
                <a:gd name="T3" fmla="*/ 990 h 367"/>
                <a:gd name="T4" fmla="*/ 14 w 182"/>
                <a:gd name="T5" fmla="*/ 921 h 367"/>
                <a:gd name="T6" fmla="*/ 0 w 182"/>
                <a:gd name="T7" fmla="*/ 839 h 367"/>
                <a:gd name="T8" fmla="*/ 8 w 182"/>
                <a:gd name="T9" fmla="*/ 808 h 367"/>
                <a:gd name="T10" fmla="*/ 60 w 182"/>
                <a:gd name="T11" fmla="*/ 734 h 367"/>
                <a:gd name="T12" fmla="*/ 129 w 182"/>
                <a:gd name="T13" fmla="*/ 679 h 367"/>
                <a:gd name="T14" fmla="*/ 225 w 182"/>
                <a:gd name="T15" fmla="*/ 627 h 367"/>
                <a:gd name="T16" fmla="*/ 310 w 182"/>
                <a:gd name="T17" fmla="*/ 605 h 367"/>
                <a:gd name="T18" fmla="*/ 363 w 182"/>
                <a:gd name="T19" fmla="*/ 558 h 367"/>
                <a:gd name="T20" fmla="*/ 407 w 182"/>
                <a:gd name="T21" fmla="*/ 506 h 367"/>
                <a:gd name="T22" fmla="*/ 415 w 182"/>
                <a:gd name="T23" fmla="*/ 476 h 367"/>
                <a:gd name="T24" fmla="*/ 354 w 182"/>
                <a:gd name="T25" fmla="*/ 462 h 367"/>
                <a:gd name="T26" fmla="*/ 324 w 182"/>
                <a:gd name="T27" fmla="*/ 445 h 367"/>
                <a:gd name="T28" fmla="*/ 302 w 182"/>
                <a:gd name="T29" fmla="*/ 363 h 367"/>
                <a:gd name="T30" fmla="*/ 316 w 182"/>
                <a:gd name="T31" fmla="*/ 280 h 367"/>
                <a:gd name="T32" fmla="*/ 324 w 182"/>
                <a:gd name="T33" fmla="*/ 234 h 367"/>
                <a:gd name="T34" fmla="*/ 376 w 182"/>
                <a:gd name="T35" fmla="*/ 135 h 367"/>
                <a:gd name="T36" fmla="*/ 423 w 182"/>
                <a:gd name="T37" fmla="*/ 91 h 367"/>
                <a:gd name="T38" fmla="*/ 514 w 182"/>
                <a:gd name="T39" fmla="*/ 30 h 367"/>
                <a:gd name="T40" fmla="*/ 544 w 182"/>
                <a:gd name="T41" fmla="*/ 22 h 367"/>
                <a:gd name="T42" fmla="*/ 618 w 182"/>
                <a:gd name="T43" fmla="*/ 30 h 367"/>
                <a:gd name="T44" fmla="*/ 673 w 182"/>
                <a:gd name="T45" fmla="*/ 0 h 367"/>
                <a:gd name="T46" fmla="*/ 695 w 182"/>
                <a:gd name="T47" fmla="*/ 0 h 367"/>
                <a:gd name="T48" fmla="*/ 769 w 182"/>
                <a:gd name="T49" fmla="*/ 44 h 367"/>
                <a:gd name="T50" fmla="*/ 830 w 182"/>
                <a:gd name="T51" fmla="*/ 135 h 367"/>
                <a:gd name="T52" fmla="*/ 882 w 182"/>
                <a:gd name="T53" fmla="*/ 234 h 367"/>
                <a:gd name="T54" fmla="*/ 907 w 182"/>
                <a:gd name="T55" fmla="*/ 311 h 367"/>
                <a:gd name="T56" fmla="*/ 907 w 182"/>
                <a:gd name="T57" fmla="*/ 346 h 367"/>
                <a:gd name="T58" fmla="*/ 882 w 182"/>
                <a:gd name="T59" fmla="*/ 423 h 367"/>
                <a:gd name="T60" fmla="*/ 868 w 182"/>
                <a:gd name="T61" fmla="*/ 454 h 367"/>
                <a:gd name="T62" fmla="*/ 838 w 182"/>
                <a:gd name="T63" fmla="*/ 467 h 367"/>
                <a:gd name="T64" fmla="*/ 882 w 182"/>
                <a:gd name="T65" fmla="*/ 514 h 367"/>
                <a:gd name="T66" fmla="*/ 907 w 182"/>
                <a:gd name="T67" fmla="*/ 544 h 367"/>
                <a:gd name="T68" fmla="*/ 959 w 182"/>
                <a:gd name="T69" fmla="*/ 597 h 367"/>
                <a:gd name="T70" fmla="*/ 959 w 182"/>
                <a:gd name="T71" fmla="*/ 613 h 367"/>
                <a:gd name="T72" fmla="*/ 1124 w 182"/>
                <a:gd name="T73" fmla="*/ 657 h 367"/>
                <a:gd name="T74" fmla="*/ 1184 w 182"/>
                <a:gd name="T75" fmla="*/ 696 h 367"/>
                <a:gd name="T76" fmla="*/ 1313 w 182"/>
                <a:gd name="T77" fmla="*/ 778 h 367"/>
                <a:gd name="T78" fmla="*/ 1365 w 182"/>
                <a:gd name="T79" fmla="*/ 830 h 367"/>
                <a:gd name="T80" fmla="*/ 1374 w 182"/>
                <a:gd name="T81" fmla="*/ 885 h 367"/>
                <a:gd name="T82" fmla="*/ 1360 w 182"/>
                <a:gd name="T83" fmla="*/ 916 h 367"/>
                <a:gd name="T84" fmla="*/ 1269 w 182"/>
                <a:gd name="T85" fmla="*/ 1020 h 367"/>
                <a:gd name="T86" fmla="*/ 1162 w 182"/>
                <a:gd name="T87" fmla="*/ 1111 h 367"/>
                <a:gd name="T88" fmla="*/ 1162 w 182"/>
                <a:gd name="T89" fmla="*/ 1127 h 367"/>
                <a:gd name="T90" fmla="*/ 1184 w 182"/>
                <a:gd name="T91" fmla="*/ 2155 h 367"/>
                <a:gd name="T92" fmla="*/ 1132 w 182"/>
                <a:gd name="T93" fmla="*/ 2186 h 367"/>
                <a:gd name="T94" fmla="*/ 1110 w 182"/>
                <a:gd name="T95" fmla="*/ 2199 h 367"/>
                <a:gd name="T96" fmla="*/ 1027 w 182"/>
                <a:gd name="T97" fmla="*/ 2730 h 367"/>
                <a:gd name="T98" fmla="*/ 725 w 182"/>
                <a:gd name="T99" fmla="*/ 2752 h 367"/>
                <a:gd name="T100" fmla="*/ 725 w 182"/>
                <a:gd name="T101" fmla="*/ 2593 h 367"/>
                <a:gd name="T102" fmla="*/ 701 w 182"/>
                <a:gd name="T103" fmla="*/ 2518 h 367"/>
                <a:gd name="T104" fmla="*/ 673 w 182"/>
                <a:gd name="T105" fmla="*/ 2337 h 367"/>
                <a:gd name="T106" fmla="*/ 626 w 182"/>
                <a:gd name="T107" fmla="*/ 2463 h 367"/>
                <a:gd name="T108" fmla="*/ 582 w 182"/>
                <a:gd name="T109" fmla="*/ 2631 h 367"/>
                <a:gd name="T110" fmla="*/ 574 w 182"/>
                <a:gd name="T111" fmla="*/ 2683 h 367"/>
                <a:gd name="T112" fmla="*/ 574 w 182"/>
                <a:gd name="T113" fmla="*/ 2760 h 367"/>
                <a:gd name="T114" fmla="*/ 212 w 182"/>
                <a:gd name="T115" fmla="*/ 2056 h 367"/>
                <a:gd name="T116" fmla="*/ 159 w 182"/>
                <a:gd name="T117" fmla="*/ 2026 h 367"/>
                <a:gd name="T118" fmla="*/ 69 w 182"/>
                <a:gd name="T119" fmla="*/ 1996 h 367"/>
                <a:gd name="T120" fmla="*/ 22 w 182"/>
                <a:gd name="T121" fmla="*/ 1996 h 367"/>
                <a:gd name="T122" fmla="*/ 91 w 182"/>
                <a:gd name="T123" fmla="*/ 1641 h 367"/>
                <a:gd name="T124" fmla="*/ 165 w 182"/>
                <a:gd name="T125" fmla="*/ 1067 h 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82" h="367">
                  <a:moveTo>
                    <a:pt x="22" y="141"/>
                  </a:moveTo>
                  <a:lnTo>
                    <a:pt x="22" y="141"/>
                  </a:lnTo>
                  <a:lnTo>
                    <a:pt x="19" y="138"/>
                  </a:lnTo>
                  <a:lnTo>
                    <a:pt x="9" y="131"/>
                  </a:lnTo>
                  <a:lnTo>
                    <a:pt x="6" y="128"/>
                  </a:lnTo>
                  <a:lnTo>
                    <a:pt x="2" y="122"/>
                  </a:lnTo>
                  <a:lnTo>
                    <a:pt x="0" y="117"/>
                  </a:lnTo>
                  <a:lnTo>
                    <a:pt x="0" y="111"/>
                  </a:lnTo>
                  <a:lnTo>
                    <a:pt x="1" y="107"/>
                  </a:lnTo>
                  <a:lnTo>
                    <a:pt x="3" y="103"/>
                  </a:lnTo>
                  <a:lnTo>
                    <a:pt x="8" y="97"/>
                  </a:lnTo>
                  <a:lnTo>
                    <a:pt x="17" y="90"/>
                  </a:lnTo>
                  <a:lnTo>
                    <a:pt x="23" y="87"/>
                  </a:lnTo>
                  <a:lnTo>
                    <a:pt x="30" y="83"/>
                  </a:lnTo>
                  <a:lnTo>
                    <a:pt x="41" y="80"/>
                  </a:lnTo>
                  <a:lnTo>
                    <a:pt x="44" y="78"/>
                  </a:lnTo>
                  <a:lnTo>
                    <a:pt x="48" y="74"/>
                  </a:lnTo>
                  <a:lnTo>
                    <a:pt x="54" y="67"/>
                  </a:lnTo>
                  <a:lnTo>
                    <a:pt x="55" y="63"/>
                  </a:lnTo>
                  <a:lnTo>
                    <a:pt x="50" y="62"/>
                  </a:lnTo>
                  <a:lnTo>
                    <a:pt x="47" y="61"/>
                  </a:lnTo>
                  <a:lnTo>
                    <a:pt x="43" y="59"/>
                  </a:lnTo>
                  <a:lnTo>
                    <a:pt x="41" y="54"/>
                  </a:lnTo>
                  <a:lnTo>
                    <a:pt x="40" y="48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1"/>
                  </a:lnTo>
                  <a:lnTo>
                    <a:pt x="44" y="26"/>
                  </a:lnTo>
                  <a:lnTo>
                    <a:pt x="50" y="18"/>
                  </a:lnTo>
                  <a:lnTo>
                    <a:pt x="56" y="12"/>
                  </a:lnTo>
                  <a:lnTo>
                    <a:pt x="62" y="7"/>
                  </a:lnTo>
                  <a:lnTo>
                    <a:pt x="68" y="4"/>
                  </a:lnTo>
                  <a:lnTo>
                    <a:pt x="72" y="3"/>
                  </a:lnTo>
                  <a:lnTo>
                    <a:pt x="82" y="4"/>
                  </a:lnTo>
                  <a:lnTo>
                    <a:pt x="85" y="1"/>
                  </a:lnTo>
                  <a:lnTo>
                    <a:pt x="89" y="0"/>
                  </a:lnTo>
                  <a:lnTo>
                    <a:pt x="92" y="0"/>
                  </a:lnTo>
                  <a:lnTo>
                    <a:pt x="97" y="3"/>
                  </a:lnTo>
                  <a:lnTo>
                    <a:pt x="102" y="6"/>
                  </a:lnTo>
                  <a:lnTo>
                    <a:pt x="106" y="12"/>
                  </a:lnTo>
                  <a:lnTo>
                    <a:pt x="110" y="18"/>
                  </a:lnTo>
                  <a:lnTo>
                    <a:pt x="117" y="31"/>
                  </a:lnTo>
                  <a:lnTo>
                    <a:pt x="119" y="37"/>
                  </a:lnTo>
                  <a:lnTo>
                    <a:pt x="120" y="41"/>
                  </a:lnTo>
                  <a:lnTo>
                    <a:pt x="120" y="46"/>
                  </a:lnTo>
                  <a:lnTo>
                    <a:pt x="119" y="52"/>
                  </a:lnTo>
                  <a:lnTo>
                    <a:pt x="117" y="56"/>
                  </a:lnTo>
                  <a:lnTo>
                    <a:pt x="115" y="60"/>
                  </a:lnTo>
                  <a:lnTo>
                    <a:pt x="111" y="62"/>
                  </a:lnTo>
                  <a:lnTo>
                    <a:pt x="113" y="65"/>
                  </a:lnTo>
                  <a:lnTo>
                    <a:pt x="117" y="68"/>
                  </a:lnTo>
                  <a:lnTo>
                    <a:pt x="120" y="72"/>
                  </a:lnTo>
                  <a:lnTo>
                    <a:pt x="125" y="75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39" y="85"/>
                  </a:lnTo>
                  <a:lnTo>
                    <a:pt x="149" y="87"/>
                  </a:lnTo>
                  <a:lnTo>
                    <a:pt x="157" y="92"/>
                  </a:lnTo>
                  <a:lnTo>
                    <a:pt x="166" y="97"/>
                  </a:lnTo>
                  <a:lnTo>
                    <a:pt x="174" y="103"/>
                  </a:lnTo>
                  <a:lnTo>
                    <a:pt x="178" y="107"/>
                  </a:lnTo>
                  <a:lnTo>
                    <a:pt x="181" y="110"/>
                  </a:lnTo>
                  <a:lnTo>
                    <a:pt x="182" y="114"/>
                  </a:lnTo>
                  <a:lnTo>
                    <a:pt x="182" y="117"/>
                  </a:lnTo>
                  <a:lnTo>
                    <a:pt x="180" y="121"/>
                  </a:lnTo>
                  <a:lnTo>
                    <a:pt x="178" y="126"/>
                  </a:lnTo>
                  <a:lnTo>
                    <a:pt x="168" y="135"/>
                  </a:lnTo>
                  <a:lnTo>
                    <a:pt x="159" y="142"/>
                  </a:lnTo>
                  <a:lnTo>
                    <a:pt x="154" y="147"/>
                  </a:lnTo>
                  <a:lnTo>
                    <a:pt x="154" y="149"/>
                  </a:lnTo>
                  <a:lnTo>
                    <a:pt x="157" y="285"/>
                  </a:lnTo>
                  <a:lnTo>
                    <a:pt x="153" y="288"/>
                  </a:lnTo>
                  <a:lnTo>
                    <a:pt x="150" y="289"/>
                  </a:lnTo>
                  <a:lnTo>
                    <a:pt x="147" y="291"/>
                  </a:lnTo>
                  <a:lnTo>
                    <a:pt x="143" y="291"/>
                  </a:lnTo>
                  <a:lnTo>
                    <a:pt x="136" y="361"/>
                  </a:lnTo>
                  <a:lnTo>
                    <a:pt x="96" y="364"/>
                  </a:lnTo>
                  <a:lnTo>
                    <a:pt x="96" y="358"/>
                  </a:lnTo>
                  <a:lnTo>
                    <a:pt x="96" y="343"/>
                  </a:lnTo>
                  <a:lnTo>
                    <a:pt x="93" y="333"/>
                  </a:lnTo>
                  <a:lnTo>
                    <a:pt x="91" y="321"/>
                  </a:lnTo>
                  <a:lnTo>
                    <a:pt x="89" y="309"/>
                  </a:lnTo>
                  <a:lnTo>
                    <a:pt x="83" y="326"/>
                  </a:lnTo>
                  <a:lnTo>
                    <a:pt x="78" y="341"/>
                  </a:lnTo>
                  <a:lnTo>
                    <a:pt x="77" y="348"/>
                  </a:lnTo>
                  <a:lnTo>
                    <a:pt x="76" y="355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37" y="358"/>
                  </a:lnTo>
                  <a:lnTo>
                    <a:pt x="28" y="272"/>
                  </a:lnTo>
                  <a:lnTo>
                    <a:pt x="21" y="268"/>
                  </a:lnTo>
                  <a:lnTo>
                    <a:pt x="15" y="265"/>
                  </a:lnTo>
                  <a:lnTo>
                    <a:pt x="9" y="264"/>
                  </a:lnTo>
                  <a:lnTo>
                    <a:pt x="3" y="264"/>
                  </a:lnTo>
                  <a:lnTo>
                    <a:pt x="12" y="217"/>
                  </a:lnTo>
                  <a:lnTo>
                    <a:pt x="17" y="176"/>
                  </a:lnTo>
                  <a:lnTo>
                    <a:pt x="22" y="141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305"/>
            <p:cNvSpPr>
              <a:spLocks/>
            </p:cNvSpPr>
            <p:nvPr/>
          </p:nvSpPr>
          <p:spPr bwMode="auto">
            <a:xfrm>
              <a:off x="3506" y="2281"/>
              <a:ext cx="476" cy="629"/>
            </a:xfrm>
            <a:custGeom>
              <a:avLst/>
              <a:gdLst>
                <a:gd name="T0" fmla="*/ 446 w 476"/>
                <a:gd name="T1" fmla="*/ 629 h 629"/>
                <a:gd name="T2" fmla="*/ 446 w 476"/>
                <a:gd name="T3" fmla="*/ 629 h 629"/>
                <a:gd name="T4" fmla="*/ 417 w 476"/>
                <a:gd name="T5" fmla="*/ 555 h 629"/>
                <a:gd name="T6" fmla="*/ 424 w 476"/>
                <a:gd name="T7" fmla="*/ 500 h 629"/>
                <a:gd name="T8" fmla="*/ 459 w 476"/>
                <a:gd name="T9" fmla="*/ 495 h 629"/>
                <a:gd name="T10" fmla="*/ 473 w 476"/>
                <a:gd name="T11" fmla="*/ 362 h 629"/>
                <a:gd name="T12" fmla="*/ 473 w 476"/>
                <a:gd name="T13" fmla="*/ 362 h 629"/>
                <a:gd name="T14" fmla="*/ 454 w 476"/>
                <a:gd name="T15" fmla="*/ 266 h 629"/>
                <a:gd name="T16" fmla="*/ 371 w 476"/>
                <a:gd name="T17" fmla="*/ 228 h 629"/>
                <a:gd name="T18" fmla="*/ 361 w 476"/>
                <a:gd name="T19" fmla="*/ 207 h 629"/>
                <a:gd name="T20" fmla="*/ 343 w 476"/>
                <a:gd name="T21" fmla="*/ 167 h 629"/>
                <a:gd name="T22" fmla="*/ 341 w 476"/>
                <a:gd name="T23" fmla="*/ 96 h 629"/>
                <a:gd name="T24" fmla="*/ 316 w 476"/>
                <a:gd name="T25" fmla="*/ 46 h 629"/>
                <a:gd name="T26" fmla="*/ 275 w 476"/>
                <a:gd name="T27" fmla="*/ 8 h 629"/>
                <a:gd name="T28" fmla="*/ 215 w 476"/>
                <a:gd name="T29" fmla="*/ 8 h 629"/>
                <a:gd name="T30" fmla="*/ 182 w 476"/>
                <a:gd name="T31" fmla="*/ 54 h 629"/>
                <a:gd name="T32" fmla="*/ 182 w 476"/>
                <a:gd name="T33" fmla="*/ 54 h 629"/>
                <a:gd name="T34" fmla="*/ 159 w 476"/>
                <a:gd name="T35" fmla="*/ 127 h 629"/>
                <a:gd name="T36" fmla="*/ 159 w 476"/>
                <a:gd name="T37" fmla="*/ 199 h 629"/>
                <a:gd name="T38" fmla="*/ 162 w 476"/>
                <a:gd name="T39" fmla="*/ 250 h 629"/>
                <a:gd name="T40" fmla="*/ 109 w 476"/>
                <a:gd name="T41" fmla="*/ 267 h 629"/>
                <a:gd name="T42" fmla="*/ 52 w 476"/>
                <a:gd name="T43" fmla="*/ 368 h 629"/>
                <a:gd name="T44" fmla="*/ 19 w 476"/>
                <a:gd name="T45" fmla="*/ 461 h 629"/>
                <a:gd name="T46" fmla="*/ 19 w 476"/>
                <a:gd name="T47" fmla="*/ 549 h 629"/>
                <a:gd name="T48" fmla="*/ 52 w 476"/>
                <a:gd name="T49" fmla="*/ 549 h 629"/>
                <a:gd name="T50" fmla="*/ 52 w 476"/>
                <a:gd name="T51" fmla="*/ 549 h 629"/>
                <a:gd name="T52" fmla="*/ 0 w 476"/>
                <a:gd name="T53" fmla="*/ 629 h 629"/>
                <a:gd name="T54" fmla="*/ 446 w 476"/>
                <a:gd name="T55" fmla="*/ 629 h 6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76" h="629">
                  <a:moveTo>
                    <a:pt x="446" y="629"/>
                  </a:moveTo>
                  <a:lnTo>
                    <a:pt x="446" y="629"/>
                  </a:lnTo>
                  <a:cubicBezTo>
                    <a:pt x="446" y="629"/>
                    <a:pt x="421" y="576"/>
                    <a:pt x="417" y="555"/>
                  </a:cubicBezTo>
                  <a:cubicBezTo>
                    <a:pt x="413" y="534"/>
                    <a:pt x="417" y="510"/>
                    <a:pt x="424" y="500"/>
                  </a:cubicBezTo>
                  <a:lnTo>
                    <a:pt x="459" y="495"/>
                  </a:lnTo>
                  <a:cubicBezTo>
                    <a:pt x="467" y="472"/>
                    <a:pt x="471" y="384"/>
                    <a:pt x="473" y="362"/>
                  </a:cubicBezTo>
                  <a:cubicBezTo>
                    <a:pt x="475" y="340"/>
                    <a:pt x="476" y="378"/>
                    <a:pt x="473" y="362"/>
                  </a:cubicBezTo>
                  <a:cubicBezTo>
                    <a:pt x="470" y="346"/>
                    <a:pt x="471" y="288"/>
                    <a:pt x="454" y="266"/>
                  </a:cubicBezTo>
                  <a:cubicBezTo>
                    <a:pt x="437" y="244"/>
                    <a:pt x="387" y="238"/>
                    <a:pt x="371" y="228"/>
                  </a:cubicBezTo>
                  <a:cubicBezTo>
                    <a:pt x="355" y="218"/>
                    <a:pt x="366" y="217"/>
                    <a:pt x="361" y="207"/>
                  </a:cubicBezTo>
                  <a:cubicBezTo>
                    <a:pt x="357" y="195"/>
                    <a:pt x="346" y="186"/>
                    <a:pt x="343" y="167"/>
                  </a:cubicBezTo>
                  <a:cubicBezTo>
                    <a:pt x="340" y="148"/>
                    <a:pt x="346" y="114"/>
                    <a:pt x="341" y="96"/>
                  </a:cubicBezTo>
                  <a:cubicBezTo>
                    <a:pt x="336" y="78"/>
                    <a:pt x="327" y="61"/>
                    <a:pt x="316" y="46"/>
                  </a:cubicBezTo>
                  <a:cubicBezTo>
                    <a:pt x="305" y="31"/>
                    <a:pt x="292" y="14"/>
                    <a:pt x="275" y="8"/>
                  </a:cubicBezTo>
                  <a:cubicBezTo>
                    <a:pt x="258" y="2"/>
                    <a:pt x="230" y="0"/>
                    <a:pt x="215" y="8"/>
                  </a:cubicBezTo>
                  <a:cubicBezTo>
                    <a:pt x="200" y="16"/>
                    <a:pt x="187" y="46"/>
                    <a:pt x="182" y="54"/>
                  </a:cubicBezTo>
                  <a:cubicBezTo>
                    <a:pt x="177" y="62"/>
                    <a:pt x="186" y="48"/>
                    <a:pt x="182" y="54"/>
                  </a:cubicBezTo>
                  <a:cubicBezTo>
                    <a:pt x="178" y="66"/>
                    <a:pt x="163" y="103"/>
                    <a:pt x="159" y="127"/>
                  </a:cubicBezTo>
                  <a:cubicBezTo>
                    <a:pt x="157" y="147"/>
                    <a:pt x="158" y="173"/>
                    <a:pt x="159" y="199"/>
                  </a:cubicBezTo>
                  <a:lnTo>
                    <a:pt x="162" y="250"/>
                  </a:lnTo>
                  <a:cubicBezTo>
                    <a:pt x="154" y="261"/>
                    <a:pt x="127" y="247"/>
                    <a:pt x="109" y="267"/>
                  </a:cubicBezTo>
                  <a:cubicBezTo>
                    <a:pt x="91" y="287"/>
                    <a:pt x="67" y="336"/>
                    <a:pt x="52" y="368"/>
                  </a:cubicBezTo>
                  <a:cubicBezTo>
                    <a:pt x="37" y="400"/>
                    <a:pt x="24" y="431"/>
                    <a:pt x="19" y="461"/>
                  </a:cubicBezTo>
                  <a:cubicBezTo>
                    <a:pt x="14" y="491"/>
                    <a:pt x="13" y="534"/>
                    <a:pt x="19" y="549"/>
                  </a:cubicBezTo>
                  <a:cubicBezTo>
                    <a:pt x="25" y="564"/>
                    <a:pt x="47" y="549"/>
                    <a:pt x="52" y="549"/>
                  </a:cubicBezTo>
                  <a:cubicBezTo>
                    <a:pt x="52" y="549"/>
                    <a:pt x="19" y="581"/>
                    <a:pt x="0" y="629"/>
                  </a:cubicBezTo>
                  <a:cubicBezTo>
                    <a:pt x="223" y="629"/>
                    <a:pt x="446" y="629"/>
                    <a:pt x="446" y="629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309"/>
            <p:cNvSpPr>
              <a:spLocks/>
            </p:cNvSpPr>
            <p:nvPr/>
          </p:nvSpPr>
          <p:spPr bwMode="auto">
            <a:xfrm>
              <a:off x="3018" y="2276"/>
              <a:ext cx="965" cy="1660"/>
            </a:xfrm>
            <a:custGeom>
              <a:avLst/>
              <a:gdLst>
                <a:gd name="T0" fmla="*/ 283 w 965"/>
                <a:gd name="T1" fmla="*/ 544 h 1660"/>
                <a:gd name="T2" fmla="*/ 331 w 965"/>
                <a:gd name="T3" fmla="*/ 472 h 1660"/>
                <a:gd name="T4" fmla="*/ 269 w 965"/>
                <a:gd name="T5" fmla="*/ 388 h 1660"/>
                <a:gd name="T6" fmla="*/ 261 w 965"/>
                <a:gd name="T7" fmla="*/ 338 h 1660"/>
                <a:gd name="T8" fmla="*/ 235 w 965"/>
                <a:gd name="T9" fmla="*/ 310 h 1660"/>
                <a:gd name="T10" fmla="*/ 232 w 965"/>
                <a:gd name="T11" fmla="*/ 236 h 1660"/>
                <a:gd name="T12" fmla="*/ 257 w 965"/>
                <a:gd name="T13" fmla="*/ 248 h 1660"/>
                <a:gd name="T14" fmla="*/ 246 w 965"/>
                <a:gd name="T15" fmla="*/ 164 h 1660"/>
                <a:gd name="T16" fmla="*/ 296 w 965"/>
                <a:gd name="T17" fmla="*/ 54 h 1660"/>
                <a:gd name="T18" fmla="*/ 384 w 965"/>
                <a:gd name="T19" fmla="*/ 5 h 1660"/>
                <a:gd name="T20" fmla="*/ 473 w 965"/>
                <a:gd name="T21" fmla="*/ 30 h 1660"/>
                <a:gd name="T22" fmla="*/ 543 w 965"/>
                <a:gd name="T23" fmla="*/ 123 h 1660"/>
                <a:gd name="T24" fmla="*/ 557 w 965"/>
                <a:gd name="T25" fmla="*/ 224 h 1660"/>
                <a:gd name="T26" fmla="*/ 581 w 965"/>
                <a:gd name="T27" fmla="*/ 220 h 1660"/>
                <a:gd name="T28" fmla="*/ 573 w 965"/>
                <a:gd name="T29" fmla="*/ 318 h 1660"/>
                <a:gd name="T30" fmla="*/ 546 w 965"/>
                <a:gd name="T31" fmla="*/ 338 h 1660"/>
                <a:gd name="T32" fmla="*/ 573 w 965"/>
                <a:gd name="T33" fmla="*/ 506 h 1660"/>
                <a:gd name="T34" fmla="*/ 905 w 965"/>
                <a:gd name="T35" fmla="*/ 620 h 1660"/>
                <a:gd name="T36" fmla="*/ 931 w 965"/>
                <a:gd name="T37" fmla="*/ 896 h 1660"/>
                <a:gd name="T38" fmla="*/ 951 w 965"/>
                <a:gd name="T39" fmla="*/ 1000 h 1660"/>
                <a:gd name="T40" fmla="*/ 921 w 965"/>
                <a:gd name="T41" fmla="*/ 1006 h 1660"/>
                <a:gd name="T42" fmla="*/ 941 w 965"/>
                <a:gd name="T43" fmla="*/ 1286 h 1660"/>
                <a:gd name="T44" fmla="*/ 884 w 965"/>
                <a:gd name="T45" fmla="*/ 1660 h 1660"/>
                <a:gd name="T46" fmla="*/ 141 w 965"/>
                <a:gd name="T47" fmla="*/ 1660 h 1660"/>
                <a:gd name="T48" fmla="*/ 63 w 965"/>
                <a:gd name="T49" fmla="*/ 1304 h 1660"/>
                <a:gd name="T50" fmla="*/ 67 w 965"/>
                <a:gd name="T51" fmla="*/ 1062 h 1660"/>
                <a:gd name="T52" fmla="*/ 23 w 965"/>
                <a:gd name="T53" fmla="*/ 1052 h 1660"/>
                <a:gd name="T54" fmla="*/ 23 w 965"/>
                <a:gd name="T55" fmla="*/ 1052 h 1660"/>
                <a:gd name="T56" fmla="*/ 43 w 965"/>
                <a:gd name="T57" fmla="*/ 636 h 1660"/>
                <a:gd name="T58" fmla="*/ 283 w 965"/>
                <a:gd name="T59" fmla="*/ 544 h 16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65" h="1660">
                  <a:moveTo>
                    <a:pt x="283" y="544"/>
                  </a:moveTo>
                  <a:cubicBezTo>
                    <a:pt x="331" y="517"/>
                    <a:pt x="334" y="497"/>
                    <a:pt x="331" y="472"/>
                  </a:cubicBezTo>
                  <a:cubicBezTo>
                    <a:pt x="303" y="458"/>
                    <a:pt x="271" y="406"/>
                    <a:pt x="269" y="388"/>
                  </a:cubicBezTo>
                  <a:cubicBezTo>
                    <a:pt x="267" y="370"/>
                    <a:pt x="268" y="352"/>
                    <a:pt x="261" y="338"/>
                  </a:cubicBezTo>
                  <a:cubicBezTo>
                    <a:pt x="255" y="325"/>
                    <a:pt x="240" y="327"/>
                    <a:pt x="235" y="310"/>
                  </a:cubicBezTo>
                  <a:cubicBezTo>
                    <a:pt x="230" y="293"/>
                    <a:pt x="215" y="238"/>
                    <a:pt x="232" y="236"/>
                  </a:cubicBezTo>
                  <a:cubicBezTo>
                    <a:pt x="249" y="234"/>
                    <a:pt x="255" y="260"/>
                    <a:pt x="257" y="248"/>
                  </a:cubicBezTo>
                  <a:cubicBezTo>
                    <a:pt x="259" y="236"/>
                    <a:pt x="239" y="196"/>
                    <a:pt x="246" y="164"/>
                  </a:cubicBezTo>
                  <a:cubicBezTo>
                    <a:pt x="253" y="132"/>
                    <a:pt x="273" y="80"/>
                    <a:pt x="296" y="54"/>
                  </a:cubicBezTo>
                  <a:cubicBezTo>
                    <a:pt x="319" y="28"/>
                    <a:pt x="356" y="10"/>
                    <a:pt x="384" y="5"/>
                  </a:cubicBezTo>
                  <a:cubicBezTo>
                    <a:pt x="412" y="0"/>
                    <a:pt x="447" y="10"/>
                    <a:pt x="473" y="30"/>
                  </a:cubicBezTo>
                  <a:cubicBezTo>
                    <a:pt x="499" y="50"/>
                    <a:pt x="529" y="91"/>
                    <a:pt x="543" y="123"/>
                  </a:cubicBezTo>
                  <a:cubicBezTo>
                    <a:pt x="561" y="166"/>
                    <a:pt x="549" y="207"/>
                    <a:pt x="557" y="224"/>
                  </a:cubicBezTo>
                  <a:cubicBezTo>
                    <a:pt x="563" y="240"/>
                    <a:pt x="578" y="204"/>
                    <a:pt x="581" y="220"/>
                  </a:cubicBezTo>
                  <a:cubicBezTo>
                    <a:pt x="584" y="236"/>
                    <a:pt x="579" y="298"/>
                    <a:pt x="573" y="318"/>
                  </a:cubicBezTo>
                  <a:cubicBezTo>
                    <a:pt x="567" y="338"/>
                    <a:pt x="550" y="322"/>
                    <a:pt x="546" y="338"/>
                  </a:cubicBezTo>
                  <a:cubicBezTo>
                    <a:pt x="546" y="369"/>
                    <a:pt x="513" y="459"/>
                    <a:pt x="573" y="506"/>
                  </a:cubicBezTo>
                  <a:cubicBezTo>
                    <a:pt x="633" y="553"/>
                    <a:pt x="845" y="555"/>
                    <a:pt x="905" y="620"/>
                  </a:cubicBezTo>
                  <a:cubicBezTo>
                    <a:pt x="965" y="692"/>
                    <a:pt x="923" y="833"/>
                    <a:pt x="931" y="896"/>
                  </a:cubicBezTo>
                  <a:cubicBezTo>
                    <a:pt x="939" y="959"/>
                    <a:pt x="953" y="982"/>
                    <a:pt x="951" y="1000"/>
                  </a:cubicBezTo>
                  <a:lnTo>
                    <a:pt x="921" y="1006"/>
                  </a:lnTo>
                  <a:cubicBezTo>
                    <a:pt x="919" y="1054"/>
                    <a:pt x="941" y="1170"/>
                    <a:pt x="941" y="1286"/>
                  </a:cubicBezTo>
                  <a:cubicBezTo>
                    <a:pt x="941" y="1402"/>
                    <a:pt x="939" y="1508"/>
                    <a:pt x="884" y="1660"/>
                  </a:cubicBezTo>
                  <a:cubicBezTo>
                    <a:pt x="884" y="1660"/>
                    <a:pt x="303" y="1660"/>
                    <a:pt x="141" y="1660"/>
                  </a:cubicBezTo>
                  <a:cubicBezTo>
                    <a:pt x="103" y="1570"/>
                    <a:pt x="67" y="1382"/>
                    <a:pt x="63" y="1304"/>
                  </a:cubicBezTo>
                  <a:cubicBezTo>
                    <a:pt x="59" y="1226"/>
                    <a:pt x="75" y="1103"/>
                    <a:pt x="67" y="1062"/>
                  </a:cubicBezTo>
                  <a:lnTo>
                    <a:pt x="23" y="1052"/>
                  </a:lnTo>
                  <a:cubicBezTo>
                    <a:pt x="26" y="983"/>
                    <a:pt x="0" y="721"/>
                    <a:pt x="43" y="636"/>
                  </a:cubicBezTo>
                  <a:cubicBezTo>
                    <a:pt x="82" y="554"/>
                    <a:pt x="235" y="571"/>
                    <a:pt x="283" y="544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308"/>
            <p:cNvSpPr>
              <a:spLocks/>
            </p:cNvSpPr>
            <p:nvPr/>
          </p:nvSpPr>
          <p:spPr bwMode="auto">
            <a:xfrm>
              <a:off x="1704" y="2210"/>
              <a:ext cx="1129" cy="1716"/>
            </a:xfrm>
            <a:custGeom>
              <a:avLst/>
              <a:gdLst>
                <a:gd name="T0" fmla="*/ 77 w 1129"/>
                <a:gd name="T1" fmla="*/ 1252 h 1716"/>
                <a:gd name="T2" fmla="*/ 13 w 1129"/>
                <a:gd name="T3" fmla="*/ 1134 h 1716"/>
                <a:gd name="T4" fmla="*/ 106 w 1129"/>
                <a:gd name="T5" fmla="*/ 955 h 1716"/>
                <a:gd name="T6" fmla="*/ 239 w 1129"/>
                <a:gd name="T7" fmla="*/ 814 h 1716"/>
                <a:gd name="T8" fmla="*/ 461 w 1129"/>
                <a:gd name="T9" fmla="*/ 510 h 1716"/>
                <a:gd name="T10" fmla="*/ 639 w 1129"/>
                <a:gd name="T11" fmla="*/ 416 h 1716"/>
                <a:gd name="T12" fmla="*/ 643 w 1129"/>
                <a:gd name="T13" fmla="*/ 344 h 1716"/>
                <a:gd name="T14" fmla="*/ 611 w 1129"/>
                <a:gd name="T15" fmla="*/ 316 h 1716"/>
                <a:gd name="T16" fmla="*/ 585 w 1129"/>
                <a:gd name="T17" fmla="*/ 196 h 1716"/>
                <a:gd name="T18" fmla="*/ 747 w 1129"/>
                <a:gd name="T19" fmla="*/ 29 h 1716"/>
                <a:gd name="T20" fmla="*/ 885 w 1129"/>
                <a:gd name="T21" fmla="*/ 20 h 1716"/>
                <a:gd name="T22" fmla="*/ 989 w 1129"/>
                <a:gd name="T23" fmla="*/ 95 h 1716"/>
                <a:gd name="T24" fmla="*/ 1033 w 1129"/>
                <a:gd name="T25" fmla="*/ 214 h 1716"/>
                <a:gd name="T26" fmla="*/ 1017 w 1129"/>
                <a:gd name="T27" fmla="*/ 264 h 1716"/>
                <a:gd name="T28" fmla="*/ 997 w 1129"/>
                <a:gd name="T29" fmla="*/ 293 h 1716"/>
                <a:gd name="T30" fmla="*/ 983 w 1129"/>
                <a:gd name="T31" fmla="*/ 374 h 1716"/>
                <a:gd name="T32" fmla="*/ 923 w 1129"/>
                <a:gd name="T33" fmla="*/ 499 h 1716"/>
                <a:gd name="T34" fmla="*/ 923 w 1129"/>
                <a:gd name="T35" fmla="*/ 499 h 1716"/>
                <a:gd name="T36" fmla="*/ 1033 w 1129"/>
                <a:gd name="T37" fmla="*/ 598 h 1716"/>
                <a:gd name="T38" fmla="*/ 1110 w 1129"/>
                <a:gd name="T39" fmla="*/ 1013 h 1716"/>
                <a:gd name="T40" fmla="*/ 1105 w 1129"/>
                <a:gd name="T41" fmla="*/ 1272 h 1716"/>
                <a:gd name="T42" fmla="*/ 963 w 1129"/>
                <a:gd name="T43" fmla="*/ 1476 h 1716"/>
                <a:gd name="T44" fmla="*/ 991 w 1129"/>
                <a:gd name="T45" fmla="*/ 1716 h 1716"/>
                <a:gd name="T46" fmla="*/ 126 w 1129"/>
                <a:gd name="T47" fmla="*/ 1714 h 1716"/>
                <a:gd name="T48" fmla="*/ 126 w 1129"/>
                <a:gd name="T49" fmla="*/ 1714 h 1716"/>
                <a:gd name="T50" fmla="*/ 126 w 1129"/>
                <a:gd name="T51" fmla="*/ 1467 h 1716"/>
                <a:gd name="T52" fmla="*/ 141 w 1129"/>
                <a:gd name="T53" fmla="*/ 1292 h 1716"/>
                <a:gd name="T54" fmla="*/ 77 w 1129"/>
                <a:gd name="T55" fmla="*/ 1252 h 17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9" h="1716">
                  <a:moveTo>
                    <a:pt x="77" y="1252"/>
                  </a:moveTo>
                  <a:cubicBezTo>
                    <a:pt x="45" y="1224"/>
                    <a:pt x="0" y="1179"/>
                    <a:pt x="13" y="1134"/>
                  </a:cubicBezTo>
                  <a:cubicBezTo>
                    <a:pt x="26" y="1089"/>
                    <a:pt x="68" y="1008"/>
                    <a:pt x="106" y="955"/>
                  </a:cubicBezTo>
                  <a:cubicBezTo>
                    <a:pt x="144" y="902"/>
                    <a:pt x="180" y="888"/>
                    <a:pt x="239" y="814"/>
                  </a:cubicBezTo>
                  <a:cubicBezTo>
                    <a:pt x="298" y="740"/>
                    <a:pt x="394" y="576"/>
                    <a:pt x="461" y="510"/>
                  </a:cubicBezTo>
                  <a:cubicBezTo>
                    <a:pt x="528" y="444"/>
                    <a:pt x="609" y="444"/>
                    <a:pt x="639" y="416"/>
                  </a:cubicBezTo>
                  <a:cubicBezTo>
                    <a:pt x="669" y="388"/>
                    <a:pt x="648" y="361"/>
                    <a:pt x="643" y="344"/>
                  </a:cubicBezTo>
                  <a:cubicBezTo>
                    <a:pt x="637" y="332"/>
                    <a:pt x="621" y="341"/>
                    <a:pt x="611" y="316"/>
                  </a:cubicBezTo>
                  <a:cubicBezTo>
                    <a:pt x="601" y="291"/>
                    <a:pt x="579" y="256"/>
                    <a:pt x="585" y="196"/>
                  </a:cubicBezTo>
                  <a:cubicBezTo>
                    <a:pt x="591" y="136"/>
                    <a:pt x="697" y="58"/>
                    <a:pt x="747" y="29"/>
                  </a:cubicBezTo>
                  <a:cubicBezTo>
                    <a:pt x="797" y="0"/>
                    <a:pt x="845" y="9"/>
                    <a:pt x="885" y="20"/>
                  </a:cubicBezTo>
                  <a:cubicBezTo>
                    <a:pt x="925" y="31"/>
                    <a:pt x="965" y="62"/>
                    <a:pt x="989" y="95"/>
                  </a:cubicBezTo>
                  <a:cubicBezTo>
                    <a:pt x="1013" y="128"/>
                    <a:pt x="1029" y="185"/>
                    <a:pt x="1033" y="214"/>
                  </a:cubicBezTo>
                  <a:cubicBezTo>
                    <a:pt x="1033" y="214"/>
                    <a:pt x="1023" y="252"/>
                    <a:pt x="1017" y="264"/>
                  </a:cubicBezTo>
                  <a:cubicBezTo>
                    <a:pt x="1011" y="276"/>
                    <a:pt x="1003" y="278"/>
                    <a:pt x="997" y="293"/>
                  </a:cubicBezTo>
                  <a:cubicBezTo>
                    <a:pt x="991" y="311"/>
                    <a:pt x="1005" y="340"/>
                    <a:pt x="983" y="374"/>
                  </a:cubicBezTo>
                  <a:cubicBezTo>
                    <a:pt x="961" y="408"/>
                    <a:pt x="933" y="475"/>
                    <a:pt x="923" y="499"/>
                  </a:cubicBezTo>
                  <a:cubicBezTo>
                    <a:pt x="923" y="499"/>
                    <a:pt x="1002" y="512"/>
                    <a:pt x="1033" y="598"/>
                  </a:cubicBezTo>
                  <a:cubicBezTo>
                    <a:pt x="1064" y="684"/>
                    <a:pt x="1098" y="901"/>
                    <a:pt x="1110" y="1013"/>
                  </a:cubicBezTo>
                  <a:cubicBezTo>
                    <a:pt x="1122" y="1125"/>
                    <a:pt x="1129" y="1195"/>
                    <a:pt x="1105" y="1272"/>
                  </a:cubicBezTo>
                  <a:cubicBezTo>
                    <a:pt x="1076" y="1350"/>
                    <a:pt x="963" y="1400"/>
                    <a:pt x="963" y="1476"/>
                  </a:cubicBezTo>
                  <a:cubicBezTo>
                    <a:pt x="963" y="1552"/>
                    <a:pt x="952" y="1576"/>
                    <a:pt x="991" y="1716"/>
                  </a:cubicBezTo>
                  <a:cubicBezTo>
                    <a:pt x="551" y="1716"/>
                    <a:pt x="126" y="1714"/>
                    <a:pt x="126" y="1714"/>
                  </a:cubicBezTo>
                  <a:cubicBezTo>
                    <a:pt x="126" y="1673"/>
                    <a:pt x="123" y="1537"/>
                    <a:pt x="126" y="1467"/>
                  </a:cubicBezTo>
                  <a:cubicBezTo>
                    <a:pt x="139" y="1399"/>
                    <a:pt x="149" y="1328"/>
                    <a:pt x="141" y="1292"/>
                  </a:cubicBezTo>
                  <a:lnTo>
                    <a:pt x="77" y="125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317"/>
            <p:cNvSpPr>
              <a:spLocks/>
            </p:cNvSpPr>
            <p:nvPr/>
          </p:nvSpPr>
          <p:spPr bwMode="auto">
            <a:xfrm>
              <a:off x="3453" y="2122"/>
              <a:ext cx="1248" cy="1814"/>
            </a:xfrm>
            <a:custGeom>
              <a:avLst/>
              <a:gdLst>
                <a:gd name="T0" fmla="*/ 1245 w 1248"/>
                <a:gd name="T1" fmla="*/ 769 h 1814"/>
                <a:gd name="T2" fmla="*/ 1152 w 1248"/>
                <a:gd name="T3" fmla="*/ 662 h 1814"/>
                <a:gd name="T4" fmla="*/ 1119 w 1248"/>
                <a:gd name="T5" fmla="*/ 662 h 1814"/>
                <a:gd name="T6" fmla="*/ 1119 w 1248"/>
                <a:gd name="T7" fmla="*/ 662 h 1814"/>
                <a:gd name="T8" fmla="*/ 1106 w 1248"/>
                <a:gd name="T9" fmla="*/ 578 h 1814"/>
                <a:gd name="T10" fmla="*/ 1142 w 1248"/>
                <a:gd name="T11" fmla="*/ 484 h 1814"/>
                <a:gd name="T12" fmla="*/ 1177 w 1248"/>
                <a:gd name="T13" fmla="*/ 376 h 1814"/>
                <a:gd name="T14" fmla="*/ 1171 w 1248"/>
                <a:gd name="T15" fmla="*/ 335 h 1814"/>
                <a:gd name="T16" fmla="*/ 1184 w 1248"/>
                <a:gd name="T17" fmla="*/ 286 h 1814"/>
                <a:gd name="T18" fmla="*/ 1168 w 1248"/>
                <a:gd name="T19" fmla="*/ 230 h 1814"/>
                <a:gd name="T20" fmla="*/ 1166 w 1248"/>
                <a:gd name="T21" fmla="*/ 154 h 1814"/>
                <a:gd name="T22" fmla="*/ 1116 w 1248"/>
                <a:gd name="T23" fmla="*/ 110 h 1814"/>
                <a:gd name="T24" fmla="*/ 1072 w 1248"/>
                <a:gd name="T25" fmla="*/ 55 h 1814"/>
                <a:gd name="T26" fmla="*/ 998 w 1248"/>
                <a:gd name="T27" fmla="*/ 24 h 1814"/>
                <a:gd name="T28" fmla="*/ 913 w 1248"/>
                <a:gd name="T29" fmla="*/ 8 h 1814"/>
                <a:gd name="T30" fmla="*/ 842 w 1248"/>
                <a:gd name="T31" fmla="*/ 38 h 1814"/>
                <a:gd name="T32" fmla="*/ 742 w 1248"/>
                <a:gd name="T33" fmla="*/ 60 h 1814"/>
                <a:gd name="T34" fmla="*/ 684 w 1248"/>
                <a:gd name="T35" fmla="*/ 164 h 1814"/>
                <a:gd name="T36" fmla="*/ 640 w 1248"/>
                <a:gd name="T37" fmla="*/ 268 h 1814"/>
                <a:gd name="T38" fmla="*/ 668 w 1248"/>
                <a:gd name="T39" fmla="*/ 330 h 1814"/>
                <a:gd name="T40" fmla="*/ 649 w 1248"/>
                <a:gd name="T41" fmla="*/ 384 h 1814"/>
                <a:gd name="T42" fmla="*/ 605 w 1248"/>
                <a:gd name="T43" fmla="*/ 376 h 1814"/>
                <a:gd name="T44" fmla="*/ 569 w 1248"/>
                <a:gd name="T45" fmla="*/ 382 h 1814"/>
                <a:gd name="T46" fmla="*/ 420 w 1248"/>
                <a:gd name="T47" fmla="*/ 379 h 1814"/>
                <a:gd name="T48" fmla="*/ 420 w 1248"/>
                <a:gd name="T49" fmla="*/ 379 h 1814"/>
                <a:gd name="T50" fmla="*/ 400 w 1248"/>
                <a:gd name="T51" fmla="*/ 354 h 1814"/>
                <a:gd name="T52" fmla="*/ 341 w 1248"/>
                <a:gd name="T53" fmla="*/ 363 h 1814"/>
                <a:gd name="T54" fmla="*/ 354 w 1248"/>
                <a:gd name="T55" fmla="*/ 338 h 1814"/>
                <a:gd name="T56" fmla="*/ 336 w 1248"/>
                <a:gd name="T57" fmla="*/ 328 h 1814"/>
                <a:gd name="T58" fmla="*/ 264 w 1248"/>
                <a:gd name="T59" fmla="*/ 415 h 1814"/>
                <a:gd name="T60" fmla="*/ 264 w 1248"/>
                <a:gd name="T61" fmla="*/ 415 h 1814"/>
                <a:gd name="T62" fmla="*/ 253 w 1248"/>
                <a:gd name="T63" fmla="*/ 376 h 1814"/>
                <a:gd name="T64" fmla="*/ 225 w 1248"/>
                <a:gd name="T65" fmla="*/ 390 h 1814"/>
                <a:gd name="T66" fmla="*/ 225 w 1248"/>
                <a:gd name="T67" fmla="*/ 390 h 1814"/>
                <a:gd name="T68" fmla="*/ 222 w 1248"/>
                <a:gd name="T69" fmla="*/ 517 h 1814"/>
                <a:gd name="T70" fmla="*/ 222 w 1248"/>
                <a:gd name="T71" fmla="*/ 517 h 1814"/>
                <a:gd name="T72" fmla="*/ 195 w 1248"/>
                <a:gd name="T73" fmla="*/ 552 h 1814"/>
                <a:gd name="T74" fmla="*/ 176 w 1248"/>
                <a:gd name="T75" fmla="*/ 624 h 1814"/>
                <a:gd name="T76" fmla="*/ 71 w 1248"/>
                <a:gd name="T77" fmla="*/ 753 h 1814"/>
                <a:gd name="T78" fmla="*/ 30 w 1248"/>
                <a:gd name="T79" fmla="*/ 923 h 1814"/>
                <a:gd name="T80" fmla="*/ 118 w 1248"/>
                <a:gd name="T81" fmla="*/ 1138 h 1814"/>
                <a:gd name="T82" fmla="*/ 346 w 1248"/>
                <a:gd name="T83" fmla="*/ 1305 h 1814"/>
                <a:gd name="T84" fmla="*/ 343 w 1248"/>
                <a:gd name="T85" fmla="*/ 1468 h 1814"/>
                <a:gd name="T86" fmla="*/ 360 w 1248"/>
                <a:gd name="T87" fmla="*/ 1597 h 1814"/>
                <a:gd name="T88" fmla="*/ 341 w 1248"/>
                <a:gd name="T89" fmla="*/ 1814 h 1814"/>
                <a:gd name="T90" fmla="*/ 1248 w 1248"/>
                <a:gd name="T91" fmla="*/ 1814 h 1814"/>
                <a:gd name="T92" fmla="*/ 1245 w 1248"/>
                <a:gd name="T93" fmla="*/ 769 h 18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48" h="1814">
                  <a:moveTo>
                    <a:pt x="1245" y="769"/>
                  </a:moveTo>
                  <a:cubicBezTo>
                    <a:pt x="1198" y="696"/>
                    <a:pt x="1173" y="680"/>
                    <a:pt x="1152" y="662"/>
                  </a:cubicBezTo>
                  <a:cubicBezTo>
                    <a:pt x="1135" y="662"/>
                    <a:pt x="1119" y="662"/>
                    <a:pt x="1119" y="662"/>
                  </a:cubicBezTo>
                  <a:cubicBezTo>
                    <a:pt x="1117" y="648"/>
                    <a:pt x="1102" y="608"/>
                    <a:pt x="1106" y="578"/>
                  </a:cubicBezTo>
                  <a:cubicBezTo>
                    <a:pt x="1111" y="549"/>
                    <a:pt x="1130" y="526"/>
                    <a:pt x="1142" y="484"/>
                  </a:cubicBezTo>
                  <a:cubicBezTo>
                    <a:pt x="1154" y="442"/>
                    <a:pt x="1186" y="434"/>
                    <a:pt x="1177" y="376"/>
                  </a:cubicBezTo>
                  <a:cubicBezTo>
                    <a:pt x="1168" y="318"/>
                    <a:pt x="1170" y="350"/>
                    <a:pt x="1171" y="335"/>
                  </a:cubicBezTo>
                  <a:cubicBezTo>
                    <a:pt x="1172" y="320"/>
                    <a:pt x="1189" y="314"/>
                    <a:pt x="1184" y="286"/>
                  </a:cubicBezTo>
                  <a:cubicBezTo>
                    <a:pt x="1185" y="268"/>
                    <a:pt x="1171" y="252"/>
                    <a:pt x="1168" y="230"/>
                  </a:cubicBezTo>
                  <a:cubicBezTo>
                    <a:pt x="1165" y="208"/>
                    <a:pt x="1175" y="174"/>
                    <a:pt x="1166" y="154"/>
                  </a:cubicBezTo>
                  <a:cubicBezTo>
                    <a:pt x="1156" y="121"/>
                    <a:pt x="1132" y="126"/>
                    <a:pt x="1116" y="110"/>
                  </a:cubicBezTo>
                  <a:cubicBezTo>
                    <a:pt x="1100" y="94"/>
                    <a:pt x="1092" y="69"/>
                    <a:pt x="1072" y="55"/>
                  </a:cubicBezTo>
                  <a:cubicBezTo>
                    <a:pt x="1052" y="41"/>
                    <a:pt x="998" y="24"/>
                    <a:pt x="998" y="24"/>
                  </a:cubicBezTo>
                  <a:cubicBezTo>
                    <a:pt x="998" y="24"/>
                    <a:pt x="964" y="0"/>
                    <a:pt x="913" y="8"/>
                  </a:cubicBezTo>
                  <a:cubicBezTo>
                    <a:pt x="862" y="16"/>
                    <a:pt x="870" y="29"/>
                    <a:pt x="842" y="38"/>
                  </a:cubicBezTo>
                  <a:cubicBezTo>
                    <a:pt x="814" y="47"/>
                    <a:pt x="770" y="39"/>
                    <a:pt x="742" y="60"/>
                  </a:cubicBezTo>
                  <a:cubicBezTo>
                    <a:pt x="714" y="81"/>
                    <a:pt x="688" y="126"/>
                    <a:pt x="684" y="164"/>
                  </a:cubicBezTo>
                  <a:cubicBezTo>
                    <a:pt x="680" y="202"/>
                    <a:pt x="638" y="234"/>
                    <a:pt x="640" y="268"/>
                  </a:cubicBezTo>
                  <a:cubicBezTo>
                    <a:pt x="642" y="302"/>
                    <a:pt x="664" y="314"/>
                    <a:pt x="668" y="330"/>
                  </a:cubicBezTo>
                  <a:cubicBezTo>
                    <a:pt x="668" y="330"/>
                    <a:pt x="658" y="357"/>
                    <a:pt x="649" y="384"/>
                  </a:cubicBezTo>
                  <a:cubicBezTo>
                    <a:pt x="637" y="374"/>
                    <a:pt x="633" y="378"/>
                    <a:pt x="605" y="376"/>
                  </a:cubicBezTo>
                  <a:cubicBezTo>
                    <a:pt x="577" y="374"/>
                    <a:pt x="600" y="382"/>
                    <a:pt x="569" y="382"/>
                  </a:cubicBezTo>
                  <a:cubicBezTo>
                    <a:pt x="538" y="382"/>
                    <a:pt x="445" y="379"/>
                    <a:pt x="420" y="379"/>
                  </a:cubicBezTo>
                  <a:cubicBezTo>
                    <a:pt x="420" y="379"/>
                    <a:pt x="434" y="342"/>
                    <a:pt x="400" y="354"/>
                  </a:cubicBezTo>
                  <a:cubicBezTo>
                    <a:pt x="370" y="358"/>
                    <a:pt x="341" y="363"/>
                    <a:pt x="341" y="363"/>
                  </a:cubicBezTo>
                  <a:lnTo>
                    <a:pt x="354" y="338"/>
                  </a:lnTo>
                  <a:cubicBezTo>
                    <a:pt x="354" y="338"/>
                    <a:pt x="360" y="306"/>
                    <a:pt x="336" y="328"/>
                  </a:cubicBezTo>
                  <a:cubicBezTo>
                    <a:pt x="300" y="371"/>
                    <a:pt x="264" y="415"/>
                    <a:pt x="264" y="415"/>
                  </a:cubicBezTo>
                  <a:lnTo>
                    <a:pt x="253" y="376"/>
                  </a:lnTo>
                  <a:cubicBezTo>
                    <a:pt x="246" y="372"/>
                    <a:pt x="226" y="354"/>
                    <a:pt x="225" y="390"/>
                  </a:cubicBezTo>
                  <a:cubicBezTo>
                    <a:pt x="225" y="390"/>
                    <a:pt x="225" y="390"/>
                    <a:pt x="225" y="390"/>
                  </a:cubicBezTo>
                  <a:cubicBezTo>
                    <a:pt x="225" y="390"/>
                    <a:pt x="223" y="453"/>
                    <a:pt x="222" y="517"/>
                  </a:cubicBezTo>
                  <a:cubicBezTo>
                    <a:pt x="222" y="517"/>
                    <a:pt x="222" y="517"/>
                    <a:pt x="222" y="517"/>
                  </a:cubicBezTo>
                  <a:cubicBezTo>
                    <a:pt x="218" y="523"/>
                    <a:pt x="203" y="534"/>
                    <a:pt x="195" y="552"/>
                  </a:cubicBezTo>
                  <a:cubicBezTo>
                    <a:pt x="182" y="576"/>
                    <a:pt x="197" y="590"/>
                    <a:pt x="176" y="624"/>
                  </a:cubicBezTo>
                  <a:lnTo>
                    <a:pt x="71" y="753"/>
                  </a:lnTo>
                  <a:cubicBezTo>
                    <a:pt x="47" y="803"/>
                    <a:pt x="0" y="878"/>
                    <a:pt x="30" y="923"/>
                  </a:cubicBezTo>
                  <a:cubicBezTo>
                    <a:pt x="96" y="1066"/>
                    <a:pt x="65" y="1074"/>
                    <a:pt x="118" y="1138"/>
                  </a:cubicBezTo>
                  <a:cubicBezTo>
                    <a:pt x="171" y="1202"/>
                    <a:pt x="308" y="1250"/>
                    <a:pt x="346" y="1305"/>
                  </a:cubicBezTo>
                  <a:cubicBezTo>
                    <a:pt x="346" y="1350"/>
                    <a:pt x="341" y="1419"/>
                    <a:pt x="343" y="1468"/>
                  </a:cubicBezTo>
                  <a:cubicBezTo>
                    <a:pt x="345" y="1517"/>
                    <a:pt x="360" y="1539"/>
                    <a:pt x="360" y="1597"/>
                  </a:cubicBezTo>
                  <a:cubicBezTo>
                    <a:pt x="360" y="1655"/>
                    <a:pt x="344" y="1682"/>
                    <a:pt x="341" y="1814"/>
                  </a:cubicBezTo>
                  <a:cubicBezTo>
                    <a:pt x="794" y="1814"/>
                    <a:pt x="1052" y="1814"/>
                    <a:pt x="1248" y="1814"/>
                  </a:cubicBezTo>
                  <a:cubicBezTo>
                    <a:pt x="1248" y="1814"/>
                    <a:pt x="1246" y="772"/>
                    <a:pt x="1245" y="769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320"/>
            <p:cNvSpPr>
              <a:spLocks/>
            </p:cNvSpPr>
            <p:nvPr/>
          </p:nvSpPr>
          <p:spPr bwMode="auto">
            <a:xfrm>
              <a:off x="2339" y="2171"/>
              <a:ext cx="1301" cy="1765"/>
            </a:xfrm>
            <a:custGeom>
              <a:avLst/>
              <a:gdLst>
                <a:gd name="T0" fmla="*/ 1223 w 1301"/>
                <a:gd name="T1" fmla="*/ 1765 h 1765"/>
                <a:gd name="T2" fmla="*/ 1223 w 1301"/>
                <a:gd name="T3" fmla="*/ 1765 h 1765"/>
                <a:gd name="T4" fmla="*/ 1141 w 1301"/>
                <a:gd name="T5" fmla="*/ 1557 h 1765"/>
                <a:gd name="T6" fmla="*/ 1161 w 1301"/>
                <a:gd name="T7" fmla="*/ 1403 h 1765"/>
                <a:gd name="T8" fmla="*/ 1259 w 1301"/>
                <a:gd name="T9" fmla="*/ 1389 h 1765"/>
                <a:gd name="T10" fmla="*/ 1299 w 1301"/>
                <a:gd name="T11" fmla="*/ 1016 h 1765"/>
                <a:gd name="T12" fmla="*/ 1245 w 1301"/>
                <a:gd name="T13" fmla="*/ 746 h 1765"/>
                <a:gd name="T14" fmla="*/ 1012 w 1301"/>
                <a:gd name="T15" fmla="*/ 640 h 1765"/>
                <a:gd name="T16" fmla="*/ 984 w 1301"/>
                <a:gd name="T17" fmla="*/ 581 h 1765"/>
                <a:gd name="T18" fmla="*/ 934 w 1301"/>
                <a:gd name="T19" fmla="*/ 469 h 1765"/>
                <a:gd name="T20" fmla="*/ 928 w 1301"/>
                <a:gd name="T21" fmla="*/ 269 h 1765"/>
                <a:gd name="T22" fmla="*/ 858 w 1301"/>
                <a:gd name="T23" fmla="*/ 129 h 1765"/>
                <a:gd name="T24" fmla="*/ 743 w 1301"/>
                <a:gd name="T25" fmla="*/ 22 h 1765"/>
                <a:gd name="T26" fmla="*/ 574 w 1301"/>
                <a:gd name="T27" fmla="*/ 22 h 1765"/>
                <a:gd name="T28" fmla="*/ 482 w 1301"/>
                <a:gd name="T29" fmla="*/ 152 h 1765"/>
                <a:gd name="T30" fmla="*/ 482 w 1301"/>
                <a:gd name="T31" fmla="*/ 152 h 1765"/>
                <a:gd name="T32" fmla="*/ 417 w 1301"/>
                <a:gd name="T33" fmla="*/ 356 h 1765"/>
                <a:gd name="T34" fmla="*/ 418 w 1301"/>
                <a:gd name="T35" fmla="*/ 497 h 1765"/>
                <a:gd name="T36" fmla="*/ 362 w 1301"/>
                <a:gd name="T37" fmla="*/ 617 h 1765"/>
                <a:gd name="T38" fmla="*/ 418 w 1301"/>
                <a:gd name="T39" fmla="*/ 585 h 1765"/>
                <a:gd name="T40" fmla="*/ 372 w 1301"/>
                <a:gd name="T41" fmla="*/ 679 h 1765"/>
                <a:gd name="T42" fmla="*/ 408 w 1301"/>
                <a:gd name="T43" fmla="*/ 631 h 1765"/>
                <a:gd name="T44" fmla="*/ 394 w 1301"/>
                <a:gd name="T45" fmla="*/ 689 h 1765"/>
                <a:gd name="T46" fmla="*/ 434 w 1301"/>
                <a:gd name="T47" fmla="*/ 647 h 1765"/>
                <a:gd name="T48" fmla="*/ 426 w 1301"/>
                <a:gd name="T49" fmla="*/ 702 h 1765"/>
                <a:gd name="T50" fmla="*/ 277 w 1301"/>
                <a:gd name="T51" fmla="*/ 749 h 1765"/>
                <a:gd name="T52" fmla="*/ 117 w 1301"/>
                <a:gd name="T53" fmla="*/ 1033 h 1765"/>
                <a:gd name="T54" fmla="*/ 24 w 1301"/>
                <a:gd name="T55" fmla="*/ 1294 h 1765"/>
                <a:gd name="T56" fmla="*/ 36 w 1301"/>
                <a:gd name="T57" fmla="*/ 1527 h 1765"/>
                <a:gd name="T58" fmla="*/ 148 w 1301"/>
                <a:gd name="T59" fmla="*/ 1551 h 1765"/>
                <a:gd name="T60" fmla="*/ 96 w 1301"/>
                <a:gd name="T61" fmla="*/ 1765 h 1765"/>
                <a:gd name="T62" fmla="*/ 1223 w 1301"/>
                <a:gd name="T63" fmla="*/ 1765 h 17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1" h="1765">
                  <a:moveTo>
                    <a:pt x="1223" y="1765"/>
                  </a:moveTo>
                  <a:lnTo>
                    <a:pt x="1223" y="1765"/>
                  </a:lnTo>
                  <a:cubicBezTo>
                    <a:pt x="1223" y="1765"/>
                    <a:pt x="1153" y="1616"/>
                    <a:pt x="1141" y="1557"/>
                  </a:cubicBezTo>
                  <a:cubicBezTo>
                    <a:pt x="1130" y="1498"/>
                    <a:pt x="1141" y="1431"/>
                    <a:pt x="1161" y="1403"/>
                  </a:cubicBezTo>
                  <a:cubicBezTo>
                    <a:pt x="1161" y="1403"/>
                    <a:pt x="1236" y="1453"/>
                    <a:pt x="1259" y="1389"/>
                  </a:cubicBezTo>
                  <a:cubicBezTo>
                    <a:pt x="1282" y="1325"/>
                    <a:pt x="1301" y="1123"/>
                    <a:pt x="1299" y="1016"/>
                  </a:cubicBezTo>
                  <a:cubicBezTo>
                    <a:pt x="1297" y="909"/>
                    <a:pt x="1293" y="808"/>
                    <a:pt x="1245" y="746"/>
                  </a:cubicBezTo>
                  <a:cubicBezTo>
                    <a:pt x="1198" y="685"/>
                    <a:pt x="1057" y="668"/>
                    <a:pt x="1012" y="640"/>
                  </a:cubicBezTo>
                  <a:cubicBezTo>
                    <a:pt x="967" y="612"/>
                    <a:pt x="998" y="609"/>
                    <a:pt x="984" y="581"/>
                  </a:cubicBezTo>
                  <a:cubicBezTo>
                    <a:pt x="973" y="547"/>
                    <a:pt x="942" y="522"/>
                    <a:pt x="934" y="469"/>
                  </a:cubicBezTo>
                  <a:cubicBezTo>
                    <a:pt x="925" y="415"/>
                    <a:pt x="942" y="320"/>
                    <a:pt x="928" y="269"/>
                  </a:cubicBezTo>
                  <a:cubicBezTo>
                    <a:pt x="914" y="219"/>
                    <a:pt x="889" y="171"/>
                    <a:pt x="858" y="129"/>
                  </a:cubicBezTo>
                  <a:cubicBezTo>
                    <a:pt x="827" y="87"/>
                    <a:pt x="791" y="39"/>
                    <a:pt x="743" y="22"/>
                  </a:cubicBezTo>
                  <a:cubicBezTo>
                    <a:pt x="695" y="6"/>
                    <a:pt x="617" y="0"/>
                    <a:pt x="574" y="22"/>
                  </a:cubicBezTo>
                  <a:cubicBezTo>
                    <a:pt x="532" y="45"/>
                    <a:pt x="496" y="129"/>
                    <a:pt x="482" y="152"/>
                  </a:cubicBezTo>
                  <a:cubicBezTo>
                    <a:pt x="468" y="174"/>
                    <a:pt x="493" y="135"/>
                    <a:pt x="482" y="152"/>
                  </a:cubicBezTo>
                  <a:cubicBezTo>
                    <a:pt x="471" y="185"/>
                    <a:pt x="428" y="299"/>
                    <a:pt x="417" y="356"/>
                  </a:cubicBezTo>
                  <a:cubicBezTo>
                    <a:pt x="412" y="412"/>
                    <a:pt x="428" y="458"/>
                    <a:pt x="418" y="497"/>
                  </a:cubicBezTo>
                  <a:cubicBezTo>
                    <a:pt x="409" y="541"/>
                    <a:pt x="362" y="602"/>
                    <a:pt x="362" y="617"/>
                  </a:cubicBezTo>
                  <a:cubicBezTo>
                    <a:pt x="396" y="589"/>
                    <a:pt x="416" y="575"/>
                    <a:pt x="418" y="585"/>
                  </a:cubicBezTo>
                  <a:lnTo>
                    <a:pt x="372" y="679"/>
                  </a:lnTo>
                  <a:lnTo>
                    <a:pt x="408" y="631"/>
                  </a:lnTo>
                  <a:lnTo>
                    <a:pt x="394" y="689"/>
                  </a:lnTo>
                  <a:lnTo>
                    <a:pt x="434" y="647"/>
                  </a:lnTo>
                  <a:lnTo>
                    <a:pt x="426" y="702"/>
                  </a:lnTo>
                  <a:cubicBezTo>
                    <a:pt x="400" y="719"/>
                    <a:pt x="327" y="693"/>
                    <a:pt x="277" y="749"/>
                  </a:cubicBezTo>
                  <a:cubicBezTo>
                    <a:pt x="226" y="805"/>
                    <a:pt x="159" y="943"/>
                    <a:pt x="117" y="1033"/>
                  </a:cubicBezTo>
                  <a:cubicBezTo>
                    <a:pt x="75" y="1122"/>
                    <a:pt x="38" y="1209"/>
                    <a:pt x="24" y="1294"/>
                  </a:cubicBezTo>
                  <a:cubicBezTo>
                    <a:pt x="10" y="1378"/>
                    <a:pt x="0" y="1483"/>
                    <a:pt x="36" y="1527"/>
                  </a:cubicBezTo>
                  <a:cubicBezTo>
                    <a:pt x="72" y="1571"/>
                    <a:pt x="138" y="1511"/>
                    <a:pt x="148" y="1551"/>
                  </a:cubicBezTo>
                  <a:cubicBezTo>
                    <a:pt x="158" y="1591"/>
                    <a:pt x="158" y="1619"/>
                    <a:pt x="96" y="1765"/>
                  </a:cubicBezTo>
                  <a:cubicBezTo>
                    <a:pt x="722" y="1765"/>
                    <a:pt x="1223" y="1765"/>
                    <a:pt x="1223" y="1765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313"/>
            <p:cNvSpPr>
              <a:spLocks/>
            </p:cNvSpPr>
            <p:nvPr/>
          </p:nvSpPr>
          <p:spPr bwMode="auto">
            <a:xfrm>
              <a:off x="1129" y="2046"/>
              <a:ext cx="1390" cy="1880"/>
            </a:xfrm>
            <a:custGeom>
              <a:avLst/>
              <a:gdLst>
                <a:gd name="T0" fmla="*/ 132 w 1390"/>
                <a:gd name="T1" fmla="*/ 875 h 1880"/>
                <a:gd name="T2" fmla="*/ 520 w 1390"/>
                <a:gd name="T3" fmla="*/ 712 h 1880"/>
                <a:gd name="T4" fmla="*/ 604 w 1390"/>
                <a:gd name="T5" fmla="*/ 588 h 1880"/>
                <a:gd name="T6" fmla="*/ 562 w 1390"/>
                <a:gd name="T7" fmla="*/ 402 h 1880"/>
                <a:gd name="T8" fmla="*/ 569 w 1390"/>
                <a:gd name="T9" fmla="*/ 289 h 1880"/>
                <a:gd name="T10" fmla="*/ 569 w 1390"/>
                <a:gd name="T11" fmla="*/ 289 h 1880"/>
                <a:gd name="T12" fmla="*/ 572 w 1390"/>
                <a:gd name="T13" fmla="*/ 171 h 1880"/>
                <a:gd name="T14" fmla="*/ 632 w 1390"/>
                <a:gd name="T15" fmla="*/ 56 h 1880"/>
                <a:gd name="T16" fmla="*/ 739 w 1390"/>
                <a:gd name="T17" fmla="*/ 22 h 1880"/>
                <a:gd name="T18" fmla="*/ 872 w 1390"/>
                <a:gd name="T19" fmla="*/ 8 h 1880"/>
                <a:gd name="T20" fmla="*/ 992 w 1390"/>
                <a:gd name="T21" fmla="*/ 72 h 1880"/>
                <a:gd name="T22" fmla="*/ 1026 w 1390"/>
                <a:gd name="T23" fmla="*/ 140 h 1880"/>
                <a:gd name="T24" fmla="*/ 1028 w 1390"/>
                <a:gd name="T25" fmla="*/ 250 h 1880"/>
                <a:gd name="T26" fmla="*/ 1036 w 1390"/>
                <a:gd name="T27" fmla="*/ 342 h 1880"/>
                <a:gd name="T28" fmla="*/ 951 w 1390"/>
                <a:gd name="T29" fmla="*/ 592 h 1880"/>
                <a:gd name="T30" fmla="*/ 932 w 1390"/>
                <a:gd name="T31" fmla="*/ 707 h 1880"/>
                <a:gd name="T32" fmla="*/ 1034 w 1390"/>
                <a:gd name="T33" fmla="*/ 770 h 1880"/>
                <a:gd name="T34" fmla="*/ 1157 w 1390"/>
                <a:gd name="T35" fmla="*/ 787 h 1880"/>
                <a:gd name="T36" fmla="*/ 1149 w 1390"/>
                <a:gd name="T37" fmla="*/ 627 h 1880"/>
                <a:gd name="T38" fmla="*/ 1119 w 1390"/>
                <a:gd name="T39" fmla="*/ 531 h 1880"/>
                <a:gd name="T40" fmla="*/ 1116 w 1390"/>
                <a:gd name="T41" fmla="*/ 482 h 1880"/>
                <a:gd name="T42" fmla="*/ 1075 w 1390"/>
                <a:gd name="T43" fmla="*/ 457 h 1880"/>
                <a:gd name="T44" fmla="*/ 1003 w 1390"/>
                <a:gd name="T45" fmla="*/ 449 h 1880"/>
                <a:gd name="T46" fmla="*/ 1036 w 1390"/>
                <a:gd name="T47" fmla="*/ 354 h 1880"/>
                <a:gd name="T48" fmla="*/ 1080 w 1390"/>
                <a:gd name="T49" fmla="*/ 362 h 1880"/>
                <a:gd name="T50" fmla="*/ 1098 w 1390"/>
                <a:gd name="T51" fmla="*/ 350 h 1880"/>
                <a:gd name="T52" fmla="*/ 1112 w 1390"/>
                <a:gd name="T53" fmla="*/ 312 h 1880"/>
                <a:gd name="T54" fmla="*/ 1138 w 1390"/>
                <a:gd name="T55" fmla="*/ 308 h 1880"/>
                <a:gd name="T56" fmla="*/ 1232 w 1390"/>
                <a:gd name="T57" fmla="*/ 334 h 1880"/>
                <a:gd name="T58" fmla="*/ 1270 w 1390"/>
                <a:gd name="T59" fmla="*/ 363 h 1880"/>
                <a:gd name="T60" fmla="*/ 1292 w 1390"/>
                <a:gd name="T61" fmla="*/ 394 h 1880"/>
                <a:gd name="T62" fmla="*/ 1287 w 1390"/>
                <a:gd name="T63" fmla="*/ 418 h 1880"/>
                <a:gd name="T64" fmla="*/ 1296 w 1390"/>
                <a:gd name="T65" fmla="*/ 430 h 1880"/>
                <a:gd name="T66" fmla="*/ 1292 w 1390"/>
                <a:gd name="T67" fmla="*/ 465 h 1880"/>
                <a:gd name="T68" fmla="*/ 1270 w 1390"/>
                <a:gd name="T69" fmla="*/ 487 h 1880"/>
                <a:gd name="T70" fmla="*/ 1270 w 1390"/>
                <a:gd name="T71" fmla="*/ 487 h 1880"/>
                <a:gd name="T72" fmla="*/ 1234 w 1390"/>
                <a:gd name="T73" fmla="*/ 570 h 1880"/>
                <a:gd name="T74" fmla="*/ 1368 w 1390"/>
                <a:gd name="T75" fmla="*/ 950 h 1880"/>
                <a:gd name="T76" fmla="*/ 1380 w 1390"/>
                <a:gd name="T77" fmla="*/ 1142 h 1880"/>
                <a:gd name="T78" fmla="*/ 1344 w 1390"/>
                <a:gd name="T79" fmla="*/ 1196 h 1880"/>
                <a:gd name="T80" fmla="*/ 1326 w 1390"/>
                <a:gd name="T81" fmla="*/ 1228 h 1880"/>
                <a:gd name="T82" fmla="*/ 1287 w 1390"/>
                <a:gd name="T83" fmla="*/ 1246 h 1880"/>
                <a:gd name="T84" fmla="*/ 1245 w 1390"/>
                <a:gd name="T85" fmla="*/ 1224 h 1880"/>
                <a:gd name="T86" fmla="*/ 1245 w 1390"/>
                <a:gd name="T87" fmla="*/ 1224 h 1880"/>
                <a:gd name="T88" fmla="*/ 1234 w 1390"/>
                <a:gd name="T89" fmla="*/ 1334 h 1880"/>
                <a:gd name="T90" fmla="*/ 1244 w 1390"/>
                <a:gd name="T91" fmla="*/ 1426 h 1880"/>
                <a:gd name="T92" fmla="*/ 1236 w 1390"/>
                <a:gd name="T93" fmla="*/ 1532 h 1880"/>
                <a:gd name="T94" fmla="*/ 1258 w 1390"/>
                <a:gd name="T95" fmla="*/ 1714 h 1880"/>
                <a:gd name="T96" fmla="*/ 1234 w 1390"/>
                <a:gd name="T97" fmla="*/ 1878 h 1880"/>
                <a:gd name="T98" fmla="*/ 0 w 1390"/>
                <a:gd name="T99" fmla="*/ 1880 h 1880"/>
                <a:gd name="T100" fmla="*/ 0 w 1390"/>
                <a:gd name="T101" fmla="*/ 1294 h 1880"/>
                <a:gd name="T102" fmla="*/ 132 w 1390"/>
                <a:gd name="T103" fmla="*/ 875 h 18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90" h="1880">
                  <a:moveTo>
                    <a:pt x="132" y="875"/>
                  </a:moveTo>
                  <a:cubicBezTo>
                    <a:pt x="227" y="773"/>
                    <a:pt x="442" y="763"/>
                    <a:pt x="520" y="712"/>
                  </a:cubicBezTo>
                  <a:cubicBezTo>
                    <a:pt x="598" y="661"/>
                    <a:pt x="597" y="640"/>
                    <a:pt x="604" y="588"/>
                  </a:cubicBezTo>
                  <a:cubicBezTo>
                    <a:pt x="611" y="536"/>
                    <a:pt x="568" y="452"/>
                    <a:pt x="562" y="402"/>
                  </a:cubicBezTo>
                  <a:cubicBezTo>
                    <a:pt x="557" y="355"/>
                    <a:pt x="566" y="308"/>
                    <a:pt x="569" y="289"/>
                  </a:cubicBezTo>
                  <a:cubicBezTo>
                    <a:pt x="572" y="270"/>
                    <a:pt x="568" y="309"/>
                    <a:pt x="569" y="289"/>
                  </a:cubicBezTo>
                  <a:cubicBezTo>
                    <a:pt x="569" y="289"/>
                    <a:pt x="562" y="210"/>
                    <a:pt x="572" y="171"/>
                  </a:cubicBezTo>
                  <a:cubicBezTo>
                    <a:pt x="584" y="134"/>
                    <a:pt x="604" y="81"/>
                    <a:pt x="632" y="56"/>
                  </a:cubicBezTo>
                  <a:cubicBezTo>
                    <a:pt x="660" y="31"/>
                    <a:pt x="699" y="30"/>
                    <a:pt x="739" y="22"/>
                  </a:cubicBezTo>
                  <a:cubicBezTo>
                    <a:pt x="779" y="14"/>
                    <a:pt x="830" y="0"/>
                    <a:pt x="872" y="8"/>
                  </a:cubicBezTo>
                  <a:cubicBezTo>
                    <a:pt x="914" y="16"/>
                    <a:pt x="966" y="50"/>
                    <a:pt x="992" y="72"/>
                  </a:cubicBezTo>
                  <a:cubicBezTo>
                    <a:pt x="1018" y="94"/>
                    <a:pt x="1020" y="110"/>
                    <a:pt x="1026" y="140"/>
                  </a:cubicBezTo>
                  <a:lnTo>
                    <a:pt x="1028" y="250"/>
                  </a:lnTo>
                  <a:cubicBezTo>
                    <a:pt x="1030" y="284"/>
                    <a:pt x="1049" y="285"/>
                    <a:pt x="1036" y="342"/>
                  </a:cubicBezTo>
                  <a:cubicBezTo>
                    <a:pt x="1024" y="391"/>
                    <a:pt x="968" y="531"/>
                    <a:pt x="951" y="592"/>
                  </a:cubicBezTo>
                  <a:cubicBezTo>
                    <a:pt x="934" y="653"/>
                    <a:pt x="941" y="649"/>
                    <a:pt x="932" y="707"/>
                  </a:cubicBezTo>
                  <a:cubicBezTo>
                    <a:pt x="976" y="742"/>
                    <a:pt x="997" y="757"/>
                    <a:pt x="1034" y="770"/>
                  </a:cubicBezTo>
                  <a:cubicBezTo>
                    <a:pt x="1071" y="783"/>
                    <a:pt x="1138" y="811"/>
                    <a:pt x="1157" y="787"/>
                  </a:cubicBezTo>
                  <a:cubicBezTo>
                    <a:pt x="1153" y="707"/>
                    <a:pt x="1149" y="627"/>
                    <a:pt x="1149" y="627"/>
                  </a:cubicBezTo>
                  <a:cubicBezTo>
                    <a:pt x="1143" y="584"/>
                    <a:pt x="1124" y="555"/>
                    <a:pt x="1119" y="531"/>
                  </a:cubicBezTo>
                  <a:cubicBezTo>
                    <a:pt x="1116" y="507"/>
                    <a:pt x="1123" y="494"/>
                    <a:pt x="1116" y="482"/>
                  </a:cubicBezTo>
                  <a:cubicBezTo>
                    <a:pt x="1094" y="484"/>
                    <a:pt x="1094" y="462"/>
                    <a:pt x="1075" y="457"/>
                  </a:cubicBezTo>
                  <a:cubicBezTo>
                    <a:pt x="1075" y="457"/>
                    <a:pt x="1009" y="466"/>
                    <a:pt x="1003" y="449"/>
                  </a:cubicBezTo>
                  <a:cubicBezTo>
                    <a:pt x="1012" y="416"/>
                    <a:pt x="1018" y="396"/>
                    <a:pt x="1036" y="354"/>
                  </a:cubicBezTo>
                  <a:cubicBezTo>
                    <a:pt x="1052" y="362"/>
                    <a:pt x="1070" y="363"/>
                    <a:pt x="1080" y="362"/>
                  </a:cubicBezTo>
                  <a:cubicBezTo>
                    <a:pt x="1090" y="361"/>
                    <a:pt x="1093" y="358"/>
                    <a:pt x="1098" y="350"/>
                  </a:cubicBezTo>
                  <a:cubicBezTo>
                    <a:pt x="1103" y="342"/>
                    <a:pt x="1105" y="319"/>
                    <a:pt x="1112" y="312"/>
                  </a:cubicBezTo>
                  <a:cubicBezTo>
                    <a:pt x="1119" y="305"/>
                    <a:pt x="1117" y="303"/>
                    <a:pt x="1138" y="308"/>
                  </a:cubicBezTo>
                  <a:lnTo>
                    <a:pt x="1232" y="334"/>
                  </a:lnTo>
                  <a:cubicBezTo>
                    <a:pt x="1254" y="343"/>
                    <a:pt x="1260" y="353"/>
                    <a:pt x="1270" y="363"/>
                  </a:cubicBezTo>
                  <a:cubicBezTo>
                    <a:pt x="1280" y="373"/>
                    <a:pt x="1289" y="385"/>
                    <a:pt x="1292" y="394"/>
                  </a:cubicBezTo>
                  <a:cubicBezTo>
                    <a:pt x="1295" y="403"/>
                    <a:pt x="1286" y="412"/>
                    <a:pt x="1287" y="418"/>
                  </a:cubicBezTo>
                  <a:cubicBezTo>
                    <a:pt x="1288" y="424"/>
                    <a:pt x="1295" y="422"/>
                    <a:pt x="1296" y="430"/>
                  </a:cubicBezTo>
                  <a:cubicBezTo>
                    <a:pt x="1297" y="438"/>
                    <a:pt x="1296" y="456"/>
                    <a:pt x="1292" y="465"/>
                  </a:cubicBezTo>
                  <a:cubicBezTo>
                    <a:pt x="1288" y="474"/>
                    <a:pt x="1274" y="483"/>
                    <a:pt x="1270" y="487"/>
                  </a:cubicBezTo>
                  <a:cubicBezTo>
                    <a:pt x="1266" y="491"/>
                    <a:pt x="1276" y="473"/>
                    <a:pt x="1270" y="487"/>
                  </a:cubicBezTo>
                  <a:lnTo>
                    <a:pt x="1234" y="570"/>
                  </a:lnTo>
                  <a:cubicBezTo>
                    <a:pt x="1250" y="647"/>
                    <a:pt x="1344" y="855"/>
                    <a:pt x="1368" y="950"/>
                  </a:cubicBezTo>
                  <a:cubicBezTo>
                    <a:pt x="1390" y="1045"/>
                    <a:pt x="1384" y="1101"/>
                    <a:pt x="1380" y="1142"/>
                  </a:cubicBezTo>
                  <a:cubicBezTo>
                    <a:pt x="1376" y="1183"/>
                    <a:pt x="1353" y="1182"/>
                    <a:pt x="1344" y="1196"/>
                  </a:cubicBezTo>
                  <a:cubicBezTo>
                    <a:pt x="1332" y="1204"/>
                    <a:pt x="1336" y="1220"/>
                    <a:pt x="1326" y="1228"/>
                  </a:cubicBezTo>
                  <a:cubicBezTo>
                    <a:pt x="1316" y="1236"/>
                    <a:pt x="1300" y="1247"/>
                    <a:pt x="1287" y="1246"/>
                  </a:cubicBezTo>
                  <a:lnTo>
                    <a:pt x="1245" y="1224"/>
                  </a:lnTo>
                  <a:cubicBezTo>
                    <a:pt x="1243" y="1242"/>
                    <a:pt x="1234" y="1300"/>
                    <a:pt x="1234" y="1334"/>
                  </a:cubicBezTo>
                  <a:cubicBezTo>
                    <a:pt x="1234" y="1368"/>
                    <a:pt x="1244" y="1393"/>
                    <a:pt x="1244" y="1426"/>
                  </a:cubicBezTo>
                  <a:cubicBezTo>
                    <a:pt x="1244" y="1426"/>
                    <a:pt x="1234" y="1484"/>
                    <a:pt x="1236" y="1532"/>
                  </a:cubicBezTo>
                  <a:cubicBezTo>
                    <a:pt x="1238" y="1580"/>
                    <a:pt x="1258" y="1656"/>
                    <a:pt x="1258" y="1714"/>
                  </a:cubicBezTo>
                  <a:cubicBezTo>
                    <a:pt x="1258" y="1772"/>
                    <a:pt x="1234" y="1814"/>
                    <a:pt x="1234" y="1878"/>
                  </a:cubicBezTo>
                  <a:cubicBezTo>
                    <a:pt x="617" y="1879"/>
                    <a:pt x="0" y="1880"/>
                    <a:pt x="0" y="1880"/>
                  </a:cubicBezTo>
                  <a:lnTo>
                    <a:pt x="0" y="1294"/>
                  </a:lnTo>
                  <a:cubicBezTo>
                    <a:pt x="0" y="1294"/>
                    <a:pt x="37" y="977"/>
                    <a:pt x="132" y="875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316"/>
            <p:cNvSpPr>
              <a:spLocks/>
            </p:cNvSpPr>
            <p:nvPr/>
          </p:nvSpPr>
          <p:spPr bwMode="auto">
            <a:xfrm>
              <a:off x="1129" y="2254"/>
              <a:ext cx="624" cy="1682"/>
            </a:xfrm>
            <a:custGeom>
              <a:avLst/>
              <a:gdLst>
                <a:gd name="T0" fmla="*/ 624 w 624"/>
                <a:gd name="T1" fmla="*/ 1682 h 1682"/>
                <a:gd name="T2" fmla="*/ 624 w 624"/>
                <a:gd name="T3" fmla="*/ 1682 h 1682"/>
                <a:gd name="T4" fmla="*/ 608 w 624"/>
                <a:gd name="T5" fmla="*/ 1506 h 1682"/>
                <a:gd name="T6" fmla="*/ 500 w 624"/>
                <a:gd name="T7" fmla="*/ 1264 h 1682"/>
                <a:gd name="T8" fmla="*/ 291 w 624"/>
                <a:gd name="T9" fmla="*/ 1088 h 1682"/>
                <a:gd name="T10" fmla="*/ 291 w 624"/>
                <a:gd name="T11" fmla="*/ 1088 h 1682"/>
                <a:gd name="T12" fmla="*/ 283 w 624"/>
                <a:gd name="T13" fmla="*/ 1028 h 1682"/>
                <a:gd name="T14" fmla="*/ 135 w 624"/>
                <a:gd name="T15" fmla="*/ 701 h 1682"/>
                <a:gd name="T16" fmla="*/ 88 w 624"/>
                <a:gd name="T17" fmla="*/ 439 h 1682"/>
                <a:gd name="T18" fmla="*/ 113 w 624"/>
                <a:gd name="T19" fmla="*/ 327 h 1682"/>
                <a:gd name="T20" fmla="*/ 100 w 624"/>
                <a:gd name="T21" fmla="*/ 270 h 1682"/>
                <a:gd name="T22" fmla="*/ 136 w 624"/>
                <a:gd name="T23" fmla="*/ 180 h 1682"/>
                <a:gd name="T24" fmla="*/ 85 w 624"/>
                <a:gd name="T25" fmla="*/ 85 h 1682"/>
                <a:gd name="T26" fmla="*/ 2 w 624"/>
                <a:gd name="T27" fmla="*/ 48 h 1682"/>
                <a:gd name="T28" fmla="*/ 0 w 624"/>
                <a:gd name="T29" fmla="*/ 1682 h 1682"/>
                <a:gd name="T30" fmla="*/ 624 w 624"/>
                <a:gd name="T31" fmla="*/ 1682 h 16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4" h="1682">
                  <a:moveTo>
                    <a:pt x="624" y="1682"/>
                  </a:moveTo>
                  <a:lnTo>
                    <a:pt x="624" y="1682"/>
                  </a:lnTo>
                  <a:cubicBezTo>
                    <a:pt x="624" y="1682"/>
                    <a:pt x="618" y="1584"/>
                    <a:pt x="608" y="1506"/>
                  </a:cubicBezTo>
                  <a:cubicBezTo>
                    <a:pt x="598" y="1428"/>
                    <a:pt x="553" y="1334"/>
                    <a:pt x="500" y="1264"/>
                  </a:cubicBezTo>
                  <a:cubicBezTo>
                    <a:pt x="447" y="1194"/>
                    <a:pt x="326" y="1117"/>
                    <a:pt x="291" y="1088"/>
                  </a:cubicBezTo>
                  <a:cubicBezTo>
                    <a:pt x="290" y="1078"/>
                    <a:pt x="309" y="1092"/>
                    <a:pt x="283" y="1028"/>
                  </a:cubicBezTo>
                  <a:cubicBezTo>
                    <a:pt x="257" y="964"/>
                    <a:pt x="168" y="799"/>
                    <a:pt x="135" y="701"/>
                  </a:cubicBezTo>
                  <a:cubicBezTo>
                    <a:pt x="102" y="603"/>
                    <a:pt x="92" y="486"/>
                    <a:pt x="88" y="439"/>
                  </a:cubicBezTo>
                  <a:cubicBezTo>
                    <a:pt x="84" y="392"/>
                    <a:pt x="110" y="354"/>
                    <a:pt x="113" y="327"/>
                  </a:cubicBezTo>
                  <a:cubicBezTo>
                    <a:pt x="116" y="300"/>
                    <a:pt x="96" y="304"/>
                    <a:pt x="100" y="270"/>
                  </a:cubicBezTo>
                  <a:cubicBezTo>
                    <a:pt x="104" y="236"/>
                    <a:pt x="138" y="211"/>
                    <a:pt x="136" y="180"/>
                  </a:cubicBezTo>
                  <a:cubicBezTo>
                    <a:pt x="134" y="149"/>
                    <a:pt x="107" y="107"/>
                    <a:pt x="85" y="85"/>
                  </a:cubicBezTo>
                  <a:cubicBezTo>
                    <a:pt x="74" y="44"/>
                    <a:pt x="0" y="0"/>
                    <a:pt x="2" y="48"/>
                  </a:cubicBezTo>
                  <a:cubicBezTo>
                    <a:pt x="2" y="886"/>
                    <a:pt x="0" y="1682"/>
                    <a:pt x="0" y="1682"/>
                  </a:cubicBezTo>
                  <a:lnTo>
                    <a:pt x="624" y="168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326"/>
            <p:cNvSpPr>
              <a:spLocks/>
            </p:cNvSpPr>
            <p:nvPr/>
          </p:nvSpPr>
          <p:spPr bwMode="auto">
            <a:xfrm>
              <a:off x="3754" y="2658"/>
              <a:ext cx="334" cy="226"/>
            </a:xfrm>
            <a:custGeom>
              <a:avLst/>
              <a:gdLst>
                <a:gd name="T0" fmla="*/ 62 w 334"/>
                <a:gd name="T1" fmla="*/ 92 h 226"/>
                <a:gd name="T2" fmla="*/ 96 w 334"/>
                <a:gd name="T3" fmla="*/ 56 h 226"/>
                <a:gd name="T4" fmla="*/ 132 w 334"/>
                <a:gd name="T5" fmla="*/ 0 h 226"/>
                <a:gd name="T6" fmla="*/ 310 w 334"/>
                <a:gd name="T7" fmla="*/ 4 h 226"/>
                <a:gd name="T8" fmla="*/ 276 w 334"/>
                <a:gd name="T9" fmla="*/ 86 h 226"/>
                <a:gd name="T10" fmla="*/ 170 w 334"/>
                <a:gd name="T11" fmla="*/ 154 h 226"/>
                <a:gd name="T12" fmla="*/ 18 w 334"/>
                <a:gd name="T13" fmla="*/ 216 h 226"/>
                <a:gd name="T14" fmla="*/ 62 w 334"/>
                <a:gd name="T15" fmla="*/ 92 h 2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4" h="226">
                  <a:moveTo>
                    <a:pt x="62" y="92"/>
                  </a:moveTo>
                  <a:cubicBezTo>
                    <a:pt x="75" y="65"/>
                    <a:pt x="84" y="71"/>
                    <a:pt x="96" y="56"/>
                  </a:cubicBezTo>
                  <a:cubicBezTo>
                    <a:pt x="112" y="36"/>
                    <a:pt x="97" y="9"/>
                    <a:pt x="132" y="0"/>
                  </a:cubicBezTo>
                  <a:lnTo>
                    <a:pt x="310" y="4"/>
                  </a:lnTo>
                  <a:cubicBezTo>
                    <a:pt x="334" y="18"/>
                    <a:pt x="299" y="61"/>
                    <a:pt x="276" y="86"/>
                  </a:cubicBezTo>
                  <a:cubicBezTo>
                    <a:pt x="254" y="108"/>
                    <a:pt x="213" y="132"/>
                    <a:pt x="170" y="154"/>
                  </a:cubicBezTo>
                  <a:cubicBezTo>
                    <a:pt x="127" y="176"/>
                    <a:pt x="36" y="226"/>
                    <a:pt x="18" y="216"/>
                  </a:cubicBezTo>
                  <a:cubicBezTo>
                    <a:pt x="0" y="206"/>
                    <a:pt x="48" y="119"/>
                    <a:pt x="62" y="92"/>
                  </a:cubicBezTo>
                  <a:close/>
                </a:path>
              </a:pathLst>
            </a:custGeom>
            <a:noFill/>
            <a:ln w="8001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Rectangle 327"/>
            <p:cNvSpPr>
              <a:spLocks noChangeArrowheads="1"/>
            </p:cNvSpPr>
            <p:nvPr/>
          </p:nvSpPr>
          <p:spPr bwMode="auto">
            <a:xfrm>
              <a:off x="1130" y="336"/>
              <a:ext cx="3572" cy="3597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1093788" y="466725"/>
            <a:ext cx="7137400" cy="2824163"/>
            <a:chOff x="141" y="251"/>
            <a:chExt cx="5469" cy="2164"/>
          </a:xfrm>
        </p:grpSpPr>
        <p:sp>
          <p:nvSpPr>
            <p:cNvPr id="13356" name="Freeform 3"/>
            <p:cNvSpPr>
              <a:spLocks/>
            </p:cNvSpPr>
            <p:nvPr/>
          </p:nvSpPr>
          <p:spPr bwMode="auto">
            <a:xfrm flipH="1">
              <a:off x="410" y="251"/>
              <a:ext cx="4834" cy="1413"/>
            </a:xfrm>
            <a:custGeom>
              <a:avLst/>
              <a:gdLst>
                <a:gd name="T0" fmla="*/ 4111 w 5469"/>
                <a:gd name="T1" fmla="*/ 370 h 1598"/>
                <a:gd name="T2" fmla="*/ 4111 w 5469"/>
                <a:gd name="T3" fmla="*/ 307 h 1598"/>
                <a:gd name="T4" fmla="*/ 4099 w 5469"/>
                <a:gd name="T5" fmla="*/ 222 h 1598"/>
                <a:gd name="T6" fmla="*/ 4066 w 5469"/>
                <a:gd name="T7" fmla="*/ 169 h 1598"/>
                <a:gd name="T8" fmla="*/ 3993 w 5469"/>
                <a:gd name="T9" fmla="*/ 128 h 1598"/>
                <a:gd name="T10" fmla="*/ 3894 w 5469"/>
                <a:gd name="T11" fmla="*/ 150 h 1598"/>
                <a:gd name="T12" fmla="*/ 3861 w 5469"/>
                <a:gd name="T13" fmla="*/ 228 h 1598"/>
                <a:gd name="T14" fmla="*/ 3827 w 5469"/>
                <a:gd name="T15" fmla="*/ 319 h 1598"/>
                <a:gd name="T16" fmla="*/ 3869 w 5469"/>
                <a:gd name="T17" fmla="*/ 378 h 1598"/>
                <a:gd name="T18" fmla="*/ 3942 w 5469"/>
                <a:gd name="T19" fmla="*/ 432 h 1598"/>
                <a:gd name="T20" fmla="*/ 3729 w 5469"/>
                <a:gd name="T21" fmla="*/ 547 h 1598"/>
                <a:gd name="T22" fmla="*/ 3545 w 5469"/>
                <a:gd name="T23" fmla="*/ 388 h 1598"/>
                <a:gd name="T24" fmla="*/ 3583 w 5469"/>
                <a:gd name="T25" fmla="*/ 324 h 1598"/>
                <a:gd name="T26" fmla="*/ 3571 w 5469"/>
                <a:gd name="T27" fmla="*/ 251 h 1598"/>
                <a:gd name="T28" fmla="*/ 3574 w 5469"/>
                <a:gd name="T29" fmla="*/ 120 h 1598"/>
                <a:gd name="T30" fmla="*/ 3408 w 5469"/>
                <a:gd name="T31" fmla="*/ 96 h 1598"/>
                <a:gd name="T32" fmla="*/ 3331 w 5469"/>
                <a:gd name="T33" fmla="*/ 282 h 1598"/>
                <a:gd name="T34" fmla="*/ 3333 w 5469"/>
                <a:gd name="T35" fmla="*/ 378 h 1598"/>
                <a:gd name="T36" fmla="*/ 3134 w 5469"/>
                <a:gd name="T37" fmla="*/ 403 h 1598"/>
                <a:gd name="T38" fmla="*/ 2940 w 5469"/>
                <a:gd name="T39" fmla="*/ 243 h 1598"/>
                <a:gd name="T40" fmla="*/ 2963 w 5469"/>
                <a:gd name="T41" fmla="*/ 211 h 1598"/>
                <a:gd name="T42" fmla="*/ 2951 w 5469"/>
                <a:gd name="T43" fmla="*/ 158 h 1598"/>
                <a:gd name="T44" fmla="*/ 2715 w 5469"/>
                <a:gd name="T45" fmla="*/ 75 h 1598"/>
                <a:gd name="T46" fmla="*/ 2709 w 5469"/>
                <a:gd name="T47" fmla="*/ 179 h 1598"/>
                <a:gd name="T48" fmla="*/ 2782 w 5469"/>
                <a:gd name="T49" fmla="*/ 354 h 1598"/>
                <a:gd name="T50" fmla="*/ 2594 w 5469"/>
                <a:gd name="T51" fmla="*/ 502 h 1598"/>
                <a:gd name="T52" fmla="*/ 2383 w 5469"/>
                <a:gd name="T53" fmla="*/ 344 h 1598"/>
                <a:gd name="T54" fmla="*/ 2411 w 5469"/>
                <a:gd name="T55" fmla="*/ 141 h 1598"/>
                <a:gd name="T56" fmla="*/ 2166 w 5469"/>
                <a:gd name="T57" fmla="*/ 77 h 1598"/>
                <a:gd name="T58" fmla="*/ 2194 w 5469"/>
                <a:gd name="T59" fmla="*/ 240 h 1598"/>
                <a:gd name="T60" fmla="*/ 2061 w 5469"/>
                <a:gd name="T61" fmla="*/ 474 h 1598"/>
                <a:gd name="T62" fmla="*/ 1978 w 5469"/>
                <a:gd name="T63" fmla="*/ 446 h 1598"/>
                <a:gd name="T64" fmla="*/ 1848 w 5469"/>
                <a:gd name="T65" fmla="*/ 161 h 1598"/>
                <a:gd name="T66" fmla="*/ 1656 w 5469"/>
                <a:gd name="T67" fmla="*/ 348 h 1598"/>
                <a:gd name="T68" fmla="*/ 1636 w 5469"/>
                <a:gd name="T69" fmla="*/ 446 h 1598"/>
                <a:gd name="T70" fmla="*/ 1557 w 5469"/>
                <a:gd name="T71" fmla="*/ 547 h 1598"/>
                <a:gd name="T72" fmla="*/ 1510 w 5469"/>
                <a:gd name="T73" fmla="*/ 375 h 1598"/>
                <a:gd name="T74" fmla="*/ 1422 w 5469"/>
                <a:gd name="T75" fmla="*/ 279 h 1598"/>
                <a:gd name="T76" fmla="*/ 1366 w 5469"/>
                <a:gd name="T77" fmla="*/ 135 h 1598"/>
                <a:gd name="T78" fmla="*/ 1245 w 5469"/>
                <a:gd name="T79" fmla="*/ 65 h 1598"/>
                <a:gd name="T80" fmla="*/ 1171 w 5469"/>
                <a:gd name="T81" fmla="*/ 93 h 1598"/>
                <a:gd name="T82" fmla="*/ 1115 w 5469"/>
                <a:gd name="T83" fmla="*/ 287 h 1598"/>
                <a:gd name="T84" fmla="*/ 1120 w 5469"/>
                <a:gd name="T85" fmla="*/ 333 h 1598"/>
                <a:gd name="T86" fmla="*/ 1162 w 5469"/>
                <a:gd name="T87" fmla="*/ 336 h 1598"/>
                <a:gd name="T88" fmla="*/ 1002 w 5469"/>
                <a:gd name="T89" fmla="*/ 491 h 1598"/>
                <a:gd name="T90" fmla="*/ 825 w 5469"/>
                <a:gd name="T91" fmla="*/ 333 h 1598"/>
                <a:gd name="T92" fmla="*/ 879 w 5469"/>
                <a:gd name="T93" fmla="*/ 230 h 1598"/>
                <a:gd name="T94" fmla="*/ 856 w 5469"/>
                <a:gd name="T95" fmla="*/ 118 h 1598"/>
                <a:gd name="T96" fmla="*/ 678 w 5469"/>
                <a:gd name="T97" fmla="*/ 118 h 1598"/>
                <a:gd name="T98" fmla="*/ 715 w 5469"/>
                <a:gd name="T99" fmla="*/ 333 h 1598"/>
                <a:gd name="T100" fmla="*/ 518 w 5469"/>
                <a:gd name="T101" fmla="*/ 426 h 1598"/>
                <a:gd name="T102" fmla="*/ 375 w 5469"/>
                <a:gd name="T103" fmla="*/ 222 h 1598"/>
                <a:gd name="T104" fmla="*/ 151 w 5469"/>
                <a:gd name="T105" fmla="*/ 94 h 1598"/>
                <a:gd name="T106" fmla="*/ 0 w 5469"/>
                <a:gd name="T107" fmla="*/ 533 h 1598"/>
                <a:gd name="T108" fmla="*/ 4267 w 5469"/>
                <a:gd name="T109" fmla="*/ 511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7" name="Freeform 4"/>
            <p:cNvSpPr>
              <a:spLocks/>
            </p:cNvSpPr>
            <p:nvPr/>
          </p:nvSpPr>
          <p:spPr bwMode="auto">
            <a:xfrm>
              <a:off x="360" y="461"/>
              <a:ext cx="4974" cy="1454"/>
            </a:xfrm>
            <a:custGeom>
              <a:avLst/>
              <a:gdLst>
                <a:gd name="T0" fmla="*/ 4353 w 5469"/>
                <a:gd name="T1" fmla="*/ 392 h 1598"/>
                <a:gd name="T2" fmla="*/ 4353 w 5469"/>
                <a:gd name="T3" fmla="*/ 325 h 1598"/>
                <a:gd name="T4" fmla="*/ 4339 w 5469"/>
                <a:gd name="T5" fmla="*/ 235 h 1598"/>
                <a:gd name="T6" fmla="*/ 4305 w 5469"/>
                <a:gd name="T7" fmla="*/ 179 h 1598"/>
                <a:gd name="T8" fmla="*/ 4226 w 5469"/>
                <a:gd name="T9" fmla="*/ 136 h 1598"/>
                <a:gd name="T10" fmla="*/ 4123 w 5469"/>
                <a:gd name="T11" fmla="*/ 159 h 1598"/>
                <a:gd name="T12" fmla="*/ 4088 w 5469"/>
                <a:gd name="T13" fmla="*/ 242 h 1598"/>
                <a:gd name="T14" fmla="*/ 4053 w 5469"/>
                <a:gd name="T15" fmla="*/ 338 h 1598"/>
                <a:gd name="T16" fmla="*/ 4096 w 5469"/>
                <a:gd name="T17" fmla="*/ 400 h 1598"/>
                <a:gd name="T18" fmla="*/ 4174 w 5469"/>
                <a:gd name="T19" fmla="*/ 457 h 1598"/>
                <a:gd name="T20" fmla="*/ 3948 w 5469"/>
                <a:gd name="T21" fmla="*/ 580 h 1598"/>
                <a:gd name="T22" fmla="*/ 3753 w 5469"/>
                <a:gd name="T23" fmla="*/ 410 h 1598"/>
                <a:gd name="T24" fmla="*/ 3793 w 5469"/>
                <a:gd name="T25" fmla="*/ 343 h 1598"/>
                <a:gd name="T26" fmla="*/ 3781 w 5469"/>
                <a:gd name="T27" fmla="*/ 266 h 1598"/>
                <a:gd name="T28" fmla="*/ 3783 w 5469"/>
                <a:gd name="T29" fmla="*/ 127 h 1598"/>
                <a:gd name="T30" fmla="*/ 3608 w 5469"/>
                <a:gd name="T31" fmla="*/ 102 h 1598"/>
                <a:gd name="T32" fmla="*/ 3527 w 5469"/>
                <a:gd name="T33" fmla="*/ 298 h 1598"/>
                <a:gd name="T34" fmla="*/ 3529 w 5469"/>
                <a:gd name="T35" fmla="*/ 400 h 1598"/>
                <a:gd name="T36" fmla="*/ 3319 w 5469"/>
                <a:gd name="T37" fmla="*/ 428 h 1598"/>
                <a:gd name="T38" fmla="*/ 3112 w 5469"/>
                <a:gd name="T39" fmla="*/ 257 h 1598"/>
                <a:gd name="T40" fmla="*/ 3137 w 5469"/>
                <a:gd name="T41" fmla="*/ 224 h 1598"/>
                <a:gd name="T42" fmla="*/ 3125 w 5469"/>
                <a:gd name="T43" fmla="*/ 167 h 1598"/>
                <a:gd name="T44" fmla="*/ 2875 w 5469"/>
                <a:gd name="T45" fmla="*/ 79 h 1598"/>
                <a:gd name="T46" fmla="*/ 2869 w 5469"/>
                <a:gd name="T47" fmla="*/ 188 h 1598"/>
                <a:gd name="T48" fmla="*/ 2947 w 5469"/>
                <a:gd name="T49" fmla="*/ 374 h 1598"/>
                <a:gd name="T50" fmla="*/ 2747 w 5469"/>
                <a:gd name="T51" fmla="*/ 531 h 1598"/>
                <a:gd name="T52" fmla="*/ 2523 w 5469"/>
                <a:gd name="T53" fmla="*/ 364 h 1598"/>
                <a:gd name="T54" fmla="*/ 2553 w 5469"/>
                <a:gd name="T55" fmla="*/ 150 h 1598"/>
                <a:gd name="T56" fmla="*/ 2293 w 5469"/>
                <a:gd name="T57" fmla="*/ 81 h 1598"/>
                <a:gd name="T58" fmla="*/ 2323 w 5469"/>
                <a:gd name="T59" fmla="*/ 254 h 1598"/>
                <a:gd name="T60" fmla="*/ 2182 w 5469"/>
                <a:gd name="T61" fmla="*/ 501 h 1598"/>
                <a:gd name="T62" fmla="*/ 2095 w 5469"/>
                <a:gd name="T63" fmla="*/ 472 h 1598"/>
                <a:gd name="T64" fmla="*/ 1957 w 5469"/>
                <a:gd name="T65" fmla="*/ 170 h 1598"/>
                <a:gd name="T66" fmla="*/ 1753 w 5469"/>
                <a:gd name="T67" fmla="*/ 369 h 1598"/>
                <a:gd name="T68" fmla="*/ 1732 w 5469"/>
                <a:gd name="T69" fmla="*/ 472 h 1598"/>
                <a:gd name="T70" fmla="*/ 1649 w 5469"/>
                <a:gd name="T71" fmla="*/ 580 h 1598"/>
                <a:gd name="T72" fmla="*/ 1598 w 5469"/>
                <a:gd name="T73" fmla="*/ 398 h 1598"/>
                <a:gd name="T74" fmla="*/ 1505 w 5469"/>
                <a:gd name="T75" fmla="*/ 296 h 1598"/>
                <a:gd name="T76" fmla="*/ 1446 w 5469"/>
                <a:gd name="T77" fmla="*/ 143 h 1598"/>
                <a:gd name="T78" fmla="*/ 1319 w 5469"/>
                <a:gd name="T79" fmla="*/ 68 h 1598"/>
                <a:gd name="T80" fmla="*/ 1240 w 5469"/>
                <a:gd name="T81" fmla="*/ 98 h 1598"/>
                <a:gd name="T82" fmla="*/ 1181 w 5469"/>
                <a:gd name="T83" fmla="*/ 305 h 1598"/>
                <a:gd name="T84" fmla="*/ 1186 w 5469"/>
                <a:gd name="T85" fmla="*/ 353 h 1598"/>
                <a:gd name="T86" fmla="*/ 1231 w 5469"/>
                <a:gd name="T87" fmla="*/ 356 h 1598"/>
                <a:gd name="T88" fmla="*/ 1061 w 5469"/>
                <a:gd name="T89" fmla="*/ 520 h 1598"/>
                <a:gd name="T90" fmla="*/ 873 w 5469"/>
                <a:gd name="T91" fmla="*/ 353 h 1598"/>
                <a:gd name="T92" fmla="*/ 931 w 5469"/>
                <a:gd name="T93" fmla="*/ 244 h 1598"/>
                <a:gd name="T94" fmla="*/ 906 w 5469"/>
                <a:gd name="T95" fmla="*/ 126 h 1598"/>
                <a:gd name="T96" fmla="*/ 718 w 5469"/>
                <a:gd name="T97" fmla="*/ 126 h 1598"/>
                <a:gd name="T98" fmla="*/ 757 w 5469"/>
                <a:gd name="T99" fmla="*/ 353 h 1598"/>
                <a:gd name="T100" fmla="*/ 548 w 5469"/>
                <a:gd name="T101" fmla="*/ 451 h 1598"/>
                <a:gd name="T102" fmla="*/ 397 w 5469"/>
                <a:gd name="T103" fmla="*/ 235 h 1598"/>
                <a:gd name="T104" fmla="*/ 160 w 5469"/>
                <a:gd name="T105" fmla="*/ 99 h 1598"/>
                <a:gd name="T106" fmla="*/ 0 w 5469"/>
                <a:gd name="T107" fmla="*/ 565 h 1598"/>
                <a:gd name="T108" fmla="*/ 4518 w 5469"/>
                <a:gd name="T109" fmla="*/ 541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8" name="Freeform 5"/>
            <p:cNvSpPr>
              <a:spLocks/>
            </p:cNvSpPr>
            <p:nvPr/>
          </p:nvSpPr>
          <p:spPr bwMode="auto">
            <a:xfrm flipH="1">
              <a:off x="184" y="627"/>
              <a:ext cx="5365" cy="1568"/>
            </a:xfrm>
            <a:custGeom>
              <a:avLst/>
              <a:gdLst>
                <a:gd name="T0" fmla="*/ 5064 w 5469"/>
                <a:gd name="T1" fmla="*/ 456 h 1598"/>
                <a:gd name="T2" fmla="*/ 5064 w 5469"/>
                <a:gd name="T3" fmla="*/ 378 h 1598"/>
                <a:gd name="T4" fmla="*/ 5048 w 5469"/>
                <a:gd name="T5" fmla="*/ 274 h 1598"/>
                <a:gd name="T6" fmla="*/ 5008 w 5469"/>
                <a:gd name="T7" fmla="*/ 208 h 1598"/>
                <a:gd name="T8" fmla="*/ 4918 w 5469"/>
                <a:gd name="T9" fmla="*/ 158 h 1598"/>
                <a:gd name="T10" fmla="*/ 4796 w 5469"/>
                <a:gd name="T11" fmla="*/ 184 h 1598"/>
                <a:gd name="T12" fmla="*/ 4756 w 5469"/>
                <a:gd name="T13" fmla="*/ 282 h 1598"/>
                <a:gd name="T14" fmla="*/ 4715 w 5469"/>
                <a:gd name="T15" fmla="*/ 392 h 1598"/>
                <a:gd name="T16" fmla="*/ 4766 w 5469"/>
                <a:gd name="T17" fmla="*/ 466 h 1598"/>
                <a:gd name="T18" fmla="*/ 4856 w 5469"/>
                <a:gd name="T19" fmla="*/ 532 h 1598"/>
                <a:gd name="T20" fmla="*/ 4593 w 5469"/>
                <a:gd name="T21" fmla="*/ 674 h 1598"/>
                <a:gd name="T22" fmla="*/ 4367 w 5469"/>
                <a:gd name="T23" fmla="*/ 478 h 1598"/>
                <a:gd name="T24" fmla="*/ 4413 w 5469"/>
                <a:gd name="T25" fmla="*/ 398 h 1598"/>
                <a:gd name="T26" fmla="*/ 4399 w 5469"/>
                <a:gd name="T27" fmla="*/ 309 h 1598"/>
                <a:gd name="T28" fmla="*/ 4402 w 5469"/>
                <a:gd name="T29" fmla="*/ 148 h 1598"/>
                <a:gd name="T30" fmla="*/ 4198 w 5469"/>
                <a:gd name="T31" fmla="*/ 119 h 1598"/>
                <a:gd name="T32" fmla="*/ 4103 w 5469"/>
                <a:gd name="T33" fmla="*/ 347 h 1598"/>
                <a:gd name="T34" fmla="*/ 4105 w 5469"/>
                <a:gd name="T35" fmla="*/ 466 h 1598"/>
                <a:gd name="T36" fmla="*/ 3861 w 5469"/>
                <a:gd name="T37" fmla="*/ 497 h 1598"/>
                <a:gd name="T38" fmla="*/ 3621 w 5469"/>
                <a:gd name="T39" fmla="*/ 299 h 1598"/>
                <a:gd name="T40" fmla="*/ 3649 w 5469"/>
                <a:gd name="T41" fmla="*/ 260 h 1598"/>
                <a:gd name="T42" fmla="*/ 3636 w 5469"/>
                <a:gd name="T43" fmla="*/ 194 h 1598"/>
                <a:gd name="T44" fmla="*/ 3345 w 5469"/>
                <a:gd name="T45" fmla="*/ 92 h 1598"/>
                <a:gd name="T46" fmla="*/ 3337 w 5469"/>
                <a:gd name="T47" fmla="*/ 220 h 1598"/>
                <a:gd name="T48" fmla="*/ 3428 w 5469"/>
                <a:gd name="T49" fmla="*/ 436 h 1598"/>
                <a:gd name="T50" fmla="*/ 3195 w 5469"/>
                <a:gd name="T51" fmla="*/ 618 h 1598"/>
                <a:gd name="T52" fmla="*/ 2935 w 5469"/>
                <a:gd name="T53" fmla="*/ 424 h 1598"/>
                <a:gd name="T54" fmla="*/ 2969 w 5469"/>
                <a:gd name="T55" fmla="*/ 175 h 1598"/>
                <a:gd name="T56" fmla="*/ 2667 w 5469"/>
                <a:gd name="T57" fmla="*/ 94 h 1598"/>
                <a:gd name="T58" fmla="*/ 2703 w 5469"/>
                <a:gd name="T59" fmla="*/ 295 h 1598"/>
                <a:gd name="T60" fmla="*/ 2539 w 5469"/>
                <a:gd name="T61" fmla="*/ 584 h 1598"/>
                <a:gd name="T62" fmla="*/ 2437 w 5469"/>
                <a:gd name="T63" fmla="*/ 549 h 1598"/>
                <a:gd name="T64" fmla="*/ 2277 w 5469"/>
                <a:gd name="T65" fmla="*/ 198 h 1598"/>
                <a:gd name="T66" fmla="*/ 2040 w 5469"/>
                <a:gd name="T67" fmla="*/ 430 h 1598"/>
                <a:gd name="T68" fmla="*/ 2015 w 5469"/>
                <a:gd name="T69" fmla="*/ 549 h 1598"/>
                <a:gd name="T70" fmla="*/ 1918 w 5469"/>
                <a:gd name="T71" fmla="*/ 674 h 1598"/>
                <a:gd name="T72" fmla="*/ 1859 w 5469"/>
                <a:gd name="T73" fmla="*/ 462 h 1598"/>
                <a:gd name="T74" fmla="*/ 1751 w 5469"/>
                <a:gd name="T75" fmla="*/ 343 h 1598"/>
                <a:gd name="T76" fmla="*/ 1682 w 5469"/>
                <a:gd name="T77" fmla="*/ 167 h 1598"/>
                <a:gd name="T78" fmla="*/ 1534 w 5469"/>
                <a:gd name="T79" fmla="*/ 78 h 1598"/>
                <a:gd name="T80" fmla="*/ 1442 w 5469"/>
                <a:gd name="T81" fmla="*/ 115 h 1598"/>
                <a:gd name="T82" fmla="*/ 1374 w 5469"/>
                <a:gd name="T83" fmla="*/ 354 h 1598"/>
                <a:gd name="T84" fmla="*/ 1380 w 5469"/>
                <a:gd name="T85" fmla="*/ 410 h 1598"/>
                <a:gd name="T86" fmla="*/ 1432 w 5469"/>
                <a:gd name="T87" fmla="*/ 414 h 1598"/>
                <a:gd name="T88" fmla="*/ 1235 w 5469"/>
                <a:gd name="T89" fmla="*/ 604 h 1598"/>
                <a:gd name="T90" fmla="*/ 1016 w 5469"/>
                <a:gd name="T91" fmla="*/ 410 h 1598"/>
                <a:gd name="T92" fmla="*/ 1084 w 5469"/>
                <a:gd name="T93" fmla="*/ 283 h 1598"/>
                <a:gd name="T94" fmla="*/ 1054 w 5469"/>
                <a:gd name="T95" fmla="*/ 146 h 1598"/>
                <a:gd name="T96" fmla="*/ 835 w 5469"/>
                <a:gd name="T97" fmla="*/ 146 h 1598"/>
                <a:gd name="T98" fmla="*/ 881 w 5469"/>
                <a:gd name="T99" fmla="*/ 410 h 1598"/>
                <a:gd name="T100" fmla="*/ 638 w 5469"/>
                <a:gd name="T101" fmla="*/ 525 h 1598"/>
                <a:gd name="T102" fmla="*/ 462 w 5469"/>
                <a:gd name="T103" fmla="*/ 274 h 1598"/>
                <a:gd name="T104" fmla="*/ 186 w 5469"/>
                <a:gd name="T105" fmla="*/ 116 h 1598"/>
                <a:gd name="T106" fmla="*/ 0 w 5469"/>
                <a:gd name="T107" fmla="*/ 656 h 1598"/>
                <a:gd name="T108" fmla="*/ 5256 w 5469"/>
                <a:gd name="T109" fmla="*/ 630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9" name="Freeform 6"/>
            <p:cNvSpPr>
              <a:spLocks/>
            </p:cNvSpPr>
            <p:nvPr/>
          </p:nvSpPr>
          <p:spPr bwMode="auto">
            <a:xfrm>
              <a:off x="141" y="817"/>
              <a:ext cx="5469" cy="1598"/>
            </a:xfrm>
            <a:custGeom>
              <a:avLst/>
              <a:gdLst>
                <a:gd name="T0" fmla="*/ 5262 w 5469"/>
                <a:gd name="T1" fmla="*/ 474 h 1598"/>
                <a:gd name="T2" fmla="*/ 5262 w 5469"/>
                <a:gd name="T3" fmla="*/ 392 h 1598"/>
                <a:gd name="T4" fmla="*/ 5246 w 5469"/>
                <a:gd name="T5" fmla="*/ 284 h 1598"/>
                <a:gd name="T6" fmla="*/ 5204 w 5469"/>
                <a:gd name="T7" fmla="*/ 216 h 1598"/>
                <a:gd name="T8" fmla="*/ 5110 w 5469"/>
                <a:gd name="T9" fmla="*/ 164 h 1598"/>
                <a:gd name="T10" fmla="*/ 4984 w 5469"/>
                <a:gd name="T11" fmla="*/ 192 h 1598"/>
                <a:gd name="T12" fmla="*/ 4942 w 5469"/>
                <a:gd name="T13" fmla="*/ 292 h 1598"/>
                <a:gd name="T14" fmla="*/ 4899 w 5469"/>
                <a:gd name="T15" fmla="*/ 408 h 1598"/>
                <a:gd name="T16" fmla="*/ 4952 w 5469"/>
                <a:gd name="T17" fmla="*/ 484 h 1598"/>
                <a:gd name="T18" fmla="*/ 5046 w 5469"/>
                <a:gd name="T19" fmla="*/ 552 h 1598"/>
                <a:gd name="T20" fmla="*/ 4773 w 5469"/>
                <a:gd name="T21" fmla="*/ 700 h 1598"/>
                <a:gd name="T22" fmla="*/ 4538 w 5469"/>
                <a:gd name="T23" fmla="*/ 496 h 1598"/>
                <a:gd name="T24" fmla="*/ 4586 w 5469"/>
                <a:gd name="T25" fmla="*/ 414 h 1598"/>
                <a:gd name="T26" fmla="*/ 4571 w 5469"/>
                <a:gd name="T27" fmla="*/ 321 h 1598"/>
                <a:gd name="T28" fmla="*/ 4574 w 5469"/>
                <a:gd name="T29" fmla="*/ 154 h 1598"/>
                <a:gd name="T30" fmla="*/ 4362 w 5469"/>
                <a:gd name="T31" fmla="*/ 123 h 1598"/>
                <a:gd name="T32" fmla="*/ 4264 w 5469"/>
                <a:gd name="T33" fmla="*/ 361 h 1598"/>
                <a:gd name="T34" fmla="*/ 4266 w 5469"/>
                <a:gd name="T35" fmla="*/ 484 h 1598"/>
                <a:gd name="T36" fmla="*/ 4012 w 5469"/>
                <a:gd name="T37" fmla="*/ 516 h 1598"/>
                <a:gd name="T38" fmla="*/ 3763 w 5469"/>
                <a:gd name="T39" fmla="*/ 311 h 1598"/>
                <a:gd name="T40" fmla="*/ 3792 w 5469"/>
                <a:gd name="T41" fmla="*/ 270 h 1598"/>
                <a:gd name="T42" fmla="*/ 3778 w 5469"/>
                <a:gd name="T43" fmla="*/ 202 h 1598"/>
                <a:gd name="T44" fmla="*/ 3476 w 5469"/>
                <a:gd name="T45" fmla="*/ 96 h 1598"/>
                <a:gd name="T46" fmla="*/ 3468 w 5469"/>
                <a:gd name="T47" fmla="*/ 228 h 1598"/>
                <a:gd name="T48" fmla="*/ 3562 w 5469"/>
                <a:gd name="T49" fmla="*/ 452 h 1598"/>
                <a:gd name="T50" fmla="*/ 3320 w 5469"/>
                <a:gd name="T51" fmla="*/ 642 h 1598"/>
                <a:gd name="T52" fmla="*/ 3050 w 5469"/>
                <a:gd name="T53" fmla="*/ 440 h 1598"/>
                <a:gd name="T54" fmla="*/ 3086 w 5469"/>
                <a:gd name="T55" fmla="*/ 181 h 1598"/>
                <a:gd name="T56" fmla="*/ 2772 w 5469"/>
                <a:gd name="T57" fmla="*/ 98 h 1598"/>
                <a:gd name="T58" fmla="*/ 2808 w 5469"/>
                <a:gd name="T59" fmla="*/ 307 h 1598"/>
                <a:gd name="T60" fmla="*/ 2638 w 5469"/>
                <a:gd name="T61" fmla="*/ 606 h 1598"/>
                <a:gd name="T62" fmla="*/ 2532 w 5469"/>
                <a:gd name="T63" fmla="*/ 570 h 1598"/>
                <a:gd name="T64" fmla="*/ 2366 w 5469"/>
                <a:gd name="T65" fmla="*/ 206 h 1598"/>
                <a:gd name="T66" fmla="*/ 2120 w 5469"/>
                <a:gd name="T67" fmla="*/ 446 h 1598"/>
                <a:gd name="T68" fmla="*/ 2094 w 5469"/>
                <a:gd name="T69" fmla="*/ 570 h 1598"/>
                <a:gd name="T70" fmla="*/ 1993 w 5469"/>
                <a:gd name="T71" fmla="*/ 700 h 1598"/>
                <a:gd name="T72" fmla="*/ 1932 w 5469"/>
                <a:gd name="T73" fmla="*/ 480 h 1598"/>
                <a:gd name="T74" fmla="*/ 1820 w 5469"/>
                <a:gd name="T75" fmla="*/ 357 h 1598"/>
                <a:gd name="T76" fmla="*/ 1748 w 5469"/>
                <a:gd name="T77" fmla="*/ 173 h 1598"/>
                <a:gd name="T78" fmla="*/ 1594 w 5469"/>
                <a:gd name="T79" fmla="*/ 82 h 1598"/>
                <a:gd name="T80" fmla="*/ 1499 w 5469"/>
                <a:gd name="T81" fmla="*/ 119 h 1598"/>
                <a:gd name="T82" fmla="*/ 1428 w 5469"/>
                <a:gd name="T83" fmla="*/ 368 h 1598"/>
                <a:gd name="T84" fmla="*/ 1434 w 5469"/>
                <a:gd name="T85" fmla="*/ 426 h 1598"/>
                <a:gd name="T86" fmla="*/ 1488 w 5469"/>
                <a:gd name="T87" fmla="*/ 430 h 1598"/>
                <a:gd name="T88" fmla="*/ 1283 w 5469"/>
                <a:gd name="T89" fmla="*/ 628 h 1598"/>
                <a:gd name="T90" fmla="*/ 1056 w 5469"/>
                <a:gd name="T91" fmla="*/ 426 h 1598"/>
                <a:gd name="T92" fmla="*/ 1126 w 5469"/>
                <a:gd name="T93" fmla="*/ 294 h 1598"/>
                <a:gd name="T94" fmla="*/ 1095 w 5469"/>
                <a:gd name="T95" fmla="*/ 152 h 1598"/>
                <a:gd name="T96" fmla="*/ 868 w 5469"/>
                <a:gd name="T97" fmla="*/ 152 h 1598"/>
                <a:gd name="T98" fmla="*/ 915 w 5469"/>
                <a:gd name="T99" fmla="*/ 426 h 1598"/>
                <a:gd name="T100" fmla="*/ 663 w 5469"/>
                <a:gd name="T101" fmla="*/ 545 h 1598"/>
                <a:gd name="T102" fmla="*/ 480 w 5469"/>
                <a:gd name="T103" fmla="*/ 284 h 1598"/>
                <a:gd name="T104" fmla="*/ 194 w 5469"/>
                <a:gd name="T105" fmla="*/ 120 h 1598"/>
                <a:gd name="T106" fmla="*/ 0 w 5469"/>
                <a:gd name="T107" fmla="*/ 682 h 1598"/>
                <a:gd name="T108" fmla="*/ 5462 w 5469"/>
                <a:gd name="T109" fmla="*/ 654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5" name="Group 44"/>
          <p:cNvGrpSpPr>
            <a:grpSpLocks/>
          </p:cNvGrpSpPr>
          <p:nvPr/>
        </p:nvGrpSpPr>
        <p:grpSpPr bwMode="auto">
          <a:xfrm>
            <a:off x="481013" y="4289425"/>
            <a:ext cx="2598737" cy="1957388"/>
            <a:chOff x="467" y="265"/>
            <a:chExt cx="4944" cy="3725"/>
          </a:xfrm>
        </p:grpSpPr>
        <p:sp>
          <p:nvSpPr>
            <p:cNvPr id="13350" name="Freeform 45"/>
            <p:cNvSpPr>
              <a:spLocks/>
            </p:cNvSpPr>
            <p:nvPr/>
          </p:nvSpPr>
          <p:spPr bwMode="auto">
            <a:xfrm>
              <a:off x="467" y="265"/>
              <a:ext cx="4940" cy="3203"/>
            </a:xfrm>
            <a:custGeom>
              <a:avLst/>
              <a:gdLst>
                <a:gd name="T0" fmla="*/ 18081 w 1183"/>
                <a:gd name="T1" fmla="*/ 1324 h 767"/>
                <a:gd name="T2" fmla="*/ 0 w 1183"/>
                <a:gd name="T3" fmla="*/ 0 h 767"/>
                <a:gd name="T4" fmla="*/ 0 w 1183"/>
                <a:gd name="T5" fmla="*/ 13359 h 767"/>
                <a:gd name="T6" fmla="*/ 20629 w 1183"/>
                <a:gd name="T7" fmla="*/ 13376 h 767"/>
                <a:gd name="T8" fmla="*/ 18081 w 1183"/>
                <a:gd name="T9" fmla="*/ 1324 h 7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3" h="767">
                  <a:moveTo>
                    <a:pt x="1037" y="76"/>
                  </a:moveTo>
                  <a:lnTo>
                    <a:pt x="0" y="0"/>
                  </a:lnTo>
                  <a:lnTo>
                    <a:pt x="0" y="766"/>
                  </a:lnTo>
                  <a:lnTo>
                    <a:pt x="1183" y="767"/>
                  </a:lnTo>
                  <a:lnTo>
                    <a:pt x="1037" y="76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1" name="Freeform 46"/>
            <p:cNvSpPr>
              <a:spLocks/>
            </p:cNvSpPr>
            <p:nvPr/>
          </p:nvSpPr>
          <p:spPr bwMode="auto">
            <a:xfrm>
              <a:off x="467" y="1358"/>
              <a:ext cx="4944" cy="2631"/>
            </a:xfrm>
            <a:custGeom>
              <a:avLst/>
              <a:gdLst>
                <a:gd name="T0" fmla="*/ 4944 w 4944"/>
                <a:gd name="T1" fmla="*/ 2092 h 2631"/>
                <a:gd name="T2" fmla="*/ 2697 w 4944"/>
                <a:gd name="T3" fmla="*/ 2092 h 2631"/>
                <a:gd name="T4" fmla="*/ 2597 w 4944"/>
                <a:gd name="T5" fmla="*/ 1716 h 2631"/>
                <a:gd name="T6" fmla="*/ 1733 w 4944"/>
                <a:gd name="T7" fmla="*/ 1528 h 2631"/>
                <a:gd name="T8" fmla="*/ 1545 w 4944"/>
                <a:gd name="T9" fmla="*/ 1896 h 2631"/>
                <a:gd name="T10" fmla="*/ 1545 w 4944"/>
                <a:gd name="T11" fmla="*/ 2088 h 2631"/>
                <a:gd name="T12" fmla="*/ 1528 w 4944"/>
                <a:gd name="T13" fmla="*/ 2088 h 2631"/>
                <a:gd name="T14" fmla="*/ 1518 w 4944"/>
                <a:gd name="T15" fmla="*/ 1592 h 2631"/>
                <a:gd name="T16" fmla="*/ 1524 w 4944"/>
                <a:gd name="T17" fmla="*/ 1366 h 2631"/>
                <a:gd name="T18" fmla="*/ 1629 w 4944"/>
                <a:gd name="T19" fmla="*/ 1212 h 2631"/>
                <a:gd name="T20" fmla="*/ 1851 w 4944"/>
                <a:gd name="T21" fmla="*/ 1144 h 2631"/>
                <a:gd name="T22" fmla="*/ 1699 w 4944"/>
                <a:gd name="T23" fmla="*/ 1014 h 2631"/>
                <a:gd name="T24" fmla="*/ 1981 w 4944"/>
                <a:gd name="T25" fmla="*/ 880 h 2631"/>
                <a:gd name="T26" fmla="*/ 2217 w 4944"/>
                <a:gd name="T27" fmla="*/ 776 h 2631"/>
                <a:gd name="T28" fmla="*/ 2287 w 4944"/>
                <a:gd name="T29" fmla="*/ 778 h 2631"/>
                <a:gd name="T30" fmla="*/ 2311 w 4944"/>
                <a:gd name="T31" fmla="*/ 792 h 2631"/>
                <a:gd name="T32" fmla="*/ 2309 w 4944"/>
                <a:gd name="T33" fmla="*/ 766 h 2631"/>
                <a:gd name="T34" fmla="*/ 2328 w 4944"/>
                <a:gd name="T35" fmla="*/ 751 h 2631"/>
                <a:gd name="T36" fmla="*/ 2353 w 4944"/>
                <a:gd name="T37" fmla="*/ 762 h 2631"/>
                <a:gd name="T38" fmla="*/ 2347 w 4944"/>
                <a:gd name="T39" fmla="*/ 734 h 2631"/>
                <a:gd name="T40" fmla="*/ 2365 w 4944"/>
                <a:gd name="T41" fmla="*/ 718 h 2631"/>
                <a:gd name="T42" fmla="*/ 2391 w 4944"/>
                <a:gd name="T43" fmla="*/ 722 h 2631"/>
                <a:gd name="T44" fmla="*/ 2383 w 4944"/>
                <a:gd name="T45" fmla="*/ 698 h 2631"/>
                <a:gd name="T46" fmla="*/ 2413 w 4944"/>
                <a:gd name="T47" fmla="*/ 644 h 2631"/>
                <a:gd name="T48" fmla="*/ 2393 w 4944"/>
                <a:gd name="T49" fmla="*/ 604 h 2631"/>
                <a:gd name="T50" fmla="*/ 2341 w 4944"/>
                <a:gd name="T51" fmla="*/ 590 h 2631"/>
                <a:gd name="T52" fmla="*/ 2315 w 4944"/>
                <a:gd name="T53" fmla="*/ 566 h 2631"/>
                <a:gd name="T54" fmla="*/ 2314 w 4944"/>
                <a:gd name="T55" fmla="*/ 599 h 2631"/>
                <a:gd name="T56" fmla="*/ 2293 w 4944"/>
                <a:gd name="T57" fmla="*/ 610 h 2631"/>
                <a:gd name="T58" fmla="*/ 2265 w 4944"/>
                <a:gd name="T59" fmla="*/ 586 h 2631"/>
                <a:gd name="T60" fmla="*/ 2266 w 4944"/>
                <a:gd name="T61" fmla="*/ 620 h 2631"/>
                <a:gd name="T62" fmla="*/ 2239 w 4944"/>
                <a:gd name="T63" fmla="*/ 628 h 2631"/>
                <a:gd name="T64" fmla="*/ 2215 w 4944"/>
                <a:gd name="T65" fmla="*/ 606 h 2631"/>
                <a:gd name="T66" fmla="*/ 2221 w 4944"/>
                <a:gd name="T67" fmla="*/ 638 h 2631"/>
                <a:gd name="T68" fmla="*/ 2187 w 4944"/>
                <a:gd name="T69" fmla="*/ 694 h 2631"/>
                <a:gd name="T70" fmla="*/ 1957 w 4944"/>
                <a:gd name="T71" fmla="*/ 802 h 2631"/>
                <a:gd name="T72" fmla="*/ 1659 w 4944"/>
                <a:gd name="T73" fmla="*/ 930 h 2631"/>
                <a:gd name="T74" fmla="*/ 1615 w 4944"/>
                <a:gd name="T75" fmla="*/ 773 h 2631"/>
                <a:gd name="T76" fmla="*/ 1633 w 4944"/>
                <a:gd name="T77" fmla="*/ 514 h 2631"/>
                <a:gd name="T78" fmla="*/ 1470 w 4944"/>
                <a:gd name="T79" fmla="*/ 459 h 2631"/>
                <a:gd name="T80" fmla="*/ 1470 w 4944"/>
                <a:gd name="T81" fmla="*/ 459 h 2631"/>
                <a:gd name="T82" fmla="*/ 1489 w 4944"/>
                <a:gd name="T83" fmla="*/ 410 h 2631"/>
                <a:gd name="T84" fmla="*/ 1599 w 4944"/>
                <a:gd name="T85" fmla="*/ 260 h 2631"/>
                <a:gd name="T86" fmla="*/ 1507 w 4944"/>
                <a:gd name="T87" fmla="*/ 50 h 2631"/>
                <a:gd name="T88" fmla="*/ 1267 w 4944"/>
                <a:gd name="T89" fmla="*/ 200 h 2631"/>
                <a:gd name="T90" fmla="*/ 1261 w 4944"/>
                <a:gd name="T91" fmla="*/ 394 h 2631"/>
                <a:gd name="T92" fmla="*/ 1031 w 4944"/>
                <a:gd name="T93" fmla="*/ 340 h 2631"/>
                <a:gd name="T94" fmla="*/ 877 w 4944"/>
                <a:gd name="T95" fmla="*/ 554 h 2631"/>
                <a:gd name="T96" fmla="*/ 803 w 4944"/>
                <a:gd name="T97" fmla="*/ 883 h 2631"/>
                <a:gd name="T98" fmla="*/ 846 w 4944"/>
                <a:gd name="T99" fmla="*/ 1079 h 2631"/>
                <a:gd name="T100" fmla="*/ 798 w 4944"/>
                <a:gd name="T101" fmla="*/ 1357 h 2631"/>
                <a:gd name="T102" fmla="*/ 809 w 4944"/>
                <a:gd name="T103" fmla="*/ 1658 h 2631"/>
                <a:gd name="T104" fmla="*/ 714 w 4944"/>
                <a:gd name="T105" fmla="*/ 2088 h 2631"/>
                <a:gd name="T106" fmla="*/ 0 w 4944"/>
                <a:gd name="T107" fmla="*/ 2088 h 2631"/>
                <a:gd name="T108" fmla="*/ 4 w 4944"/>
                <a:gd name="T109" fmla="*/ 2631 h 2631"/>
                <a:gd name="T110" fmla="*/ 4940 w 4944"/>
                <a:gd name="T111" fmla="*/ 2631 h 2631"/>
                <a:gd name="T112" fmla="*/ 4940 w 4944"/>
                <a:gd name="T113" fmla="*/ 2631 h 2631"/>
                <a:gd name="T114" fmla="*/ 4944 w 4944"/>
                <a:gd name="T115" fmla="*/ 2359 h 2631"/>
                <a:gd name="T116" fmla="*/ 4944 w 4944"/>
                <a:gd name="T117" fmla="*/ 2092 h 2631"/>
                <a:gd name="T118" fmla="*/ 4944 w 4944"/>
                <a:gd name="T119" fmla="*/ 2092 h 26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944" h="2631">
                  <a:moveTo>
                    <a:pt x="4944" y="2092"/>
                  </a:moveTo>
                  <a:lnTo>
                    <a:pt x="2697" y="2092"/>
                  </a:lnTo>
                  <a:lnTo>
                    <a:pt x="2597" y="1716"/>
                  </a:lnTo>
                  <a:lnTo>
                    <a:pt x="1733" y="1528"/>
                  </a:lnTo>
                  <a:lnTo>
                    <a:pt x="1545" y="1896"/>
                  </a:lnTo>
                  <a:lnTo>
                    <a:pt x="1545" y="2088"/>
                  </a:lnTo>
                  <a:lnTo>
                    <a:pt x="1528" y="2088"/>
                  </a:lnTo>
                  <a:cubicBezTo>
                    <a:pt x="1523" y="2005"/>
                    <a:pt x="1519" y="1712"/>
                    <a:pt x="1518" y="1592"/>
                  </a:cubicBezTo>
                  <a:cubicBezTo>
                    <a:pt x="1532" y="1460"/>
                    <a:pt x="1498" y="1464"/>
                    <a:pt x="1524" y="1366"/>
                  </a:cubicBezTo>
                  <a:cubicBezTo>
                    <a:pt x="1536" y="1292"/>
                    <a:pt x="1575" y="1249"/>
                    <a:pt x="1629" y="1212"/>
                  </a:cubicBezTo>
                  <a:cubicBezTo>
                    <a:pt x="1683" y="1175"/>
                    <a:pt x="1839" y="1177"/>
                    <a:pt x="1851" y="1144"/>
                  </a:cubicBezTo>
                  <a:cubicBezTo>
                    <a:pt x="1857" y="1090"/>
                    <a:pt x="1629" y="1072"/>
                    <a:pt x="1699" y="1014"/>
                  </a:cubicBezTo>
                  <a:cubicBezTo>
                    <a:pt x="1737" y="990"/>
                    <a:pt x="1882" y="929"/>
                    <a:pt x="1981" y="880"/>
                  </a:cubicBezTo>
                  <a:cubicBezTo>
                    <a:pt x="2087" y="828"/>
                    <a:pt x="2166" y="793"/>
                    <a:pt x="2217" y="776"/>
                  </a:cubicBezTo>
                  <a:cubicBezTo>
                    <a:pt x="2268" y="759"/>
                    <a:pt x="2271" y="775"/>
                    <a:pt x="2287" y="778"/>
                  </a:cubicBezTo>
                  <a:cubicBezTo>
                    <a:pt x="2299" y="794"/>
                    <a:pt x="2303" y="797"/>
                    <a:pt x="2311" y="792"/>
                  </a:cubicBezTo>
                  <a:cubicBezTo>
                    <a:pt x="2323" y="782"/>
                    <a:pt x="2317" y="778"/>
                    <a:pt x="2309" y="766"/>
                  </a:cubicBezTo>
                  <a:cubicBezTo>
                    <a:pt x="2309" y="754"/>
                    <a:pt x="2315" y="754"/>
                    <a:pt x="2328" y="751"/>
                  </a:cubicBezTo>
                  <a:cubicBezTo>
                    <a:pt x="2334" y="749"/>
                    <a:pt x="2338" y="771"/>
                    <a:pt x="2353" y="762"/>
                  </a:cubicBezTo>
                  <a:cubicBezTo>
                    <a:pt x="2361" y="756"/>
                    <a:pt x="2357" y="754"/>
                    <a:pt x="2347" y="734"/>
                  </a:cubicBezTo>
                  <a:cubicBezTo>
                    <a:pt x="2348" y="726"/>
                    <a:pt x="2358" y="720"/>
                    <a:pt x="2365" y="718"/>
                  </a:cubicBezTo>
                  <a:cubicBezTo>
                    <a:pt x="2373" y="730"/>
                    <a:pt x="2383" y="734"/>
                    <a:pt x="2391" y="722"/>
                  </a:cubicBezTo>
                  <a:cubicBezTo>
                    <a:pt x="2395" y="714"/>
                    <a:pt x="2379" y="711"/>
                    <a:pt x="2383" y="698"/>
                  </a:cubicBezTo>
                  <a:cubicBezTo>
                    <a:pt x="2387" y="685"/>
                    <a:pt x="2411" y="660"/>
                    <a:pt x="2413" y="644"/>
                  </a:cubicBezTo>
                  <a:cubicBezTo>
                    <a:pt x="2407" y="632"/>
                    <a:pt x="2405" y="632"/>
                    <a:pt x="2393" y="604"/>
                  </a:cubicBezTo>
                  <a:cubicBezTo>
                    <a:pt x="2377" y="591"/>
                    <a:pt x="2354" y="596"/>
                    <a:pt x="2341" y="590"/>
                  </a:cubicBezTo>
                  <a:cubicBezTo>
                    <a:pt x="2328" y="584"/>
                    <a:pt x="2333" y="558"/>
                    <a:pt x="2315" y="566"/>
                  </a:cubicBezTo>
                  <a:cubicBezTo>
                    <a:pt x="2295" y="574"/>
                    <a:pt x="2318" y="592"/>
                    <a:pt x="2314" y="599"/>
                  </a:cubicBezTo>
                  <a:cubicBezTo>
                    <a:pt x="2310" y="606"/>
                    <a:pt x="2301" y="604"/>
                    <a:pt x="2293" y="610"/>
                  </a:cubicBezTo>
                  <a:cubicBezTo>
                    <a:pt x="2271" y="615"/>
                    <a:pt x="2289" y="580"/>
                    <a:pt x="2265" y="586"/>
                  </a:cubicBezTo>
                  <a:cubicBezTo>
                    <a:pt x="2240" y="594"/>
                    <a:pt x="2270" y="613"/>
                    <a:pt x="2266" y="620"/>
                  </a:cubicBezTo>
                  <a:cubicBezTo>
                    <a:pt x="2251" y="624"/>
                    <a:pt x="2247" y="630"/>
                    <a:pt x="2239" y="628"/>
                  </a:cubicBezTo>
                  <a:cubicBezTo>
                    <a:pt x="2231" y="612"/>
                    <a:pt x="2227" y="599"/>
                    <a:pt x="2215" y="606"/>
                  </a:cubicBezTo>
                  <a:cubicBezTo>
                    <a:pt x="2193" y="618"/>
                    <a:pt x="2199" y="620"/>
                    <a:pt x="2221" y="638"/>
                  </a:cubicBezTo>
                  <a:cubicBezTo>
                    <a:pt x="2217" y="649"/>
                    <a:pt x="2209" y="675"/>
                    <a:pt x="2187" y="694"/>
                  </a:cubicBezTo>
                  <a:cubicBezTo>
                    <a:pt x="2143" y="721"/>
                    <a:pt x="2049" y="760"/>
                    <a:pt x="1957" y="802"/>
                  </a:cubicBezTo>
                  <a:cubicBezTo>
                    <a:pt x="1869" y="840"/>
                    <a:pt x="1715" y="912"/>
                    <a:pt x="1659" y="930"/>
                  </a:cubicBezTo>
                  <a:cubicBezTo>
                    <a:pt x="1606" y="931"/>
                    <a:pt x="1701" y="712"/>
                    <a:pt x="1615" y="773"/>
                  </a:cubicBezTo>
                  <a:cubicBezTo>
                    <a:pt x="1628" y="622"/>
                    <a:pt x="1633" y="514"/>
                    <a:pt x="1633" y="514"/>
                  </a:cubicBezTo>
                  <a:cubicBezTo>
                    <a:pt x="1618" y="410"/>
                    <a:pt x="1488" y="464"/>
                    <a:pt x="1470" y="459"/>
                  </a:cubicBezTo>
                  <a:cubicBezTo>
                    <a:pt x="1473" y="451"/>
                    <a:pt x="1468" y="443"/>
                    <a:pt x="1489" y="410"/>
                  </a:cubicBezTo>
                  <a:cubicBezTo>
                    <a:pt x="1535" y="368"/>
                    <a:pt x="1593" y="304"/>
                    <a:pt x="1599" y="260"/>
                  </a:cubicBezTo>
                  <a:cubicBezTo>
                    <a:pt x="1605" y="216"/>
                    <a:pt x="1601" y="100"/>
                    <a:pt x="1507" y="50"/>
                  </a:cubicBezTo>
                  <a:cubicBezTo>
                    <a:pt x="1413" y="0"/>
                    <a:pt x="1289" y="72"/>
                    <a:pt x="1267" y="200"/>
                  </a:cubicBezTo>
                  <a:cubicBezTo>
                    <a:pt x="1245" y="328"/>
                    <a:pt x="1300" y="371"/>
                    <a:pt x="1261" y="394"/>
                  </a:cubicBezTo>
                  <a:cubicBezTo>
                    <a:pt x="1222" y="417"/>
                    <a:pt x="1095" y="313"/>
                    <a:pt x="1031" y="340"/>
                  </a:cubicBezTo>
                  <a:cubicBezTo>
                    <a:pt x="976" y="370"/>
                    <a:pt x="925" y="466"/>
                    <a:pt x="877" y="554"/>
                  </a:cubicBezTo>
                  <a:cubicBezTo>
                    <a:pt x="829" y="642"/>
                    <a:pt x="802" y="802"/>
                    <a:pt x="803" y="883"/>
                  </a:cubicBezTo>
                  <a:cubicBezTo>
                    <a:pt x="804" y="964"/>
                    <a:pt x="847" y="1000"/>
                    <a:pt x="846" y="1079"/>
                  </a:cubicBezTo>
                  <a:cubicBezTo>
                    <a:pt x="845" y="1158"/>
                    <a:pt x="804" y="1261"/>
                    <a:pt x="798" y="1357"/>
                  </a:cubicBezTo>
                  <a:cubicBezTo>
                    <a:pt x="785" y="1512"/>
                    <a:pt x="823" y="1536"/>
                    <a:pt x="809" y="1658"/>
                  </a:cubicBezTo>
                  <a:cubicBezTo>
                    <a:pt x="795" y="1780"/>
                    <a:pt x="749" y="1870"/>
                    <a:pt x="714" y="2088"/>
                  </a:cubicBezTo>
                  <a:cubicBezTo>
                    <a:pt x="477" y="2090"/>
                    <a:pt x="0" y="2088"/>
                    <a:pt x="0" y="2088"/>
                  </a:cubicBezTo>
                  <a:lnTo>
                    <a:pt x="4" y="2631"/>
                  </a:lnTo>
                  <a:lnTo>
                    <a:pt x="4940" y="2631"/>
                  </a:lnTo>
                  <a:lnTo>
                    <a:pt x="4944" y="2359"/>
                  </a:lnTo>
                  <a:lnTo>
                    <a:pt x="4944" y="209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2" name="Freeform 47"/>
            <p:cNvSpPr>
              <a:spLocks/>
            </p:cNvSpPr>
            <p:nvPr/>
          </p:nvSpPr>
          <p:spPr bwMode="auto">
            <a:xfrm>
              <a:off x="2855" y="2840"/>
              <a:ext cx="1418" cy="1148"/>
            </a:xfrm>
            <a:custGeom>
              <a:avLst/>
              <a:gdLst>
                <a:gd name="T0" fmla="*/ 1012 w 1418"/>
                <a:gd name="T1" fmla="*/ 977 h 1148"/>
                <a:gd name="T2" fmla="*/ 1216 w 1418"/>
                <a:gd name="T3" fmla="*/ 504 h 1148"/>
                <a:gd name="T4" fmla="*/ 1353 w 1418"/>
                <a:gd name="T5" fmla="*/ 192 h 1148"/>
                <a:gd name="T6" fmla="*/ 1395 w 1418"/>
                <a:gd name="T7" fmla="*/ 155 h 1148"/>
                <a:gd name="T8" fmla="*/ 1315 w 1418"/>
                <a:gd name="T9" fmla="*/ 150 h 1148"/>
                <a:gd name="T10" fmla="*/ 1391 w 1418"/>
                <a:gd name="T11" fmla="*/ 104 h 1148"/>
                <a:gd name="T12" fmla="*/ 1383 w 1418"/>
                <a:gd name="T13" fmla="*/ 84 h 1148"/>
                <a:gd name="T14" fmla="*/ 1303 w 1418"/>
                <a:gd name="T15" fmla="*/ 111 h 1148"/>
                <a:gd name="T16" fmla="*/ 1353 w 1418"/>
                <a:gd name="T17" fmla="*/ 35 h 1148"/>
                <a:gd name="T18" fmla="*/ 1265 w 1418"/>
                <a:gd name="T19" fmla="*/ 81 h 1148"/>
                <a:gd name="T20" fmla="*/ 1292 w 1418"/>
                <a:gd name="T21" fmla="*/ 20 h 1148"/>
                <a:gd name="T22" fmla="*/ 1192 w 1418"/>
                <a:gd name="T23" fmla="*/ 86 h 1148"/>
                <a:gd name="T24" fmla="*/ 1109 w 1418"/>
                <a:gd name="T25" fmla="*/ 16 h 1148"/>
                <a:gd name="T26" fmla="*/ 1141 w 1418"/>
                <a:gd name="T27" fmla="*/ 123 h 1148"/>
                <a:gd name="T28" fmla="*/ 1155 w 1418"/>
                <a:gd name="T29" fmla="*/ 232 h 1148"/>
                <a:gd name="T30" fmla="*/ 965 w 1418"/>
                <a:gd name="T31" fmla="*/ 651 h 1148"/>
                <a:gd name="T32" fmla="*/ 815 w 1418"/>
                <a:gd name="T33" fmla="*/ 568 h 1148"/>
                <a:gd name="T34" fmla="*/ 882 w 1418"/>
                <a:gd name="T35" fmla="*/ 342 h 1148"/>
                <a:gd name="T36" fmla="*/ 699 w 1418"/>
                <a:gd name="T37" fmla="*/ 177 h 1148"/>
                <a:gd name="T38" fmla="*/ 522 w 1418"/>
                <a:gd name="T39" fmla="*/ 372 h 1148"/>
                <a:gd name="T40" fmla="*/ 632 w 1418"/>
                <a:gd name="T41" fmla="*/ 592 h 1148"/>
                <a:gd name="T42" fmla="*/ 330 w 1418"/>
                <a:gd name="T43" fmla="*/ 502 h 1148"/>
                <a:gd name="T44" fmla="*/ 258 w 1418"/>
                <a:gd name="T45" fmla="*/ 119 h 1148"/>
                <a:gd name="T46" fmla="*/ 263 w 1418"/>
                <a:gd name="T47" fmla="*/ 36 h 1148"/>
                <a:gd name="T48" fmla="*/ 106 w 1418"/>
                <a:gd name="T49" fmla="*/ 13 h 1148"/>
                <a:gd name="T50" fmla="*/ 139 w 1418"/>
                <a:gd name="T51" fmla="*/ 81 h 1148"/>
                <a:gd name="T52" fmla="*/ 52 w 1418"/>
                <a:gd name="T53" fmla="*/ 35 h 1148"/>
                <a:gd name="T54" fmla="*/ 102 w 1418"/>
                <a:gd name="T55" fmla="*/ 111 h 1148"/>
                <a:gd name="T56" fmla="*/ 25 w 1418"/>
                <a:gd name="T57" fmla="*/ 84 h 1148"/>
                <a:gd name="T58" fmla="*/ 17 w 1418"/>
                <a:gd name="T59" fmla="*/ 104 h 1148"/>
                <a:gd name="T60" fmla="*/ 60 w 1418"/>
                <a:gd name="T61" fmla="*/ 166 h 1148"/>
                <a:gd name="T62" fmla="*/ 9 w 1418"/>
                <a:gd name="T63" fmla="*/ 173 h 1148"/>
                <a:gd name="T64" fmla="*/ 116 w 1418"/>
                <a:gd name="T65" fmla="*/ 190 h 1148"/>
                <a:gd name="T66" fmla="*/ 165 w 1418"/>
                <a:gd name="T67" fmla="*/ 415 h 1148"/>
                <a:gd name="T68" fmla="*/ 380 w 1418"/>
                <a:gd name="T69" fmla="*/ 799 h 1148"/>
                <a:gd name="T70" fmla="*/ 417 w 1418"/>
                <a:gd name="T71" fmla="*/ 953 h 1148"/>
                <a:gd name="T72" fmla="*/ 1005 w 1418"/>
                <a:gd name="T73" fmla="*/ 1148 h 11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18" h="1148">
                  <a:moveTo>
                    <a:pt x="1005" y="1148"/>
                  </a:moveTo>
                  <a:cubicBezTo>
                    <a:pt x="1017" y="1081"/>
                    <a:pt x="996" y="1041"/>
                    <a:pt x="1012" y="977"/>
                  </a:cubicBezTo>
                  <a:cubicBezTo>
                    <a:pt x="1033" y="905"/>
                    <a:pt x="1067" y="841"/>
                    <a:pt x="1102" y="764"/>
                  </a:cubicBezTo>
                  <a:cubicBezTo>
                    <a:pt x="1136" y="685"/>
                    <a:pt x="1190" y="590"/>
                    <a:pt x="1216" y="504"/>
                  </a:cubicBezTo>
                  <a:cubicBezTo>
                    <a:pt x="1231" y="430"/>
                    <a:pt x="1248" y="292"/>
                    <a:pt x="1260" y="245"/>
                  </a:cubicBezTo>
                  <a:cubicBezTo>
                    <a:pt x="1271" y="199"/>
                    <a:pt x="1328" y="200"/>
                    <a:pt x="1353" y="192"/>
                  </a:cubicBezTo>
                  <a:cubicBezTo>
                    <a:pt x="1377" y="183"/>
                    <a:pt x="1375" y="181"/>
                    <a:pt x="1398" y="174"/>
                  </a:cubicBezTo>
                  <a:cubicBezTo>
                    <a:pt x="1417" y="166"/>
                    <a:pt x="1418" y="145"/>
                    <a:pt x="1395" y="155"/>
                  </a:cubicBezTo>
                  <a:cubicBezTo>
                    <a:pt x="1387" y="154"/>
                    <a:pt x="1345" y="163"/>
                    <a:pt x="1332" y="163"/>
                  </a:cubicBezTo>
                  <a:lnTo>
                    <a:pt x="1315" y="150"/>
                  </a:lnTo>
                  <a:cubicBezTo>
                    <a:pt x="1327" y="142"/>
                    <a:pt x="1380" y="115"/>
                    <a:pt x="1391" y="104"/>
                  </a:cubicBezTo>
                  <a:cubicBezTo>
                    <a:pt x="1403" y="93"/>
                    <a:pt x="1409" y="78"/>
                    <a:pt x="1383" y="84"/>
                  </a:cubicBezTo>
                  <a:cubicBezTo>
                    <a:pt x="1383" y="84"/>
                    <a:pt x="1383" y="84"/>
                    <a:pt x="1383" y="84"/>
                  </a:cubicBezTo>
                  <a:lnTo>
                    <a:pt x="1303" y="111"/>
                  </a:lnTo>
                  <a:cubicBezTo>
                    <a:pt x="1303" y="111"/>
                    <a:pt x="1335" y="78"/>
                    <a:pt x="1368" y="46"/>
                  </a:cubicBezTo>
                  <a:cubicBezTo>
                    <a:pt x="1376" y="44"/>
                    <a:pt x="1377" y="23"/>
                    <a:pt x="1353" y="35"/>
                  </a:cubicBezTo>
                  <a:cubicBezTo>
                    <a:pt x="1353" y="35"/>
                    <a:pt x="1353" y="35"/>
                    <a:pt x="1353" y="35"/>
                  </a:cubicBezTo>
                  <a:lnTo>
                    <a:pt x="1265" y="81"/>
                  </a:lnTo>
                  <a:cubicBezTo>
                    <a:pt x="1258" y="81"/>
                    <a:pt x="1306" y="45"/>
                    <a:pt x="1311" y="35"/>
                  </a:cubicBezTo>
                  <a:cubicBezTo>
                    <a:pt x="1315" y="25"/>
                    <a:pt x="1311" y="9"/>
                    <a:pt x="1292" y="20"/>
                  </a:cubicBezTo>
                  <a:cubicBezTo>
                    <a:pt x="1282" y="22"/>
                    <a:pt x="1266" y="36"/>
                    <a:pt x="1250" y="46"/>
                  </a:cubicBezTo>
                  <a:cubicBezTo>
                    <a:pt x="1233" y="57"/>
                    <a:pt x="1218" y="87"/>
                    <a:pt x="1192" y="86"/>
                  </a:cubicBezTo>
                  <a:cubicBezTo>
                    <a:pt x="1165" y="78"/>
                    <a:pt x="1132" y="20"/>
                    <a:pt x="1132" y="20"/>
                  </a:cubicBezTo>
                  <a:cubicBezTo>
                    <a:pt x="1118" y="8"/>
                    <a:pt x="1106" y="4"/>
                    <a:pt x="1109" y="16"/>
                  </a:cubicBezTo>
                  <a:cubicBezTo>
                    <a:pt x="1120" y="38"/>
                    <a:pt x="1132" y="62"/>
                    <a:pt x="1132" y="62"/>
                  </a:cubicBezTo>
                  <a:cubicBezTo>
                    <a:pt x="1137" y="80"/>
                    <a:pt x="1136" y="104"/>
                    <a:pt x="1141" y="123"/>
                  </a:cubicBezTo>
                  <a:cubicBezTo>
                    <a:pt x="1145" y="143"/>
                    <a:pt x="1156" y="162"/>
                    <a:pt x="1158" y="180"/>
                  </a:cubicBezTo>
                  <a:cubicBezTo>
                    <a:pt x="1160" y="198"/>
                    <a:pt x="1164" y="184"/>
                    <a:pt x="1155" y="232"/>
                  </a:cubicBezTo>
                  <a:cubicBezTo>
                    <a:pt x="1145" y="280"/>
                    <a:pt x="1118" y="428"/>
                    <a:pt x="1099" y="468"/>
                  </a:cubicBezTo>
                  <a:cubicBezTo>
                    <a:pt x="1081" y="507"/>
                    <a:pt x="1006" y="618"/>
                    <a:pt x="965" y="651"/>
                  </a:cubicBezTo>
                  <a:cubicBezTo>
                    <a:pt x="925" y="683"/>
                    <a:pt x="902" y="661"/>
                    <a:pt x="855" y="665"/>
                  </a:cubicBezTo>
                  <a:cubicBezTo>
                    <a:pt x="832" y="647"/>
                    <a:pt x="795" y="598"/>
                    <a:pt x="815" y="568"/>
                  </a:cubicBezTo>
                  <a:cubicBezTo>
                    <a:pt x="850" y="543"/>
                    <a:pt x="879" y="580"/>
                    <a:pt x="890" y="542"/>
                  </a:cubicBezTo>
                  <a:cubicBezTo>
                    <a:pt x="901" y="504"/>
                    <a:pt x="895" y="396"/>
                    <a:pt x="882" y="342"/>
                  </a:cubicBezTo>
                  <a:cubicBezTo>
                    <a:pt x="873" y="269"/>
                    <a:pt x="840" y="240"/>
                    <a:pt x="809" y="220"/>
                  </a:cubicBezTo>
                  <a:cubicBezTo>
                    <a:pt x="778" y="200"/>
                    <a:pt x="748" y="177"/>
                    <a:pt x="699" y="177"/>
                  </a:cubicBezTo>
                  <a:cubicBezTo>
                    <a:pt x="650" y="177"/>
                    <a:pt x="618" y="194"/>
                    <a:pt x="589" y="226"/>
                  </a:cubicBezTo>
                  <a:cubicBezTo>
                    <a:pt x="542" y="246"/>
                    <a:pt x="532" y="296"/>
                    <a:pt x="522" y="372"/>
                  </a:cubicBezTo>
                  <a:cubicBezTo>
                    <a:pt x="511" y="447"/>
                    <a:pt x="521" y="555"/>
                    <a:pt x="543" y="574"/>
                  </a:cubicBezTo>
                  <a:cubicBezTo>
                    <a:pt x="565" y="593"/>
                    <a:pt x="606" y="563"/>
                    <a:pt x="632" y="592"/>
                  </a:cubicBezTo>
                  <a:cubicBezTo>
                    <a:pt x="659" y="621"/>
                    <a:pt x="668" y="667"/>
                    <a:pt x="605" y="669"/>
                  </a:cubicBezTo>
                  <a:cubicBezTo>
                    <a:pt x="556" y="658"/>
                    <a:pt x="389" y="580"/>
                    <a:pt x="330" y="502"/>
                  </a:cubicBezTo>
                  <a:cubicBezTo>
                    <a:pt x="315" y="417"/>
                    <a:pt x="250" y="201"/>
                    <a:pt x="250" y="201"/>
                  </a:cubicBezTo>
                  <a:cubicBezTo>
                    <a:pt x="238" y="137"/>
                    <a:pt x="250" y="148"/>
                    <a:pt x="258" y="119"/>
                  </a:cubicBezTo>
                  <a:cubicBezTo>
                    <a:pt x="265" y="90"/>
                    <a:pt x="276" y="73"/>
                    <a:pt x="296" y="28"/>
                  </a:cubicBezTo>
                  <a:cubicBezTo>
                    <a:pt x="308" y="16"/>
                    <a:pt x="279" y="17"/>
                    <a:pt x="263" y="36"/>
                  </a:cubicBezTo>
                  <a:cubicBezTo>
                    <a:pt x="249" y="46"/>
                    <a:pt x="241" y="91"/>
                    <a:pt x="215" y="87"/>
                  </a:cubicBezTo>
                  <a:cubicBezTo>
                    <a:pt x="215" y="87"/>
                    <a:pt x="160" y="50"/>
                    <a:pt x="106" y="13"/>
                  </a:cubicBezTo>
                  <a:cubicBezTo>
                    <a:pt x="91" y="0"/>
                    <a:pt x="81" y="13"/>
                    <a:pt x="94" y="23"/>
                  </a:cubicBezTo>
                  <a:cubicBezTo>
                    <a:pt x="116" y="52"/>
                    <a:pt x="139" y="81"/>
                    <a:pt x="139" y="81"/>
                  </a:cubicBezTo>
                  <a:cubicBezTo>
                    <a:pt x="125" y="73"/>
                    <a:pt x="69" y="41"/>
                    <a:pt x="52" y="35"/>
                  </a:cubicBezTo>
                  <a:cubicBezTo>
                    <a:pt x="36" y="22"/>
                    <a:pt x="25" y="38"/>
                    <a:pt x="41" y="46"/>
                  </a:cubicBezTo>
                  <a:cubicBezTo>
                    <a:pt x="71" y="78"/>
                    <a:pt x="102" y="111"/>
                    <a:pt x="102" y="111"/>
                  </a:cubicBezTo>
                  <a:cubicBezTo>
                    <a:pt x="89" y="107"/>
                    <a:pt x="39" y="86"/>
                    <a:pt x="25" y="84"/>
                  </a:cubicBezTo>
                  <a:cubicBezTo>
                    <a:pt x="0" y="77"/>
                    <a:pt x="0" y="97"/>
                    <a:pt x="17" y="104"/>
                  </a:cubicBezTo>
                  <a:cubicBezTo>
                    <a:pt x="17" y="104"/>
                    <a:pt x="5" y="97"/>
                    <a:pt x="17" y="104"/>
                  </a:cubicBezTo>
                  <a:lnTo>
                    <a:pt x="90" y="145"/>
                  </a:lnTo>
                  <a:cubicBezTo>
                    <a:pt x="97" y="155"/>
                    <a:pt x="73" y="164"/>
                    <a:pt x="60" y="166"/>
                  </a:cubicBezTo>
                  <a:cubicBezTo>
                    <a:pt x="46" y="167"/>
                    <a:pt x="20" y="154"/>
                    <a:pt x="12" y="155"/>
                  </a:cubicBezTo>
                  <a:cubicBezTo>
                    <a:pt x="3" y="157"/>
                    <a:pt x="0" y="167"/>
                    <a:pt x="9" y="173"/>
                  </a:cubicBezTo>
                  <a:cubicBezTo>
                    <a:pt x="17" y="179"/>
                    <a:pt x="45" y="187"/>
                    <a:pt x="63" y="190"/>
                  </a:cubicBezTo>
                  <a:cubicBezTo>
                    <a:pt x="81" y="192"/>
                    <a:pt x="102" y="183"/>
                    <a:pt x="116" y="190"/>
                  </a:cubicBezTo>
                  <a:cubicBezTo>
                    <a:pt x="131" y="198"/>
                    <a:pt x="143" y="195"/>
                    <a:pt x="151" y="232"/>
                  </a:cubicBezTo>
                  <a:cubicBezTo>
                    <a:pt x="159" y="270"/>
                    <a:pt x="155" y="355"/>
                    <a:pt x="165" y="415"/>
                  </a:cubicBezTo>
                  <a:cubicBezTo>
                    <a:pt x="176" y="476"/>
                    <a:pt x="176" y="529"/>
                    <a:pt x="212" y="593"/>
                  </a:cubicBezTo>
                  <a:cubicBezTo>
                    <a:pt x="247" y="657"/>
                    <a:pt x="340" y="754"/>
                    <a:pt x="380" y="799"/>
                  </a:cubicBezTo>
                  <a:cubicBezTo>
                    <a:pt x="428" y="845"/>
                    <a:pt x="444" y="852"/>
                    <a:pt x="448" y="868"/>
                  </a:cubicBezTo>
                  <a:cubicBezTo>
                    <a:pt x="453" y="884"/>
                    <a:pt x="438" y="916"/>
                    <a:pt x="417" y="953"/>
                  </a:cubicBezTo>
                  <a:cubicBezTo>
                    <a:pt x="395" y="989"/>
                    <a:pt x="346" y="1112"/>
                    <a:pt x="444" y="1148"/>
                  </a:cubicBezTo>
                  <a:cubicBezTo>
                    <a:pt x="444" y="1148"/>
                    <a:pt x="1005" y="1148"/>
                    <a:pt x="1005" y="114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3" name="Freeform 48"/>
            <p:cNvSpPr>
              <a:spLocks/>
            </p:cNvSpPr>
            <p:nvPr/>
          </p:nvSpPr>
          <p:spPr bwMode="auto">
            <a:xfrm>
              <a:off x="469" y="2602"/>
              <a:ext cx="1501" cy="1388"/>
            </a:xfrm>
            <a:custGeom>
              <a:avLst/>
              <a:gdLst>
                <a:gd name="T0" fmla="*/ 1151 w 1501"/>
                <a:gd name="T1" fmla="*/ 1385 h 1388"/>
                <a:gd name="T2" fmla="*/ 1271 w 1501"/>
                <a:gd name="T3" fmla="*/ 934 h 1388"/>
                <a:gd name="T4" fmla="*/ 1335 w 1501"/>
                <a:gd name="T5" fmla="*/ 269 h 1388"/>
                <a:gd name="T6" fmla="*/ 1393 w 1501"/>
                <a:gd name="T7" fmla="*/ 216 h 1388"/>
                <a:gd name="T8" fmla="*/ 1475 w 1501"/>
                <a:gd name="T9" fmla="*/ 162 h 1388"/>
                <a:gd name="T10" fmla="*/ 1397 w 1501"/>
                <a:gd name="T11" fmla="*/ 183 h 1388"/>
                <a:gd name="T12" fmla="*/ 1376 w 1501"/>
                <a:gd name="T13" fmla="*/ 134 h 1388"/>
                <a:gd name="T14" fmla="*/ 1372 w 1501"/>
                <a:gd name="T15" fmla="*/ 97 h 1388"/>
                <a:gd name="T16" fmla="*/ 1391 w 1501"/>
                <a:gd name="T17" fmla="*/ 30 h 1388"/>
                <a:gd name="T18" fmla="*/ 1253 w 1501"/>
                <a:gd name="T19" fmla="*/ 148 h 1388"/>
                <a:gd name="T20" fmla="*/ 1167 w 1501"/>
                <a:gd name="T21" fmla="*/ 93 h 1388"/>
                <a:gd name="T22" fmla="*/ 1225 w 1501"/>
                <a:gd name="T23" fmla="*/ 257 h 1388"/>
                <a:gd name="T24" fmla="*/ 1229 w 1501"/>
                <a:gd name="T25" fmla="*/ 290 h 1388"/>
                <a:gd name="T26" fmla="*/ 1069 w 1501"/>
                <a:gd name="T27" fmla="*/ 866 h 1388"/>
                <a:gd name="T28" fmla="*/ 891 w 1501"/>
                <a:gd name="T29" fmla="*/ 780 h 1388"/>
                <a:gd name="T30" fmla="*/ 933 w 1501"/>
                <a:gd name="T31" fmla="*/ 602 h 1388"/>
                <a:gd name="T32" fmla="*/ 753 w 1501"/>
                <a:gd name="T33" fmla="*/ 372 h 1388"/>
                <a:gd name="T34" fmla="*/ 595 w 1501"/>
                <a:gd name="T35" fmla="*/ 626 h 1388"/>
                <a:gd name="T36" fmla="*/ 645 w 1501"/>
                <a:gd name="T37" fmla="*/ 768 h 1388"/>
                <a:gd name="T38" fmla="*/ 681 w 1501"/>
                <a:gd name="T39" fmla="*/ 904 h 1388"/>
                <a:gd name="T40" fmla="*/ 396 w 1501"/>
                <a:gd name="T41" fmla="*/ 800 h 1388"/>
                <a:gd name="T42" fmla="*/ 269 w 1501"/>
                <a:gd name="T43" fmla="*/ 306 h 1388"/>
                <a:gd name="T44" fmla="*/ 310 w 1501"/>
                <a:gd name="T45" fmla="*/ 150 h 1388"/>
                <a:gd name="T46" fmla="*/ 253 w 1501"/>
                <a:gd name="T47" fmla="*/ 184 h 1388"/>
                <a:gd name="T48" fmla="*/ 108 w 1501"/>
                <a:gd name="T49" fmla="*/ 117 h 1388"/>
                <a:gd name="T50" fmla="*/ 145 w 1501"/>
                <a:gd name="T51" fmla="*/ 195 h 1388"/>
                <a:gd name="T52" fmla="*/ 105 w 1501"/>
                <a:gd name="T53" fmla="*/ 190 h 1388"/>
                <a:gd name="T54" fmla="*/ 104 w 1501"/>
                <a:gd name="T55" fmla="*/ 224 h 1388"/>
                <a:gd name="T56" fmla="*/ 92 w 1501"/>
                <a:gd name="T57" fmla="*/ 277 h 1388"/>
                <a:gd name="T58" fmla="*/ 19 w 1501"/>
                <a:gd name="T59" fmla="*/ 258 h 1388"/>
                <a:gd name="T60" fmla="*/ 100 w 1501"/>
                <a:gd name="T61" fmla="*/ 310 h 1388"/>
                <a:gd name="T62" fmla="*/ 249 w 1501"/>
                <a:gd name="T63" fmla="*/ 812 h 1388"/>
                <a:gd name="T64" fmla="*/ 482 w 1501"/>
                <a:gd name="T65" fmla="*/ 1213 h 1388"/>
                <a:gd name="T66" fmla="*/ 1149 w 1501"/>
                <a:gd name="T67" fmla="*/ 1388 h 13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01" h="1388">
                  <a:moveTo>
                    <a:pt x="1149" y="1388"/>
                  </a:moveTo>
                  <a:lnTo>
                    <a:pt x="1151" y="1385"/>
                  </a:lnTo>
                  <a:cubicBezTo>
                    <a:pt x="1151" y="1339"/>
                    <a:pt x="1131" y="1189"/>
                    <a:pt x="1151" y="1114"/>
                  </a:cubicBezTo>
                  <a:cubicBezTo>
                    <a:pt x="1171" y="1039"/>
                    <a:pt x="1227" y="1010"/>
                    <a:pt x="1271" y="934"/>
                  </a:cubicBezTo>
                  <a:cubicBezTo>
                    <a:pt x="1315" y="858"/>
                    <a:pt x="1324" y="798"/>
                    <a:pt x="1333" y="688"/>
                  </a:cubicBezTo>
                  <a:cubicBezTo>
                    <a:pt x="1342" y="578"/>
                    <a:pt x="1327" y="361"/>
                    <a:pt x="1335" y="269"/>
                  </a:cubicBezTo>
                  <a:lnTo>
                    <a:pt x="1393" y="216"/>
                  </a:lnTo>
                  <a:cubicBezTo>
                    <a:pt x="1407" y="210"/>
                    <a:pt x="1461" y="192"/>
                    <a:pt x="1475" y="183"/>
                  </a:cubicBezTo>
                  <a:cubicBezTo>
                    <a:pt x="1489" y="174"/>
                    <a:pt x="1501" y="158"/>
                    <a:pt x="1475" y="162"/>
                  </a:cubicBezTo>
                  <a:cubicBezTo>
                    <a:pt x="1436" y="172"/>
                    <a:pt x="1397" y="183"/>
                    <a:pt x="1397" y="183"/>
                  </a:cubicBezTo>
                  <a:cubicBezTo>
                    <a:pt x="1398" y="176"/>
                    <a:pt x="1413" y="154"/>
                    <a:pt x="1405" y="138"/>
                  </a:cubicBezTo>
                  <a:cubicBezTo>
                    <a:pt x="1397" y="122"/>
                    <a:pt x="1381" y="135"/>
                    <a:pt x="1376" y="134"/>
                  </a:cubicBezTo>
                  <a:cubicBezTo>
                    <a:pt x="1375" y="128"/>
                    <a:pt x="1381" y="106"/>
                    <a:pt x="1372" y="97"/>
                  </a:cubicBezTo>
                  <a:cubicBezTo>
                    <a:pt x="1363" y="88"/>
                    <a:pt x="1332" y="120"/>
                    <a:pt x="1335" y="109"/>
                  </a:cubicBezTo>
                  <a:cubicBezTo>
                    <a:pt x="1335" y="109"/>
                    <a:pt x="1363" y="69"/>
                    <a:pt x="1391" y="30"/>
                  </a:cubicBezTo>
                  <a:cubicBezTo>
                    <a:pt x="1395" y="28"/>
                    <a:pt x="1395" y="0"/>
                    <a:pt x="1372" y="23"/>
                  </a:cubicBezTo>
                  <a:cubicBezTo>
                    <a:pt x="1312" y="85"/>
                    <a:pt x="1253" y="148"/>
                    <a:pt x="1253" y="148"/>
                  </a:cubicBezTo>
                  <a:cubicBezTo>
                    <a:pt x="1226" y="161"/>
                    <a:pt x="1225" y="111"/>
                    <a:pt x="1211" y="102"/>
                  </a:cubicBezTo>
                  <a:cubicBezTo>
                    <a:pt x="1198" y="93"/>
                    <a:pt x="1164" y="76"/>
                    <a:pt x="1167" y="93"/>
                  </a:cubicBezTo>
                  <a:cubicBezTo>
                    <a:pt x="1171" y="115"/>
                    <a:pt x="1211" y="179"/>
                    <a:pt x="1221" y="206"/>
                  </a:cubicBezTo>
                  <a:cubicBezTo>
                    <a:pt x="1231" y="233"/>
                    <a:pt x="1224" y="243"/>
                    <a:pt x="1225" y="257"/>
                  </a:cubicBezTo>
                  <a:cubicBezTo>
                    <a:pt x="1225" y="266"/>
                    <a:pt x="1228" y="285"/>
                    <a:pt x="1229" y="290"/>
                  </a:cubicBezTo>
                  <a:lnTo>
                    <a:pt x="1184" y="702"/>
                  </a:lnTo>
                  <a:cubicBezTo>
                    <a:pt x="1157" y="798"/>
                    <a:pt x="1112" y="840"/>
                    <a:pt x="1069" y="866"/>
                  </a:cubicBezTo>
                  <a:cubicBezTo>
                    <a:pt x="1026" y="892"/>
                    <a:pt x="947" y="866"/>
                    <a:pt x="927" y="860"/>
                  </a:cubicBezTo>
                  <a:cubicBezTo>
                    <a:pt x="907" y="854"/>
                    <a:pt x="894" y="831"/>
                    <a:pt x="891" y="780"/>
                  </a:cubicBezTo>
                  <a:cubicBezTo>
                    <a:pt x="891" y="742"/>
                    <a:pt x="905" y="684"/>
                    <a:pt x="909" y="648"/>
                  </a:cubicBezTo>
                  <a:cubicBezTo>
                    <a:pt x="916" y="618"/>
                    <a:pt x="931" y="608"/>
                    <a:pt x="933" y="602"/>
                  </a:cubicBezTo>
                  <a:cubicBezTo>
                    <a:pt x="935" y="596"/>
                    <a:pt x="943" y="554"/>
                    <a:pt x="915" y="566"/>
                  </a:cubicBezTo>
                  <a:cubicBezTo>
                    <a:pt x="903" y="468"/>
                    <a:pt x="885" y="370"/>
                    <a:pt x="753" y="372"/>
                  </a:cubicBezTo>
                  <a:cubicBezTo>
                    <a:pt x="621" y="374"/>
                    <a:pt x="587" y="490"/>
                    <a:pt x="611" y="602"/>
                  </a:cubicBezTo>
                  <a:cubicBezTo>
                    <a:pt x="606" y="618"/>
                    <a:pt x="595" y="607"/>
                    <a:pt x="595" y="626"/>
                  </a:cubicBezTo>
                  <a:cubicBezTo>
                    <a:pt x="594" y="652"/>
                    <a:pt x="618" y="652"/>
                    <a:pt x="621" y="680"/>
                  </a:cubicBezTo>
                  <a:cubicBezTo>
                    <a:pt x="624" y="708"/>
                    <a:pt x="629" y="738"/>
                    <a:pt x="645" y="768"/>
                  </a:cubicBezTo>
                  <a:cubicBezTo>
                    <a:pt x="661" y="798"/>
                    <a:pt x="681" y="798"/>
                    <a:pt x="687" y="821"/>
                  </a:cubicBezTo>
                  <a:cubicBezTo>
                    <a:pt x="693" y="844"/>
                    <a:pt x="708" y="884"/>
                    <a:pt x="681" y="904"/>
                  </a:cubicBezTo>
                  <a:cubicBezTo>
                    <a:pt x="654" y="924"/>
                    <a:pt x="575" y="957"/>
                    <a:pt x="527" y="940"/>
                  </a:cubicBezTo>
                  <a:cubicBezTo>
                    <a:pt x="479" y="928"/>
                    <a:pt x="428" y="862"/>
                    <a:pt x="396" y="800"/>
                  </a:cubicBezTo>
                  <a:lnTo>
                    <a:pt x="337" y="568"/>
                  </a:lnTo>
                  <a:lnTo>
                    <a:pt x="269" y="306"/>
                  </a:lnTo>
                  <a:cubicBezTo>
                    <a:pt x="260" y="248"/>
                    <a:pt x="274" y="246"/>
                    <a:pt x="281" y="220"/>
                  </a:cubicBezTo>
                  <a:lnTo>
                    <a:pt x="310" y="150"/>
                  </a:lnTo>
                  <a:cubicBezTo>
                    <a:pt x="311" y="138"/>
                    <a:pt x="295" y="140"/>
                    <a:pt x="285" y="146"/>
                  </a:cubicBezTo>
                  <a:cubicBezTo>
                    <a:pt x="275" y="152"/>
                    <a:pt x="265" y="174"/>
                    <a:pt x="253" y="184"/>
                  </a:cubicBezTo>
                  <a:cubicBezTo>
                    <a:pt x="241" y="194"/>
                    <a:pt x="239" y="219"/>
                    <a:pt x="215" y="208"/>
                  </a:cubicBezTo>
                  <a:cubicBezTo>
                    <a:pt x="215" y="208"/>
                    <a:pt x="161" y="162"/>
                    <a:pt x="108" y="117"/>
                  </a:cubicBezTo>
                  <a:cubicBezTo>
                    <a:pt x="87" y="98"/>
                    <a:pt x="71" y="114"/>
                    <a:pt x="88" y="130"/>
                  </a:cubicBezTo>
                  <a:cubicBezTo>
                    <a:pt x="116" y="162"/>
                    <a:pt x="145" y="195"/>
                    <a:pt x="145" y="195"/>
                  </a:cubicBezTo>
                  <a:cubicBezTo>
                    <a:pt x="138" y="194"/>
                    <a:pt x="112" y="185"/>
                    <a:pt x="105" y="190"/>
                  </a:cubicBezTo>
                  <a:cubicBezTo>
                    <a:pt x="98" y="195"/>
                    <a:pt x="104" y="218"/>
                    <a:pt x="104" y="224"/>
                  </a:cubicBezTo>
                  <a:cubicBezTo>
                    <a:pt x="99" y="226"/>
                    <a:pt x="75" y="229"/>
                    <a:pt x="73" y="238"/>
                  </a:cubicBezTo>
                  <a:cubicBezTo>
                    <a:pt x="71" y="247"/>
                    <a:pt x="89" y="271"/>
                    <a:pt x="92" y="277"/>
                  </a:cubicBezTo>
                  <a:cubicBezTo>
                    <a:pt x="92" y="277"/>
                    <a:pt x="55" y="267"/>
                    <a:pt x="19" y="258"/>
                  </a:cubicBezTo>
                  <a:cubicBezTo>
                    <a:pt x="6" y="258"/>
                    <a:pt x="0" y="268"/>
                    <a:pt x="14" y="277"/>
                  </a:cubicBezTo>
                  <a:cubicBezTo>
                    <a:pt x="28" y="286"/>
                    <a:pt x="74" y="298"/>
                    <a:pt x="100" y="310"/>
                  </a:cubicBezTo>
                  <a:cubicBezTo>
                    <a:pt x="129" y="336"/>
                    <a:pt x="162" y="350"/>
                    <a:pt x="187" y="434"/>
                  </a:cubicBezTo>
                  <a:cubicBezTo>
                    <a:pt x="212" y="518"/>
                    <a:pt x="221" y="707"/>
                    <a:pt x="249" y="812"/>
                  </a:cubicBezTo>
                  <a:cubicBezTo>
                    <a:pt x="277" y="917"/>
                    <a:pt x="307" y="1006"/>
                    <a:pt x="355" y="1067"/>
                  </a:cubicBezTo>
                  <a:cubicBezTo>
                    <a:pt x="403" y="1128"/>
                    <a:pt x="461" y="1170"/>
                    <a:pt x="482" y="1213"/>
                  </a:cubicBezTo>
                  <a:cubicBezTo>
                    <a:pt x="503" y="1256"/>
                    <a:pt x="495" y="1310"/>
                    <a:pt x="501" y="1386"/>
                  </a:cubicBezTo>
                  <a:cubicBezTo>
                    <a:pt x="825" y="1387"/>
                    <a:pt x="1149" y="1388"/>
                    <a:pt x="1149" y="138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4" name="Freeform 49"/>
            <p:cNvSpPr>
              <a:spLocks/>
            </p:cNvSpPr>
            <p:nvPr/>
          </p:nvSpPr>
          <p:spPr bwMode="auto">
            <a:xfrm flipH="1">
              <a:off x="3887" y="2894"/>
              <a:ext cx="1440" cy="1094"/>
            </a:xfrm>
            <a:custGeom>
              <a:avLst/>
              <a:gdLst>
                <a:gd name="T0" fmla="*/ 1032 w 1440"/>
                <a:gd name="T1" fmla="*/ 816 h 1094"/>
                <a:gd name="T2" fmla="*/ 1240 w 1440"/>
                <a:gd name="T3" fmla="*/ 292 h 1094"/>
                <a:gd name="T4" fmla="*/ 1410 w 1440"/>
                <a:gd name="T5" fmla="*/ 214 h 1094"/>
                <a:gd name="T6" fmla="*/ 1340 w 1440"/>
                <a:gd name="T7" fmla="*/ 191 h 1094"/>
                <a:gd name="T8" fmla="*/ 1423 w 1440"/>
                <a:gd name="T9" fmla="*/ 130 h 1094"/>
                <a:gd name="T10" fmla="*/ 1333 w 1440"/>
                <a:gd name="T11" fmla="*/ 142 h 1094"/>
                <a:gd name="T12" fmla="*/ 1396 w 1440"/>
                <a:gd name="T13" fmla="*/ 72 h 1094"/>
                <a:gd name="T14" fmla="*/ 1363 w 1440"/>
                <a:gd name="T15" fmla="*/ 53 h 1094"/>
                <a:gd name="T16" fmla="*/ 1288 w 1440"/>
                <a:gd name="T17" fmla="*/ 78 h 1094"/>
                <a:gd name="T18" fmla="*/ 1194 w 1440"/>
                <a:gd name="T19" fmla="*/ 42 h 1094"/>
                <a:gd name="T20" fmla="*/ 1172 w 1440"/>
                <a:gd name="T21" fmla="*/ 90 h 1094"/>
                <a:gd name="T22" fmla="*/ 1080 w 1440"/>
                <a:gd name="T23" fmla="*/ 402 h 1094"/>
                <a:gd name="T24" fmla="*/ 898 w 1440"/>
                <a:gd name="T25" fmla="*/ 640 h 1094"/>
                <a:gd name="T26" fmla="*/ 948 w 1440"/>
                <a:gd name="T27" fmla="*/ 500 h 1094"/>
                <a:gd name="T28" fmla="*/ 1012 w 1440"/>
                <a:gd name="T29" fmla="*/ 316 h 1094"/>
                <a:gd name="T30" fmla="*/ 919 w 1440"/>
                <a:gd name="T31" fmla="*/ 209 h 1094"/>
                <a:gd name="T32" fmla="*/ 692 w 1440"/>
                <a:gd name="T33" fmla="*/ 214 h 1094"/>
                <a:gd name="T34" fmla="*/ 630 w 1440"/>
                <a:gd name="T35" fmla="*/ 382 h 1094"/>
                <a:gd name="T36" fmla="*/ 656 w 1440"/>
                <a:gd name="T37" fmla="*/ 494 h 1094"/>
                <a:gd name="T38" fmla="*/ 686 w 1440"/>
                <a:gd name="T39" fmla="*/ 615 h 1094"/>
                <a:gd name="T40" fmla="*/ 502 w 1440"/>
                <a:gd name="T41" fmla="*/ 602 h 1094"/>
                <a:gd name="T42" fmla="*/ 298 w 1440"/>
                <a:gd name="T43" fmla="*/ 250 h 1094"/>
                <a:gd name="T44" fmla="*/ 313 w 1440"/>
                <a:gd name="T45" fmla="*/ 117 h 1094"/>
                <a:gd name="T46" fmla="*/ 305 w 1440"/>
                <a:gd name="T47" fmla="*/ 35 h 1094"/>
                <a:gd name="T48" fmla="*/ 206 w 1440"/>
                <a:gd name="T49" fmla="*/ 72 h 1094"/>
                <a:gd name="T50" fmla="*/ 112 w 1440"/>
                <a:gd name="T51" fmla="*/ 42 h 1094"/>
                <a:gd name="T52" fmla="*/ 174 w 1440"/>
                <a:gd name="T53" fmla="*/ 95 h 1094"/>
                <a:gd name="T54" fmla="*/ 57 w 1440"/>
                <a:gd name="T55" fmla="*/ 76 h 1094"/>
                <a:gd name="T56" fmla="*/ 140 w 1440"/>
                <a:gd name="T57" fmla="*/ 113 h 1094"/>
                <a:gd name="T58" fmla="*/ 42 w 1440"/>
                <a:gd name="T59" fmla="*/ 117 h 1094"/>
                <a:gd name="T60" fmla="*/ 132 w 1440"/>
                <a:gd name="T61" fmla="*/ 149 h 1094"/>
                <a:gd name="T62" fmla="*/ 38 w 1440"/>
                <a:gd name="T63" fmla="*/ 164 h 1094"/>
                <a:gd name="T64" fmla="*/ 219 w 1440"/>
                <a:gd name="T65" fmla="*/ 262 h 1094"/>
                <a:gd name="T66" fmla="*/ 517 w 1440"/>
                <a:gd name="T67" fmla="*/ 842 h 1094"/>
                <a:gd name="T68" fmla="*/ 1026 w 1440"/>
                <a:gd name="T69" fmla="*/ 1094 h 10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40" h="1094">
                  <a:moveTo>
                    <a:pt x="1026" y="1094"/>
                  </a:moveTo>
                  <a:cubicBezTo>
                    <a:pt x="1020" y="994"/>
                    <a:pt x="1010" y="905"/>
                    <a:pt x="1032" y="816"/>
                  </a:cubicBezTo>
                  <a:cubicBezTo>
                    <a:pt x="1054" y="727"/>
                    <a:pt x="1121" y="649"/>
                    <a:pt x="1156" y="562"/>
                  </a:cubicBezTo>
                  <a:cubicBezTo>
                    <a:pt x="1190" y="470"/>
                    <a:pt x="1214" y="348"/>
                    <a:pt x="1240" y="292"/>
                  </a:cubicBezTo>
                  <a:cubicBezTo>
                    <a:pt x="1266" y="236"/>
                    <a:pt x="1282" y="239"/>
                    <a:pt x="1310" y="226"/>
                  </a:cubicBezTo>
                  <a:cubicBezTo>
                    <a:pt x="1339" y="218"/>
                    <a:pt x="1395" y="220"/>
                    <a:pt x="1410" y="214"/>
                  </a:cubicBezTo>
                  <a:cubicBezTo>
                    <a:pt x="1425" y="208"/>
                    <a:pt x="1434" y="192"/>
                    <a:pt x="1402" y="192"/>
                  </a:cubicBezTo>
                  <a:cubicBezTo>
                    <a:pt x="1370" y="192"/>
                    <a:pt x="1336" y="198"/>
                    <a:pt x="1340" y="191"/>
                  </a:cubicBezTo>
                  <a:lnTo>
                    <a:pt x="1426" y="149"/>
                  </a:lnTo>
                  <a:cubicBezTo>
                    <a:pt x="1440" y="139"/>
                    <a:pt x="1438" y="131"/>
                    <a:pt x="1423" y="130"/>
                  </a:cubicBezTo>
                  <a:lnTo>
                    <a:pt x="1333" y="142"/>
                  </a:lnTo>
                  <a:lnTo>
                    <a:pt x="1412" y="94"/>
                  </a:lnTo>
                  <a:cubicBezTo>
                    <a:pt x="1422" y="82"/>
                    <a:pt x="1416" y="69"/>
                    <a:pt x="1396" y="72"/>
                  </a:cubicBezTo>
                  <a:cubicBezTo>
                    <a:pt x="1376" y="75"/>
                    <a:pt x="1299" y="115"/>
                    <a:pt x="1294" y="112"/>
                  </a:cubicBezTo>
                  <a:cubicBezTo>
                    <a:pt x="1294" y="112"/>
                    <a:pt x="1363" y="53"/>
                    <a:pt x="1363" y="53"/>
                  </a:cubicBezTo>
                  <a:cubicBezTo>
                    <a:pt x="1363" y="53"/>
                    <a:pt x="1386" y="14"/>
                    <a:pt x="1340" y="42"/>
                  </a:cubicBezTo>
                  <a:cubicBezTo>
                    <a:pt x="1294" y="70"/>
                    <a:pt x="1324" y="54"/>
                    <a:pt x="1288" y="78"/>
                  </a:cubicBezTo>
                  <a:cubicBezTo>
                    <a:pt x="1252" y="102"/>
                    <a:pt x="1242" y="112"/>
                    <a:pt x="1222" y="104"/>
                  </a:cubicBezTo>
                  <a:cubicBezTo>
                    <a:pt x="1202" y="96"/>
                    <a:pt x="1206" y="74"/>
                    <a:pt x="1194" y="42"/>
                  </a:cubicBezTo>
                  <a:cubicBezTo>
                    <a:pt x="1182" y="10"/>
                    <a:pt x="1154" y="5"/>
                    <a:pt x="1150" y="10"/>
                  </a:cubicBezTo>
                  <a:cubicBezTo>
                    <a:pt x="1146" y="18"/>
                    <a:pt x="1170" y="58"/>
                    <a:pt x="1172" y="90"/>
                  </a:cubicBezTo>
                  <a:cubicBezTo>
                    <a:pt x="1174" y="122"/>
                    <a:pt x="1175" y="150"/>
                    <a:pt x="1160" y="202"/>
                  </a:cubicBezTo>
                  <a:cubicBezTo>
                    <a:pt x="1146" y="257"/>
                    <a:pt x="1110" y="342"/>
                    <a:pt x="1080" y="402"/>
                  </a:cubicBezTo>
                  <a:cubicBezTo>
                    <a:pt x="1047" y="473"/>
                    <a:pt x="990" y="588"/>
                    <a:pt x="960" y="628"/>
                  </a:cubicBezTo>
                  <a:cubicBezTo>
                    <a:pt x="930" y="668"/>
                    <a:pt x="907" y="650"/>
                    <a:pt x="898" y="640"/>
                  </a:cubicBezTo>
                  <a:cubicBezTo>
                    <a:pt x="889" y="632"/>
                    <a:pt x="898" y="605"/>
                    <a:pt x="906" y="582"/>
                  </a:cubicBezTo>
                  <a:cubicBezTo>
                    <a:pt x="932" y="574"/>
                    <a:pt x="937" y="537"/>
                    <a:pt x="948" y="500"/>
                  </a:cubicBezTo>
                  <a:cubicBezTo>
                    <a:pt x="959" y="464"/>
                    <a:pt x="968" y="410"/>
                    <a:pt x="970" y="364"/>
                  </a:cubicBezTo>
                  <a:cubicBezTo>
                    <a:pt x="972" y="318"/>
                    <a:pt x="1011" y="327"/>
                    <a:pt x="1012" y="316"/>
                  </a:cubicBezTo>
                  <a:cubicBezTo>
                    <a:pt x="1013" y="305"/>
                    <a:pt x="990" y="316"/>
                    <a:pt x="974" y="298"/>
                  </a:cubicBezTo>
                  <a:cubicBezTo>
                    <a:pt x="958" y="280"/>
                    <a:pt x="946" y="229"/>
                    <a:pt x="919" y="209"/>
                  </a:cubicBezTo>
                  <a:cubicBezTo>
                    <a:pt x="892" y="189"/>
                    <a:pt x="847" y="178"/>
                    <a:pt x="810" y="179"/>
                  </a:cubicBezTo>
                  <a:cubicBezTo>
                    <a:pt x="773" y="180"/>
                    <a:pt x="726" y="204"/>
                    <a:pt x="692" y="214"/>
                  </a:cubicBezTo>
                  <a:cubicBezTo>
                    <a:pt x="658" y="224"/>
                    <a:pt x="616" y="250"/>
                    <a:pt x="614" y="312"/>
                  </a:cubicBezTo>
                  <a:cubicBezTo>
                    <a:pt x="612" y="374"/>
                    <a:pt x="627" y="364"/>
                    <a:pt x="630" y="382"/>
                  </a:cubicBezTo>
                  <a:cubicBezTo>
                    <a:pt x="633" y="402"/>
                    <a:pt x="630" y="416"/>
                    <a:pt x="634" y="435"/>
                  </a:cubicBezTo>
                  <a:cubicBezTo>
                    <a:pt x="637" y="451"/>
                    <a:pt x="630" y="462"/>
                    <a:pt x="656" y="494"/>
                  </a:cubicBezTo>
                  <a:cubicBezTo>
                    <a:pt x="682" y="526"/>
                    <a:pt x="673" y="501"/>
                    <a:pt x="680" y="524"/>
                  </a:cubicBezTo>
                  <a:cubicBezTo>
                    <a:pt x="680" y="524"/>
                    <a:pt x="683" y="569"/>
                    <a:pt x="686" y="615"/>
                  </a:cubicBezTo>
                  <a:cubicBezTo>
                    <a:pt x="678" y="644"/>
                    <a:pt x="631" y="644"/>
                    <a:pt x="600" y="642"/>
                  </a:cubicBezTo>
                  <a:cubicBezTo>
                    <a:pt x="574" y="642"/>
                    <a:pt x="536" y="628"/>
                    <a:pt x="502" y="602"/>
                  </a:cubicBezTo>
                  <a:cubicBezTo>
                    <a:pt x="469" y="575"/>
                    <a:pt x="430" y="555"/>
                    <a:pt x="396" y="492"/>
                  </a:cubicBezTo>
                  <a:cubicBezTo>
                    <a:pt x="362" y="429"/>
                    <a:pt x="313" y="310"/>
                    <a:pt x="298" y="250"/>
                  </a:cubicBezTo>
                  <a:cubicBezTo>
                    <a:pt x="283" y="190"/>
                    <a:pt x="311" y="135"/>
                    <a:pt x="313" y="117"/>
                  </a:cubicBezTo>
                  <a:cubicBezTo>
                    <a:pt x="316" y="103"/>
                    <a:pt x="316" y="62"/>
                    <a:pt x="331" y="31"/>
                  </a:cubicBezTo>
                  <a:cubicBezTo>
                    <a:pt x="346" y="0"/>
                    <a:pt x="316" y="25"/>
                    <a:pt x="305" y="35"/>
                  </a:cubicBezTo>
                  <a:cubicBezTo>
                    <a:pt x="294" y="45"/>
                    <a:pt x="291" y="77"/>
                    <a:pt x="264" y="94"/>
                  </a:cubicBezTo>
                  <a:cubicBezTo>
                    <a:pt x="237" y="111"/>
                    <a:pt x="226" y="88"/>
                    <a:pt x="206" y="72"/>
                  </a:cubicBezTo>
                  <a:cubicBezTo>
                    <a:pt x="186" y="56"/>
                    <a:pt x="154" y="35"/>
                    <a:pt x="138" y="30"/>
                  </a:cubicBezTo>
                  <a:cubicBezTo>
                    <a:pt x="122" y="25"/>
                    <a:pt x="72" y="16"/>
                    <a:pt x="112" y="42"/>
                  </a:cubicBezTo>
                  <a:cubicBezTo>
                    <a:pt x="152" y="68"/>
                    <a:pt x="166" y="88"/>
                    <a:pt x="174" y="95"/>
                  </a:cubicBezTo>
                  <a:cubicBezTo>
                    <a:pt x="174" y="95"/>
                    <a:pt x="97" y="61"/>
                    <a:pt x="78" y="58"/>
                  </a:cubicBezTo>
                  <a:cubicBezTo>
                    <a:pt x="59" y="55"/>
                    <a:pt x="47" y="67"/>
                    <a:pt x="57" y="76"/>
                  </a:cubicBezTo>
                  <a:cubicBezTo>
                    <a:pt x="84" y="84"/>
                    <a:pt x="126" y="107"/>
                    <a:pt x="140" y="113"/>
                  </a:cubicBezTo>
                  <a:cubicBezTo>
                    <a:pt x="124" y="111"/>
                    <a:pt x="62" y="97"/>
                    <a:pt x="46" y="98"/>
                  </a:cubicBezTo>
                  <a:cubicBezTo>
                    <a:pt x="30" y="99"/>
                    <a:pt x="16" y="110"/>
                    <a:pt x="42" y="117"/>
                  </a:cubicBezTo>
                  <a:cubicBezTo>
                    <a:pt x="68" y="124"/>
                    <a:pt x="117" y="144"/>
                    <a:pt x="132" y="149"/>
                  </a:cubicBezTo>
                  <a:cubicBezTo>
                    <a:pt x="132" y="149"/>
                    <a:pt x="83" y="147"/>
                    <a:pt x="35" y="145"/>
                  </a:cubicBezTo>
                  <a:cubicBezTo>
                    <a:pt x="10" y="140"/>
                    <a:pt x="0" y="166"/>
                    <a:pt x="38" y="164"/>
                  </a:cubicBezTo>
                  <a:cubicBezTo>
                    <a:pt x="55" y="172"/>
                    <a:pt x="106" y="178"/>
                    <a:pt x="136" y="194"/>
                  </a:cubicBezTo>
                  <a:cubicBezTo>
                    <a:pt x="166" y="210"/>
                    <a:pt x="189" y="194"/>
                    <a:pt x="219" y="262"/>
                  </a:cubicBezTo>
                  <a:cubicBezTo>
                    <a:pt x="249" y="330"/>
                    <a:pt x="266" y="507"/>
                    <a:pt x="316" y="604"/>
                  </a:cubicBezTo>
                  <a:cubicBezTo>
                    <a:pt x="366" y="701"/>
                    <a:pt x="478" y="760"/>
                    <a:pt x="517" y="842"/>
                  </a:cubicBezTo>
                  <a:cubicBezTo>
                    <a:pt x="556" y="924"/>
                    <a:pt x="538" y="1012"/>
                    <a:pt x="552" y="1094"/>
                  </a:cubicBezTo>
                  <a:cubicBezTo>
                    <a:pt x="789" y="1094"/>
                    <a:pt x="938" y="1094"/>
                    <a:pt x="1026" y="1094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55" name="Freeform 50"/>
            <p:cNvSpPr>
              <a:spLocks/>
            </p:cNvSpPr>
            <p:nvPr/>
          </p:nvSpPr>
          <p:spPr bwMode="auto">
            <a:xfrm>
              <a:off x="1666" y="2708"/>
              <a:ext cx="1752" cy="1280"/>
            </a:xfrm>
            <a:custGeom>
              <a:avLst/>
              <a:gdLst>
                <a:gd name="T0" fmla="*/ 1090 w 1752"/>
                <a:gd name="T1" fmla="*/ 642 h 1280"/>
                <a:gd name="T2" fmla="*/ 848 w 1752"/>
                <a:gd name="T3" fmla="*/ 630 h 1280"/>
                <a:gd name="T4" fmla="*/ 888 w 1752"/>
                <a:gd name="T5" fmla="*/ 384 h 1280"/>
                <a:gd name="T6" fmla="*/ 604 w 1752"/>
                <a:gd name="T7" fmla="*/ 434 h 1280"/>
                <a:gd name="T8" fmla="*/ 714 w 1752"/>
                <a:gd name="T9" fmla="*/ 693 h 1280"/>
                <a:gd name="T10" fmla="*/ 407 w 1752"/>
                <a:gd name="T11" fmla="*/ 612 h 1280"/>
                <a:gd name="T12" fmla="*/ 282 w 1752"/>
                <a:gd name="T13" fmla="*/ 468 h 1280"/>
                <a:gd name="T14" fmla="*/ 244 w 1752"/>
                <a:gd name="T15" fmla="*/ 182 h 1280"/>
                <a:gd name="T16" fmla="*/ 262 w 1752"/>
                <a:gd name="T17" fmla="*/ 48 h 1280"/>
                <a:gd name="T18" fmla="*/ 143 w 1752"/>
                <a:gd name="T19" fmla="*/ 22 h 1280"/>
                <a:gd name="T20" fmla="*/ 159 w 1752"/>
                <a:gd name="T21" fmla="*/ 81 h 1280"/>
                <a:gd name="T22" fmla="*/ 81 w 1752"/>
                <a:gd name="T23" fmla="*/ 30 h 1280"/>
                <a:gd name="T24" fmla="*/ 118 w 1752"/>
                <a:gd name="T25" fmla="*/ 105 h 1280"/>
                <a:gd name="T26" fmla="*/ 48 w 1752"/>
                <a:gd name="T27" fmla="*/ 73 h 1280"/>
                <a:gd name="T28" fmla="*/ 37 w 1752"/>
                <a:gd name="T29" fmla="*/ 89 h 1280"/>
                <a:gd name="T30" fmla="*/ 32 w 1752"/>
                <a:gd name="T31" fmla="*/ 130 h 1280"/>
                <a:gd name="T32" fmla="*/ 86 w 1752"/>
                <a:gd name="T33" fmla="*/ 176 h 1280"/>
                <a:gd name="T34" fmla="*/ 174 w 1752"/>
                <a:gd name="T35" fmla="*/ 528 h 1280"/>
                <a:gd name="T36" fmla="*/ 386 w 1752"/>
                <a:gd name="T37" fmla="*/ 798 h 1280"/>
                <a:gd name="T38" fmla="*/ 504 w 1752"/>
                <a:gd name="T39" fmla="*/ 894 h 1280"/>
                <a:gd name="T40" fmla="*/ 1076 w 1752"/>
                <a:gd name="T41" fmla="*/ 1278 h 1280"/>
                <a:gd name="T42" fmla="*/ 1220 w 1752"/>
                <a:gd name="T43" fmla="*/ 858 h 1280"/>
                <a:gd name="T44" fmla="*/ 1226 w 1752"/>
                <a:gd name="T45" fmla="*/ 766 h 1280"/>
                <a:gd name="T46" fmla="*/ 1554 w 1752"/>
                <a:gd name="T47" fmla="*/ 354 h 1280"/>
                <a:gd name="T48" fmla="*/ 1714 w 1752"/>
                <a:gd name="T49" fmla="*/ 316 h 1280"/>
                <a:gd name="T50" fmla="*/ 1738 w 1752"/>
                <a:gd name="T51" fmla="*/ 267 h 1280"/>
                <a:gd name="T52" fmla="*/ 1660 w 1752"/>
                <a:gd name="T53" fmla="*/ 243 h 1280"/>
                <a:gd name="T54" fmla="*/ 1741 w 1752"/>
                <a:gd name="T55" fmla="*/ 205 h 1280"/>
                <a:gd name="T56" fmla="*/ 1643 w 1752"/>
                <a:gd name="T57" fmla="*/ 211 h 1280"/>
                <a:gd name="T58" fmla="*/ 1692 w 1752"/>
                <a:gd name="T59" fmla="*/ 176 h 1280"/>
                <a:gd name="T60" fmla="*/ 1578 w 1752"/>
                <a:gd name="T61" fmla="*/ 192 h 1280"/>
                <a:gd name="T62" fmla="*/ 1512 w 1752"/>
                <a:gd name="T63" fmla="*/ 110 h 1280"/>
                <a:gd name="T64" fmla="*/ 1498 w 1752"/>
                <a:gd name="T65" fmla="*/ 273 h 1280"/>
                <a:gd name="T66" fmla="*/ 1170 w 1752"/>
                <a:gd name="T67" fmla="*/ 638 h 12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52" h="1280">
                  <a:moveTo>
                    <a:pt x="1170" y="638"/>
                  </a:moveTo>
                  <a:cubicBezTo>
                    <a:pt x="1168" y="620"/>
                    <a:pt x="1131" y="638"/>
                    <a:pt x="1090" y="642"/>
                  </a:cubicBezTo>
                  <a:cubicBezTo>
                    <a:pt x="1049" y="646"/>
                    <a:pt x="946" y="685"/>
                    <a:pt x="906" y="680"/>
                  </a:cubicBezTo>
                  <a:cubicBezTo>
                    <a:pt x="866" y="675"/>
                    <a:pt x="849" y="656"/>
                    <a:pt x="848" y="630"/>
                  </a:cubicBezTo>
                  <a:cubicBezTo>
                    <a:pt x="848" y="574"/>
                    <a:pt x="874" y="576"/>
                    <a:pt x="892" y="530"/>
                  </a:cubicBezTo>
                  <a:cubicBezTo>
                    <a:pt x="910" y="484"/>
                    <a:pt x="906" y="476"/>
                    <a:pt x="888" y="384"/>
                  </a:cubicBezTo>
                  <a:cubicBezTo>
                    <a:pt x="870" y="292"/>
                    <a:pt x="794" y="220"/>
                    <a:pt x="716" y="232"/>
                  </a:cubicBezTo>
                  <a:cubicBezTo>
                    <a:pt x="638" y="244"/>
                    <a:pt x="587" y="329"/>
                    <a:pt x="604" y="434"/>
                  </a:cubicBezTo>
                  <a:cubicBezTo>
                    <a:pt x="621" y="539"/>
                    <a:pt x="658" y="594"/>
                    <a:pt x="696" y="624"/>
                  </a:cubicBezTo>
                  <a:cubicBezTo>
                    <a:pt x="734" y="654"/>
                    <a:pt x="725" y="682"/>
                    <a:pt x="714" y="693"/>
                  </a:cubicBezTo>
                  <a:cubicBezTo>
                    <a:pt x="703" y="704"/>
                    <a:pt x="695" y="713"/>
                    <a:pt x="644" y="700"/>
                  </a:cubicBezTo>
                  <a:lnTo>
                    <a:pt x="407" y="612"/>
                  </a:lnTo>
                  <a:cubicBezTo>
                    <a:pt x="386" y="588"/>
                    <a:pt x="310" y="523"/>
                    <a:pt x="282" y="468"/>
                  </a:cubicBezTo>
                  <a:cubicBezTo>
                    <a:pt x="254" y="402"/>
                    <a:pt x="245" y="332"/>
                    <a:pt x="239" y="284"/>
                  </a:cubicBezTo>
                  <a:cubicBezTo>
                    <a:pt x="233" y="236"/>
                    <a:pt x="233" y="222"/>
                    <a:pt x="244" y="182"/>
                  </a:cubicBezTo>
                  <a:cubicBezTo>
                    <a:pt x="250" y="108"/>
                    <a:pt x="305" y="64"/>
                    <a:pt x="308" y="42"/>
                  </a:cubicBezTo>
                  <a:cubicBezTo>
                    <a:pt x="311" y="20"/>
                    <a:pt x="276" y="39"/>
                    <a:pt x="262" y="48"/>
                  </a:cubicBezTo>
                  <a:cubicBezTo>
                    <a:pt x="248" y="57"/>
                    <a:pt x="249" y="100"/>
                    <a:pt x="226" y="96"/>
                  </a:cubicBezTo>
                  <a:cubicBezTo>
                    <a:pt x="206" y="92"/>
                    <a:pt x="160" y="44"/>
                    <a:pt x="143" y="22"/>
                  </a:cubicBezTo>
                  <a:cubicBezTo>
                    <a:pt x="126" y="0"/>
                    <a:pt x="106" y="8"/>
                    <a:pt x="124" y="32"/>
                  </a:cubicBezTo>
                  <a:cubicBezTo>
                    <a:pt x="142" y="56"/>
                    <a:pt x="153" y="73"/>
                    <a:pt x="159" y="81"/>
                  </a:cubicBezTo>
                  <a:cubicBezTo>
                    <a:pt x="146" y="72"/>
                    <a:pt x="95" y="35"/>
                    <a:pt x="81" y="30"/>
                  </a:cubicBezTo>
                  <a:cubicBezTo>
                    <a:pt x="67" y="25"/>
                    <a:pt x="54" y="30"/>
                    <a:pt x="74" y="52"/>
                  </a:cubicBezTo>
                  <a:cubicBezTo>
                    <a:pt x="94" y="74"/>
                    <a:pt x="111" y="96"/>
                    <a:pt x="118" y="105"/>
                  </a:cubicBezTo>
                  <a:cubicBezTo>
                    <a:pt x="106" y="100"/>
                    <a:pt x="74" y="84"/>
                    <a:pt x="48" y="73"/>
                  </a:cubicBezTo>
                  <a:cubicBezTo>
                    <a:pt x="22" y="62"/>
                    <a:pt x="39" y="86"/>
                    <a:pt x="37" y="89"/>
                  </a:cubicBezTo>
                  <a:lnTo>
                    <a:pt x="102" y="140"/>
                  </a:lnTo>
                  <a:cubicBezTo>
                    <a:pt x="101" y="147"/>
                    <a:pt x="64" y="142"/>
                    <a:pt x="32" y="130"/>
                  </a:cubicBezTo>
                  <a:cubicBezTo>
                    <a:pt x="0" y="118"/>
                    <a:pt x="2" y="144"/>
                    <a:pt x="24" y="151"/>
                  </a:cubicBezTo>
                  <a:cubicBezTo>
                    <a:pt x="46" y="158"/>
                    <a:pt x="65" y="161"/>
                    <a:pt x="86" y="176"/>
                  </a:cubicBezTo>
                  <a:cubicBezTo>
                    <a:pt x="107" y="192"/>
                    <a:pt x="139" y="185"/>
                    <a:pt x="153" y="247"/>
                  </a:cubicBezTo>
                  <a:cubicBezTo>
                    <a:pt x="152" y="300"/>
                    <a:pt x="130" y="432"/>
                    <a:pt x="174" y="528"/>
                  </a:cubicBezTo>
                  <a:cubicBezTo>
                    <a:pt x="180" y="584"/>
                    <a:pt x="175" y="543"/>
                    <a:pt x="210" y="588"/>
                  </a:cubicBezTo>
                  <a:cubicBezTo>
                    <a:pt x="245" y="633"/>
                    <a:pt x="357" y="755"/>
                    <a:pt x="386" y="798"/>
                  </a:cubicBezTo>
                  <a:cubicBezTo>
                    <a:pt x="382" y="826"/>
                    <a:pt x="370" y="848"/>
                    <a:pt x="386" y="849"/>
                  </a:cubicBezTo>
                  <a:cubicBezTo>
                    <a:pt x="406" y="865"/>
                    <a:pt x="502" y="864"/>
                    <a:pt x="504" y="894"/>
                  </a:cubicBezTo>
                  <a:cubicBezTo>
                    <a:pt x="506" y="924"/>
                    <a:pt x="478" y="1068"/>
                    <a:pt x="462" y="1280"/>
                  </a:cubicBezTo>
                  <a:cubicBezTo>
                    <a:pt x="769" y="1279"/>
                    <a:pt x="1076" y="1278"/>
                    <a:pt x="1076" y="1278"/>
                  </a:cubicBezTo>
                  <a:cubicBezTo>
                    <a:pt x="1076" y="1278"/>
                    <a:pt x="1042" y="974"/>
                    <a:pt x="1066" y="904"/>
                  </a:cubicBezTo>
                  <a:cubicBezTo>
                    <a:pt x="1078" y="872"/>
                    <a:pt x="1191" y="874"/>
                    <a:pt x="1220" y="858"/>
                  </a:cubicBezTo>
                  <a:cubicBezTo>
                    <a:pt x="1225" y="814"/>
                    <a:pt x="1222" y="783"/>
                    <a:pt x="1226" y="766"/>
                  </a:cubicBezTo>
                  <a:cubicBezTo>
                    <a:pt x="1254" y="739"/>
                    <a:pt x="1340" y="675"/>
                    <a:pt x="1395" y="606"/>
                  </a:cubicBezTo>
                  <a:cubicBezTo>
                    <a:pt x="1451" y="533"/>
                    <a:pt x="1501" y="399"/>
                    <a:pt x="1554" y="354"/>
                  </a:cubicBezTo>
                  <a:cubicBezTo>
                    <a:pt x="1607" y="309"/>
                    <a:pt x="1689" y="341"/>
                    <a:pt x="1716" y="335"/>
                  </a:cubicBezTo>
                  <a:cubicBezTo>
                    <a:pt x="1743" y="329"/>
                    <a:pt x="1720" y="320"/>
                    <a:pt x="1714" y="316"/>
                  </a:cubicBezTo>
                  <a:cubicBezTo>
                    <a:pt x="1708" y="312"/>
                    <a:pt x="1648" y="292"/>
                    <a:pt x="1652" y="284"/>
                  </a:cubicBezTo>
                  <a:cubicBezTo>
                    <a:pt x="1656" y="276"/>
                    <a:pt x="1724" y="273"/>
                    <a:pt x="1738" y="267"/>
                  </a:cubicBezTo>
                  <a:cubicBezTo>
                    <a:pt x="1752" y="261"/>
                    <a:pt x="1751" y="252"/>
                    <a:pt x="1738" y="248"/>
                  </a:cubicBezTo>
                  <a:lnTo>
                    <a:pt x="1660" y="243"/>
                  </a:lnTo>
                  <a:cubicBezTo>
                    <a:pt x="1673" y="237"/>
                    <a:pt x="1730" y="214"/>
                    <a:pt x="1741" y="205"/>
                  </a:cubicBezTo>
                  <a:cubicBezTo>
                    <a:pt x="1752" y="196"/>
                    <a:pt x="1744" y="187"/>
                    <a:pt x="1728" y="188"/>
                  </a:cubicBezTo>
                  <a:lnTo>
                    <a:pt x="1643" y="211"/>
                  </a:lnTo>
                  <a:cubicBezTo>
                    <a:pt x="1651" y="205"/>
                    <a:pt x="1685" y="186"/>
                    <a:pt x="1692" y="176"/>
                  </a:cubicBezTo>
                  <a:cubicBezTo>
                    <a:pt x="1728" y="150"/>
                    <a:pt x="1703" y="151"/>
                    <a:pt x="1684" y="154"/>
                  </a:cubicBezTo>
                  <a:cubicBezTo>
                    <a:pt x="1665" y="157"/>
                    <a:pt x="1610" y="194"/>
                    <a:pt x="1578" y="192"/>
                  </a:cubicBezTo>
                  <a:cubicBezTo>
                    <a:pt x="1546" y="190"/>
                    <a:pt x="1560" y="151"/>
                    <a:pt x="1549" y="135"/>
                  </a:cubicBezTo>
                  <a:cubicBezTo>
                    <a:pt x="1538" y="119"/>
                    <a:pt x="1508" y="84"/>
                    <a:pt x="1512" y="110"/>
                  </a:cubicBezTo>
                  <a:cubicBezTo>
                    <a:pt x="1516" y="136"/>
                    <a:pt x="1518" y="140"/>
                    <a:pt x="1522" y="168"/>
                  </a:cubicBezTo>
                  <a:cubicBezTo>
                    <a:pt x="1526" y="196"/>
                    <a:pt x="1530" y="220"/>
                    <a:pt x="1498" y="273"/>
                  </a:cubicBezTo>
                  <a:cubicBezTo>
                    <a:pt x="1466" y="327"/>
                    <a:pt x="1379" y="440"/>
                    <a:pt x="1324" y="501"/>
                  </a:cubicBezTo>
                  <a:cubicBezTo>
                    <a:pt x="1269" y="562"/>
                    <a:pt x="1209" y="614"/>
                    <a:pt x="1170" y="638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316" name="Group 51"/>
          <p:cNvGrpSpPr>
            <a:grpSpLocks/>
          </p:cNvGrpSpPr>
          <p:nvPr/>
        </p:nvGrpSpPr>
        <p:grpSpPr bwMode="auto">
          <a:xfrm>
            <a:off x="3554413" y="4092575"/>
            <a:ext cx="2351087" cy="2141538"/>
            <a:chOff x="953" y="324"/>
            <a:chExt cx="3975" cy="3621"/>
          </a:xfrm>
        </p:grpSpPr>
        <p:sp>
          <p:nvSpPr>
            <p:cNvPr id="13336" name="Freeform 52"/>
            <p:cNvSpPr>
              <a:spLocks/>
            </p:cNvSpPr>
            <p:nvPr/>
          </p:nvSpPr>
          <p:spPr bwMode="auto">
            <a:xfrm>
              <a:off x="3914" y="330"/>
              <a:ext cx="977" cy="421"/>
            </a:xfrm>
            <a:custGeom>
              <a:avLst/>
              <a:gdLst>
                <a:gd name="T0" fmla="*/ 0 w 977"/>
                <a:gd name="T1" fmla="*/ 0 h 421"/>
                <a:gd name="T2" fmla="*/ 977 w 977"/>
                <a:gd name="T3" fmla="*/ 421 h 421"/>
                <a:gd name="T4" fmla="*/ 977 w 977"/>
                <a:gd name="T5" fmla="*/ 183 h 421"/>
                <a:gd name="T6" fmla="*/ 116 w 977"/>
                <a:gd name="T7" fmla="*/ 0 h 421"/>
                <a:gd name="T8" fmla="*/ 0 w 977"/>
                <a:gd name="T9" fmla="*/ 0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421">
                  <a:moveTo>
                    <a:pt x="0" y="0"/>
                  </a:moveTo>
                  <a:lnTo>
                    <a:pt x="977" y="421"/>
                  </a:lnTo>
                  <a:lnTo>
                    <a:pt x="977" y="183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53"/>
            <p:cNvSpPr>
              <a:spLocks/>
            </p:cNvSpPr>
            <p:nvPr/>
          </p:nvSpPr>
          <p:spPr bwMode="auto">
            <a:xfrm>
              <a:off x="3352" y="324"/>
              <a:ext cx="1539" cy="1557"/>
            </a:xfrm>
            <a:custGeom>
              <a:avLst/>
              <a:gdLst>
                <a:gd name="T0" fmla="*/ 0 w 1539"/>
                <a:gd name="T1" fmla="*/ 6 h 1557"/>
                <a:gd name="T2" fmla="*/ 1539 w 1539"/>
                <a:gd name="T3" fmla="*/ 1557 h 1557"/>
                <a:gd name="T4" fmla="*/ 1539 w 1539"/>
                <a:gd name="T5" fmla="*/ 1081 h 1557"/>
                <a:gd name="T6" fmla="*/ 92 w 1539"/>
                <a:gd name="T7" fmla="*/ 0 h 1557"/>
                <a:gd name="T8" fmla="*/ 0 w 1539"/>
                <a:gd name="T9" fmla="*/ 6 h 15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39" h="1557">
                  <a:moveTo>
                    <a:pt x="0" y="6"/>
                  </a:moveTo>
                  <a:lnTo>
                    <a:pt x="1539" y="1557"/>
                  </a:lnTo>
                  <a:lnTo>
                    <a:pt x="1539" y="1081"/>
                  </a:lnTo>
                  <a:lnTo>
                    <a:pt x="9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54"/>
            <p:cNvSpPr>
              <a:spLocks/>
            </p:cNvSpPr>
            <p:nvPr/>
          </p:nvSpPr>
          <p:spPr bwMode="auto">
            <a:xfrm>
              <a:off x="953" y="330"/>
              <a:ext cx="1011" cy="1873"/>
            </a:xfrm>
            <a:custGeom>
              <a:avLst/>
              <a:gdLst>
                <a:gd name="T0" fmla="*/ 1011 w 1011"/>
                <a:gd name="T1" fmla="*/ 0 h 1873"/>
                <a:gd name="T2" fmla="*/ 0 w 1011"/>
                <a:gd name="T3" fmla="*/ 1873 h 1873"/>
                <a:gd name="T4" fmla="*/ 0 w 1011"/>
                <a:gd name="T5" fmla="*/ 1300 h 1873"/>
                <a:gd name="T6" fmla="*/ 933 w 1011"/>
                <a:gd name="T7" fmla="*/ 0 h 1873"/>
                <a:gd name="T8" fmla="*/ 1011 w 1011"/>
                <a:gd name="T9" fmla="*/ 0 h 1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1" h="1873">
                  <a:moveTo>
                    <a:pt x="1011" y="0"/>
                  </a:moveTo>
                  <a:lnTo>
                    <a:pt x="0" y="1873"/>
                  </a:lnTo>
                  <a:lnTo>
                    <a:pt x="0" y="1300"/>
                  </a:lnTo>
                  <a:lnTo>
                    <a:pt x="933" y="0"/>
                  </a:lnTo>
                  <a:lnTo>
                    <a:pt x="1011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55"/>
            <p:cNvSpPr>
              <a:spLocks/>
            </p:cNvSpPr>
            <p:nvPr/>
          </p:nvSpPr>
          <p:spPr bwMode="auto">
            <a:xfrm>
              <a:off x="3090" y="328"/>
              <a:ext cx="1808" cy="2396"/>
            </a:xfrm>
            <a:custGeom>
              <a:avLst/>
              <a:gdLst>
                <a:gd name="T0" fmla="*/ 0 w 1808"/>
                <a:gd name="T1" fmla="*/ 0 h 2396"/>
                <a:gd name="T2" fmla="*/ 1808 w 1808"/>
                <a:gd name="T3" fmla="*/ 2396 h 2396"/>
                <a:gd name="T4" fmla="*/ 1806 w 1808"/>
                <a:gd name="T5" fmla="*/ 1812 h 2396"/>
                <a:gd name="T6" fmla="*/ 125 w 1808"/>
                <a:gd name="T7" fmla="*/ 0 h 2396"/>
                <a:gd name="T8" fmla="*/ 0 w 1808"/>
                <a:gd name="T9" fmla="*/ 0 h 2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8" h="2396">
                  <a:moveTo>
                    <a:pt x="0" y="0"/>
                  </a:moveTo>
                  <a:lnTo>
                    <a:pt x="1808" y="2396"/>
                  </a:lnTo>
                  <a:lnTo>
                    <a:pt x="1806" y="1812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56"/>
            <p:cNvSpPr>
              <a:spLocks/>
            </p:cNvSpPr>
            <p:nvPr/>
          </p:nvSpPr>
          <p:spPr bwMode="auto">
            <a:xfrm>
              <a:off x="959" y="328"/>
              <a:ext cx="1219" cy="2755"/>
            </a:xfrm>
            <a:custGeom>
              <a:avLst/>
              <a:gdLst>
                <a:gd name="T0" fmla="*/ 3323 w 391"/>
                <a:gd name="T1" fmla="*/ 0 h 884"/>
                <a:gd name="T2" fmla="*/ 0 w 391"/>
                <a:gd name="T3" fmla="*/ 7187 h 884"/>
                <a:gd name="T4" fmla="*/ 0 w 391"/>
                <a:gd name="T5" fmla="*/ 8586 h 884"/>
                <a:gd name="T6" fmla="*/ 1525 w 391"/>
                <a:gd name="T7" fmla="*/ 8586 h 884"/>
                <a:gd name="T8" fmla="*/ 3800 w 391"/>
                <a:gd name="T9" fmla="*/ 0 h 884"/>
                <a:gd name="T10" fmla="*/ 3323 w 391"/>
                <a:gd name="T11" fmla="*/ 0 h 8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" h="884">
                  <a:moveTo>
                    <a:pt x="342" y="0"/>
                  </a:moveTo>
                  <a:lnTo>
                    <a:pt x="0" y="740"/>
                  </a:lnTo>
                  <a:lnTo>
                    <a:pt x="0" y="884"/>
                  </a:lnTo>
                  <a:lnTo>
                    <a:pt x="157" y="884"/>
                  </a:lnTo>
                  <a:lnTo>
                    <a:pt x="391" y="0"/>
                  </a:lnTo>
                  <a:lnTo>
                    <a:pt x="342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1" name="Freeform 57"/>
            <p:cNvSpPr>
              <a:spLocks/>
            </p:cNvSpPr>
            <p:nvPr/>
          </p:nvSpPr>
          <p:spPr bwMode="auto">
            <a:xfrm>
              <a:off x="2181" y="325"/>
              <a:ext cx="567" cy="2752"/>
            </a:xfrm>
            <a:custGeom>
              <a:avLst/>
              <a:gdLst>
                <a:gd name="T0" fmla="*/ 243 w 182"/>
                <a:gd name="T1" fmla="*/ 0 h 883"/>
                <a:gd name="T2" fmla="*/ 0 w 182"/>
                <a:gd name="T3" fmla="*/ 8577 h 883"/>
                <a:gd name="T4" fmla="*/ 1766 w 182"/>
                <a:gd name="T5" fmla="*/ 8577 h 883"/>
                <a:gd name="T6" fmla="*/ 601 w 182"/>
                <a:gd name="T7" fmla="*/ 9 h 883"/>
                <a:gd name="T8" fmla="*/ 243 w 182"/>
                <a:gd name="T9" fmla="*/ 0 h 8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3">
                  <a:moveTo>
                    <a:pt x="25" y="0"/>
                  </a:moveTo>
                  <a:lnTo>
                    <a:pt x="0" y="883"/>
                  </a:lnTo>
                  <a:lnTo>
                    <a:pt x="182" y="883"/>
                  </a:lnTo>
                  <a:lnTo>
                    <a:pt x="62" y="1"/>
                  </a:lnTo>
                  <a:lnTo>
                    <a:pt x="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2" name="Freeform 58"/>
            <p:cNvSpPr>
              <a:spLocks/>
            </p:cNvSpPr>
            <p:nvPr/>
          </p:nvSpPr>
          <p:spPr bwMode="auto">
            <a:xfrm>
              <a:off x="2500" y="324"/>
              <a:ext cx="947" cy="2671"/>
            </a:xfrm>
            <a:custGeom>
              <a:avLst/>
              <a:gdLst>
                <a:gd name="T0" fmla="*/ 0 w 304"/>
                <a:gd name="T1" fmla="*/ 0 h 857"/>
                <a:gd name="T2" fmla="*/ 1445 w 304"/>
                <a:gd name="T3" fmla="*/ 8325 h 857"/>
                <a:gd name="T4" fmla="*/ 2950 w 304"/>
                <a:gd name="T5" fmla="*/ 8325 h 857"/>
                <a:gd name="T6" fmla="*/ 302 w 304"/>
                <a:gd name="T7" fmla="*/ 9 h 857"/>
                <a:gd name="T8" fmla="*/ 0 w 304"/>
                <a:gd name="T9" fmla="*/ 0 h 8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857">
                  <a:moveTo>
                    <a:pt x="0" y="0"/>
                  </a:moveTo>
                  <a:lnTo>
                    <a:pt x="149" y="857"/>
                  </a:lnTo>
                  <a:lnTo>
                    <a:pt x="304" y="857"/>
                  </a:lnTo>
                  <a:lnTo>
                    <a:pt x="31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3" name="Freeform 59"/>
            <p:cNvSpPr>
              <a:spLocks/>
            </p:cNvSpPr>
            <p:nvPr/>
          </p:nvSpPr>
          <p:spPr bwMode="auto">
            <a:xfrm>
              <a:off x="2668" y="331"/>
              <a:ext cx="1592" cy="2655"/>
            </a:xfrm>
            <a:custGeom>
              <a:avLst/>
              <a:gdLst>
                <a:gd name="T0" fmla="*/ 0 w 511"/>
                <a:gd name="T1" fmla="*/ 0 h 852"/>
                <a:gd name="T2" fmla="*/ 3019 w 511"/>
                <a:gd name="T3" fmla="*/ 8274 h 852"/>
                <a:gd name="T4" fmla="*/ 4960 w 511"/>
                <a:gd name="T5" fmla="*/ 8264 h 852"/>
                <a:gd name="T6" fmla="*/ 340 w 511"/>
                <a:gd name="T7" fmla="*/ 0 h 852"/>
                <a:gd name="T8" fmla="*/ 0 w 511"/>
                <a:gd name="T9" fmla="*/ 0 h 8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52">
                  <a:moveTo>
                    <a:pt x="0" y="0"/>
                  </a:moveTo>
                  <a:lnTo>
                    <a:pt x="311" y="852"/>
                  </a:lnTo>
                  <a:lnTo>
                    <a:pt x="511" y="851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4" name="Freeform 60"/>
            <p:cNvSpPr>
              <a:spLocks/>
            </p:cNvSpPr>
            <p:nvPr/>
          </p:nvSpPr>
          <p:spPr bwMode="auto">
            <a:xfrm>
              <a:off x="2857" y="325"/>
              <a:ext cx="2041" cy="2643"/>
            </a:xfrm>
            <a:custGeom>
              <a:avLst/>
              <a:gdLst>
                <a:gd name="T0" fmla="*/ 0 w 2041"/>
                <a:gd name="T1" fmla="*/ 0 h 2643"/>
                <a:gd name="T2" fmla="*/ 1549 w 2041"/>
                <a:gd name="T3" fmla="*/ 2643 h 2643"/>
                <a:gd name="T4" fmla="*/ 2041 w 2041"/>
                <a:gd name="T5" fmla="*/ 2643 h 2643"/>
                <a:gd name="T6" fmla="*/ 125 w 2041"/>
                <a:gd name="T7" fmla="*/ 3 h 2643"/>
                <a:gd name="T8" fmla="*/ 0 w 2041"/>
                <a:gd name="T9" fmla="*/ 0 h 26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2643">
                  <a:moveTo>
                    <a:pt x="0" y="0"/>
                  </a:moveTo>
                  <a:lnTo>
                    <a:pt x="1549" y="2643"/>
                  </a:lnTo>
                  <a:lnTo>
                    <a:pt x="2041" y="2643"/>
                  </a:lnTo>
                  <a:lnTo>
                    <a:pt x="125" y="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5" name="Freeform 61"/>
            <p:cNvSpPr>
              <a:spLocks/>
            </p:cNvSpPr>
            <p:nvPr/>
          </p:nvSpPr>
          <p:spPr bwMode="auto">
            <a:xfrm>
              <a:off x="953" y="330"/>
              <a:ext cx="824" cy="1062"/>
            </a:xfrm>
            <a:custGeom>
              <a:avLst/>
              <a:gdLst>
                <a:gd name="T0" fmla="*/ 824 w 824"/>
                <a:gd name="T1" fmla="*/ 0 h 1062"/>
                <a:gd name="T2" fmla="*/ 0 w 824"/>
                <a:gd name="T3" fmla="*/ 1062 h 1062"/>
                <a:gd name="T4" fmla="*/ 6 w 824"/>
                <a:gd name="T5" fmla="*/ 684 h 1062"/>
                <a:gd name="T6" fmla="*/ 763 w 824"/>
                <a:gd name="T7" fmla="*/ 0 h 1062"/>
                <a:gd name="T8" fmla="*/ 824 w 824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4" h="1062">
                  <a:moveTo>
                    <a:pt x="824" y="0"/>
                  </a:moveTo>
                  <a:lnTo>
                    <a:pt x="0" y="1062"/>
                  </a:lnTo>
                  <a:lnTo>
                    <a:pt x="6" y="684"/>
                  </a:lnTo>
                  <a:lnTo>
                    <a:pt x="763" y="0"/>
                  </a:lnTo>
                  <a:lnTo>
                    <a:pt x="824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6" name="Freeform 62"/>
            <p:cNvSpPr>
              <a:spLocks/>
            </p:cNvSpPr>
            <p:nvPr/>
          </p:nvSpPr>
          <p:spPr bwMode="auto">
            <a:xfrm>
              <a:off x="953" y="324"/>
              <a:ext cx="659" cy="531"/>
            </a:xfrm>
            <a:custGeom>
              <a:avLst/>
              <a:gdLst>
                <a:gd name="T0" fmla="*/ 659 w 659"/>
                <a:gd name="T1" fmla="*/ 0 h 531"/>
                <a:gd name="T2" fmla="*/ 0 w 659"/>
                <a:gd name="T3" fmla="*/ 531 h 531"/>
                <a:gd name="T4" fmla="*/ 0 w 659"/>
                <a:gd name="T5" fmla="*/ 256 h 531"/>
                <a:gd name="T6" fmla="*/ 598 w 659"/>
                <a:gd name="T7" fmla="*/ 0 h 531"/>
                <a:gd name="T8" fmla="*/ 659 w 659"/>
                <a:gd name="T9" fmla="*/ 0 h 5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9" h="531">
                  <a:moveTo>
                    <a:pt x="659" y="0"/>
                  </a:moveTo>
                  <a:lnTo>
                    <a:pt x="0" y="531"/>
                  </a:lnTo>
                  <a:lnTo>
                    <a:pt x="0" y="256"/>
                  </a:lnTo>
                  <a:lnTo>
                    <a:pt x="598" y="0"/>
                  </a:lnTo>
                  <a:lnTo>
                    <a:pt x="659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47" name="Freeform 63"/>
            <p:cNvSpPr>
              <a:spLocks/>
            </p:cNvSpPr>
            <p:nvPr/>
          </p:nvSpPr>
          <p:spPr bwMode="auto">
            <a:xfrm>
              <a:off x="3621" y="330"/>
              <a:ext cx="1270" cy="928"/>
            </a:xfrm>
            <a:custGeom>
              <a:avLst/>
              <a:gdLst>
                <a:gd name="T0" fmla="*/ 0 w 1270"/>
                <a:gd name="T1" fmla="*/ 0 h 928"/>
                <a:gd name="T2" fmla="*/ 1270 w 1270"/>
                <a:gd name="T3" fmla="*/ 928 h 928"/>
                <a:gd name="T4" fmla="*/ 1270 w 1270"/>
                <a:gd name="T5" fmla="*/ 568 h 928"/>
                <a:gd name="T6" fmla="*/ 116 w 1270"/>
                <a:gd name="T7" fmla="*/ 0 h 928"/>
                <a:gd name="T8" fmla="*/ 0 w 1270"/>
                <a:gd name="T9" fmla="*/ 0 h 9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" h="928">
                  <a:moveTo>
                    <a:pt x="0" y="0"/>
                  </a:moveTo>
                  <a:lnTo>
                    <a:pt x="1270" y="928"/>
                  </a:lnTo>
                  <a:lnTo>
                    <a:pt x="1270" y="568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8" name="Freeform 64"/>
            <p:cNvSpPr>
              <a:spLocks/>
            </p:cNvSpPr>
            <p:nvPr/>
          </p:nvSpPr>
          <p:spPr bwMode="auto">
            <a:xfrm>
              <a:off x="959" y="857"/>
              <a:ext cx="3969" cy="3088"/>
            </a:xfrm>
            <a:custGeom>
              <a:avLst/>
              <a:gdLst>
                <a:gd name="T0" fmla="*/ 2 w 3969"/>
                <a:gd name="T1" fmla="*/ 2092 h 3088"/>
                <a:gd name="T2" fmla="*/ 1749 w 3969"/>
                <a:gd name="T3" fmla="*/ 2092 h 3088"/>
                <a:gd name="T4" fmla="*/ 1849 w 3969"/>
                <a:gd name="T5" fmla="*/ 1716 h 3088"/>
                <a:gd name="T6" fmla="*/ 2713 w 3969"/>
                <a:gd name="T7" fmla="*/ 1528 h 3088"/>
                <a:gd name="T8" fmla="*/ 2901 w 3969"/>
                <a:gd name="T9" fmla="*/ 1896 h 3088"/>
                <a:gd name="T10" fmla="*/ 2901 w 3969"/>
                <a:gd name="T11" fmla="*/ 2088 h 3088"/>
                <a:gd name="T12" fmla="*/ 2918 w 3969"/>
                <a:gd name="T13" fmla="*/ 2088 h 3088"/>
                <a:gd name="T14" fmla="*/ 2928 w 3969"/>
                <a:gd name="T15" fmla="*/ 1592 h 3088"/>
                <a:gd name="T16" fmla="*/ 2922 w 3969"/>
                <a:gd name="T17" fmla="*/ 1366 h 3088"/>
                <a:gd name="T18" fmla="*/ 2817 w 3969"/>
                <a:gd name="T19" fmla="*/ 1212 h 3088"/>
                <a:gd name="T20" fmla="*/ 2595 w 3969"/>
                <a:gd name="T21" fmla="*/ 1144 h 3088"/>
                <a:gd name="T22" fmla="*/ 2747 w 3969"/>
                <a:gd name="T23" fmla="*/ 1014 h 3088"/>
                <a:gd name="T24" fmla="*/ 2465 w 3969"/>
                <a:gd name="T25" fmla="*/ 880 h 3088"/>
                <a:gd name="T26" fmla="*/ 2229 w 3969"/>
                <a:gd name="T27" fmla="*/ 776 h 3088"/>
                <a:gd name="T28" fmla="*/ 2159 w 3969"/>
                <a:gd name="T29" fmla="*/ 778 h 3088"/>
                <a:gd name="T30" fmla="*/ 2135 w 3969"/>
                <a:gd name="T31" fmla="*/ 792 h 3088"/>
                <a:gd name="T32" fmla="*/ 2137 w 3969"/>
                <a:gd name="T33" fmla="*/ 766 h 3088"/>
                <a:gd name="T34" fmla="*/ 2118 w 3969"/>
                <a:gd name="T35" fmla="*/ 751 h 3088"/>
                <a:gd name="T36" fmla="*/ 2093 w 3969"/>
                <a:gd name="T37" fmla="*/ 762 h 3088"/>
                <a:gd name="T38" fmla="*/ 2099 w 3969"/>
                <a:gd name="T39" fmla="*/ 734 h 3088"/>
                <a:gd name="T40" fmla="*/ 2081 w 3969"/>
                <a:gd name="T41" fmla="*/ 718 h 3088"/>
                <a:gd name="T42" fmla="*/ 2055 w 3969"/>
                <a:gd name="T43" fmla="*/ 722 h 3088"/>
                <a:gd name="T44" fmla="*/ 2063 w 3969"/>
                <a:gd name="T45" fmla="*/ 698 h 3088"/>
                <a:gd name="T46" fmla="*/ 2033 w 3969"/>
                <a:gd name="T47" fmla="*/ 644 h 3088"/>
                <a:gd name="T48" fmla="*/ 2053 w 3969"/>
                <a:gd name="T49" fmla="*/ 604 h 3088"/>
                <a:gd name="T50" fmla="*/ 2105 w 3969"/>
                <a:gd name="T51" fmla="*/ 590 h 3088"/>
                <a:gd name="T52" fmla="*/ 2131 w 3969"/>
                <a:gd name="T53" fmla="*/ 566 h 3088"/>
                <a:gd name="T54" fmla="*/ 2132 w 3969"/>
                <a:gd name="T55" fmla="*/ 599 h 3088"/>
                <a:gd name="T56" fmla="*/ 2153 w 3969"/>
                <a:gd name="T57" fmla="*/ 610 h 3088"/>
                <a:gd name="T58" fmla="*/ 2181 w 3969"/>
                <a:gd name="T59" fmla="*/ 586 h 3088"/>
                <a:gd name="T60" fmla="*/ 2180 w 3969"/>
                <a:gd name="T61" fmla="*/ 620 h 3088"/>
                <a:gd name="T62" fmla="*/ 2207 w 3969"/>
                <a:gd name="T63" fmla="*/ 628 h 3088"/>
                <a:gd name="T64" fmla="*/ 2231 w 3969"/>
                <a:gd name="T65" fmla="*/ 606 h 3088"/>
                <a:gd name="T66" fmla="*/ 2225 w 3969"/>
                <a:gd name="T67" fmla="*/ 638 h 3088"/>
                <a:gd name="T68" fmla="*/ 2259 w 3969"/>
                <a:gd name="T69" fmla="*/ 694 h 3088"/>
                <a:gd name="T70" fmla="*/ 2489 w 3969"/>
                <a:gd name="T71" fmla="*/ 802 h 3088"/>
                <a:gd name="T72" fmla="*/ 2787 w 3969"/>
                <a:gd name="T73" fmla="*/ 930 h 3088"/>
                <a:gd name="T74" fmla="*/ 2831 w 3969"/>
                <a:gd name="T75" fmla="*/ 773 h 3088"/>
                <a:gd name="T76" fmla="*/ 2813 w 3969"/>
                <a:gd name="T77" fmla="*/ 514 h 3088"/>
                <a:gd name="T78" fmla="*/ 2976 w 3969"/>
                <a:gd name="T79" fmla="*/ 459 h 3088"/>
                <a:gd name="T80" fmla="*/ 2976 w 3969"/>
                <a:gd name="T81" fmla="*/ 459 h 3088"/>
                <a:gd name="T82" fmla="*/ 2957 w 3969"/>
                <a:gd name="T83" fmla="*/ 410 h 3088"/>
                <a:gd name="T84" fmla="*/ 2847 w 3969"/>
                <a:gd name="T85" fmla="*/ 260 h 3088"/>
                <a:gd name="T86" fmla="*/ 2939 w 3969"/>
                <a:gd name="T87" fmla="*/ 50 h 3088"/>
                <a:gd name="T88" fmla="*/ 3179 w 3969"/>
                <a:gd name="T89" fmla="*/ 200 h 3088"/>
                <a:gd name="T90" fmla="*/ 3185 w 3969"/>
                <a:gd name="T91" fmla="*/ 394 h 3088"/>
                <a:gd name="T92" fmla="*/ 3415 w 3969"/>
                <a:gd name="T93" fmla="*/ 340 h 3088"/>
                <a:gd name="T94" fmla="*/ 3569 w 3969"/>
                <a:gd name="T95" fmla="*/ 554 h 3088"/>
                <a:gd name="T96" fmla="*/ 3643 w 3969"/>
                <a:gd name="T97" fmla="*/ 883 h 3088"/>
                <a:gd name="T98" fmla="*/ 3600 w 3969"/>
                <a:gd name="T99" fmla="*/ 1079 h 3088"/>
                <a:gd name="T100" fmla="*/ 3648 w 3969"/>
                <a:gd name="T101" fmla="*/ 1357 h 3088"/>
                <a:gd name="T102" fmla="*/ 3637 w 3969"/>
                <a:gd name="T103" fmla="*/ 1658 h 3088"/>
                <a:gd name="T104" fmla="*/ 3732 w 3969"/>
                <a:gd name="T105" fmla="*/ 2088 h 3088"/>
                <a:gd name="T106" fmla="*/ 3932 w 3969"/>
                <a:gd name="T107" fmla="*/ 2087 h 3088"/>
                <a:gd name="T108" fmla="*/ 3938 w 3969"/>
                <a:gd name="T109" fmla="*/ 3088 h 3088"/>
                <a:gd name="T110" fmla="*/ 0 w 3969"/>
                <a:gd name="T111" fmla="*/ 3088 h 3088"/>
                <a:gd name="T112" fmla="*/ 2 w 3969"/>
                <a:gd name="T113" fmla="*/ 2092 h 30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69" h="3088">
                  <a:moveTo>
                    <a:pt x="2" y="2092"/>
                  </a:moveTo>
                  <a:lnTo>
                    <a:pt x="1749" y="2092"/>
                  </a:lnTo>
                  <a:lnTo>
                    <a:pt x="1849" y="1716"/>
                  </a:lnTo>
                  <a:lnTo>
                    <a:pt x="2713" y="1528"/>
                  </a:lnTo>
                  <a:lnTo>
                    <a:pt x="2901" y="1896"/>
                  </a:lnTo>
                  <a:lnTo>
                    <a:pt x="2901" y="2088"/>
                  </a:lnTo>
                  <a:lnTo>
                    <a:pt x="2918" y="2088"/>
                  </a:lnTo>
                  <a:cubicBezTo>
                    <a:pt x="2923" y="2005"/>
                    <a:pt x="2927" y="1712"/>
                    <a:pt x="2928" y="1592"/>
                  </a:cubicBezTo>
                  <a:cubicBezTo>
                    <a:pt x="2914" y="1460"/>
                    <a:pt x="2948" y="1464"/>
                    <a:pt x="2922" y="1366"/>
                  </a:cubicBezTo>
                  <a:cubicBezTo>
                    <a:pt x="2910" y="1292"/>
                    <a:pt x="2871" y="1249"/>
                    <a:pt x="2817" y="1212"/>
                  </a:cubicBezTo>
                  <a:cubicBezTo>
                    <a:pt x="2763" y="1175"/>
                    <a:pt x="2607" y="1177"/>
                    <a:pt x="2595" y="1144"/>
                  </a:cubicBezTo>
                  <a:cubicBezTo>
                    <a:pt x="2589" y="1090"/>
                    <a:pt x="2817" y="1072"/>
                    <a:pt x="2747" y="1014"/>
                  </a:cubicBezTo>
                  <a:cubicBezTo>
                    <a:pt x="2709" y="990"/>
                    <a:pt x="2564" y="929"/>
                    <a:pt x="2465" y="880"/>
                  </a:cubicBezTo>
                  <a:cubicBezTo>
                    <a:pt x="2359" y="828"/>
                    <a:pt x="2280" y="793"/>
                    <a:pt x="2229" y="776"/>
                  </a:cubicBezTo>
                  <a:cubicBezTo>
                    <a:pt x="2178" y="759"/>
                    <a:pt x="2175" y="775"/>
                    <a:pt x="2159" y="778"/>
                  </a:cubicBezTo>
                  <a:cubicBezTo>
                    <a:pt x="2147" y="794"/>
                    <a:pt x="2143" y="797"/>
                    <a:pt x="2135" y="792"/>
                  </a:cubicBezTo>
                  <a:cubicBezTo>
                    <a:pt x="2123" y="782"/>
                    <a:pt x="2129" y="778"/>
                    <a:pt x="2137" y="766"/>
                  </a:cubicBezTo>
                  <a:cubicBezTo>
                    <a:pt x="2137" y="754"/>
                    <a:pt x="2131" y="754"/>
                    <a:pt x="2118" y="751"/>
                  </a:cubicBezTo>
                  <a:cubicBezTo>
                    <a:pt x="2112" y="749"/>
                    <a:pt x="2108" y="771"/>
                    <a:pt x="2093" y="762"/>
                  </a:cubicBezTo>
                  <a:cubicBezTo>
                    <a:pt x="2085" y="756"/>
                    <a:pt x="2089" y="754"/>
                    <a:pt x="2099" y="734"/>
                  </a:cubicBezTo>
                  <a:cubicBezTo>
                    <a:pt x="2098" y="726"/>
                    <a:pt x="2088" y="720"/>
                    <a:pt x="2081" y="718"/>
                  </a:cubicBezTo>
                  <a:cubicBezTo>
                    <a:pt x="2073" y="730"/>
                    <a:pt x="2063" y="734"/>
                    <a:pt x="2055" y="722"/>
                  </a:cubicBezTo>
                  <a:cubicBezTo>
                    <a:pt x="2051" y="714"/>
                    <a:pt x="2067" y="711"/>
                    <a:pt x="2063" y="698"/>
                  </a:cubicBezTo>
                  <a:cubicBezTo>
                    <a:pt x="2059" y="685"/>
                    <a:pt x="2035" y="660"/>
                    <a:pt x="2033" y="644"/>
                  </a:cubicBezTo>
                  <a:cubicBezTo>
                    <a:pt x="2039" y="632"/>
                    <a:pt x="2041" y="632"/>
                    <a:pt x="2053" y="604"/>
                  </a:cubicBezTo>
                  <a:cubicBezTo>
                    <a:pt x="2069" y="591"/>
                    <a:pt x="2092" y="596"/>
                    <a:pt x="2105" y="590"/>
                  </a:cubicBezTo>
                  <a:cubicBezTo>
                    <a:pt x="2118" y="584"/>
                    <a:pt x="2113" y="558"/>
                    <a:pt x="2131" y="566"/>
                  </a:cubicBezTo>
                  <a:cubicBezTo>
                    <a:pt x="2151" y="574"/>
                    <a:pt x="2128" y="592"/>
                    <a:pt x="2132" y="599"/>
                  </a:cubicBezTo>
                  <a:cubicBezTo>
                    <a:pt x="2136" y="606"/>
                    <a:pt x="2145" y="604"/>
                    <a:pt x="2153" y="610"/>
                  </a:cubicBezTo>
                  <a:cubicBezTo>
                    <a:pt x="2175" y="615"/>
                    <a:pt x="2157" y="580"/>
                    <a:pt x="2181" y="586"/>
                  </a:cubicBezTo>
                  <a:cubicBezTo>
                    <a:pt x="2206" y="594"/>
                    <a:pt x="2176" y="613"/>
                    <a:pt x="2180" y="620"/>
                  </a:cubicBezTo>
                  <a:cubicBezTo>
                    <a:pt x="2195" y="624"/>
                    <a:pt x="2199" y="630"/>
                    <a:pt x="2207" y="628"/>
                  </a:cubicBezTo>
                  <a:cubicBezTo>
                    <a:pt x="2215" y="612"/>
                    <a:pt x="2219" y="599"/>
                    <a:pt x="2231" y="606"/>
                  </a:cubicBezTo>
                  <a:cubicBezTo>
                    <a:pt x="2253" y="618"/>
                    <a:pt x="2247" y="620"/>
                    <a:pt x="2225" y="638"/>
                  </a:cubicBezTo>
                  <a:cubicBezTo>
                    <a:pt x="2229" y="649"/>
                    <a:pt x="2237" y="675"/>
                    <a:pt x="2259" y="694"/>
                  </a:cubicBezTo>
                  <a:cubicBezTo>
                    <a:pt x="2303" y="721"/>
                    <a:pt x="2397" y="760"/>
                    <a:pt x="2489" y="802"/>
                  </a:cubicBezTo>
                  <a:cubicBezTo>
                    <a:pt x="2577" y="840"/>
                    <a:pt x="2731" y="912"/>
                    <a:pt x="2787" y="930"/>
                  </a:cubicBezTo>
                  <a:cubicBezTo>
                    <a:pt x="2840" y="931"/>
                    <a:pt x="2745" y="712"/>
                    <a:pt x="2831" y="773"/>
                  </a:cubicBezTo>
                  <a:cubicBezTo>
                    <a:pt x="2818" y="622"/>
                    <a:pt x="2813" y="514"/>
                    <a:pt x="2813" y="514"/>
                  </a:cubicBezTo>
                  <a:cubicBezTo>
                    <a:pt x="2828" y="410"/>
                    <a:pt x="2958" y="464"/>
                    <a:pt x="2976" y="459"/>
                  </a:cubicBezTo>
                  <a:cubicBezTo>
                    <a:pt x="2973" y="451"/>
                    <a:pt x="2978" y="443"/>
                    <a:pt x="2957" y="410"/>
                  </a:cubicBezTo>
                  <a:cubicBezTo>
                    <a:pt x="2911" y="368"/>
                    <a:pt x="2853" y="304"/>
                    <a:pt x="2847" y="260"/>
                  </a:cubicBezTo>
                  <a:cubicBezTo>
                    <a:pt x="2841" y="216"/>
                    <a:pt x="2845" y="100"/>
                    <a:pt x="2939" y="50"/>
                  </a:cubicBezTo>
                  <a:cubicBezTo>
                    <a:pt x="3033" y="0"/>
                    <a:pt x="3157" y="72"/>
                    <a:pt x="3179" y="200"/>
                  </a:cubicBezTo>
                  <a:cubicBezTo>
                    <a:pt x="3201" y="328"/>
                    <a:pt x="3146" y="371"/>
                    <a:pt x="3185" y="394"/>
                  </a:cubicBezTo>
                  <a:cubicBezTo>
                    <a:pt x="3224" y="417"/>
                    <a:pt x="3351" y="313"/>
                    <a:pt x="3415" y="340"/>
                  </a:cubicBezTo>
                  <a:cubicBezTo>
                    <a:pt x="3470" y="370"/>
                    <a:pt x="3521" y="466"/>
                    <a:pt x="3569" y="554"/>
                  </a:cubicBezTo>
                  <a:cubicBezTo>
                    <a:pt x="3617" y="642"/>
                    <a:pt x="3644" y="802"/>
                    <a:pt x="3643" y="883"/>
                  </a:cubicBezTo>
                  <a:cubicBezTo>
                    <a:pt x="3642" y="964"/>
                    <a:pt x="3599" y="1000"/>
                    <a:pt x="3600" y="1079"/>
                  </a:cubicBezTo>
                  <a:cubicBezTo>
                    <a:pt x="3601" y="1158"/>
                    <a:pt x="3642" y="1261"/>
                    <a:pt x="3648" y="1357"/>
                  </a:cubicBezTo>
                  <a:cubicBezTo>
                    <a:pt x="3661" y="1512"/>
                    <a:pt x="3623" y="1536"/>
                    <a:pt x="3637" y="1658"/>
                  </a:cubicBezTo>
                  <a:cubicBezTo>
                    <a:pt x="3651" y="1780"/>
                    <a:pt x="3697" y="1870"/>
                    <a:pt x="3732" y="2088"/>
                  </a:cubicBezTo>
                  <a:cubicBezTo>
                    <a:pt x="3969" y="2090"/>
                    <a:pt x="3798" y="2087"/>
                    <a:pt x="3932" y="2087"/>
                  </a:cubicBezTo>
                  <a:cubicBezTo>
                    <a:pt x="3932" y="2578"/>
                    <a:pt x="3944" y="2691"/>
                    <a:pt x="3938" y="3088"/>
                  </a:cubicBezTo>
                  <a:cubicBezTo>
                    <a:pt x="1978" y="3088"/>
                    <a:pt x="0" y="3088"/>
                    <a:pt x="0" y="3088"/>
                  </a:cubicBezTo>
                  <a:lnTo>
                    <a:pt x="2" y="209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9" name="Rectangle 65"/>
            <p:cNvSpPr>
              <a:spLocks noChangeArrowheads="1"/>
            </p:cNvSpPr>
            <p:nvPr/>
          </p:nvSpPr>
          <p:spPr bwMode="auto">
            <a:xfrm>
              <a:off x="956" y="330"/>
              <a:ext cx="3940" cy="3615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3317" name="Group 66"/>
          <p:cNvGrpSpPr>
            <a:grpSpLocks/>
          </p:cNvGrpSpPr>
          <p:nvPr/>
        </p:nvGrpSpPr>
        <p:grpSpPr bwMode="auto">
          <a:xfrm>
            <a:off x="6434138" y="4089400"/>
            <a:ext cx="2143125" cy="2159000"/>
            <a:chOff x="1122" y="328"/>
            <a:chExt cx="3580" cy="3608"/>
          </a:xfrm>
        </p:grpSpPr>
        <p:sp>
          <p:nvSpPr>
            <p:cNvPr id="13318" name="Freeform 67"/>
            <p:cNvSpPr>
              <a:spLocks/>
            </p:cNvSpPr>
            <p:nvPr/>
          </p:nvSpPr>
          <p:spPr bwMode="auto">
            <a:xfrm flipH="1">
              <a:off x="1258" y="332"/>
              <a:ext cx="1797" cy="2295"/>
            </a:xfrm>
            <a:custGeom>
              <a:avLst/>
              <a:gdLst>
                <a:gd name="T0" fmla="*/ 0 w 654"/>
                <a:gd name="T1" fmla="*/ 0 h 835"/>
                <a:gd name="T2" fmla="*/ 3723 w 654"/>
                <a:gd name="T3" fmla="*/ 6308 h 835"/>
                <a:gd name="T4" fmla="*/ 4938 w 654"/>
                <a:gd name="T5" fmla="*/ 6308 h 835"/>
                <a:gd name="T6" fmla="*/ 302 w 654"/>
                <a:gd name="T7" fmla="*/ 0 h 835"/>
                <a:gd name="T8" fmla="*/ 0 w 654"/>
                <a:gd name="T9" fmla="*/ 0 h 8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4" h="835">
                  <a:moveTo>
                    <a:pt x="0" y="0"/>
                  </a:moveTo>
                  <a:lnTo>
                    <a:pt x="493" y="835"/>
                  </a:lnTo>
                  <a:lnTo>
                    <a:pt x="654" y="835"/>
                  </a:lnTo>
                  <a:lnTo>
                    <a:pt x="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9" name="Freeform 68"/>
            <p:cNvSpPr>
              <a:spLocks/>
            </p:cNvSpPr>
            <p:nvPr/>
          </p:nvSpPr>
          <p:spPr bwMode="auto">
            <a:xfrm>
              <a:off x="1122" y="2191"/>
              <a:ext cx="635" cy="1140"/>
            </a:xfrm>
            <a:custGeom>
              <a:avLst/>
              <a:gdLst>
                <a:gd name="T0" fmla="*/ 742 w 458"/>
                <a:gd name="T1" fmla="*/ 1580 h 822"/>
                <a:gd name="T2" fmla="*/ 742 w 458"/>
                <a:gd name="T3" fmla="*/ 1177 h 822"/>
                <a:gd name="T4" fmla="*/ 742 w 458"/>
                <a:gd name="T5" fmla="*/ 1177 h 822"/>
                <a:gd name="T6" fmla="*/ 864 w 458"/>
                <a:gd name="T7" fmla="*/ 1150 h 822"/>
                <a:gd name="T8" fmla="*/ 864 w 458"/>
                <a:gd name="T9" fmla="*/ 881 h 822"/>
                <a:gd name="T10" fmla="*/ 794 w 458"/>
                <a:gd name="T11" fmla="*/ 535 h 822"/>
                <a:gd name="T12" fmla="*/ 525 w 458"/>
                <a:gd name="T13" fmla="*/ 442 h 822"/>
                <a:gd name="T14" fmla="*/ 498 w 458"/>
                <a:gd name="T15" fmla="*/ 384 h 822"/>
                <a:gd name="T16" fmla="*/ 578 w 458"/>
                <a:gd name="T17" fmla="*/ 234 h 822"/>
                <a:gd name="T18" fmla="*/ 419 w 458"/>
                <a:gd name="T19" fmla="*/ 4 h 822"/>
                <a:gd name="T20" fmla="*/ 255 w 458"/>
                <a:gd name="T21" fmla="*/ 223 h 822"/>
                <a:gd name="T22" fmla="*/ 298 w 458"/>
                <a:gd name="T23" fmla="*/ 369 h 822"/>
                <a:gd name="T24" fmla="*/ 340 w 458"/>
                <a:gd name="T25" fmla="*/ 422 h 822"/>
                <a:gd name="T26" fmla="*/ 340 w 458"/>
                <a:gd name="T27" fmla="*/ 469 h 822"/>
                <a:gd name="T28" fmla="*/ 340 w 458"/>
                <a:gd name="T29" fmla="*/ 469 h 822"/>
                <a:gd name="T30" fmla="*/ 177 w 458"/>
                <a:gd name="T31" fmla="*/ 581 h 822"/>
                <a:gd name="T32" fmla="*/ 25 w 458"/>
                <a:gd name="T33" fmla="*/ 965 h 822"/>
                <a:gd name="T34" fmla="*/ 29 w 458"/>
                <a:gd name="T35" fmla="*/ 1147 h 822"/>
                <a:gd name="T36" fmla="*/ 123 w 458"/>
                <a:gd name="T37" fmla="*/ 1232 h 822"/>
                <a:gd name="T38" fmla="*/ 153 w 458"/>
                <a:gd name="T39" fmla="*/ 1581 h 822"/>
                <a:gd name="T40" fmla="*/ 742 w 458"/>
                <a:gd name="T41" fmla="*/ 1580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0" name="Freeform 69"/>
            <p:cNvSpPr>
              <a:spLocks/>
            </p:cNvSpPr>
            <p:nvPr/>
          </p:nvSpPr>
          <p:spPr bwMode="auto">
            <a:xfrm flipH="1">
              <a:off x="2519" y="332"/>
              <a:ext cx="841" cy="2353"/>
            </a:xfrm>
            <a:custGeom>
              <a:avLst/>
              <a:gdLst>
                <a:gd name="T0" fmla="*/ 0 w 306"/>
                <a:gd name="T1" fmla="*/ 0 h 856"/>
                <a:gd name="T2" fmla="*/ 1141 w 306"/>
                <a:gd name="T3" fmla="*/ 6468 h 856"/>
                <a:gd name="T4" fmla="*/ 2311 w 306"/>
                <a:gd name="T5" fmla="*/ 6468 h 856"/>
                <a:gd name="T6" fmla="*/ 250 w 306"/>
                <a:gd name="T7" fmla="*/ 0 h 856"/>
                <a:gd name="T8" fmla="*/ 0 w 306"/>
                <a:gd name="T9" fmla="*/ 0 h 8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856">
                  <a:moveTo>
                    <a:pt x="0" y="0"/>
                  </a:moveTo>
                  <a:lnTo>
                    <a:pt x="151" y="856"/>
                  </a:lnTo>
                  <a:lnTo>
                    <a:pt x="306" y="856"/>
                  </a:lnTo>
                  <a:lnTo>
                    <a:pt x="33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1" name="Freeform 70"/>
            <p:cNvSpPr>
              <a:spLocks/>
            </p:cNvSpPr>
            <p:nvPr/>
          </p:nvSpPr>
          <p:spPr bwMode="auto">
            <a:xfrm>
              <a:off x="2612" y="2240"/>
              <a:ext cx="458" cy="822"/>
            </a:xfrm>
            <a:custGeom>
              <a:avLst/>
              <a:gdLst>
                <a:gd name="T0" fmla="*/ 386 w 458"/>
                <a:gd name="T1" fmla="*/ 821 h 822"/>
                <a:gd name="T2" fmla="*/ 386 w 458"/>
                <a:gd name="T3" fmla="*/ 612 h 822"/>
                <a:gd name="T4" fmla="*/ 386 w 458"/>
                <a:gd name="T5" fmla="*/ 612 h 822"/>
                <a:gd name="T6" fmla="*/ 449 w 458"/>
                <a:gd name="T7" fmla="*/ 598 h 822"/>
                <a:gd name="T8" fmla="*/ 449 w 458"/>
                <a:gd name="T9" fmla="*/ 458 h 822"/>
                <a:gd name="T10" fmla="*/ 413 w 458"/>
                <a:gd name="T11" fmla="*/ 278 h 822"/>
                <a:gd name="T12" fmla="*/ 273 w 458"/>
                <a:gd name="T13" fmla="*/ 230 h 822"/>
                <a:gd name="T14" fmla="*/ 259 w 458"/>
                <a:gd name="T15" fmla="*/ 200 h 822"/>
                <a:gd name="T16" fmla="*/ 301 w 458"/>
                <a:gd name="T17" fmla="*/ 122 h 822"/>
                <a:gd name="T18" fmla="*/ 218 w 458"/>
                <a:gd name="T19" fmla="*/ 2 h 822"/>
                <a:gd name="T20" fmla="*/ 133 w 458"/>
                <a:gd name="T21" fmla="*/ 116 h 822"/>
                <a:gd name="T22" fmla="*/ 155 w 458"/>
                <a:gd name="T23" fmla="*/ 192 h 822"/>
                <a:gd name="T24" fmla="*/ 177 w 458"/>
                <a:gd name="T25" fmla="*/ 219 h 822"/>
                <a:gd name="T26" fmla="*/ 177 w 458"/>
                <a:gd name="T27" fmla="*/ 244 h 822"/>
                <a:gd name="T28" fmla="*/ 177 w 458"/>
                <a:gd name="T29" fmla="*/ 244 h 822"/>
                <a:gd name="T30" fmla="*/ 92 w 458"/>
                <a:gd name="T31" fmla="*/ 302 h 822"/>
                <a:gd name="T32" fmla="*/ 13 w 458"/>
                <a:gd name="T33" fmla="*/ 502 h 822"/>
                <a:gd name="T34" fmla="*/ 15 w 458"/>
                <a:gd name="T35" fmla="*/ 596 h 822"/>
                <a:gd name="T36" fmla="*/ 64 w 458"/>
                <a:gd name="T37" fmla="*/ 640 h 822"/>
                <a:gd name="T38" fmla="*/ 79 w 458"/>
                <a:gd name="T39" fmla="*/ 822 h 822"/>
                <a:gd name="T40" fmla="*/ 386 w 458"/>
                <a:gd name="T41" fmla="*/ 821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Freeform 71"/>
            <p:cNvSpPr>
              <a:spLocks/>
            </p:cNvSpPr>
            <p:nvPr/>
          </p:nvSpPr>
          <p:spPr bwMode="auto">
            <a:xfrm flipH="1">
              <a:off x="3808" y="332"/>
              <a:ext cx="893" cy="1655"/>
            </a:xfrm>
            <a:custGeom>
              <a:avLst/>
              <a:gdLst>
                <a:gd name="T0" fmla="*/ 2454 w 325"/>
                <a:gd name="T1" fmla="*/ 0 h 602"/>
                <a:gd name="T2" fmla="*/ 0 w 325"/>
                <a:gd name="T3" fmla="*/ 4550 h 602"/>
                <a:gd name="T4" fmla="*/ 0 w 325"/>
                <a:gd name="T5" fmla="*/ 3167 h 602"/>
                <a:gd name="T6" fmla="*/ 2264 w 325"/>
                <a:gd name="T7" fmla="*/ 0 h 602"/>
                <a:gd name="T8" fmla="*/ 2454 w 325"/>
                <a:gd name="T9" fmla="*/ 0 h 6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5" h="602">
                  <a:moveTo>
                    <a:pt x="325" y="0"/>
                  </a:moveTo>
                  <a:lnTo>
                    <a:pt x="0" y="602"/>
                  </a:lnTo>
                  <a:lnTo>
                    <a:pt x="0" y="419"/>
                  </a:lnTo>
                  <a:lnTo>
                    <a:pt x="300" y="0"/>
                  </a:lnTo>
                  <a:lnTo>
                    <a:pt x="3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Freeform 72"/>
            <p:cNvSpPr>
              <a:spLocks/>
            </p:cNvSpPr>
            <p:nvPr/>
          </p:nvSpPr>
          <p:spPr bwMode="auto">
            <a:xfrm>
              <a:off x="3612" y="328"/>
              <a:ext cx="1088" cy="2609"/>
            </a:xfrm>
            <a:custGeom>
              <a:avLst/>
              <a:gdLst>
                <a:gd name="T0" fmla="*/ 105 w 1088"/>
                <a:gd name="T1" fmla="*/ 0 h 2609"/>
                <a:gd name="T2" fmla="*/ 1088 w 1088"/>
                <a:gd name="T3" fmla="*/ 2182 h 2609"/>
                <a:gd name="T4" fmla="*/ 1088 w 1088"/>
                <a:gd name="T5" fmla="*/ 2609 h 2609"/>
                <a:gd name="T6" fmla="*/ 654 w 1088"/>
                <a:gd name="T7" fmla="*/ 2609 h 2609"/>
                <a:gd name="T8" fmla="*/ 0 w 1088"/>
                <a:gd name="T9" fmla="*/ 0 h 2609"/>
                <a:gd name="T10" fmla="*/ 105 w 1088"/>
                <a:gd name="T11" fmla="*/ 0 h 260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8" h="2609">
                  <a:moveTo>
                    <a:pt x="105" y="0"/>
                  </a:moveTo>
                  <a:lnTo>
                    <a:pt x="1088" y="2182"/>
                  </a:lnTo>
                  <a:lnTo>
                    <a:pt x="1088" y="2609"/>
                  </a:lnTo>
                  <a:lnTo>
                    <a:pt x="654" y="2609"/>
                  </a:lnTo>
                  <a:lnTo>
                    <a:pt x="0" y="0"/>
                  </a:lnTo>
                  <a:lnTo>
                    <a:pt x="10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Freeform 73"/>
            <p:cNvSpPr>
              <a:spLocks/>
            </p:cNvSpPr>
            <p:nvPr/>
          </p:nvSpPr>
          <p:spPr bwMode="auto">
            <a:xfrm flipH="1">
              <a:off x="3126" y="332"/>
              <a:ext cx="500" cy="2424"/>
            </a:xfrm>
            <a:custGeom>
              <a:avLst/>
              <a:gdLst>
                <a:gd name="T0" fmla="*/ 190 w 182"/>
                <a:gd name="T1" fmla="*/ 0 h 882"/>
                <a:gd name="T2" fmla="*/ 0 w 182"/>
                <a:gd name="T3" fmla="*/ 6662 h 882"/>
                <a:gd name="T4" fmla="*/ 1374 w 182"/>
                <a:gd name="T5" fmla="*/ 6662 h 882"/>
                <a:gd name="T6" fmla="*/ 467 w 182"/>
                <a:gd name="T7" fmla="*/ 0 h 882"/>
                <a:gd name="T8" fmla="*/ 190 w 182"/>
                <a:gd name="T9" fmla="*/ 0 h 8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2">
                  <a:moveTo>
                    <a:pt x="25" y="0"/>
                  </a:moveTo>
                  <a:lnTo>
                    <a:pt x="0" y="882"/>
                  </a:lnTo>
                  <a:lnTo>
                    <a:pt x="182" y="882"/>
                  </a:lnTo>
                  <a:lnTo>
                    <a:pt x="62" y="0"/>
                  </a:lnTo>
                  <a:lnTo>
                    <a:pt x="25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5" name="Freeform 74"/>
            <p:cNvSpPr>
              <a:spLocks/>
            </p:cNvSpPr>
            <p:nvPr/>
          </p:nvSpPr>
          <p:spPr bwMode="auto">
            <a:xfrm>
              <a:off x="1735" y="332"/>
              <a:ext cx="1480" cy="2556"/>
            </a:xfrm>
            <a:custGeom>
              <a:avLst/>
              <a:gdLst>
                <a:gd name="T0" fmla="*/ 1480 w 1480"/>
                <a:gd name="T1" fmla="*/ 0 h 2556"/>
                <a:gd name="T2" fmla="*/ 537 w 1480"/>
                <a:gd name="T3" fmla="*/ 2556 h 2556"/>
                <a:gd name="T4" fmla="*/ 0 w 1480"/>
                <a:gd name="T5" fmla="*/ 2471 h 2556"/>
                <a:gd name="T6" fmla="*/ 1384 w 1480"/>
                <a:gd name="T7" fmla="*/ 0 h 2556"/>
                <a:gd name="T8" fmla="*/ 1480 w 1480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80" h="2556">
                  <a:moveTo>
                    <a:pt x="1480" y="0"/>
                  </a:moveTo>
                  <a:lnTo>
                    <a:pt x="537" y="2556"/>
                  </a:lnTo>
                  <a:lnTo>
                    <a:pt x="0" y="2471"/>
                  </a:lnTo>
                  <a:lnTo>
                    <a:pt x="1384" y="0"/>
                  </a:lnTo>
                  <a:lnTo>
                    <a:pt x="1480" y="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Freeform 75"/>
            <p:cNvSpPr>
              <a:spLocks/>
            </p:cNvSpPr>
            <p:nvPr/>
          </p:nvSpPr>
          <p:spPr bwMode="auto">
            <a:xfrm>
              <a:off x="2902" y="2278"/>
              <a:ext cx="500" cy="1009"/>
            </a:xfrm>
            <a:custGeom>
              <a:avLst/>
              <a:gdLst>
                <a:gd name="T0" fmla="*/ 165 w 182"/>
                <a:gd name="T1" fmla="*/ 1067 h 367"/>
                <a:gd name="T2" fmla="*/ 69 w 182"/>
                <a:gd name="T3" fmla="*/ 990 h 367"/>
                <a:gd name="T4" fmla="*/ 14 w 182"/>
                <a:gd name="T5" fmla="*/ 921 h 367"/>
                <a:gd name="T6" fmla="*/ 0 w 182"/>
                <a:gd name="T7" fmla="*/ 839 h 367"/>
                <a:gd name="T8" fmla="*/ 8 w 182"/>
                <a:gd name="T9" fmla="*/ 808 h 367"/>
                <a:gd name="T10" fmla="*/ 60 w 182"/>
                <a:gd name="T11" fmla="*/ 734 h 367"/>
                <a:gd name="T12" fmla="*/ 129 w 182"/>
                <a:gd name="T13" fmla="*/ 679 h 367"/>
                <a:gd name="T14" fmla="*/ 225 w 182"/>
                <a:gd name="T15" fmla="*/ 627 h 367"/>
                <a:gd name="T16" fmla="*/ 310 w 182"/>
                <a:gd name="T17" fmla="*/ 605 h 367"/>
                <a:gd name="T18" fmla="*/ 363 w 182"/>
                <a:gd name="T19" fmla="*/ 558 h 367"/>
                <a:gd name="T20" fmla="*/ 407 w 182"/>
                <a:gd name="T21" fmla="*/ 506 h 367"/>
                <a:gd name="T22" fmla="*/ 415 w 182"/>
                <a:gd name="T23" fmla="*/ 476 h 367"/>
                <a:gd name="T24" fmla="*/ 354 w 182"/>
                <a:gd name="T25" fmla="*/ 462 h 367"/>
                <a:gd name="T26" fmla="*/ 324 w 182"/>
                <a:gd name="T27" fmla="*/ 445 h 367"/>
                <a:gd name="T28" fmla="*/ 302 w 182"/>
                <a:gd name="T29" fmla="*/ 363 h 367"/>
                <a:gd name="T30" fmla="*/ 316 w 182"/>
                <a:gd name="T31" fmla="*/ 280 h 367"/>
                <a:gd name="T32" fmla="*/ 324 w 182"/>
                <a:gd name="T33" fmla="*/ 234 h 367"/>
                <a:gd name="T34" fmla="*/ 376 w 182"/>
                <a:gd name="T35" fmla="*/ 135 h 367"/>
                <a:gd name="T36" fmla="*/ 423 w 182"/>
                <a:gd name="T37" fmla="*/ 91 h 367"/>
                <a:gd name="T38" fmla="*/ 514 w 182"/>
                <a:gd name="T39" fmla="*/ 30 h 367"/>
                <a:gd name="T40" fmla="*/ 544 w 182"/>
                <a:gd name="T41" fmla="*/ 22 h 367"/>
                <a:gd name="T42" fmla="*/ 618 w 182"/>
                <a:gd name="T43" fmla="*/ 30 h 367"/>
                <a:gd name="T44" fmla="*/ 673 w 182"/>
                <a:gd name="T45" fmla="*/ 0 h 367"/>
                <a:gd name="T46" fmla="*/ 695 w 182"/>
                <a:gd name="T47" fmla="*/ 0 h 367"/>
                <a:gd name="T48" fmla="*/ 769 w 182"/>
                <a:gd name="T49" fmla="*/ 44 h 367"/>
                <a:gd name="T50" fmla="*/ 830 w 182"/>
                <a:gd name="T51" fmla="*/ 135 h 367"/>
                <a:gd name="T52" fmla="*/ 882 w 182"/>
                <a:gd name="T53" fmla="*/ 234 h 367"/>
                <a:gd name="T54" fmla="*/ 907 w 182"/>
                <a:gd name="T55" fmla="*/ 311 h 367"/>
                <a:gd name="T56" fmla="*/ 907 w 182"/>
                <a:gd name="T57" fmla="*/ 346 h 367"/>
                <a:gd name="T58" fmla="*/ 882 w 182"/>
                <a:gd name="T59" fmla="*/ 423 h 367"/>
                <a:gd name="T60" fmla="*/ 868 w 182"/>
                <a:gd name="T61" fmla="*/ 454 h 367"/>
                <a:gd name="T62" fmla="*/ 838 w 182"/>
                <a:gd name="T63" fmla="*/ 467 h 367"/>
                <a:gd name="T64" fmla="*/ 882 w 182"/>
                <a:gd name="T65" fmla="*/ 514 h 367"/>
                <a:gd name="T66" fmla="*/ 907 w 182"/>
                <a:gd name="T67" fmla="*/ 544 h 367"/>
                <a:gd name="T68" fmla="*/ 959 w 182"/>
                <a:gd name="T69" fmla="*/ 597 h 367"/>
                <a:gd name="T70" fmla="*/ 959 w 182"/>
                <a:gd name="T71" fmla="*/ 613 h 367"/>
                <a:gd name="T72" fmla="*/ 1124 w 182"/>
                <a:gd name="T73" fmla="*/ 657 h 367"/>
                <a:gd name="T74" fmla="*/ 1184 w 182"/>
                <a:gd name="T75" fmla="*/ 696 h 367"/>
                <a:gd name="T76" fmla="*/ 1313 w 182"/>
                <a:gd name="T77" fmla="*/ 778 h 367"/>
                <a:gd name="T78" fmla="*/ 1365 w 182"/>
                <a:gd name="T79" fmla="*/ 830 h 367"/>
                <a:gd name="T80" fmla="*/ 1374 w 182"/>
                <a:gd name="T81" fmla="*/ 885 h 367"/>
                <a:gd name="T82" fmla="*/ 1360 w 182"/>
                <a:gd name="T83" fmla="*/ 916 h 367"/>
                <a:gd name="T84" fmla="*/ 1269 w 182"/>
                <a:gd name="T85" fmla="*/ 1020 h 367"/>
                <a:gd name="T86" fmla="*/ 1162 w 182"/>
                <a:gd name="T87" fmla="*/ 1111 h 367"/>
                <a:gd name="T88" fmla="*/ 1162 w 182"/>
                <a:gd name="T89" fmla="*/ 1127 h 367"/>
                <a:gd name="T90" fmla="*/ 1184 w 182"/>
                <a:gd name="T91" fmla="*/ 2155 h 367"/>
                <a:gd name="T92" fmla="*/ 1132 w 182"/>
                <a:gd name="T93" fmla="*/ 2186 h 367"/>
                <a:gd name="T94" fmla="*/ 1110 w 182"/>
                <a:gd name="T95" fmla="*/ 2199 h 367"/>
                <a:gd name="T96" fmla="*/ 1027 w 182"/>
                <a:gd name="T97" fmla="*/ 2730 h 367"/>
                <a:gd name="T98" fmla="*/ 725 w 182"/>
                <a:gd name="T99" fmla="*/ 2752 h 367"/>
                <a:gd name="T100" fmla="*/ 725 w 182"/>
                <a:gd name="T101" fmla="*/ 2593 h 367"/>
                <a:gd name="T102" fmla="*/ 701 w 182"/>
                <a:gd name="T103" fmla="*/ 2518 h 367"/>
                <a:gd name="T104" fmla="*/ 673 w 182"/>
                <a:gd name="T105" fmla="*/ 2337 h 367"/>
                <a:gd name="T106" fmla="*/ 626 w 182"/>
                <a:gd name="T107" fmla="*/ 2463 h 367"/>
                <a:gd name="T108" fmla="*/ 582 w 182"/>
                <a:gd name="T109" fmla="*/ 2631 h 367"/>
                <a:gd name="T110" fmla="*/ 574 w 182"/>
                <a:gd name="T111" fmla="*/ 2683 h 367"/>
                <a:gd name="T112" fmla="*/ 574 w 182"/>
                <a:gd name="T113" fmla="*/ 2760 h 367"/>
                <a:gd name="T114" fmla="*/ 212 w 182"/>
                <a:gd name="T115" fmla="*/ 2056 h 367"/>
                <a:gd name="T116" fmla="*/ 159 w 182"/>
                <a:gd name="T117" fmla="*/ 2026 h 367"/>
                <a:gd name="T118" fmla="*/ 69 w 182"/>
                <a:gd name="T119" fmla="*/ 1996 h 367"/>
                <a:gd name="T120" fmla="*/ 22 w 182"/>
                <a:gd name="T121" fmla="*/ 1996 h 367"/>
                <a:gd name="T122" fmla="*/ 91 w 182"/>
                <a:gd name="T123" fmla="*/ 1641 h 367"/>
                <a:gd name="T124" fmla="*/ 165 w 182"/>
                <a:gd name="T125" fmla="*/ 1067 h 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82" h="367">
                  <a:moveTo>
                    <a:pt x="22" y="141"/>
                  </a:moveTo>
                  <a:lnTo>
                    <a:pt x="22" y="141"/>
                  </a:lnTo>
                  <a:lnTo>
                    <a:pt x="19" y="138"/>
                  </a:lnTo>
                  <a:lnTo>
                    <a:pt x="9" y="131"/>
                  </a:lnTo>
                  <a:lnTo>
                    <a:pt x="6" y="128"/>
                  </a:lnTo>
                  <a:lnTo>
                    <a:pt x="2" y="122"/>
                  </a:lnTo>
                  <a:lnTo>
                    <a:pt x="0" y="117"/>
                  </a:lnTo>
                  <a:lnTo>
                    <a:pt x="0" y="111"/>
                  </a:lnTo>
                  <a:lnTo>
                    <a:pt x="1" y="107"/>
                  </a:lnTo>
                  <a:lnTo>
                    <a:pt x="3" y="103"/>
                  </a:lnTo>
                  <a:lnTo>
                    <a:pt x="8" y="97"/>
                  </a:lnTo>
                  <a:lnTo>
                    <a:pt x="17" y="90"/>
                  </a:lnTo>
                  <a:lnTo>
                    <a:pt x="23" y="87"/>
                  </a:lnTo>
                  <a:lnTo>
                    <a:pt x="30" y="83"/>
                  </a:lnTo>
                  <a:lnTo>
                    <a:pt x="41" y="80"/>
                  </a:lnTo>
                  <a:lnTo>
                    <a:pt x="44" y="78"/>
                  </a:lnTo>
                  <a:lnTo>
                    <a:pt x="48" y="74"/>
                  </a:lnTo>
                  <a:lnTo>
                    <a:pt x="54" y="67"/>
                  </a:lnTo>
                  <a:lnTo>
                    <a:pt x="55" y="63"/>
                  </a:lnTo>
                  <a:lnTo>
                    <a:pt x="50" y="62"/>
                  </a:lnTo>
                  <a:lnTo>
                    <a:pt x="47" y="61"/>
                  </a:lnTo>
                  <a:lnTo>
                    <a:pt x="43" y="59"/>
                  </a:lnTo>
                  <a:lnTo>
                    <a:pt x="41" y="54"/>
                  </a:lnTo>
                  <a:lnTo>
                    <a:pt x="40" y="48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1"/>
                  </a:lnTo>
                  <a:lnTo>
                    <a:pt x="44" y="26"/>
                  </a:lnTo>
                  <a:lnTo>
                    <a:pt x="50" y="18"/>
                  </a:lnTo>
                  <a:lnTo>
                    <a:pt x="56" y="12"/>
                  </a:lnTo>
                  <a:lnTo>
                    <a:pt x="62" y="7"/>
                  </a:lnTo>
                  <a:lnTo>
                    <a:pt x="68" y="4"/>
                  </a:lnTo>
                  <a:lnTo>
                    <a:pt x="72" y="3"/>
                  </a:lnTo>
                  <a:lnTo>
                    <a:pt x="82" y="4"/>
                  </a:lnTo>
                  <a:lnTo>
                    <a:pt x="85" y="1"/>
                  </a:lnTo>
                  <a:lnTo>
                    <a:pt x="89" y="0"/>
                  </a:lnTo>
                  <a:lnTo>
                    <a:pt x="92" y="0"/>
                  </a:lnTo>
                  <a:lnTo>
                    <a:pt x="97" y="3"/>
                  </a:lnTo>
                  <a:lnTo>
                    <a:pt x="102" y="6"/>
                  </a:lnTo>
                  <a:lnTo>
                    <a:pt x="106" y="12"/>
                  </a:lnTo>
                  <a:lnTo>
                    <a:pt x="110" y="18"/>
                  </a:lnTo>
                  <a:lnTo>
                    <a:pt x="117" y="31"/>
                  </a:lnTo>
                  <a:lnTo>
                    <a:pt x="119" y="37"/>
                  </a:lnTo>
                  <a:lnTo>
                    <a:pt x="120" y="41"/>
                  </a:lnTo>
                  <a:lnTo>
                    <a:pt x="120" y="46"/>
                  </a:lnTo>
                  <a:lnTo>
                    <a:pt x="119" y="52"/>
                  </a:lnTo>
                  <a:lnTo>
                    <a:pt x="117" y="56"/>
                  </a:lnTo>
                  <a:lnTo>
                    <a:pt x="115" y="60"/>
                  </a:lnTo>
                  <a:lnTo>
                    <a:pt x="111" y="62"/>
                  </a:lnTo>
                  <a:lnTo>
                    <a:pt x="113" y="65"/>
                  </a:lnTo>
                  <a:lnTo>
                    <a:pt x="117" y="68"/>
                  </a:lnTo>
                  <a:lnTo>
                    <a:pt x="120" y="72"/>
                  </a:lnTo>
                  <a:lnTo>
                    <a:pt x="125" y="75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39" y="85"/>
                  </a:lnTo>
                  <a:lnTo>
                    <a:pt x="149" y="87"/>
                  </a:lnTo>
                  <a:lnTo>
                    <a:pt x="157" y="92"/>
                  </a:lnTo>
                  <a:lnTo>
                    <a:pt x="166" y="97"/>
                  </a:lnTo>
                  <a:lnTo>
                    <a:pt x="174" y="103"/>
                  </a:lnTo>
                  <a:lnTo>
                    <a:pt x="178" y="107"/>
                  </a:lnTo>
                  <a:lnTo>
                    <a:pt x="181" y="110"/>
                  </a:lnTo>
                  <a:lnTo>
                    <a:pt x="182" y="114"/>
                  </a:lnTo>
                  <a:lnTo>
                    <a:pt x="182" y="117"/>
                  </a:lnTo>
                  <a:lnTo>
                    <a:pt x="180" y="121"/>
                  </a:lnTo>
                  <a:lnTo>
                    <a:pt x="178" y="126"/>
                  </a:lnTo>
                  <a:lnTo>
                    <a:pt x="168" y="135"/>
                  </a:lnTo>
                  <a:lnTo>
                    <a:pt x="159" y="142"/>
                  </a:lnTo>
                  <a:lnTo>
                    <a:pt x="154" y="147"/>
                  </a:lnTo>
                  <a:lnTo>
                    <a:pt x="154" y="149"/>
                  </a:lnTo>
                  <a:lnTo>
                    <a:pt x="157" y="285"/>
                  </a:lnTo>
                  <a:lnTo>
                    <a:pt x="153" y="288"/>
                  </a:lnTo>
                  <a:lnTo>
                    <a:pt x="150" y="289"/>
                  </a:lnTo>
                  <a:lnTo>
                    <a:pt x="147" y="291"/>
                  </a:lnTo>
                  <a:lnTo>
                    <a:pt x="143" y="291"/>
                  </a:lnTo>
                  <a:lnTo>
                    <a:pt x="136" y="361"/>
                  </a:lnTo>
                  <a:lnTo>
                    <a:pt x="96" y="364"/>
                  </a:lnTo>
                  <a:lnTo>
                    <a:pt x="96" y="358"/>
                  </a:lnTo>
                  <a:lnTo>
                    <a:pt x="96" y="343"/>
                  </a:lnTo>
                  <a:lnTo>
                    <a:pt x="93" y="333"/>
                  </a:lnTo>
                  <a:lnTo>
                    <a:pt x="91" y="321"/>
                  </a:lnTo>
                  <a:lnTo>
                    <a:pt x="89" y="309"/>
                  </a:lnTo>
                  <a:lnTo>
                    <a:pt x="83" y="326"/>
                  </a:lnTo>
                  <a:lnTo>
                    <a:pt x="78" y="341"/>
                  </a:lnTo>
                  <a:lnTo>
                    <a:pt x="77" y="348"/>
                  </a:lnTo>
                  <a:lnTo>
                    <a:pt x="76" y="355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37" y="358"/>
                  </a:lnTo>
                  <a:lnTo>
                    <a:pt x="28" y="272"/>
                  </a:lnTo>
                  <a:lnTo>
                    <a:pt x="21" y="268"/>
                  </a:lnTo>
                  <a:lnTo>
                    <a:pt x="15" y="265"/>
                  </a:lnTo>
                  <a:lnTo>
                    <a:pt x="9" y="264"/>
                  </a:lnTo>
                  <a:lnTo>
                    <a:pt x="3" y="264"/>
                  </a:lnTo>
                  <a:lnTo>
                    <a:pt x="12" y="217"/>
                  </a:lnTo>
                  <a:lnTo>
                    <a:pt x="17" y="176"/>
                  </a:lnTo>
                  <a:lnTo>
                    <a:pt x="22" y="141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76"/>
            <p:cNvSpPr>
              <a:spLocks/>
            </p:cNvSpPr>
            <p:nvPr/>
          </p:nvSpPr>
          <p:spPr bwMode="auto">
            <a:xfrm>
              <a:off x="3506" y="2281"/>
              <a:ext cx="476" cy="629"/>
            </a:xfrm>
            <a:custGeom>
              <a:avLst/>
              <a:gdLst>
                <a:gd name="T0" fmla="*/ 446 w 476"/>
                <a:gd name="T1" fmla="*/ 629 h 629"/>
                <a:gd name="T2" fmla="*/ 446 w 476"/>
                <a:gd name="T3" fmla="*/ 629 h 629"/>
                <a:gd name="T4" fmla="*/ 417 w 476"/>
                <a:gd name="T5" fmla="*/ 555 h 629"/>
                <a:gd name="T6" fmla="*/ 424 w 476"/>
                <a:gd name="T7" fmla="*/ 500 h 629"/>
                <a:gd name="T8" fmla="*/ 459 w 476"/>
                <a:gd name="T9" fmla="*/ 495 h 629"/>
                <a:gd name="T10" fmla="*/ 473 w 476"/>
                <a:gd name="T11" fmla="*/ 362 h 629"/>
                <a:gd name="T12" fmla="*/ 473 w 476"/>
                <a:gd name="T13" fmla="*/ 362 h 629"/>
                <a:gd name="T14" fmla="*/ 454 w 476"/>
                <a:gd name="T15" fmla="*/ 266 h 629"/>
                <a:gd name="T16" fmla="*/ 371 w 476"/>
                <a:gd name="T17" fmla="*/ 228 h 629"/>
                <a:gd name="T18" fmla="*/ 361 w 476"/>
                <a:gd name="T19" fmla="*/ 207 h 629"/>
                <a:gd name="T20" fmla="*/ 343 w 476"/>
                <a:gd name="T21" fmla="*/ 167 h 629"/>
                <a:gd name="T22" fmla="*/ 341 w 476"/>
                <a:gd name="T23" fmla="*/ 96 h 629"/>
                <a:gd name="T24" fmla="*/ 316 w 476"/>
                <a:gd name="T25" fmla="*/ 46 h 629"/>
                <a:gd name="T26" fmla="*/ 275 w 476"/>
                <a:gd name="T27" fmla="*/ 8 h 629"/>
                <a:gd name="T28" fmla="*/ 215 w 476"/>
                <a:gd name="T29" fmla="*/ 8 h 629"/>
                <a:gd name="T30" fmla="*/ 182 w 476"/>
                <a:gd name="T31" fmla="*/ 54 h 629"/>
                <a:gd name="T32" fmla="*/ 182 w 476"/>
                <a:gd name="T33" fmla="*/ 54 h 629"/>
                <a:gd name="T34" fmla="*/ 159 w 476"/>
                <a:gd name="T35" fmla="*/ 127 h 629"/>
                <a:gd name="T36" fmla="*/ 159 w 476"/>
                <a:gd name="T37" fmla="*/ 199 h 629"/>
                <a:gd name="T38" fmla="*/ 162 w 476"/>
                <a:gd name="T39" fmla="*/ 250 h 629"/>
                <a:gd name="T40" fmla="*/ 109 w 476"/>
                <a:gd name="T41" fmla="*/ 267 h 629"/>
                <a:gd name="T42" fmla="*/ 52 w 476"/>
                <a:gd name="T43" fmla="*/ 368 h 629"/>
                <a:gd name="T44" fmla="*/ 19 w 476"/>
                <a:gd name="T45" fmla="*/ 461 h 629"/>
                <a:gd name="T46" fmla="*/ 19 w 476"/>
                <a:gd name="T47" fmla="*/ 549 h 629"/>
                <a:gd name="T48" fmla="*/ 52 w 476"/>
                <a:gd name="T49" fmla="*/ 549 h 629"/>
                <a:gd name="T50" fmla="*/ 52 w 476"/>
                <a:gd name="T51" fmla="*/ 549 h 629"/>
                <a:gd name="T52" fmla="*/ 0 w 476"/>
                <a:gd name="T53" fmla="*/ 629 h 629"/>
                <a:gd name="T54" fmla="*/ 446 w 476"/>
                <a:gd name="T55" fmla="*/ 629 h 6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76" h="629">
                  <a:moveTo>
                    <a:pt x="446" y="629"/>
                  </a:moveTo>
                  <a:lnTo>
                    <a:pt x="446" y="629"/>
                  </a:lnTo>
                  <a:cubicBezTo>
                    <a:pt x="446" y="629"/>
                    <a:pt x="421" y="576"/>
                    <a:pt x="417" y="555"/>
                  </a:cubicBezTo>
                  <a:cubicBezTo>
                    <a:pt x="413" y="534"/>
                    <a:pt x="417" y="510"/>
                    <a:pt x="424" y="500"/>
                  </a:cubicBezTo>
                  <a:lnTo>
                    <a:pt x="459" y="495"/>
                  </a:lnTo>
                  <a:cubicBezTo>
                    <a:pt x="467" y="472"/>
                    <a:pt x="471" y="384"/>
                    <a:pt x="473" y="362"/>
                  </a:cubicBezTo>
                  <a:cubicBezTo>
                    <a:pt x="475" y="340"/>
                    <a:pt x="476" y="378"/>
                    <a:pt x="473" y="362"/>
                  </a:cubicBezTo>
                  <a:cubicBezTo>
                    <a:pt x="470" y="346"/>
                    <a:pt x="471" y="288"/>
                    <a:pt x="454" y="266"/>
                  </a:cubicBezTo>
                  <a:cubicBezTo>
                    <a:pt x="437" y="244"/>
                    <a:pt x="387" y="238"/>
                    <a:pt x="371" y="228"/>
                  </a:cubicBezTo>
                  <a:cubicBezTo>
                    <a:pt x="355" y="218"/>
                    <a:pt x="366" y="217"/>
                    <a:pt x="361" y="207"/>
                  </a:cubicBezTo>
                  <a:cubicBezTo>
                    <a:pt x="357" y="195"/>
                    <a:pt x="346" y="186"/>
                    <a:pt x="343" y="167"/>
                  </a:cubicBezTo>
                  <a:cubicBezTo>
                    <a:pt x="340" y="148"/>
                    <a:pt x="346" y="114"/>
                    <a:pt x="341" y="96"/>
                  </a:cubicBezTo>
                  <a:cubicBezTo>
                    <a:pt x="336" y="78"/>
                    <a:pt x="327" y="61"/>
                    <a:pt x="316" y="46"/>
                  </a:cubicBezTo>
                  <a:cubicBezTo>
                    <a:pt x="305" y="31"/>
                    <a:pt x="292" y="14"/>
                    <a:pt x="275" y="8"/>
                  </a:cubicBezTo>
                  <a:cubicBezTo>
                    <a:pt x="258" y="2"/>
                    <a:pt x="230" y="0"/>
                    <a:pt x="215" y="8"/>
                  </a:cubicBezTo>
                  <a:cubicBezTo>
                    <a:pt x="200" y="16"/>
                    <a:pt x="187" y="46"/>
                    <a:pt x="182" y="54"/>
                  </a:cubicBezTo>
                  <a:cubicBezTo>
                    <a:pt x="177" y="62"/>
                    <a:pt x="186" y="48"/>
                    <a:pt x="182" y="54"/>
                  </a:cubicBezTo>
                  <a:cubicBezTo>
                    <a:pt x="178" y="66"/>
                    <a:pt x="163" y="103"/>
                    <a:pt x="159" y="127"/>
                  </a:cubicBezTo>
                  <a:cubicBezTo>
                    <a:pt x="157" y="147"/>
                    <a:pt x="158" y="173"/>
                    <a:pt x="159" y="199"/>
                  </a:cubicBezTo>
                  <a:lnTo>
                    <a:pt x="162" y="250"/>
                  </a:lnTo>
                  <a:cubicBezTo>
                    <a:pt x="154" y="261"/>
                    <a:pt x="127" y="247"/>
                    <a:pt x="109" y="267"/>
                  </a:cubicBezTo>
                  <a:cubicBezTo>
                    <a:pt x="91" y="287"/>
                    <a:pt x="67" y="336"/>
                    <a:pt x="52" y="368"/>
                  </a:cubicBezTo>
                  <a:cubicBezTo>
                    <a:pt x="37" y="400"/>
                    <a:pt x="24" y="431"/>
                    <a:pt x="19" y="461"/>
                  </a:cubicBezTo>
                  <a:cubicBezTo>
                    <a:pt x="14" y="491"/>
                    <a:pt x="13" y="534"/>
                    <a:pt x="19" y="549"/>
                  </a:cubicBezTo>
                  <a:cubicBezTo>
                    <a:pt x="25" y="564"/>
                    <a:pt x="47" y="549"/>
                    <a:pt x="52" y="549"/>
                  </a:cubicBezTo>
                  <a:cubicBezTo>
                    <a:pt x="52" y="549"/>
                    <a:pt x="19" y="581"/>
                    <a:pt x="0" y="629"/>
                  </a:cubicBezTo>
                  <a:cubicBezTo>
                    <a:pt x="223" y="629"/>
                    <a:pt x="446" y="629"/>
                    <a:pt x="446" y="629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77"/>
            <p:cNvSpPr>
              <a:spLocks/>
            </p:cNvSpPr>
            <p:nvPr/>
          </p:nvSpPr>
          <p:spPr bwMode="auto">
            <a:xfrm>
              <a:off x="3018" y="2276"/>
              <a:ext cx="965" cy="1660"/>
            </a:xfrm>
            <a:custGeom>
              <a:avLst/>
              <a:gdLst>
                <a:gd name="T0" fmla="*/ 283 w 965"/>
                <a:gd name="T1" fmla="*/ 544 h 1660"/>
                <a:gd name="T2" fmla="*/ 331 w 965"/>
                <a:gd name="T3" fmla="*/ 472 h 1660"/>
                <a:gd name="T4" fmla="*/ 269 w 965"/>
                <a:gd name="T5" fmla="*/ 388 h 1660"/>
                <a:gd name="T6" fmla="*/ 261 w 965"/>
                <a:gd name="T7" fmla="*/ 338 h 1660"/>
                <a:gd name="T8" fmla="*/ 235 w 965"/>
                <a:gd name="T9" fmla="*/ 310 h 1660"/>
                <a:gd name="T10" fmla="*/ 232 w 965"/>
                <a:gd name="T11" fmla="*/ 236 h 1660"/>
                <a:gd name="T12" fmla="*/ 257 w 965"/>
                <a:gd name="T13" fmla="*/ 248 h 1660"/>
                <a:gd name="T14" fmla="*/ 246 w 965"/>
                <a:gd name="T15" fmla="*/ 164 h 1660"/>
                <a:gd name="T16" fmla="*/ 296 w 965"/>
                <a:gd name="T17" fmla="*/ 54 h 1660"/>
                <a:gd name="T18" fmla="*/ 384 w 965"/>
                <a:gd name="T19" fmla="*/ 5 h 1660"/>
                <a:gd name="T20" fmla="*/ 473 w 965"/>
                <a:gd name="T21" fmla="*/ 30 h 1660"/>
                <a:gd name="T22" fmla="*/ 543 w 965"/>
                <a:gd name="T23" fmla="*/ 123 h 1660"/>
                <a:gd name="T24" fmla="*/ 557 w 965"/>
                <a:gd name="T25" fmla="*/ 224 h 1660"/>
                <a:gd name="T26" fmla="*/ 581 w 965"/>
                <a:gd name="T27" fmla="*/ 220 h 1660"/>
                <a:gd name="T28" fmla="*/ 573 w 965"/>
                <a:gd name="T29" fmla="*/ 318 h 1660"/>
                <a:gd name="T30" fmla="*/ 546 w 965"/>
                <a:gd name="T31" fmla="*/ 338 h 1660"/>
                <a:gd name="T32" fmla="*/ 573 w 965"/>
                <a:gd name="T33" fmla="*/ 506 h 1660"/>
                <a:gd name="T34" fmla="*/ 905 w 965"/>
                <a:gd name="T35" fmla="*/ 620 h 1660"/>
                <a:gd name="T36" fmla="*/ 931 w 965"/>
                <a:gd name="T37" fmla="*/ 896 h 1660"/>
                <a:gd name="T38" fmla="*/ 951 w 965"/>
                <a:gd name="T39" fmla="*/ 1000 h 1660"/>
                <a:gd name="T40" fmla="*/ 921 w 965"/>
                <a:gd name="T41" fmla="*/ 1006 h 1660"/>
                <a:gd name="T42" fmla="*/ 941 w 965"/>
                <a:gd name="T43" fmla="*/ 1286 h 1660"/>
                <a:gd name="T44" fmla="*/ 884 w 965"/>
                <a:gd name="T45" fmla="*/ 1660 h 1660"/>
                <a:gd name="T46" fmla="*/ 141 w 965"/>
                <a:gd name="T47" fmla="*/ 1660 h 1660"/>
                <a:gd name="T48" fmla="*/ 63 w 965"/>
                <a:gd name="T49" fmla="*/ 1304 h 1660"/>
                <a:gd name="T50" fmla="*/ 67 w 965"/>
                <a:gd name="T51" fmla="*/ 1062 h 1660"/>
                <a:gd name="T52" fmla="*/ 23 w 965"/>
                <a:gd name="T53" fmla="*/ 1052 h 1660"/>
                <a:gd name="T54" fmla="*/ 23 w 965"/>
                <a:gd name="T55" fmla="*/ 1052 h 1660"/>
                <a:gd name="T56" fmla="*/ 43 w 965"/>
                <a:gd name="T57" fmla="*/ 636 h 1660"/>
                <a:gd name="T58" fmla="*/ 283 w 965"/>
                <a:gd name="T59" fmla="*/ 544 h 16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65" h="1660">
                  <a:moveTo>
                    <a:pt x="283" y="544"/>
                  </a:moveTo>
                  <a:cubicBezTo>
                    <a:pt x="331" y="517"/>
                    <a:pt x="334" y="497"/>
                    <a:pt x="331" y="472"/>
                  </a:cubicBezTo>
                  <a:cubicBezTo>
                    <a:pt x="303" y="458"/>
                    <a:pt x="271" y="406"/>
                    <a:pt x="269" y="388"/>
                  </a:cubicBezTo>
                  <a:cubicBezTo>
                    <a:pt x="267" y="370"/>
                    <a:pt x="268" y="352"/>
                    <a:pt x="261" y="338"/>
                  </a:cubicBezTo>
                  <a:cubicBezTo>
                    <a:pt x="255" y="325"/>
                    <a:pt x="240" y="327"/>
                    <a:pt x="235" y="310"/>
                  </a:cubicBezTo>
                  <a:cubicBezTo>
                    <a:pt x="230" y="293"/>
                    <a:pt x="215" y="238"/>
                    <a:pt x="232" y="236"/>
                  </a:cubicBezTo>
                  <a:cubicBezTo>
                    <a:pt x="249" y="234"/>
                    <a:pt x="255" y="260"/>
                    <a:pt x="257" y="248"/>
                  </a:cubicBezTo>
                  <a:cubicBezTo>
                    <a:pt x="259" y="236"/>
                    <a:pt x="239" y="196"/>
                    <a:pt x="246" y="164"/>
                  </a:cubicBezTo>
                  <a:cubicBezTo>
                    <a:pt x="253" y="132"/>
                    <a:pt x="273" y="80"/>
                    <a:pt x="296" y="54"/>
                  </a:cubicBezTo>
                  <a:cubicBezTo>
                    <a:pt x="319" y="28"/>
                    <a:pt x="356" y="10"/>
                    <a:pt x="384" y="5"/>
                  </a:cubicBezTo>
                  <a:cubicBezTo>
                    <a:pt x="412" y="0"/>
                    <a:pt x="447" y="10"/>
                    <a:pt x="473" y="30"/>
                  </a:cubicBezTo>
                  <a:cubicBezTo>
                    <a:pt x="499" y="50"/>
                    <a:pt x="529" y="91"/>
                    <a:pt x="543" y="123"/>
                  </a:cubicBezTo>
                  <a:cubicBezTo>
                    <a:pt x="561" y="166"/>
                    <a:pt x="549" y="207"/>
                    <a:pt x="557" y="224"/>
                  </a:cubicBezTo>
                  <a:cubicBezTo>
                    <a:pt x="563" y="240"/>
                    <a:pt x="578" y="204"/>
                    <a:pt x="581" y="220"/>
                  </a:cubicBezTo>
                  <a:cubicBezTo>
                    <a:pt x="584" y="236"/>
                    <a:pt x="579" y="298"/>
                    <a:pt x="573" y="318"/>
                  </a:cubicBezTo>
                  <a:cubicBezTo>
                    <a:pt x="567" y="338"/>
                    <a:pt x="550" y="322"/>
                    <a:pt x="546" y="338"/>
                  </a:cubicBezTo>
                  <a:cubicBezTo>
                    <a:pt x="546" y="369"/>
                    <a:pt x="513" y="459"/>
                    <a:pt x="573" y="506"/>
                  </a:cubicBezTo>
                  <a:cubicBezTo>
                    <a:pt x="633" y="553"/>
                    <a:pt x="845" y="555"/>
                    <a:pt x="905" y="620"/>
                  </a:cubicBezTo>
                  <a:cubicBezTo>
                    <a:pt x="965" y="692"/>
                    <a:pt x="923" y="833"/>
                    <a:pt x="931" y="896"/>
                  </a:cubicBezTo>
                  <a:cubicBezTo>
                    <a:pt x="939" y="959"/>
                    <a:pt x="953" y="982"/>
                    <a:pt x="951" y="1000"/>
                  </a:cubicBezTo>
                  <a:lnTo>
                    <a:pt x="921" y="1006"/>
                  </a:lnTo>
                  <a:cubicBezTo>
                    <a:pt x="919" y="1054"/>
                    <a:pt x="941" y="1170"/>
                    <a:pt x="941" y="1286"/>
                  </a:cubicBezTo>
                  <a:cubicBezTo>
                    <a:pt x="941" y="1402"/>
                    <a:pt x="939" y="1508"/>
                    <a:pt x="884" y="1660"/>
                  </a:cubicBezTo>
                  <a:cubicBezTo>
                    <a:pt x="884" y="1660"/>
                    <a:pt x="303" y="1660"/>
                    <a:pt x="141" y="1660"/>
                  </a:cubicBezTo>
                  <a:cubicBezTo>
                    <a:pt x="103" y="1570"/>
                    <a:pt x="67" y="1382"/>
                    <a:pt x="63" y="1304"/>
                  </a:cubicBezTo>
                  <a:cubicBezTo>
                    <a:pt x="59" y="1226"/>
                    <a:pt x="75" y="1103"/>
                    <a:pt x="67" y="1062"/>
                  </a:cubicBezTo>
                  <a:lnTo>
                    <a:pt x="23" y="1052"/>
                  </a:lnTo>
                  <a:cubicBezTo>
                    <a:pt x="26" y="983"/>
                    <a:pt x="0" y="721"/>
                    <a:pt x="43" y="636"/>
                  </a:cubicBezTo>
                  <a:cubicBezTo>
                    <a:pt x="82" y="554"/>
                    <a:pt x="235" y="571"/>
                    <a:pt x="283" y="544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78"/>
            <p:cNvSpPr>
              <a:spLocks/>
            </p:cNvSpPr>
            <p:nvPr/>
          </p:nvSpPr>
          <p:spPr bwMode="auto">
            <a:xfrm>
              <a:off x="1704" y="2210"/>
              <a:ext cx="1129" cy="1716"/>
            </a:xfrm>
            <a:custGeom>
              <a:avLst/>
              <a:gdLst>
                <a:gd name="T0" fmla="*/ 77 w 1129"/>
                <a:gd name="T1" fmla="*/ 1252 h 1716"/>
                <a:gd name="T2" fmla="*/ 13 w 1129"/>
                <a:gd name="T3" fmla="*/ 1134 h 1716"/>
                <a:gd name="T4" fmla="*/ 106 w 1129"/>
                <a:gd name="T5" fmla="*/ 955 h 1716"/>
                <a:gd name="T6" fmla="*/ 239 w 1129"/>
                <a:gd name="T7" fmla="*/ 814 h 1716"/>
                <a:gd name="T8" fmla="*/ 461 w 1129"/>
                <a:gd name="T9" fmla="*/ 510 h 1716"/>
                <a:gd name="T10" fmla="*/ 639 w 1129"/>
                <a:gd name="T11" fmla="*/ 416 h 1716"/>
                <a:gd name="T12" fmla="*/ 643 w 1129"/>
                <a:gd name="T13" fmla="*/ 344 h 1716"/>
                <a:gd name="T14" fmla="*/ 611 w 1129"/>
                <a:gd name="T15" fmla="*/ 316 h 1716"/>
                <a:gd name="T16" fmla="*/ 585 w 1129"/>
                <a:gd name="T17" fmla="*/ 196 h 1716"/>
                <a:gd name="T18" fmla="*/ 747 w 1129"/>
                <a:gd name="T19" fmla="*/ 29 h 1716"/>
                <a:gd name="T20" fmla="*/ 885 w 1129"/>
                <a:gd name="T21" fmla="*/ 20 h 1716"/>
                <a:gd name="T22" fmla="*/ 989 w 1129"/>
                <a:gd name="T23" fmla="*/ 95 h 1716"/>
                <a:gd name="T24" fmla="*/ 1033 w 1129"/>
                <a:gd name="T25" fmla="*/ 214 h 1716"/>
                <a:gd name="T26" fmla="*/ 1017 w 1129"/>
                <a:gd name="T27" fmla="*/ 264 h 1716"/>
                <a:gd name="T28" fmla="*/ 997 w 1129"/>
                <a:gd name="T29" fmla="*/ 293 h 1716"/>
                <a:gd name="T30" fmla="*/ 983 w 1129"/>
                <a:gd name="T31" fmla="*/ 374 h 1716"/>
                <a:gd name="T32" fmla="*/ 923 w 1129"/>
                <a:gd name="T33" fmla="*/ 499 h 1716"/>
                <a:gd name="T34" fmla="*/ 923 w 1129"/>
                <a:gd name="T35" fmla="*/ 499 h 1716"/>
                <a:gd name="T36" fmla="*/ 1033 w 1129"/>
                <a:gd name="T37" fmla="*/ 598 h 1716"/>
                <a:gd name="T38" fmla="*/ 1110 w 1129"/>
                <a:gd name="T39" fmla="*/ 1013 h 1716"/>
                <a:gd name="T40" fmla="*/ 1105 w 1129"/>
                <a:gd name="T41" fmla="*/ 1272 h 1716"/>
                <a:gd name="T42" fmla="*/ 963 w 1129"/>
                <a:gd name="T43" fmla="*/ 1476 h 1716"/>
                <a:gd name="T44" fmla="*/ 991 w 1129"/>
                <a:gd name="T45" fmla="*/ 1716 h 1716"/>
                <a:gd name="T46" fmla="*/ 126 w 1129"/>
                <a:gd name="T47" fmla="*/ 1714 h 1716"/>
                <a:gd name="T48" fmla="*/ 126 w 1129"/>
                <a:gd name="T49" fmla="*/ 1714 h 1716"/>
                <a:gd name="T50" fmla="*/ 126 w 1129"/>
                <a:gd name="T51" fmla="*/ 1467 h 1716"/>
                <a:gd name="T52" fmla="*/ 141 w 1129"/>
                <a:gd name="T53" fmla="*/ 1292 h 1716"/>
                <a:gd name="T54" fmla="*/ 77 w 1129"/>
                <a:gd name="T55" fmla="*/ 1252 h 17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9" h="1716">
                  <a:moveTo>
                    <a:pt x="77" y="1252"/>
                  </a:moveTo>
                  <a:cubicBezTo>
                    <a:pt x="45" y="1224"/>
                    <a:pt x="0" y="1179"/>
                    <a:pt x="13" y="1134"/>
                  </a:cubicBezTo>
                  <a:cubicBezTo>
                    <a:pt x="26" y="1089"/>
                    <a:pt x="68" y="1008"/>
                    <a:pt x="106" y="955"/>
                  </a:cubicBezTo>
                  <a:cubicBezTo>
                    <a:pt x="144" y="902"/>
                    <a:pt x="180" y="888"/>
                    <a:pt x="239" y="814"/>
                  </a:cubicBezTo>
                  <a:cubicBezTo>
                    <a:pt x="298" y="740"/>
                    <a:pt x="394" y="576"/>
                    <a:pt x="461" y="510"/>
                  </a:cubicBezTo>
                  <a:cubicBezTo>
                    <a:pt x="528" y="444"/>
                    <a:pt x="609" y="444"/>
                    <a:pt x="639" y="416"/>
                  </a:cubicBezTo>
                  <a:cubicBezTo>
                    <a:pt x="669" y="388"/>
                    <a:pt x="648" y="361"/>
                    <a:pt x="643" y="344"/>
                  </a:cubicBezTo>
                  <a:cubicBezTo>
                    <a:pt x="637" y="332"/>
                    <a:pt x="621" y="341"/>
                    <a:pt x="611" y="316"/>
                  </a:cubicBezTo>
                  <a:cubicBezTo>
                    <a:pt x="601" y="291"/>
                    <a:pt x="579" y="256"/>
                    <a:pt x="585" y="196"/>
                  </a:cubicBezTo>
                  <a:cubicBezTo>
                    <a:pt x="591" y="136"/>
                    <a:pt x="697" y="58"/>
                    <a:pt x="747" y="29"/>
                  </a:cubicBezTo>
                  <a:cubicBezTo>
                    <a:pt x="797" y="0"/>
                    <a:pt x="845" y="9"/>
                    <a:pt x="885" y="20"/>
                  </a:cubicBezTo>
                  <a:cubicBezTo>
                    <a:pt x="925" y="31"/>
                    <a:pt x="965" y="62"/>
                    <a:pt x="989" y="95"/>
                  </a:cubicBezTo>
                  <a:cubicBezTo>
                    <a:pt x="1013" y="128"/>
                    <a:pt x="1029" y="185"/>
                    <a:pt x="1033" y="214"/>
                  </a:cubicBezTo>
                  <a:cubicBezTo>
                    <a:pt x="1033" y="214"/>
                    <a:pt x="1023" y="252"/>
                    <a:pt x="1017" y="264"/>
                  </a:cubicBezTo>
                  <a:cubicBezTo>
                    <a:pt x="1011" y="276"/>
                    <a:pt x="1003" y="278"/>
                    <a:pt x="997" y="293"/>
                  </a:cubicBezTo>
                  <a:cubicBezTo>
                    <a:pt x="991" y="311"/>
                    <a:pt x="1005" y="340"/>
                    <a:pt x="983" y="374"/>
                  </a:cubicBezTo>
                  <a:cubicBezTo>
                    <a:pt x="961" y="408"/>
                    <a:pt x="933" y="475"/>
                    <a:pt x="923" y="499"/>
                  </a:cubicBezTo>
                  <a:cubicBezTo>
                    <a:pt x="923" y="499"/>
                    <a:pt x="1002" y="512"/>
                    <a:pt x="1033" y="598"/>
                  </a:cubicBezTo>
                  <a:cubicBezTo>
                    <a:pt x="1064" y="684"/>
                    <a:pt x="1098" y="901"/>
                    <a:pt x="1110" y="1013"/>
                  </a:cubicBezTo>
                  <a:cubicBezTo>
                    <a:pt x="1122" y="1125"/>
                    <a:pt x="1129" y="1195"/>
                    <a:pt x="1105" y="1272"/>
                  </a:cubicBezTo>
                  <a:cubicBezTo>
                    <a:pt x="1076" y="1350"/>
                    <a:pt x="963" y="1400"/>
                    <a:pt x="963" y="1476"/>
                  </a:cubicBezTo>
                  <a:cubicBezTo>
                    <a:pt x="963" y="1552"/>
                    <a:pt x="952" y="1576"/>
                    <a:pt x="991" y="1716"/>
                  </a:cubicBezTo>
                  <a:cubicBezTo>
                    <a:pt x="551" y="1716"/>
                    <a:pt x="126" y="1714"/>
                    <a:pt x="126" y="1714"/>
                  </a:cubicBezTo>
                  <a:cubicBezTo>
                    <a:pt x="126" y="1673"/>
                    <a:pt x="123" y="1537"/>
                    <a:pt x="126" y="1467"/>
                  </a:cubicBezTo>
                  <a:cubicBezTo>
                    <a:pt x="139" y="1399"/>
                    <a:pt x="149" y="1328"/>
                    <a:pt x="141" y="1292"/>
                  </a:cubicBezTo>
                  <a:lnTo>
                    <a:pt x="77" y="125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79"/>
            <p:cNvSpPr>
              <a:spLocks/>
            </p:cNvSpPr>
            <p:nvPr/>
          </p:nvSpPr>
          <p:spPr bwMode="auto">
            <a:xfrm>
              <a:off x="3453" y="2122"/>
              <a:ext cx="1248" cy="1814"/>
            </a:xfrm>
            <a:custGeom>
              <a:avLst/>
              <a:gdLst>
                <a:gd name="T0" fmla="*/ 1245 w 1248"/>
                <a:gd name="T1" fmla="*/ 769 h 1814"/>
                <a:gd name="T2" fmla="*/ 1152 w 1248"/>
                <a:gd name="T3" fmla="*/ 662 h 1814"/>
                <a:gd name="T4" fmla="*/ 1119 w 1248"/>
                <a:gd name="T5" fmla="*/ 662 h 1814"/>
                <a:gd name="T6" fmla="*/ 1119 w 1248"/>
                <a:gd name="T7" fmla="*/ 662 h 1814"/>
                <a:gd name="T8" fmla="*/ 1106 w 1248"/>
                <a:gd name="T9" fmla="*/ 578 h 1814"/>
                <a:gd name="T10" fmla="*/ 1142 w 1248"/>
                <a:gd name="T11" fmla="*/ 484 h 1814"/>
                <a:gd name="T12" fmla="*/ 1177 w 1248"/>
                <a:gd name="T13" fmla="*/ 376 h 1814"/>
                <a:gd name="T14" fmla="*/ 1171 w 1248"/>
                <a:gd name="T15" fmla="*/ 335 h 1814"/>
                <a:gd name="T16" fmla="*/ 1184 w 1248"/>
                <a:gd name="T17" fmla="*/ 286 h 1814"/>
                <a:gd name="T18" fmla="*/ 1168 w 1248"/>
                <a:gd name="T19" fmla="*/ 230 h 1814"/>
                <a:gd name="T20" fmla="*/ 1166 w 1248"/>
                <a:gd name="T21" fmla="*/ 154 h 1814"/>
                <a:gd name="T22" fmla="*/ 1116 w 1248"/>
                <a:gd name="T23" fmla="*/ 110 h 1814"/>
                <a:gd name="T24" fmla="*/ 1072 w 1248"/>
                <a:gd name="T25" fmla="*/ 55 h 1814"/>
                <a:gd name="T26" fmla="*/ 998 w 1248"/>
                <a:gd name="T27" fmla="*/ 24 h 1814"/>
                <a:gd name="T28" fmla="*/ 913 w 1248"/>
                <a:gd name="T29" fmla="*/ 8 h 1814"/>
                <a:gd name="T30" fmla="*/ 842 w 1248"/>
                <a:gd name="T31" fmla="*/ 38 h 1814"/>
                <a:gd name="T32" fmla="*/ 742 w 1248"/>
                <a:gd name="T33" fmla="*/ 60 h 1814"/>
                <a:gd name="T34" fmla="*/ 684 w 1248"/>
                <a:gd name="T35" fmla="*/ 164 h 1814"/>
                <a:gd name="T36" fmla="*/ 640 w 1248"/>
                <a:gd name="T37" fmla="*/ 268 h 1814"/>
                <a:gd name="T38" fmla="*/ 668 w 1248"/>
                <a:gd name="T39" fmla="*/ 330 h 1814"/>
                <a:gd name="T40" fmla="*/ 649 w 1248"/>
                <a:gd name="T41" fmla="*/ 384 h 1814"/>
                <a:gd name="T42" fmla="*/ 605 w 1248"/>
                <a:gd name="T43" fmla="*/ 376 h 1814"/>
                <a:gd name="T44" fmla="*/ 569 w 1248"/>
                <a:gd name="T45" fmla="*/ 382 h 1814"/>
                <a:gd name="T46" fmla="*/ 420 w 1248"/>
                <a:gd name="T47" fmla="*/ 379 h 1814"/>
                <a:gd name="T48" fmla="*/ 420 w 1248"/>
                <a:gd name="T49" fmla="*/ 379 h 1814"/>
                <a:gd name="T50" fmla="*/ 400 w 1248"/>
                <a:gd name="T51" fmla="*/ 354 h 1814"/>
                <a:gd name="T52" fmla="*/ 341 w 1248"/>
                <a:gd name="T53" fmla="*/ 363 h 1814"/>
                <a:gd name="T54" fmla="*/ 354 w 1248"/>
                <a:gd name="T55" fmla="*/ 338 h 1814"/>
                <a:gd name="T56" fmla="*/ 336 w 1248"/>
                <a:gd name="T57" fmla="*/ 328 h 1814"/>
                <a:gd name="T58" fmla="*/ 264 w 1248"/>
                <a:gd name="T59" fmla="*/ 415 h 1814"/>
                <a:gd name="T60" fmla="*/ 264 w 1248"/>
                <a:gd name="T61" fmla="*/ 415 h 1814"/>
                <a:gd name="T62" fmla="*/ 253 w 1248"/>
                <a:gd name="T63" fmla="*/ 376 h 1814"/>
                <a:gd name="T64" fmla="*/ 225 w 1248"/>
                <a:gd name="T65" fmla="*/ 390 h 1814"/>
                <a:gd name="T66" fmla="*/ 225 w 1248"/>
                <a:gd name="T67" fmla="*/ 390 h 1814"/>
                <a:gd name="T68" fmla="*/ 222 w 1248"/>
                <a:gd name="T69" fmla="*/ 517 h 1814"/>
                <a:gd name="T70" fmla="*/ 222 w 1248"/>
                <a:gd name="T71" fmla="*/ 517 h 1814"/>
                <a:gd name="T72" fmla="*/ 195 w 1248"/>
                <a:gd name="T73" fmla="*/ 552 h 1814"/>
                <a:gd name="T74" fmla="*/ 176 w 1248"/>
                <a:gd name="T75" fmla="*/ 624 h 1814"/>
                <a:gd name="T76" fmla="*/ 71 w 1248"/>
                <a:gd name="T77" fmla="*/ 753 h 1814"/>
                <a:gd name="T78" fmla="*/ 30 w 1248"/>
                <a:gd name="T79" fmla="*/ 923 h 1814"/>
                <a:gd name="T80" fmla="*/ 118 w 1248"/>
                <a:gd name="T81" fmla="*/ 1138 h 1814"/>
                <a:gd name="T82" fmla="*/ 346 w 1248"/>
                <a:gd name="T83" fmla="*/ 1305 h 1814"/>
                <a:gd name="T84" fmla="*/ 343 w 1248"/>
                <a:gd name="T85" fmla="*/ 1468 h 1814"/>
                <a:gd name="T86" fmla="*/ 360 w 1248"/>
                <a:gd name="T87" fmla="*/ 1597 h 1814"/>
                <a:gd name="T88" fmla="*/ 341 w 1248"/>
                <a:gd name="T89" fmla="*/ 1814 h 1814"/>
                <a:gd name="T90" fmla="*/ 1248 w 1248"/>
                <a:gd name="T91" fmla="*/ 1814 h 1814"/>
                <a:gd name="T92" fmla="*/ 1245 w 1248"/>
                <a:gd name="T93" fmla="*/ 769 h 18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48" h="1814">
                  <a:moveTo>
                    <a:pt x="1245" y="769"/>
                  </a:moveTo>
                  <a:cubicBezTo>
                    <a:pt x="1198" y="696"/>
                    <a:pt x="1173" y="680"/>
                    <a:pt x="1152" y="662"/>
                  </a:cubicBezTo>
                  <a:cubicBezTo>
                    <a:pt x="1135" y="662"/>
                    <a:pt x="1119" y="662"/>
                    <a:pt x="1119" y="662"/>
                  </a:cubicBezTo>
                  <a:cubicBezTo>
                    <a:pt x="1117" y="648"/>
                    <a:pt x="1102" y="608"/>
                    <a:pt x="1106" y="578"/>
                  </a:cubicBezTo>
                  <a:cubicBezTo>
                    <a:pt x="1111" y="549"/>
                    <a:pt x="1130" y="526"/>
                    <a:pt x="1142" y="484"/>
                  </a:cubicBezTo>
                  <a:cubicBezTo>
                    <a:pt x="1154" y="442"/>
                    <a:pt x="1186" y="434"/>
                    <a:pt x="1177" y="376"/>
                  </a:cubicBezTo>
                  <a:cubicBezTo>
                    <a:pt x="1168" y="318"/>
                    <a:pt x="1170" y="350"/>
                    <a:pt x="1171" y="335"/>
                  </a:cubicBezTo>
                  <a:cubicBezTo>
                    <a:pt x="1172" y="320"/>
                    <a:pt x="1189" y="314"/>
                    <a:pt x="1184" y="286"/>
                  </a:cubicBezTo>
                  <a:cubicBezTo>
                    <a:pt x="1185" y="268"/>
                    <a:pt x="1171" y="252"/>
                    <a:pt x="1168" y="230"/>
                  </a:cubicBezTo>
                  <a:cubicBezTo>
                    <a:pt x="1165" y="208"/>
                    <a:pt x="1175" y="174"/>
                    <a:pt x="1166" y="154"/>
                  </a:cubicBezTo>
                  <a:cubicBezTo>
                    <a:pt x="1156" y="121"/>
                    <a:pt x="1132" y="126"/>
                    <a:pt x="1116" y="110"/>
                  </a:cubicBezTo>
                  <a:cubicBezTo>
                    <a:pt x="1100" y="94"/>
                    <a:pt x="1092" y="69"/>
                    <a:pt x="1072" y="55"/>
                  </a:cubicBezTo>
                  <a:cubicBezTo>
                    <a:pt x="1052" y="41"/>
                    <a:pt x="998" y="24"/>
                    <a:pt x="998" y="24"/>
                  </a:cubicBezTo>
                  <a:cubicBezTo>
                    <a:pt x="998" y="24"/>
                    <a:pt x="964" y="0"/>
                    <a:pt x="913" y="8"/>
                  </a:cubicBezTo>
                  <a:cubicBezTo>
                    <a:pt x="862" y="16"/>
                    <a:pt x="870" y="29"/>
                    <a:pt x="842" y="38"/>
                  </a:cubicBezTo>
                  <a:cubicBezTo>
                    <a:pt x="814" y="47"/>
                    <a:pt x="770" y="39"/>
                    <a:pt x="742" y="60"/>
                  </a:cubicBezTo>
                  <a:cubicBezTo>
                    <a:pt x="714" y="81"/>
                    <a:pt x="688" y="126"/>
                    <a:pt x="684" y="164"/>
                  </a:cubicBezTo>
                  <a:cubicBezTo>
                    <a:pt x="680" y="202"/>
                    <a:pt x="638" y="234"/>
                    <a:pt x="640" y="268"/>
                  </a:cubicBezTo>
                  <a:cubicBezTo>
                    <a:pt x="642" y="302"/>
                    <a:pt x="664" y="314"/>
                    <a:pt x="668" y="330"/>
                  </a:cubicBezTo>
                  <a:cubicBezTo>
                    <a:pt x="668" y="330"/>
                    <a:pt x="658" y="357"/>
                    <a:pt x="649" y="384"/>
                  </a:cubicBezTo>
                  <a:cubicBezTo>
                    <a:pt x="637" y="374"/>
                    <a:pt x="633" y="378"/>
                    <a:pt x="605" y="376"/>
                  </a:cubicBezTo>
                  <a:cubicBezTo>
                    <a:pt x="577" y="374"/>
                    <a:pt x="600" y="382"/>
                    <a:pt x="569" y="382"/>
                  </a:cubicBezTo>
                  <a:cubicBezTo>
                    <a:pt x="538" y="382"/>
                    <a:pt x="445" y="379"/>
                    <a:pt x="420" y="379"/>
                  </a:cubicBezTo>
                  <a:cubicBezTo>
                    <a:pt x="420" y="379"/>
                    <a:pt x="434" y="342"/>
                    <a:pt x="400" y="354"/>
                  </a:cubicBezTo>
                  <a:cubicBezTo>
                    <a:pt x="370" y="358"/>
                    <a:pt x="341" y="363"/>
                    <a:pt x="341" y="363"/>
                  </a:cubicBezTo>
                  <a:lnTo>
                    <a:pt x="354" y="338"/>
                  </a:lnTo>
                  <a:cubicBezTo>
                    <a:pt x="354" y="338"/>
                    <a:pt x="360" y="306"/>
                    <a:pt x="336" y="328"/>
                  </a:cubicBezTo>
                  <a:cubicBezTo>
                    <a:pt x="300" y="371"/>
                    <a:pt x="264" y="415"/>
                    <a:pt x="264" y="415"/>
                  </a:cubicBezTo>
                  <a:lnTo>
                    <a:pt x="253" y="376"/>
                  </a:lnTo>
                  <a:cubicBezTo>
                    <a:pt x="246" y="372"/>
                    <a:pt x="226" y="354"/>
                    <a:pt x="225" y="390"/>
                  </a:cubicBezTo>
                  <a:cubicBezTo>
                    <a:pt x="225" y="390"/>
                    <a:pt x="225" y="390"/>
                    <a:pt x="225" y="390"/>
                  </a:cubicBezTo>
                  <a:cubicBezTo>
                    <a:pt x="225" y="390"/>
                    <a:pt x="223" y="453"/>
                    <a:pt x="222" y="517"/>
                  </a:cubicBezTo>
                  <a:cubicBezTo>
                    <a:pt x="222" y="517"/>
                    <a:pt x="222" y="517"/>
                    <a:pt x="222" y="517"/>
                  </a:cubicBezTo>
                  <a:cubicBezTo>
                    <a:pt x="218" y="523"/>
                    <a:pt x="203" y="534"/>
                    <a:pt x="195" y="552"/>
                  </a:cubicBezTo>
                  <a:cubicBezTo>
                    <a:pt x="182" y="576"/>
                    <a:pt x="197" y="590"/>
                    <a:pt x="176" y="624"/>
                  </a:cubicBezTo>
                  <a:lnTo>
                    <a:pt x="71" y="753"/>
                  </a:lnTo>
                  <a:cubicBezTo>
                    <a:pt x="47" y="803"/>
                    <a:pt x="0" y="878"/>
                    <a:pt x="30" y="923"/>
                  </a:cubicBezTo>
                  <a:cubicBezTo>
                    <a:pt x="96" y="1066"/>
                    <a:pt x="65" y="1074"/>
                    <a:pt x="118" y="1138"/>
                  </a:cubicBezTo>
                  <a:cubicBezTo>
                    <a:pt x="171" y="1202"/>
                    <a:pt x="308" y="1250"/>
                    <a:pt x="346" y="1305"/>
                  </a:cubicBezTo>
                  <a:cubicBezTo>
                    <a:pt x="346" y="1350"/>
                    <a:pt x="341" y="1419"/>
                    <a:pt x="343" y="1468"/>
                  </a:cubicBezTo>
                  <a:cubicBezTo>
                    <a:pt x="345" y="1517"/>
                    <a:pt x="360" y="1539"/>
                    <a:pt x="360" y="1597"/>
                  </a:cubicBezTo>
                  <a:cubicBezTo>
                    <a:pt x="360" y="1655"/>
                    <a:pt x="344" y="1682"/>
                    <a:pt x="341" y="1814"/>
                  </a:cubicBezTo>
                  <a:cubicBezTo>
                    <a:pt x="794" y="1814"/>
                    <a:pt x="1052" y="1814"/>
                    <a:pt x="1248" y="1814"/>
                  </a:cubicBezTo>
                  <a:cubicBezTo>
                    <a:pt x="1248" y="1814"/>
                    <a:pt x="1246" y="772"/>
                    <a:pt x="1245" y="769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1" name="Freeform 80"/>
            <p:cNvSpPr>
              <a:spLocks/>
            </p:cNvSpPr>
            <p:nvPr/>
          </p:nvSpPr>
          <p:spPr bwMode="auto">
            <a:xfrm>
              <a:off x="2339" y="2171"/>
              <a:ext cx="1301" cy="1765"/>
            </a:xfrm>
            <a:custGeom>
              <a:avLst/>
              <a:gdLst>
                <a:gd name="T0" fmla="*/ 1223 w 1301"/>
                <a:gd name="T1" fmla="*/ 1765 h 1765"/>
                <a:gd name="T2" fmla="*/ 1223 w 1301"/>
                <a:gd name="T3" fmla="*/ 1765 h 1765"/>
                <a:gd name="T4" fmla="*/ 1141 w 1301"/>
                <a:gd name="T5" fmla="*/ 1557 h 1765"/>
                <a:gd name="T6" fmla="*/ 1161 w 1301"/>
                <a:gd name="T7" fmla="*/ 1403 h 1765"/>
                <a:gd name="T8" fmla="*/ 1259 w 1301"/>
                <a:gd name="T9" fmla="*/ 1389 h 1765"/>
                <a:gd name="T10" fmla="*/ 1299 w 1301"/>
                <a:gd name="T11" fmla="*/ 1016 h 1765"/>
                <a:gd name="T12" fmla="*/ 1245 w 1301"/>
                <a:gd name="T13" fmla="*/ 746 h 1765"/>
                <a:gd name="T14" fmla="*/ 1012 w 1301"/>
                <a:gd name="T15" fmla="*/ 640 h 1765"/>
                <a:gd name="T16" fmla="*/ 984 w 1301"/>
                <a:gd name="T17" fmla="*/ 581 h 1765"/>
                <a:gd name="T18" fmla="*/ 934 w 1301"/>
                <a:gd name="T19" fmla="*/ 469 h 1765"/>
                <a:gd name="T20" fmla="*/ 928 w 1301"/>
                <a:gd name="T21" fmla="*/ 269 h 1765"/>
                <a:gd name="T22" fmla="*/ 858 w 1301"/>
                <a:gd name="T23" fmla="*/ 129 h 1765"/>
                <a:gd name="T24" fmla="*/ 743 w 1301"/>
                <a:gd name="T25" fmla="*/ 22 h 1765"/>
                <a:gd name="T26" fmla="*/ 574 w 1301"/>
                <a:gd name="T27" fmla="*/ 22 h 1765"/>
                <a:gd name="T28" fmla="*/ 482 w 1301"/>
                <a:gd name="T29" fmla="*/ 152 h 1765"/>
                <a:gd name="T30" fmla="*/ 482 w 1301"/>
                <a:gd name="T31" fmla="*/ 152 h 1765"/>
                <a:gd name="T32" fmla="*/ 417 w 1301"/>
                <a:gd name="T33" fmla="*/ 356 h 1765"/>
                <a:gd name="T34" fmla="*/ 418 w 1301"/>
                <a:gd name="T35" fmla="*/ 497 h 1765"/>
                <a:gd name="T36" fmla="*/ 362 w 1301"/>
                <a:gd name="T37" fmla="*/ 617 h 1765"/>
                <a:gd name="T38" fmla="*/ 418 w 1301"/>
                <a:gd name="T39" fmla="*/ 585 h 1765"/>
                <a:gd name="T40" fmla="*/ 372 w 1301"/>
                <a:gd name="T41" fmla="*/ 679 h 1765"/>
                <a:gd name="T42" fmla="*/ 408 w 1301"/>
                <a:gd name="T43" fmla="*/ 631 h 1765"/>
                <a:gd name="T44" fmla="*/ 394 w 1301"/>
                <a:gd name="T45" fmla="*/ 689 h 1765"/>
                <a:gd name="T46" fmla="*/ 434 w 1301"/>
                <a:gd name="T47" fmla="*/ 647 h 1765"/>
                <a:gd name="T48" fmla="*/ 426 w 1301"/>
                <a:gd name="T49" fmla="*/ 702 h 1765"/>
                <a:gd name="T50" fmla="*/ 277 w 1301"/>
                <a:gd name="T51" fmla="*/ 749 h 1765"/>
                <a:gd name="T52" fmla="*/ 117 w 1301"/>
                <a:gd name="T53" fmla="*/ 1033 h 1765"/>
                <a:gd name="T54" fmla="*/ 24 w 1301"/>
                <a:gd name="T55" fmla="*/ 1294 h 1765"/>
                <a:gd name="T56" fmla="*/ 36 w 1301"/>
                <a:gd name="T57" fmla="*/ 1527 h 1765"/>
                <a:gd name="T58" fmla="*/ 148 w 1301"/>
                <a:gd name="T59" fmla="*/ 1551 h 1765"/>
                <a:gd name="T60" fmla="*/ 96 w 1301"/>
                <a:gd name="T61" fmla="*/ 1765 h 1765"/>
                <a:gd name="T62" fmla="*/ 1223 w 1301"/>
                <a:gd name="T63" fmla="*/ 1765 h 17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1" h="1765">
                  <a:moveTo>
                    <a:pt x="1223" y="1765"/>
                  </a:moveTo>
                  <a:lnTo>
                    <a:pt x="1223" y="1765"/>
                  </a:lnTo>
                  <a:cubicBezTo>
                    <a:pt x="1223" y="1765"/>
                    <a:pt x="1153" y="1616"/>
                    <a:pt x="1141" y="1557"/>
                  </a:cubicBezTo>
                  <a:cubicBezTo>
                    <a:pt x="1130" y="1498"/>
                    <a:pt x="1141" y="1431"/>
                    <a:pt x="1161" y="1403"/>
                  </a:cubicBezTo>
                  <a:cubicBezTo>
                    <a:pt x="1161" y="1403"/>
                    <a:pt x="1236" y="1453"/>
                    <a:pt x="1259" y="1389"/>
                  </a:cubicBezTo>
                  <a:cubicBezTo>
                    <a:pt x="1282" y="1325"/>
                    <a:pt x="1301" y="1123"/>
                    <a:pt x="1299" y="1016"/>
                  </a:cubicBezTo>
                  <a:cubicBezTo>
                    <a:pt x="1297" y="909"/>
                    <a:pt x="1293" y="808"/>
                    <a:pt x="1245" y="746"/>
                  </a:cubicBezTo>
                  <a:cubicBezTo>
                    <a:pt x="1198" y="685"/>
                    <a:pt x="1057" y="668"/>
                    <a:pt x="1012" y="640"/>
                  </a:cubicBezTo>
                  <a:cubicBezTo>
                    <a:pt x="967" y="612"/>
                    <a:pt x="998" y="609"/>
                    <a:pt x="984" y="581"/>
                  </a:cubicBezTo>
                  <a:cubicBezTo>
                    <a:pt x="973" y="547"/>
                    <a:pt x="942" y="522"/>
                    <a:pt x="934" y="469"/>
                  </a:cubicBezTo>
                  <a:cubicBezTo>
                    <a:pt x="925" y="415"/>
                    <a:pt x="942" y="320"/>
                    <a:pt x="928" y="269"/>
                  </a:cubicBezTo>
                  <a:cubicBezTo>
                    <a:pt x="914" y="219"/>
                    <a:pt x="889" y="171"/>
                    <a:pt x="858" y="129"/>
                  </a:cubicBezTo>
                  <a:cubicBezTo>
                    <a:pt x="827" y="87"/>
                    <a:pt x="791" y="39"/>
                    <a:pt x="743" y="22"/>
                  </a:cubicBezTo>
                  <a:cubicBezTo>
                    <a:pt x="695" y="6"/>
                    <a:pt x="617" y="0"/>
                    <a:pt x="574" y="22"/>
                  </a:cubicBezTo>
                  <a:cubicBezTo>
                    <a:pt x="532" y="45"/>
                    <a:pt x="496" y="129"/>
                    <a:pt x="482" y="152"/>
                  </a:cubicBezTo>
                  <a:cubicBezTo>
                    <a:pt x="468" y="174"/>
                    <a:pt x="493" y="135"/>
                    <a:pt x="482" y="152"/>
                  </a:cubicBezTo>
                  <a:cubicBezTo>
                    <a:pt x="471" y="185"/>
                    <a:pt x="428" y="299"/>
                    <a:pt x="417" y="356"/>
                  </a:cubicBezTo>
                  <a:cubicBezTo>
                    <a:pt x="412" y="412"/>
                    <a:pt x="428" y="458"/>
                    <a:pt x="418" y="497"/>
                  </a:cubicBezTo>
                  <a:cubicBezTo>
                    <a:pt x="409" y="541"/>
                    <a:pt x="362" y="602"/>
                    <a:pt x="362" y="617"/>
                  </a:cubicBezTo>
                  <a:cubicBezTo>
                    <a:pt x="396" y="589"/>
                    <a:pt x="416" y="575"/>
                    <a:pt x="418" y="585"/>
                  </a:cubicBezTo>
                  <a:lnTo>
                    <a:pt x="372" y="679"/>
                  </a:lnTo>
                  <a:lnTo>
                    <a:pt x="408" y="631"/>
                  </a:lnTo>
                  <a:lnTo>
                    <a:pt x="394" y="689"/>
                  </a:lnTo>
                  <a:lnTo>
                    <a:pt x="434" y="647"/>
                  </a:lnTo>
                  <a:lnTo>
                    <a:pt x="426" y="702"/>
                  </a:lnTo>
                  <a:cubicBezTo>
                    <a:pt x="400" y="719"/>
                    <a:pt x="327" y="693"/>
                    <a:pt x="277" y="749"/>
                  </a:cubicBezTo>
                  <a:cubicBezTo>
                    <a:pt x="226" y="805"/>
                    <a:pt x="159" y="943"/>
                    <a:pt x="117" y="1033"/>
                  </a:cubicBezTo>
                  <a:cubicBezTo>
                    <a:pt x="75" y="1122"/>
                    <a:pt x="38" y="1209"/>
                    <a:pt x="24" y="1294"/>
                  </a:cubicBezTo>
                  <a:cubicBezTo>
                    <a:pt x="10" y="1378"/>
                    <a:pt x="0" y="1483"/>
                    <a:pt x="36" y="1527"/>
                  </a:cubicBezTo>
                  <a:cubicBezTo>
                    <a:pt x="72" y="1571"/>
                    <a:pt x="138" y="1511"/>
                    <a:pt x="148" y="1551"/>
                  </a:cubicBezTo>
                  <a:cubicBezTo>
                    <a:pt x="158" y="1591"/>
                    <a:pt x="158" y="1619"/>
                    <a:pt x="96" y="1765"/>
                  </a:cubicBezTo>
                  <a:cubicBezTo>
                    <a:pt x="722" y="1765"/>
                    <a:pt x="1223" y="1765"/>
                    <a:pt x="1223" y="1765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81"/>
            <p:cNvSpPr>
              <a:spLocks/>
            </p:cNvSpPr>
            <p:nvPr/>
          </p:nvSpPr>
          <p:spPr bwMode="auto">
            <a:xfrm>
              <a:off x="1129" y="2046"/>
              <a:ext cx="1390" cy="1880"/>
            </a:xfrm>
            <a:custGeom>
              <a:avLst/>
              <a:gdLst>
                <a:gd name="T0" fmla="*/ 132 w 1390"/>
                <a:gd name="T1" fmla="*/ 875 h 1880"/>
                <a:gd name="T2" fmla="*/ 520 w 1390"/>
                <a:gd name="T3" fmla="*/ 712 h 1880"/>
                <a:gd name="T4" fmla="*/ 604 w 1390"/>
                <a:gd name="T5" fmla="*/ 588 h 1880"/>
                <a:gd name="T6" fmla="*/ 562 w 1390"/>
                <a:gd name="T7" fmla="*/ 402 h 1880"/>
                <a:gd name="T8" fmla="*/ 569 w 1390"/>
                <a:gd name="T9" fmla="*/ 289 h 1880"/>
                <a:gd name="T10" fmla="*/ 569 w 1390"/>
                <a:gd name="T11" fmla="*/ 289 h 1880"/>
                <a:gd name="T12" fmla="*/ 572 w 1390"/>
                <a:gd name="T13" fmla="*/ 171 h 1880"/>
                <a:gd name="T14" fmla="*/ 632 w 1390"/>
                <a:gd name="T15" fmla="*/ 56 h 1880"/>
                <a:gd name="T16" fmla="*/ 739 w 1390"/>
                <a:gd name="T17" fmla="*/ 22 h 1880"/>
                <a:gd name="T18" fmla="*/ 872 w 1390"/>
                <a:gd name="T19" fmla="*/ 8 h 1880"/>
                <a:gd name="T20" fmla="*/ 992 w 1390"/>
                <a:gd name="T21" fmla="*/ 72 h 1880"/>
                <a:gd name="T22" fmla="*/ 1026 w 1390"/>
                <a:gd name="T23" fmla="*/ 140 h 1880"/>
                <a:gd name="T24" fmla="*/ 1028 w 1390"/>
                <a:gd name="T25" fmla="*/ 250 h 1880"/>
                <a:gd name="T26" fmla="*/ 1036 w 1390"/>
                <a:gd name="T27" fmla="*/ 342 h 1880"/>
                <a:gd name="T28" fmla="*/ 951 w 1390"/>
                <a:gd name="T29" fmla="*/ 592 h 1880"/>
                <a:gd name="T30" fmla="*/ 932 w 1390"/>
                <a:gd name="T31" fmla="*/ 707 h 1880"/>
                <a:gd name="T32" fmla="*/ 1034 w 1390"/>
                <a:gd name="T33" fmla="*/ 770 h 1880"/>
                <a:gd name="T34" fmla="*/ 1157 w 1390"/>
                <a:gd name="T35" fmla="*/ 787 h 1880"/>
                <a:gd name="T36" fmla="*/ 1149 w 1390"/>
                <a:gd name="T37" fmla="*/ 627 h 1880"/>
                <a:gd name="T38" fmla="*/ 1119 w 1390"/>
                <a:gd name="T39" fmla="*/ 531 h 1880"/>
                <a:gd name="T40" fmla="*/ 1116 w 1390"/>
                <a:gd name="T41" fmla="*/ 482 h 1880"/>
                <a:gd name="T42" fmla="*/ 1075 w 1390"/>
                <a:gd name="T43" fmla="*/ 457 h 1880"/>
                <a:gd name="T44" fmla="*/ 1003 w 1390"/>
                <a:gd name="T45" fmla="*/ 449 h 1880"/>
                <a:gd name="T46" fmla="*/ 1036 w 1390"/>
                <a:gd name="T47" fmla="*/ 354 h 1880"/>
                <a:gd name="T48" fmla="*/ 1080 w 1390"/>
                <a:gd name="T49" fmla="*/ 362 h 1880"/>
                <a:gd name="T50" fmla="*/ 1098 w 1390"/>
                <a:gd name="T51" fmla="*/ 350 h 1880"/>
                <a:gd name="T52" fmla="*/ 1112 w 1390"/>
                <a:gd name="T53" fmla="*/ 312 h 1880"/>
                <a:gd name="T54" fmla="*/ 1138 w 1390"/>
                <a:gd name="T55" fmla="*/ 308 h 1880"/>
                <a:gd name="T56" fmla="*/ 1232 w 1390"/>
                <a:gd name="T57" fmla="*/ 334 h 1880"/>
                <a:gd name="T58" fmla="*/ 1270 w 1390"/>
                <a:gd name="T59" fmla="*/ 363 h 1880"/>
                <a:gd name="T60" fmla="*/ 1292 w 1390"/>
                <a:gd name="T61" fmla="*/ 394 h 1880"/>
                <a:gd name="T62" fmla="*/ 1287 w 1390"/>
                <a:gd name="T63" fmla="*/ 418 h 1880"/>
                <a:gd name="T64" fmla="*/ 1296 w 1390"/>
                <a:gd name="T65" fmla="*/ 430 h 1880"/>
                <a:gd name="T66" fmla="*/ 1292 w 1390"/>
                <a:gd name="T67" fmla="*/ 465 h 1880"/>
                <a:gd name="T68" fmla="*/ 1270 w 1390"/>
                <a:gd name="T69" fmla="*/ 487 h 1880"/>
                <a:gd name="T70" fmla="*/ 1270 w 1390"/>
                <a:gd name="T71" fmla="*/ 487 h 1880"/>
                <a:gd name="T72" fmla="*/ 1234 w 1390"/>
                <a:gd name="T73" fmla="*/ 570 h 1880"/>
                <a:gd name="T74" fmla="*/ 1368 w 1390"/>
                <a:gd name="T75" fmla="*/ 950 h 1880"/>
                <a:gd name="T76" fmla="*/ 1380 w 1390"/>
                <a:gd name="T77" fmla="*/ 1142 h 1880"/>
                <a:gd name="T78" fmla="*/ 1344 w 1390"/>
                <a:gd name="T79" fmla="*/ 1196 h 1880"/>
                <a:gd name="T80" fmla="*/ 1326 w 1390"/>
                <a:gd name="T81" fmla="*/ 1228 h 1880"/>
                <a:gd name="T82" fmla="*/ 1287 w 1390"/>
                <a:gd name="T83" fmla="*/ 1246 h 1880"/>
                <a:gd name="T84" fmla="*/ 1245 w 1390"/>
                <a:gd name="T85" fmla="*/ 1224 h 1880"/>
                <a:gd name="T86" fmla="*/ 1245 w 1390"/>
                <a:gd name="T87" fmla="*/ 1224 h 1880"/>
                <a:gd name="T88" fmla="*/ 1234 w 1390"/>
                <a:gd name="T89" fmla="*/ 1334 h 1880"/>
                <a:gd name="T90" fmla="*/ 1244 w 1390"/>
                <a:gd name="T91" fmla="*/ 1426 h 1880"/>
                <a:gd name="T92" fmla="*/ 1236 w 1390"/>
                <a:gd name="T93" fmla="*/ 1532 h 1880"/>
                <a:gd name="T94" fmla="*/ 1258 w 1390"/>
                <a:gd name="T95" fmla="*/ 1714 h 1880"/>
                <a:gd name="T96" fmla="*/ 1234 w 1390"/>
                <a:gd name="T97" fmla="*/ 1878 h 1880"/>
                <a:gd name="T98" fmla="*/ 0 w 1390"/>
                <a:gd name="T99" fmla="*/ 1880 h 1880"/>
                <a:gd name="T100" fmla="*/ 0 w 1390"/>
                <a:gd name="T101" fmla="*/ 1294 h 1880"/>
                <a:gd name="T102" fmla="*/ 132 w 1390"/>
                <a:gd name="T103" fmla="*/ 875 h 18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90" h="1880">
                  <a:moveTo>
                    <a:pt x="132" y="875"/>
                  </a:moveTo>
                  <a:cubicBezTo>
                    <a:pt x="227" y="773"/>
                    <a:pt x="442" y="763"/>
                    <a:pt x="520" y="712"/>
                  </a:cubicBezTo>
                  <a:cubicBezTo>
                    <a:pt x="598" y="661"/>
                    <a:pt x="597" y="640"/>
                    <a:pt x="604" y="588"/>
                  </a:cubicBezTo>
                  <a:cubicBezTo>
                    <a:pt x="611" y="536"/>
                    <a:pt x="568" y="452"/>
                    <a:pt x="562" y="402"/>
                  </a:cubicBezTo>
                  <a:cubicBezTo>
                    <a:pt x="557" y="355"/>
                    <a:pt x="566" y="308"/>
                    <a:pt x="569" y="289"/>
                  </a:cubicBezTo>
                  <a:cubicBezTo>
                    <a:pt x="572" y="270"/>
                    <a:pt x="568" y="309"/>
                    <a:pt x="569" y="289"/>
                  </a:cubicBezTo>
                  <a:cubicBezTo>
                    <a:pt x="569" y="289"/>
                    <a:pt x="562" y="210"/>
                    <a:pt x="572" y="171"/>
                  </a:cubicBezTo>
                  <a:cubicBezTo>
                    <a:pt x="584" y="134"/>
                    <a:pt x="604" y="81"/>
                    <a:pt x="632" y="56"/>
                  </a:cubicBezTo>
                  <a:cubicBezTo>
                    <a:pt x="660" y="31"/>
                    <a:pt x="699" y="30"/>
                    <a:pt x="739" y="22"/>
                  </a:cubicBezTo>
                  <a:cubicBezTo>
                    <a:pt x="779" y="14"/>
                    <a:pt x="830" y="0"/>
                    <a:pt x="872" y="8"/>
                  </a:cubicBezTo>
                  <a:cubicBezTo>
                    <a:pt x="914" y="16"/>
                    <a:pt x="966" y="50"/>
                    <a:pt x="992" y="72"/>
                  </a:cubicBezTo>
                  <a:cubicBezTo>
                    <a:pt x="1018" y="94"/>
                    <a:pt x="1020" y="110"/>
                    <a:pt x="1026" y="140"/>
                  </a:cubicBezTo>
                  <a:lnTo>
                    <a:pt x="1028" y="250"/>
                  </a:lnTo>
                  <a:cubicBezTo>
                    <a:pt x="1030" y="284"/>
                    <a:pt x="1049" y="285"/>
                    <a:pt x="1036" y="342"/>
                  </a:cubicBezTo>
                  <a:cubicBezTo>
                    <a:pt x="1024" y="391"/>
                    <a:pt x="968" y="531"/>
                    <a:pt x="951" y="592"/>
                  </a:cubicBezTo>
                  <a:cubicBezTo>
                    <a:pt x="934" y="653"/>
                    <a:pt x="941" y="649"/>
                    <a:pt x="932" y="707"/>
                  </a:cubicBezTo>
                  <a:cubicBezTo>
                    <a:pt x="976" y="742"/>
                    <a:pt x="997" y="757"/>
                    <a:pt x="1034" y="770"/>
                  </a:cubicBezTo>
                  <a:cubicBezTo>
                    <a:pt x="1071" y="783"/>
                    <a:pt x="1138" y="811"/>
                    <a:pt x="1157" y="787"/>
                  </a:cubicBezTo>
                  <a:cubicBezTo>
                    <a:pt x="1153" y="707"/>
                    <a:pt x="1149" y="627"/>
                    <a:pt x="1149" y="627"/>
                  </a:cubicBezTo>
                  <a:cubicBezTo>
                    <a:pt x="1143" y="584"/>
                    <a:pt x="1124" y="555"/>
                    <a:pt x="1119" y="531"/>
                  </a:cubicBezTo>
                  <a:cubicBezTo>
                    <a:pt x="1116" y="507"/>
                    <a:pt x="1123" y="494"/>
                    <a:pt x="1116" y="482"/>
                  </a:cubicBezTo>
                  <a:cubicBezTo>
                    <a:pt x="1094" y="484"/>
                    <a:pt x="1094" y="462"/>
                    <a:pt x="1075" y="457"/>
                  </a:cubicBezTo>
                  <a:cubicBezTo>
                    <a:pt x="1075" y="457"/>
                    <a:pt x="1009" y="466"/>
                    <a:pt x="1003" y="449"/>
                  </a:cubicBezTo>
                  <a:cubicBezTo>
                    <a:pt x="1012" y="416"/>
                    <a:pt x="1018" y="396"/>
                    <a:pt x="1036" y="354"/>
                  </a:cubicBezTo>
                  <a:cubicBezTo>
                    <a:pt x="1052" y="362"/>
                    <a:pt x="1070" y="363"/>
                    <a:pt x="1080" y="362"/>
                  </a:cubicBezTo>
                  <a:cubicBezTo>
                    <a:pt x="1090" y="361"/>
                    <a:pt x="1093" y="358"/>
                    <a:pt x="1098" y="350"/>
                  </a:cubicBezTo>
                  <a:cubicBezTo>
                    <a:pt x="1103" y="342"/>
                    <a:pt x="1105" y="319"/>
                    <a:pt x="1112" y="312"/>
                  </a:cubicBezTo>
                  <a:cubicBezTo>
                    <a:pt x="1119" y="305"/>
                    <a:pt x="1117" y="303"/>
                    <a:pt x="1138" y="308"/>
                  </a:cubicBezTo>
                  <a:lnTo>
                    <a:pt x="1232" y="334"/>
                  </a:lnTo>
                  <a:cubicBezTo>
                    <a:pt x="1254" y="343"/>
                    <a:pt x="1260" y="353"/>
                    <a:pt x="1270" y="363"/>
                  </a:cubicBezTo>
                  <a:cubicBezTo>
                    <a:pt x="1280" y="373"/>
                    <a:pt x="1289" y="385"/>
                    <a:pt x="1292" y="394"/>
                  </a:cubicBezTo>
                  <a:cubicBezTo>
                    <a:pt x="1295" y="403"/>
                    <a:pt x="1286" y="412"/>
                    <a:pt x="1287" y="418"/>
                  </a:cubicBezTo>
                  <a:cubicBezTo>
                    <a:pt x="1288" y="424"/>
                    <a:pt x="1295" y="422"/>
                    <a:pt x="1296" y="430"/>
                  </a:cubicBezTo>
                  <a:cubicBezTo>
                    <a:pt x="1297" y="438"/>
                    <a:pt x="1296" y="456"/>
                    <a:pt x="1292" y="465"/>
                  </a:cubicBezTo>
                  <a:cubicBezTo>
                    <a:pt x="1288" y="474"/>
                    <a:pt x="1274" y="483"/>
                    <a:pt x="1270" y="487"/>
                  </a:cubicBezTo>
                  <a:cubicBezTo>
                    <a:pt x="1266" y="491"/>
                    <a:pt x="1276" y="473"/>
                    <a:pt x="1270" y="487"/>
                  </a:cubicBezTo>
                  <a:lnTo>
                    <a:pt x="1234" y="570"/>
                  </a:lnTo>
                  <a:cubicBezTo>
                    <a:pt x="1250" y="647"/>
                    <a:pt x="1344" y="855"/>
                    <a:pt x="1368" y="950"/>
                  </a:cubicBezTo>
                  <a:cubicBezTo>
                    <a:pt x="1390" y="1045"/>
                    <a:pt x="1384" y="1101"/>
                    <a:pt x="1380" y="1142"/>
                  </a:cubicBezTo>
                  <a:cubicBezTo>
                    <a:pt x="1376" y="1183"/>
                    <a:pt x="1353" y="1182"/>
                    <a:pt x="1344" y="1196"/>
                  </a:cubicBezTo>
                  <a:cubicBezTo>
                    <a:pt x="1332" y="1204"/>
                    <a:pt x="1336" y="1220"/>
                    <a:pt x="1326" y="1228"/>
                  </a:cubicBezTo>
                  <a:cubicBezTo>
                    <a:pt x="1316" y="1236"/>
                    <a:pt x="1300" y="1247"/>
                    <a:pt x="1287" y="1246"/>
                  </a:cubicBezTo>
                  <a:lnTo>
                    <a:pt x="1245" y="1224"/>
                  </a:lnTo>
                  <a:cubicBezTo>
                    <a:pt x="1243" y="1242"/>
                    <a:pt x="1234" y="1300"/>
                    <a:pt x="1234" y="1334"/>
                  </a:cubicBezTo>
                  <a:cubicBezTo>
                    <a:pt x="1234" y="1368"/>
                    <a:pt x="1244" y="1393"/>
                    <a:pt x="1244" y="1426"/>
                  </a:cubicBezTo>
                  <a:cubicBezTo>
                    <a:pt x="1244" y="1426"/>
                    <a:pt x="1234" y="1484"/>
                    <a:pt x="1236" y="1532"/>
                  </a:cubicBezTo>
                  <a:cubicBezTo>
                    <a:pt x="1238" y="1580"/>
                    <a:pt x="1258" y="1656"/>
                    <a:pt x="1258" y="1714"/>
                  </a:cubicBezTo>
                  <a:cubicBezTo>
                    <a:pt x="1258" y="1772"/>
                    <a:pt x="1234" y="1814"/>
                    <a:pt x="1234" y="1878"/>
                  </a:cubicBezTo>
                  <a:cubicBezTo>
                    <a:pt x="617" y="1879"/>
                    <a:pt x="0" y="1880"/>
                    <a:pt x="0" y="1880"/>
                  </a:cubicBezTo>
                  <a:lnTo>
                    <a:pt x="0" y="1294"/>
                  </a:lnTo>
                  <a:cubicBezTo>
                    <a:pt x="0" y="1294"/>
                    <a:pt x="37" y="977"/>
                    <a:pt x="132" y="875"/>
                  </a:cubicBez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82"/>
            <p:cNvSpPr>
              <a:spLocks/>
            </p:cNvSpPr>
            <p:nvPr/>
          </p:nvSpPr>
          <p:spPr bwMode="auto">
            <a:xfrm>
              <a:off x="1129" y="2254"/>
              <a:ext cx="624" cy="1682"/>
            </a:xfrm>
            <a:custGeom>
              <a:avLst/>
              <a:gdLst>
                <a:gd name="T0" fmla="*/ 624 w 624"/>
                <a:gd name="T1" fmla="*/ 1682 h 1682"/>
                <a:gd name="T2" fmla="*/ 624 w 624"/>
                <a:gd name="T3" fmla="*/ 1682 h 1682"/>
                <a:gd name="T4" fmla="*/ 608 w 624"/>
                <a:gd name="T5" fmla="*/ 1506 h 1682"/>
                <a:gd name="T6" fmla="*/ 500 w 624"/>
                <a:gd name="T7" fmla="*/ 1264 h 1682"/>
                <a:gd name="T8" fmla="*/ 291 w 624"/>
                <a:gd name="T9" fmla="*/ 1088 h 1682"/>
                <a:gd name="T10" fmla="*/ 291 w 624"/>
                <a:gd name="T11" fmla="*/ 1088 h 1682"/>
                <a:gd name="T12" fmla="*/ 283 w 624"/>
                <a:gd name="T13" fmla="*/ 1028 h 1682"/>
                <a:gd name="T14" fmla="*/ 135 w 624"/>
                <a:gd name="T15" fmla="*/ 701 h 1682"/>
                <a:gd name="T16" fmla="*/ 88 w 624"/>
                <a:gd name="T17" fmla="*/ 439 h 1682"/>
                <a:gd name="T18" fmla="*/ 113 w 624"/>
                <a:gd name="T19" fmla="*/ 327 h 1682"/>
                <a:gd name="T20" fmla="*/ 100 w 624"/>
                <a:gd name="T21" fmla="*/ 270 h 1682"/>
                <a:gd name="T22" fmla="*/ 136 w 624"/>
                <a:gd name="T23" fmla="*/ 180 h 1682"/>
                <a:gd name="T24" fmla="*/ 85 w 624"/>
                <a:gd name="T25" fmla="*/ 85 h 1682"/>
                <a:gd name="T26" fmla="*/ 2 w 624"/>
                <a:gd name="T27" fmla="*/ 48 h 1682"/>
                <a:gd name="T28" fmla="*/ 0 w 624"/>
                <a:gd name="T29" fmla="*/ 1682 h 1682"/>
                <a:gd name="T30" fmla="*/ 624 w 624"/>
                <a:gd name="T31" fmla="*/ 1682 h 16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4" h="1682">
                  <a:moveTo>
                    <a:pt x="624" y="1682"/>
                  </a:moveTo>
                  <a:lnTo>
                    <a:pt x="624" y="1682"/>
                  </a:lnTo>
                  <a:cubicBezTo>
                    <a:pt x="624" y="1682"/>
                    <a:pt x="618" y="1584"/>
                    <a:pt x="608" y="1506"/>
                  </a:cubicBezTo>
                  <a:cubicBezTo>
                    <a:pt x="598" y="1428"/>
                    <a:pt x="553" y="1334"/>
                    <a:pt x="500" y="1264"/>
                  </a:cubicBezTo>
                  <a:cubicBezTo>
                    <a:pt x="447" y="1194"/>
                    <a:pt x="326" y="1117"/>
                    <a:pt x="291" y="1088"/>
                  </a:cubicBezTo>
                  <a:cubicBezTo>
                    <a:pt x="290" y="1078"/>
                    <a:pt x="309" y="1092"/>
                    <a:pt x="283" y="1028"/>
                  </a:cubicBezTo>
                  <a:cubicBezTo>
                    <a:pt x="257" y="964"/>
                    <a:pt x="168" y="799"/>
                    <a:pt x="135" y="701"/>
                  </a:cubicBezTo>
                  <a:cubicBezTo>
                    <a:pt x="102" y="603"/>
                    <a:pt x="92" y="486"/>
                    <a:pt x="88" y="439"/>
                  </a:cubicBezTo>
                  <a:cubicBezTo>
                    <a:pt x="84" y="392"/>
                    <a:pt x="110" y="354"/>
                    <a:pt x="113" y="327"/>
                  </a:cubicBezTo>
                  <a:cubicBezTo>
                    <a:pt x="116" y="300"/>
                    <a:pt x="96" y="304"/>
                    <a:pt x="100" y="270"/>
                  </a:cubicBezTo>
                  <a:cubicBezTo>
                    <a:pt x="104" y="236"/>
                    <a:pt x="138" y="211"/>
                    <a:pt x="136" y="180"/>
                  </a:cubicBezTo>
                  <a:cubicBezTo>
                    <a:pt x="134" y="149"/>
                    <a:pt x="107" y="107"/>
                    <a:pt x="85" y="85"/>
                  </a:cubicBezTo>
                  <a:cubicBezTo>
                    <a:pt x="74" y="44"/>
                    <a:pt x="0" y="0"/>
                    <a:pt x="2" y="48"/>
                  </a:cubicBezTo>
                  <a:cubicBezTo>
                    <a:pt x="2" y="886"/>
                    <a:pt x="0" y="1682"/>
                    <a:pt x="0" y="1682"/>
                  </a:cubicBezTo>
                  <a:lnTo>
                    <a:pt x="624" y="1682"/>
                  </a:lnTo>
                  <a:close/>
                </a:path>
              </a:pathLst>
            </a:cu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83"/>
            <p:cNvSpPr>
              <a:spLocks/>
            </p:cNvSpPr>
            <p:nvPr/>
          </p:nvSpPr>
          <p:spPr bwMode="auto">
            <a:xfrm>
              <a:off x="3754" y="2658"/>
              <a:ext cx="334" cy="226"/>
            </a:xfrm>
            <a:custGeom>
              <a:avLst/>
              <a:gdLst>
                <a:gd name="T0" fmla="*/ 62 w 334"/>
                <a:gd name="T1" fmla="*/ 92 h 226"/>
                <a:gd name="T2" fmla="*/ 96 w 334"/>
                <a:gd name="T3" fmla="*/ 56 h 226"/>
                <a:gd name="T4" fmla="*/ 132 w 334"/>
                <a:gd name="T5" fmla="*/ 0 h 226"/>
                <a:gd name="T6" fmla="*/ 310 w 334"/>
                <a:gd name="T7" fmla="*/ 4 h 226"/>
                <a:gd name="T8" fmla="*/ 276 w 334"/>
                <a:gd name="T9" fmla="*/ 86 h 226"/>
                <a:gd name="T10" fmla="*/ 170 w 334"/>
                <a:gd name="T11" fmla="*/ 154 h 226"/>
                <a:gd name="T12" fmla="*/ 18 w 334"/>
                <a:gd name="T13" fmla="*/ 216 h 226"/>
                <a:gd name="T14" fmla="*/ 62 w 334"/>
                <a:gd name="T15" fmla="*/ 92 h 2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4" h="226">
                  <a:moveTo>
                    <a:pt x="62" y="92"/>
                  </a:moveTo>
                  <a:cubicBezTo>
                    <a:pt x="75" y="65"/>
                    <a:pt x="84" y="71"/>
                    <a:pt x="96" y="56"/>
                  </a:cubicBezTo>
                  <a:cubicBezTo>
                    <a:pt x="112" y="36"/>
                    <a:pt x="97" y="9"/>
                    <a:pt x="132" y="0"/>
                  </a:cubicBezTo>
                  <a:lnTo>
                    <a:pt x="310" y="4"/>
                  </a:lnTo>
                  <a:cubicBezTo>
                    <a:pt x="334" y="18"/>
                    <a:pt x="299" y="61"/>
                    <a:pt x="276" y="86"/>
                  </a:cubicBezTo>
                  <a:cubicBezTo>
                    <a:pt x="254" y="108"/>
                    <a:pt x="213" y="132"/>
                    <a:pt x="170" y="154"/>
                  </a:cubicBezTo>
                  <a:cubicBezTo>
                    <a:pt x="127" y="176"/>
                    <a:pt x="36" y="226"/>
                    <a:pt x="18" y="216"/>
                  </a:cubicBezTo>
                  <a:cubicBezTo>
                    <a:pt x="0" y="206"/>
                    <a:pt x="48" y="119"/>
                    <a:pt x="62" y="92"/>
                  </a:cubicBezTo>
                  <a:close/>
                </a:path>
              </a:pathLst>
            </a:custGeom>
            <a:noFill/>
            <a:ln w="8001">
              <a:solidFill>
                <a:srgbClr val="01010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Rectangle 84"/>
            <p:cNvSpPr>
              <a:spLocks noChangeArrowheads="1"/>
            </p:cNvSpPr>
            <p:nvPr/>
          </p:nvSpPr>
          <p:spPr bwMode="auto">
            <a:xfrm>
              <a:off x="1130" y="336"/>
              <a:ext cx="3572" cy="3597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45"/>
          <p:cNvGrpSpPr>
            <a:grpSpLocks/>
          </p:cNvGrpSpPr>
          <p:nvPr/>
        </p:nvGrpSpPr>
        <p:grpSpPr bwMode="auto">
          <a:xfrm>
            <a:off x="1017588" y="495300"/>
            <a:ext cx="7137400" cy="2824163"/>
            <a:chOff x="598" y="300"/>
            <a:chExt cx="4496" cy="1779"/>
          </a:xfrm>
        </p:grpSpPr>
        <p:sp>
          <p:nvSpPr>
            <p:cNvPr id="15414" name="Freeform 100"/>
            <p:cNvSpPr>
              <a:spLocks/>
            </p:cNvSpPr>
            <p:nvPr/>
          </p:nvSpPr>
          <p:spPr bwMode="auto">
            <a:xfrm flipH="1">
              <a:off x="819" y="300"/>
              <a:ext cx="3974" cy="1162"/>
            </a:xfrm>
            <a:custGeom>
              <a:avLst/>
              <a:gdLst>
                <a:gd name="T0" fmla="*/ 2779 w 5469"/>
                <a:gd name="T1" fmla="*/ 251 h 1598"/>
                <a:gd name="T2" fmla="*/ 2779 w 5469"/>
                <a:gd name="T3" fmla="*/ 207 h 1598"/>
                <a:gd name="T4" fmla="*/ 2770 w 5469"/>
                <a:gd name="T5" fmla="*/ 151 h 1598"/>
                <a:gd name="T6" fmla="*/ 2747 w 5469"/>
                <a:gd name="T7" fmla="*/ 114 h 1598"/>
                <a:gd name="T8" fmla="*/ 2698 w 5469"/>
                <a:gd name="T9" fmla="*/ 87 h 1598"/>
                <a:gd name="T10" fmla="*/ 2632 w 5469"/>
                <a:gd name="T11" fmla="*/ 102 h 1598"/>
                <a:gd name="T12" fmla="*/ 2609 w 5469"/>
                <a:gd name="T13" fmla="*/ 154 h 1598"/>
                <a:gd name="T14" fmla="*/ 2587 w 5469"/>
                <a:gd name="T15" fmla="*/ 216 h 1598"/>
                <a:gd name="T16" fmla="*/ 2614 w 5469"/>
                <a:gd name="T17" fmla="*/ 256 h 1598"/>
                <a:gd name="T18" fmla="*/ 2665 w 5469"/>
                <a:gd name="T19" fmla="*/ 292 h 1598"/>
                <a:gd name="T20" fmla="*/ 2520 w 5469"/>
                <a:gd name="T21" fmla="*/ 370 h 1598"/>
                <a:gd name="T22" fmla="*/ 2396 w 5469"/>
                <a:gd name="T23" fmla="*/ 263 h 1598"/>
                <a:gd name="T24" fmla="*/ 2421 w 5469"/>
                <a:gd name="T25" fmla="*/ 219 h 1598"/>
                <a:gd name="T26" fmla="*/ 2413 w 5469"/>
                <a:gd name="T27" fmla="*/ 169 h 1598"/>
                <a:gd name="T28" fmla="*/ 2415 w 5469"/>
                <a:gd name="T29" fmla="*/ 81 h 1598"/>
                <a:gd name="T30" fmla="*/ 2303 w 5469"/>
                <a:gd name="T31" fmla="*/ 65 h 1598"/>
                <a:gd name="T32" fmla="*/ 2251 w 5469"/>
                <a:gd name="T33" fmla="*/ 191 h 1598"/>
                <a:gd name="T34" fmla="*/ 2253 w 5469"/>
                <a:gd name="T35" fmla="*/ 256 h 1598"/>
                <a:gd name="T36" fmla="*/ 2118 w 5469"/>
                <a:gd name="T37" fmla="*/ 273 h 1598"/>
                <a:gd name="T38" fmla="*/ 1987 w 5469"/>
                <a:gd name="T39" fmla="*/ 164 h 1598"/>
                <a:gd name="T40" fmla="*/ 2002 w 5469"/>
                <a:gd name="T41" fmla="*/ 143 h 1598"/>
                <a:gd name="T42" fmla="*/ 1995 w 5469"/>
                <a:gd name="T43" fmla="*/ 107 h 1598"/>
                <a:gd name="T44" fmla="*/ 1835 w 5469"/>
                <a:gd name="T45" fmla="*/ 51 h 1598"/>
                <a:gd name="T46" fmla="*/ 1831 w 5469"/>
                <a:gd name="T47" fmla="*/ 121 h 1598"/>
                <a:gd name="T48" fmla="*/ 1881 w 5469"/>
                <a:gd name="T49" fmla="*/ 239 h 1598"/>
                <a:gd name="T50" fmla="*/ 1753 w 5469"/>
                <a:gd name="T51" fmla="*/ 340 h 1598"/>
                <a:gd name="T52" fmla="*/ 1610 w 5469"/>
                <a:gd name="T53" fmla="*/ 233 h 1598"/>
                <a:gd name="T54" fmla="*/ 1629 w 5469"/>
                <a:gd name="T55" fmla="*/ 96 h 1598"/>
                <a:gd name="T56" fmla="*/ 1463 w 5469"/>
                <a:gd name="T57" fmla="*/ 52 h 1598"/>
                <a:gd name="T58" fmla="*/ 1482 w 5469"/>
                <a:gd name="T59" fmla="*/ 162 h 1598"/>
                <a:gd name="T60" fmla="*/ 1393 w 5469"/>
                <a:gd name="T61" fmla="*/ 321 h 1598"/>
                <a:gd name="T62" fmla="*/ 1337 w 5469"/>
                <a:gd name="T63" fmla="*/ 301 h 1598"/>
                <a:gd name="T64" fmla="*/ 1249 w 5469"/>
                <a:gd name="T65" fmla="*/ 109 h 1598"/>
                <a:gd name="T66" fmla="*/ 1119 w 5469"/>
                <a:gd name="T67" fmla="*/ 236 h 1598"/>
                <a:gd name="T68" fmla="*/ 1106 w 5469"/>
                <a:gd name="T69" fmla="*/ 301 h 1598"/>
                <a:gd name="T70" fmla="*/ 1052 w 5469"/>
                <a:gd name="T71" fmla="*/ 370 h 1598"/>
                <a:gd name="T72" fmla="*/ 1020 w 5469"/>
                <a:gd name="T73" fmla="*/ 254 h 1598"/>
                <a:gd name="T74" fmla="*/ 961 w 5469"/>
                <a:gd name="T75" fmla="*/ 189 h 1598"/>
                <a:gd name="T76" fmla="*/ 923 w 5469"/>
                <a:gd name="T77" fmla="*/ 92 h 1598"/>
                <a:gd name="T78" fmla="*/ 841 w 5469"/>
                <a:gd name="T79" fmla="*/ 44 h 1598"/>
                <a:gd name="T80" fmla="*/ 791 w 5469"/>
                <a:gd name="T81" fmla="*/ 63 h 1598"/>
                <a:gd name="T82" fmla="*/ 754 w 5469"/>
                <a:gd name="T83" fmla="*/ 195 h 1598"/>
                <a:gd name="T84" fmla="*/ 757 w 5469"/>
                <a:gd name="T85" fmla="*/ 225 h 1598"/>
                <a:gd name="T86" fmla="*/ 785 w 5469"/>
                <a:gd name="T87" fmla="*/ 228 h 1598"/>
                <a:gd name="T88" fmla="*/ 677 w 5469"/>
                <a:gd name="T89" fmla="*/ 332 h 1598"/>
                <a:gd name="T90" fmla="*/ 557 w 5469"/>
                <a:gd name="T91" fmla="*/ 225 h 1598"/>
                <a:gd name="T92" fmla="*/ 594 w 5469"/>
                <a:gd name="T93" fmla="*/ 156 h 1598"/>
                <a:gd name="T94" fmla="*/ 578 w 5469"/>
                <a:gd name="T95" fmla="*/ 81 h 1598"/>
                <a:gd name="T96" fmla="*/ 459 w 5469"/>
                <a:gd name="T97" fmla="*/ 81 h 1598"/>
                <a:gd name="T98" fmla="*/ 483 w 5469"/>
                <a:gd name="T99" fmla="*/ 225 h 1598"/>
                <a:gd name="T100" fmla="*/ 350 w 5469"/>
                <a:gd name="T101" fmla="*/ 288 h 1598"/>
                <a:gd name="T102" fmla="*/ 254 w 5469"/>
                <a:gd name="T103" fmla="*/ 151 h 1598"/>
                <a:gd name="T104" fmla="*/ 102 w 5469"/>
                <a:gd name="T105" fmla="*/ 63 h 1598"/>
                <a:gd name="T106" fmla="*/ 0 w 5469"/>
                <a:gd name="T107" fmla="*/ 361 h 1598"/>
                <a:gd name="T108" fmla="*/ 2884 w 5469"/>
                <a:gd name="T109" fmla="*/ 346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87C9FF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5" name="Freeform 101"/>
            <p:cNvSpPr>
              <a:spLocks/>
            </p:cNvSpPr>
            <p:nvPr/>
          </p:nvSpPr>
          <p:spPr bwMode="auto">
            <a:xfrm>
              <a:off x="778" y="473"/>
              <a:ext cx="4089" cy="1195"/>
            </a:xfrm>
            <a:custGeom>
              <a:avLst/>
              <a:gdLst>
                <a:gd name="T0" fmla="*/ 2941 w 5469"/>
                <a:gd name="T1" fmla="*/ 265 h 1598"/>
                <a:gd name="T2" fmla="*/ 2941 w 5469"/>
                <a:gd name="T3" fmla="*/ 219 h 1598"/>
                <a:gd name="T4" fmla="*/ 2932 w 5469"/>
                <a:gd name="T5" fmla="*/ 159 h 1598"/>
                <a:gd name="T6" fmla="*/ 2909 w 5469"/>
                <a:gd name="T7" fmla="*/ 121 h 1598"/>
                <a:gd name="T8" fmla="*/ 2857 w 5469"/>
                <a:gd name="T9" fmla="*/ 92 h 1598"/>
                <a:gd name="T10" fmla="*/ 2786 w 5469"/>
                <a:gd name="T11" fmla="*/ 108 h 1598"/>
                <a:gd name="T12" fmla="*/ 2763 w 5469"/>
                <a:gd name="T13" fmla="*/ 163 h 1598"/>
                <a:gd name="T14" fmla="*/ 2739 w 5469"/>
                <a:gd name="T15" fmla="*/ 228 h 1598"/>
                <a:gd name="T16" fmla="*/ 2768 w 5469"/>
                <a:gd name="T17" fmla="*/ 271 h 1598"/>
                <a:gd name="T18" fmla="*/ 2821 w 5469"/>
                <a:gd name="T19" fmla="*/ 309 h 1598"/>
                <a:gd name="T20" fmla="*/ 2668 w 5469"/>
                <a:gd name="T21" fmla="*/ 391 h 1598"/>
                <a:gd name="T22" fmla="*/ 2537 w 5469"/>
                <a:gd name="T23" fmla="*/ 277 h 1598"/>
                <a:gd name="T24" fmla="*/ 2564 w 5469"/>
                <a:gd name="T25" fmla="*/ 232 h 1598"/>
                <a:gd name="T26" fmla="*/ 2556 w 5469"/>
                <a:gd name="T27" fmla="*/ 179 h 1598"/>
                <a:gd name="T28" fmla="*/ 2557 w 5469"/>
                <a:gd name="T29" fmla="*/ 86 h 1598"/>
                <a:gd name="T30" fmla="*/ 2438 w 5469"/>
                <a:gd name="T31" fmla="*/ 69 h 1598"/>
                <a:gd name="T32" fmla="*/ 2384 w 5469"/>
                <a:gd name="T33" fmla="*/ 202 h 1598"/>
                <a:gd name="T34" fmla="*/ 2385 w 5469"/>
                <a:gd name="T35" fmla="*/ 271 h 1598"/>
                <a:gd name="T36" fmla="*/ 2243 w 5469"/>
                <a:gd name="T37" fmla="*/ 289 h 1598"/>
                <a:gd name="T38" fmla="*/ 2103 w 5469"/>
                <a:gd name="T39" fmla="*/ 174 h 1598"/>
                <a:gd name="T40" fmla="*/ 2120 w 5469"/>
                <a:gd name="T41" fmla="*/ 151 h 1598"/>
                <a:gd name="T42" fmla="*/ 2112 w 5469"/>
                <a:gd name="T43" fmla="*/ 113 h 1598"/>
                <a:gd name="T44" fmla="*/ 1943 w 5469"/>
                <a:gd name="T45" fmla="*/ 54 h 1598"/>
                <a:gd name="T46" fmla="*/ 1939 w 5469"/>
                <a:gd name="T47" fmla="*/ 128 h 1598"/>
                <a:gd name="T48" fmla="*/ 1991 w 5469"/>
                <a:gd name="T49" fmla="*/ 253 h 1598"/>
                <a:gd name="T50" fmla="*/ 1856 w 5469"/>
                <a:gd name="T51" fmla="*/ 359 h 1598"/>
                <a:gd name="T52" fmla="*/ 1705 w 5469"/>
                <a:gd name="T53" fmla="*/ 246 h 1598"/>
                <a:gd name="T54" fmla="*/ 1725 w 5469"/>
                <a:gd name="T55" fmla="*/ 101 h 1598"/>
                <a:gd name="T56" fmla="*/ 1550 w 5469"/>
                <a:gd name="T57" fmla="*/ 55 h 1598"/>
                <a:gd name="T58" fmla="*/ 1569 w 5469"/>
                <a:gd name="T59" fmla="*/ 172 h 1598"/>
                <a:gd name="T60" fmla="*/ 1474 w 5469"/>
                <a:gd name="T61" fmla="*/ 339 h 1598"/>
                <a:gd name="T62" fmla="*/ 1415 w 5469"/>
                <a:gd name="T63" fmla="*/ 319 h 1598"/>
                <a:gd name="T64" fmla="*/ 1323 w 5469"/>
                <a:gd name="T65" fmla="*/ 115 h 1598"/>
                <a:gd name="T66" fmla="*/ 1185 w 5469"/>
                <a:gd name="T67" fmla="*/ 250 h 1598"/>
                <a:gd name="T68" fmla="*/ 1171 w 5469"/>
                <a:gd name="T69" fmla="*/ 319 h 1598"/>
                <a:gd name="T70" fmla="*/ 1114 w 5469"/>
                <a:gd name="T71" fmla="*/ 391 h 1598"/>
                <a:gd name="T72" fmla="*/ 1080 w 5469"/>
                <a:gd name="T73" fmla="*/ 268 h 1598"/>
                <a:gd name="T74" fmla="*/ 1018 w 5469"/>
                <a:gd name="T75" fmla="*/ 200 h 1598"/>
                <a:gd name="T76" fmla="*/ 977 w 5469"/>
                <a:gd name="T77" fmla="*/ 96 h 1598"/>
                <a:gd name="T78" fmla="*/ 891 w 5469"/>
                <a:gd name="T79" fmla="*/ 46 h 1598"/>
                <a:gd name="T80" fmla="*/ 838 w 5469"/>
                <a:gd name="T81" fmla="*/ 67 h 1598"/>
                <a:gd name="T82" fmla="*/ 799 w 5469"/>
                <a:gd name="T83" fmla="*/ 206 h 1598"/>
                <a:gd name="T84" fmla="*/ 802 w 5469"/>
                <a:gd name="T85" fmla="*/ 239 h 1598"/>
                <a:gd name="T86" fmla="*/ 832 w 5469"/>
                <a:gd name="T87" fmla="*/ 241 h 1598"/>
                <a:gd name="T88" fmla="*/ 717 w 5469"/>
                <a:gd name="T89" fmla="*/ 351 h 1598"/>
                <a:gd name="T90" fmla="*/ 591 w 5469"/>
                <a:gd name="T91" fmla="*/ 239 h 1598"/>
                <a:gd name="T92" fmla="*/ 630 w 5469"/>
                <a:gd name="T93" fmla="*/ 165 h 1598"/>
                <a:gd name="T94" fmla="*/ 612 w 5469"/>
                <a:gd name="T95" fmla="*/ 85 h 1598"/>
                <a:gd name="T96" fmla="*/ 485 w 5469"/>
                <a:gd name="T97" fmla="*/ 85 h 1598"/>
                <a:gd name="T98" fmla="*/ 511 w 5469"/>
                <a:gd name="T99" fmla="*/ 239 h 1598"/>
                <a:gd name="T100" fmla="*/ 371 w 5469"/>
                <a:gd name="T101" fmla="*/ 305 h 1598"/>
                <a:gd name="T102" fmla="*/ 268 w 5469"/>
                <a:gd name="T103" fmla="*/ 159 h 1598"/>
                <a:gd name="T104" fmla="*/ 108 w 5469"/>
                <a:gd name="T105" fmla="*/ 67 h 1598"/>
                <a:gd name="T106" fmla="*/ 0 w 5469"/>
                <a:gd name="T107" fmla="*/ 381 h 1598"/>
                <a:gd name="T108" fmla="*/ 3053 w 5469"/>
                <a:gd name="T109" fmla="*/ 366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86AEFF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6" name="Freeform 102"/>
            <p:cNvSpPr>
              <a:spLocks/>
            </p:cNvSpPr>
            <p:nvPr/>
          </p:nvSpPr>
          <p:spPr bwMode="auto">
            <a:xfrm flipH="1">
              <a:off x="633" y="609"/>
              <a:ext cx="4411" cy="1289"/>
            </a:xfrm>
            <a:custGeom>
              <a:avLst/>
              <a:gdLst>
                <a:gd name="T0" fmla="*/ 3423 w 5469"/>
                <a:gd name="T1" fmla="*/ 308 h 1598"/>
                <a:gd name="T2" fmla="*/ 3423 w 5469"/>
                <a:gd name="T3" fmla="*/ 255 h 1598"/>
                <a:gd name="T4" fmla="*/ 3412 w 5469"/>
                <a:gd name="T5" fmla="*/ 185 h 1598"/>
                <a:gd name="T6" fmla="*/ 3385 w 5469"/>
                <a:gd name="T7" fmla="*/ 140 h 1598"/>
                <a:gd name="T8" fmla="*/ 3324 w 5469"/>
                <a:gd name="T9" fmla="*/ 106 h 1598"/>
                <a:gd name="T10" fmla="*/ 3242 w 5469"/>
                <a:gd name="T11" fmla="*/ 125 h 1598"/>
                <a:gd name="T12" fmla="*/ 3215 w 5469"/>
                <a:gd name="T13" fmla="*/ 190 h 1598"/>
                <a:gd name="T14" fmla="*/ 3187 w 5469"/>
                <a:gd name="T15" fmla="*/ 265 h 1598"/>
                <a:gd name="T16" fmla="*/ 3221 w 5469"/>
                <a:gd name="T17" fmla="*/ 315 h 1598"/>
                <a:gd name="T18" fmla="*/ 3283 w 5469"/>
                <a:gd name="T19" fmla="*/ 359 h 1598"/>
                <a:gd name="T20" fmla="*/ 3105 w 5469"/>
                <a:gd name="T21" fmla="*/ 456 h 1598"/>
                <a:gd name="T22" fmla="*/ 2952 w 5469"/>
                <a:gd name="T23" fmla="*/ 323 h 1598"/>
                <a:gd name="T24" fmla="*/ 2983 w 5469"/>
                <a:gd name="T25" fmla="*/ 269 h 1598"/>
                <a:gd name="T26" fmla="*/ 2974 w 5469"/>
                <a:gd name="T27" fmla="*/ 209 h 1598"/>
                <a:gd name="T28" fmla="*/ 2975 w 5469"/>
                <a:gd name="T29" fmla="*/ 100 h 1598"/>
                <a:gd name="T30" fmla="*/ 2837 w 5469"/>
                <a:gd name="T31" fmla="*/ 80 h 1598"/>
                <a:gd name="T32" fmla="*/ 2774 w 5469"/>
                <a:gd name="T33" fmla="*/ 235 h 1598"/>
                <a:gd name="T34" fmla="*/ 2775 w 5469"/>
                <a:gd name="T35" fmla="*/ 315 h 1598"/>
                <a:gd name="T36" fmla="*/ 2610 w 5469"/>
                <a:gd name="T37" fmla="*/ 336 h 1598"/>
                <a:gd name="T38" fmla="*/ 2448 w 5469"/>
                <a:gd name="T39" fmla="*/ 202 h 1598"/>
                <a:gd name="T40" fmla="*/ 2466 w 5469"/>
                <a:gd name="T41" fmla="*/ 176 h 1598"/>
                <a:gd name="T42" fmla="*/ 2458 w 5469"/>
                <a:gd name="T43" fmla="*/ 131 h 1598"/>
                <a:gd name="T44" fmla="*/ 2262 w 5469"/>
                <a:gd name="T45" fmla="*/ 62 h 1598"/>
                <a:gd name="T46" fmla="*/ 2256 w 5469"/>
                <a:gd name="T47" fmla="*/ 148 h 1598"/>
                <a:gd name="T48" fmla="*/ 2317 w 5469"/>
                <a:gd name="T49" fmla="*/ 294 h 1598"/>
                <a:gd name="T50" fmla="*/ 2160 w 5469"/>
                <a:gd name="T51" fmla="*/ 418 h 1598"/>
                <a:gd name="T52" fmla="*/ 1984 w 5469"/>
                <a:gd name="T53" fmla="*/ 286 h 1598"/>
                <a:gd name="T54" fmla="*/ 2007 w 5469"/>
                <a:gd name="T55" fmla="*/ 118 h 1598"/>
                <a:gd name="T56" fmla="*/ 1803 w 5469"/>
                <a:gd name="T57" fmla="*/ 64 h 1598"/>
                <a:gd name="T58" fmla="*/ 1827 w 5469"/>
                <a:gd name="T59" fmla="*/ 200 h 1598"/>
                <a:gd name="T60" fmla="*/ 1716 w 5469"/>
                <a:gd name="T61" fmla="*/ 394 h 1598"/>
                <a:gd name="T62" fmla="*/ 1647 w 5469"/>
                <a:gd name="T63" fmla="*/ 371 h 1598"/>
                <a:gd name="T64" fmla="*/ 1539 w 5469"/>
                <a:gd name="T65" fmla="*/ 134 h 1598"/>
                <a:gd name="T66" fmla="*/ 1379 w 5469"/>
                <a:gd name="T67" fmla="*/ 290 h 1598"/>
                <a:gd name="T68" fmla="*/ 1362 w 5469"/>
                <a:gd name="T69" fmla="*/ 371 h 1598"/>
                <a:gd name="T70" fmla="*/ 1296 w 5469"/>
                <a:gd name="T71" fmla="*/ 456 h 1598"/>
                <a:gd name="T72" fmla="*/ 1257 w 5469"/>
                <a:gd name="T73" fmla="*/ 312 h 1598"/>
                <a:gd name="T74" fmla="*/ 1184 w 5469"/>
                <a:gd name="T75" fmla="*/ 232 h 1598"/>
                <a:gd name="T76" fmla="*/ 1137 w 5469"/>
                <a:gd name="T77" fmla="*/ 113 h 1598"/>
                <a:gd name="T78" fmla="*/ 1037 w 5469"/>
                <a:gd name="T79" fmla="*/ 53 h 1598"/>
                <a:gd name="T80" fmla="*/ 975 w 5469"/>
                <a:gd name="T81" fmla="*/ 77 h 1598"/>
                <a:gd name="T82" fmla="*/ 929 w 5469"/>
                <a:gd name="T83" fmla="*/ 240 h 1598"/>
                <a:gd name="T84" fmla="*/ 933 w 5469"/>
                <a:gd name="T85" fmla="*/ 277 h 1598"/>
                <a:gd name="T86" fmla="*/ 968 w 5469"/>
                <a:gd name="T87" fmla="*/ 280 h 1598"/>
                <a:gd name="T88" fmla="*/ 835 w 5469"/>
                <a:gd name="T89" fmla="*/ 409 h 1598"/>
                <a:gd name="T90" fmla="*/ 687 w 5469"/>
                <a:gd name="T91" fmla="*/ 277 h 1598"/>
                <a:gd name="T92" fmla="*/ 732 w 5469"/>
                <a:gd name="T93" fmla="*/ 191 h 1598"/>
                <a:gd name="T94" fmla="*/ 712 w 5469"/>
                <a:gd name="T95" fmla="*/ 99 h 1598"/>
                <a:gd name="T96" fmla="*/ 565 w 5469"/>
                <a:gd name="T97" fmla="*/ 99 h 1598"/>
                <a:gd name="T98" fmla="*/ 595 w 5469"/>
                <a:gd name="T99" fmla="*/ 277 h 1598"/>
                <a:gd name="T100" fmla="*/ 432 w 5469"/>
                <a:gd name="T101" fmla="*/ 355 h 1598"/>
                <a:gd name="T102" fmla="*/ 312 w 5469"/>
                <a:gd name="T103" fmla="*/ 185 h 1598"/>
                <a:gd name="T104" fmla="*/ 126 w 5469"/>
                <a:gd name="T105" fmla="*/ 78 h 1598"/>
                <a:gd name="T106" fmla="*/ 0 w 5469"/>
                <a:gd name="T107" fmla="*/ 444 h 1598"/>
                <a:gd name="T108" fmla="*/ 3553 w 5469"/>
                <a:gd name="T109" fmla="*/ 426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52A5D1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7" name="Freeform 103"/>
            <p:cNvSpPr>
              <a:spLocks/>
            </p:cNvSpPr>
            <p:nvPr/>
          </p:nvSpPr>
          <p:spPr bwMode="auto">
            <a:xfrm>
              <a:off x="598" y="765"/>
              <a:ext cx="4496" cy="1314"/>
            </a:xfrm>
            <a:custGeom>
              <a:avLst/>
              <a:gdLst>
                <a:gd name="T0" fmla="*/ 3556 w 5469"/>
                <a:gd name="T1" fmla="*/ 321 h 1598"/>
                <a:gd name="T2" fmla="*/ 3556 w 5469"/>
                <a:gd name="T3" fmla="*/ 265 h 1598"/>
                <a:gd name="T4" fmla="*/ 3546 w 5469"/>
                <a:gd name="T5" fmla="*/ 192 h 1598"/>
                <a:gd name="T6" fmla="*/ 3517 w 5469"/>
                <a:gd name="T7" fmla="*/ 146 h 1598"/>
                <a:gd name="T8" fmla="*/ 3454 w 5469"/>
                <a:gd name="T9" fmla="*/ 111 h 1598"/>
                <a:gd name="T10" fmla="*/ 3368 w 5469"/>
                <a:gd name="T11" fmla="*/ 130 h 1598"/>
                <a:gd name="T12" fmla="*/ 3340 w 5469"/>
                <a:gd name="T13" fmla="*/ 197 h 1598"/>
                <a:gd name="T14" fmla="*/ 3311 w 5469"/>
                <a:gd name="T15" fmla="*/ 275 h 1598"/>
                <a:gd name="T16" fmla="*/ 3347 w 5469"/>
                <a:gd name="T17" fmla="*/ 327 h 1598"/>
                <a:gd name="T18" fmla="*/ 3410 w 5469"/>
                <a:gd name="T19" fmla="*/ 373 h 1598"/>
                <a:gd name="T20" fmla="*/ 3226 w 5469"/>
                <a:gd name="T21" fmla="*/ 474 h 1598"/>
                <a:gd name="T22" fmla="*/ 3067 w 5469"/>
                <a:gd name="T23" fmla="*/ 335 h 1598"/>
                <a:gd name="T24" fmla="*/ 3099 w 5469"/>
                <a:gd name="T25" fmla="*/ 280 h 1598"/>
                <a:gd name="T26" fmla="*/ 3089 w 5469"/>
                <a:gd name="T27" fmla="*/ 217 h 1598"/>
                <a:gd name="T28" fmla="*/ 3091 w 5469"/>
                <a:gd name="T29" fmla="*/ 104 h 1598"/>
                <a:gd name="T30" fmla="*/ 2948 w 5469"/>
                <a:gd name="T31" fmla="*/ 83 h 1598"/>
                <a:gd name="T32" fmla="*/ 2881 w 5469"/>
                <a:gd name="T33" fmla="*/ 244 h 1598"/>
                <a:gd name="T34" fmla="*/ 2883 w 5469"/>
                <a:gd name="T35" fmla="*/ 327 h 1598"/>
                <a:gd name="T36" fmla="*/ 2711 w 5469"/>
                <a:gd name="T37" fmla="*/ 349 h 1598"/>
                <a:gd name="T38" fmla="*/ 2544 w 5469"/>
                <a:gd name="T39" fmla="*/ 211 h 1598"/>
                <a:gd name="T40" fmla="*/ 2562 w 5469"/>
                <a:gd name="T41" fmla="*/ 183 h 1598"/>
                <a:gd name="T42" fmla="*/ 2553 w 5469"/>
                <a:gd name="T43" fmla="*/ 136 h 1598"/>
                <a:gd name="T44" fmla="*/ 2350 w 5469"/>
                <a:gd name="T45" fmla="*/ 65 h 1598"/>
                <a:gd name="T46" fmla="*/ 2344 w 5469"/>
                <a:gd name="T47" fmla="*/ 154 h 1598"/>
                <a:gd name="T48" fmla="*/ 2407 w 5469"/>
                <a:gd name="T49" fmla="*/ 306 h 1598"/>
                <a:gd name="T50" fmla="*/ 2243 w 5469"/>
                <a:gd name="T51" fmla="*/ 434 h 1598"/>
                <a:gd name="T52" fmla="*/ 2061 w 5469"/>
                <a:gd name="T53" fmla="*/ 298 h 1598"/>
                <a:gd name="T54" fmla="*/ 2086 w 5469"/>
                <a:gd name="T55" fmla="*/ 123 h 1598"/>
                <a:gd name="T56" fmla="*/ 1874 w 5469"/>
                <a:gd name="T57" fmla="*/ 67 h 1598"/>
                <a:gd name="T58" fmla="*/ 1897 w 5469"/>
                <a:gd name="T59" fmla="*/ 207 h 1598"/>
                <a:gd name="T60" fmla="*/ 1783 w 5469"/>
                <a:gd name="T61" fmla="*/ 409 h 1598"/>
                <a:gd name="T62" fmla="*/ 1712 w 5469"/>
                <a:gd name="T63" fmla="*/ 386 h 1598"/>
                <a:gd name="T64" fmla="*/ 1599 w 5469"/>
                <a:gd name="T65" fmla="*/ 139 h 1598"/>
                <a:gd name="T66" fmla="*/ 1433 w 5469"/>
                <a:gd name="T67" fmla="*/ 302 h 1598"/>
                <a:gd name="T68" fmla="*/ 1415 w 5469"/>
                <a:gd name="T69" fmla="*/ 386 h 1598"/>
                <a:gd name="T70" fmla="*/ 1347 w 5469"/>
                <a:gd name="T71" fmla="*/ 474 h 1598"/>
                <a:gd name="T72" fmla="*/ 1305 w 5469"/>
                <a:gd name="T73" fmla="*/ 325 h 1598"/>
                <a:gd name="T74" fmla="*/ 1230 w 5469"/>
                <a:gd name="T75" fmla="*/ 242 h 1598"/>
                <a:gd name="T76" fmla="*/ 1181 w 5469"/>
                <a:gd name="T77" fmla="*/ 117 h 1598"/>
                <a:gd name="T78" fmla="*/ 1077 w 5469"/>
                <a:gd name="T79" fmla="*/ 55 h 1598"/>
                <a:gd name="T80" fmla="*/ 1013 w 5469"/>
                <a:gd name="T81" fmla="*/ 81 h 1598"/>
                <a:gd name="T82" fmla="*/ 965 w 5469"/>
                <a:gd name="T83" fmla="*/ 249 h 1598"/>
                <a:gd name="T84" fmla="*/ 969 w 5469"/>
                <a:gd name="T85" fmla="*/ 288 h 1598"/>
                <a:gd name="T86" fmla="*/ 1005 w 5469"/>
                <a:gd name="T87" fmla="*/ 291 h 1598"/>
                <a:gd name="T88" fmla="*/ 867 w 5469"/>
                <a:gd name="T89" fmla="*/ 424 h 1598"/>
                <a:gd name="T90" fmla="*/ 714 w 5469"/>
                <a:gd name="T91" fmla="*/ 288 h 1598"/>
                <a:gd name="T92" fmla="*/ 761 w 5469"/>
                <a:gd name="T93" fmla="*/ 199 h 1598"/>
                <a:gd name="T94" fmla="*/ 740 w 5469"/>
                <a:gd name="T95" fmla="*/ 103 h 1598"/>
                <a:gd name="T96" fmla="*/ 587 w 5469"/>
                <a:gd name="T97" fmla="*/ 103 h 1598"/>
                <a:gd name="T98" fmla="*/ 618 w 5469"/>
                <a:gd name="T99" fmla="*/ 288 h 1598"/>
                <a:gd name="T100" fmla="*/ 448 w 5469"/>
                <a:gd name="T101" fmla="*/ 368 h 1598"/>
                <a:gd name="T102" fmla="*/ 325 w 5469"/>
                <a:gd name="T103" fmla="*/ 192 h 1598"/>
                <a:gd name="T104" fmla="*/ 131 w 5469"/>
                <a:gd name="T105" fmla="*/ 81 h 1598"/>
                <a:gd name="T106" fmla="*/ 0 w 5469"/>
                <a:gd name="T107" fmla="*/ 461 h 1598"/>
                <a:gd name="T108" fmla="*/ 3691 w 5469"/>
                <a:gd name="T109" fmla="*/ 442 h 159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469" h="1598">
                  <a:moveTo>
                    <a:pt x="5290" y="552"/>
                  </a:moveTo>
                  <a:cubicBezTo>
                    <a:pt x="5212" y="553"/>
                    <a:pt x="5232" y="489"/>
                    <a:pt x="5227" y="476"/>
                  </a:cubicBezTo>
                  <a:cubicBezTo>
                    <a:pt x="5222" y="463"/>
                    <a:pt x="5255" y="478"/>
                    <a:pt x="5262" y="474"/>
                  </a:cubicBezTo>
                  <a:cubicBezTo>
                    <a:pt x="5270" y="466"/>
                    <a:pt x="5278" y="466"/>
                    <a:pt x="5272" y="452"/>
                  </a:cubicBezTo>
                  <a:cubicBezTo>
                    <a:pt x="5266" y="438"/>
                    <a:pt x="5274" y="448"/>
                    <a:pt x="5280" y="424"/>
                  </a:cubicBezTo>
                  <a:cubicBezTo>
                    <a:pt x="5286" y="400"/>
                    <a:pt x="5262" y="392"/>
                    <a:pt x="5262" y="392"/>
                  </a:cubicBezTo>
                  <a:cubicBezTo>
                    <a:pt x="5262" y="392"/>
                    <a:pt x="5280" y="368"/>
                    <a:pt x="5266" y="342"/>
                  </a:cubicBezTo>
                  <a:cubicBezTo>
                    <a:pt x="5252" y="316"/>
                    <a:pt x="5242" y="336"/>
                    <a:pt x="5238" y="326"/>
                  </a:cubicBezTo>
                  <a:cubicBezTo>
                    <a:pt x="5234" y="316"/>
                    <a:pt x="5252" y="314"/>
                    <a:pt x="5246" y="284"/>
                  </a:cubicBezTo>
                  <a:cubicBezTo>
                    <a:pt x="5240" y="254"/>
                    <a:pt x="5221" y="281"/>
                    <a:pt x="5218" y="272"/>
                  </a:cubicBezTo>
                  <a:cubicBezTo>
                    <a:pt x="5215" y="263"/>
                    <a:pt x="5232" y="251"/>
                    <a:pt x="5230" y="242"/>
                  </a:cubicBezTo>
                  <a:cubicBezTo>
                    <a:pt x="5220" y="224"/>
                    <a:pt x="5204" y="216"/>
                    <a:pt x="5204" y="216"/>
                  </a:cubicBezTo>
                  <a:cubicBezTo>
                    <a:pt x="5204" y="216"/>
                    <a:pt x="5218" y="184"/>
                    <a:pt x="5194" y="184"/>
                  </a:cubicBezTo>
                  <a:cubicBezTo>
                    <a:pt x="5170" y="184"/>
                    <a:pt x="5165" y="166"/>
                    <a:pt x="5151" y="163"/>
                  </a:cubicBezTo>
                  <a:cubicBezTo>
                    <a:pt x="5137" y="160"/>
                    <a:pt x="5123" y="166"/>
                    <a:pt x="5110" y="164"/>
                  </a:cubicBezTo>
                  <a:cubicBezTo>
                    <a:pt x="5097" y="162"/>
                    <a:pt x="5085" y="145"/>
                    <a:pt x="5070" y="148"/>
                  </a:cubicBezTo>
                  <a:cubicBezTo>
                    <a:pt x="5048" y="151"/>
                    <a:pt x="5031" y="175"/>
                    <a:pt x="5020" y="182"/>
                  </a:cubicBezTo>
                  <a:cubicBezTo>
                    <a:pt x="5009" y="189"/>
                    <a:pt x="4995" y="176"/>
                    <a:pt x="4984" y="192"/>
                  </a:cubicBezTo>
                  <a:cubicBezTo>
                    <a:pt x="4973" y="208"/>
                    <a:pt x="4985" y="226"/>
                    <a:pt x="4978" y="236"/>
                  </a:cubicBezTo>
                  <a:cubicBezTo>
                    <a:pt x="4971" y="246"/>
                    <a:pt x="4952" y="236"/>
                    <a:pt x="4942" y="254"/>
                  </a:cubicBezTo>
                  <a:cubicBezTo>
                    <a:pt x="4932" y="272"/>
                    <a:pt x="4942" y="292"/>
                    <a:pt x="4942" y="292"/>
                  </a:cubicBezTo>
                  <a:cubicBezTo>
                    <a:pt x="4942" y="292"/>
                    <a:pt x="4912" y="298"/>
                    <a:pt x="4910" y="318"/>
                  </a:cubicBezTo>
                  <a:cubicBezTo>
                    <a:pt x="4908" y="338"/>
                    <a:pt x="4915" y="346"/>
                    <a:pt x="4913" y="361"/>
                  </a:cubicBezTo>
                  <a:cubicBezTo>
                    <a:pt x="4911" y="376"/>
                    <a:pt x="4897" y="395"/>
                    <a:pt x="4899" y="408"/>
                  </a:cubicBezTo>
                  <a:cubicBezTo>
                    <a:pt x="4901" y="421"/>
                    <a:pt x="4923" y="429"/>
                    <a:pt x="4926" y="440"/>
                  </a:cubicBezTo>
                  <a:cubicBezTo>
                    <a:pt x="4929" y="451"/>
                    <a:pt x="4906" y="462"/>
                    <a:pt x="4918" y="476"/>
                  </a:cubicBezTo>
                  <a:cubicBezTo>
                    <a:pt x="4930" y="490"/>
                    <a:pt x="4937" y="479"/>
                    <a:pt x="4952" y="484"/>
                  </a:cubicBezTo>
                  <a:cubicBezTo>
                    <a:pt x="4964" y="486"/>
                    <a:pt x="4964" y="509"/>
                    <a:pt x="4974" y="514"/>
                  </a:cubicBezTo>
                  <a:cubicBezTo>
                    <a:pt x="4984" y="519"/>
                    <a:pt x="4999" y="510"/>
                    <a:pt x="5011" y="516"/>
                  </a:cubicBezTo>
                  <a:cubicBezTo>
                    <a:pt x="5011" y="516"/>
                    <a:pt x="5036" y="510"/>
                    <a:pt x="5046" y="552"/>
                  </a:cubicBezTo>
                  <a:cubicBezTo>
                    <a:pt x="5038" y="582"/>
                    <a:pt x="4919" y="549"/>
                    <a:pt x="4874" y="574"/>
                  </a:cubicBezTo>
                  <a:cubicBezTo>
                    <a:pt x="4834" y="599"/>
                    <a:pt x="4790" y="679"/>
                    <a:pt x="4773" y="700"/>
                  </a:cubicBezTo>
                  <a:lnTo>
                    <a:pt x="4726" y="617"/>
                  </a:lnTo>
                  <a:cubicBezTo>
                    <a:pt x="4706" y="589"/>
                    <a:pt x="4681" y="554"/>
                    <a:pt x="4650" y="534"/>
                  </a:cubicBezTo>
                  <a:cubicBezTo>
                    <a:pt x="4619" y="514"/>
                    <a:pt x="4552" y="506"/>
                    <a:pt x="4538" y="496"/>
                  </a:cubicBezTo>
                  <a:cubicBezTo>
                    <a:pt x="4530" y="485"/>
                    <a:pt x="4561" y="486"/>
                    <a:pt x="4566" y="476"/>
                  </a:cubicBezTo>
                  <a:cubicBezTo>
                    <a:pt x="4571" y="466"/>
                    <a:pt x="4568" y="443"/>
                    <a:pt x="4571" y="433"/>
                  </a:cubicBezTo>
                  <a:cubicBezTo>
                    <a:pt x="4575" y="422"/>
                    <a:pt x="4586" y="422"/>
                    <a:pt x="4586" y="414"/>
                  </a:cubicBezTo>
                  <a:cubicBezTo>
                    <a:pt x="4586" y="406"/>
                    <a:pt x="4576" y="398"/>
                    <a:pt x="4574" y="383"/>
                  </a:cubicBezTo>
                  <a:cubicBezTo>
                    <a:pt x="4564" y="370"/>
                    <a:pt x="4588" y="360"/>
                    <a:pt x="4571" y="321"/>
                  </a:cubicBezTo>
                  <a:cubicBezTo>
                    <a:pt x="4580" y="296"/>
                    <a:pt x="4571" y="321"/>
                    <a:pt x="4571" y="321"/>
                  </a:cubicBezTo>
                  <a:cubicBezTo>
                    <a:pt x="4571" y="321"/>
                    <a:pt x="4600" y="288"/>
                    <a:pt x="4584" y="228"/>
                  </a:cubicBezTo>
                  <a:cubicBezTo>
                    <a:pt x="4562" y="180"/>
                    <a:pt x="4542" y="168"/>
                    <a:pt x="4542" y="159"/>
                  </a:cubicBezTo>
                  <a:cubicBezTo>
                    <a:pt x="4570" y="170"/>
                    <a:pt x="4585" y="163"/>
                    <a:pt x="4574" y="154"/>
                  </a:cubicBezTo>
                  <a:cubicBezTo>
                    <a:pt x="4574" y="154"/>
                    <a:pt x="4540" y="148"/>
                    <a:pt x="4474" y="106"/>
                  </a:cubicBezTo>
                  <a:cubicBezTo>
                    <a:pt x="4448" y="97"/>
                    <a:pt x="4435" y="99"/>
                    <a:pt x="4416" y="102"/>
                  </a:cubicBezTo>
                  <a:lnTo>
                    <a:pt x="4362" y="123"/>
                  </a:lnTo>
                  <a:cubicBezTo>
                    <a:pt x="4300" y="142"/>
                    <a:pt x="4311" y="187"/>
                    <a:pt x="4293" y="210"/>
                  </a:cubicBezTo>
                  <a:cubicBezTo>
                    <a:pt x="4275" y="233"/>
                    <a:pt x="4259" y="237"/>
                    <a:pt x="4254" y="262"/>
                  </a:cubicBezTo>
                  <a:cubicBezTo>
                    <a:pt x="4249" y="287"/>
                    <a:pt x="4272" y="338"/>
                    <a:pt x="4264" y="361"/>
                  </a:cubicBezTo>
                  <a:cubicBezTo>
                    <a:pt x="4236" y="388"/>
                    <a:pt x="4243" y="387"/>
                    <a:pt x="4242" y="400"/>
                  </a:cubicBezTo>
                  <a:cubicBezTo>
                    <a:pt x="4237" y="416"/>
                    <a:pt x="4272" y="426"/>
                    <a:pt x="4236" y="458"/>
                  </a:cubicBezTo>
                  <a:cubicBezTo>
                    <a:pt x="4240" y="472"/>
                    <a:pt x="4288" y="472"/>
                    <a:pt x="4266" y="484"/>
                  </a:cubicBezTo>
                  <a:cubicBezTo>
                    <a:pt x="4257" y="491"/>
                    <a:pt x="4160" y="495"/>
                    <a:pt x="4127" y="509"/>
                  </a:cubicBezTo>
                  <a:cubicBezTo>
                    <a:pt x="4094" y="523"/>
                    <a:pt x="4080" y="544"/>
                    <a:pt x="4070" y="570"/>
                  </a:cubicBezTo>
                  <a:cubicBezTo>
                    <a:pt x="4052" y="548"/>
                    <a:pt x="4032" y="528"/>
                    <a:pt x="4012" y="516"/>
                  </a:cubicBezTo>
                  <a:cubicBezTo>
                    <a:pt x="3992" y="504"/>
                    <a:pt x="3868" y="463"/>
                    <a:pt x="3828" y="440"/>
                  </a:cubicBezTo>
                  <a:cubicBezTo>
                    <a:pt x="3788" y="417"/>
                    <a:pt x="3782" y="400"/>
                    <a:pt x="3771" y="379"/>
                  </a:cubicBezTo>
                  <a:cubicBezTo>
                    <a:pt x="3760" y="358"/>
                    <a:pt x="3764" y="322"/>
                    <a:pt x="3763" y="311"/>
                  </a:cubicBezTo>
                  <a:cubicBezTo>
                    <a:pt x="3767" y="311"/>
                    <a:pt x="3778" y="326"/>
                    <a:pt x="3786" y="308"/>
                  </a:cubicBezTo>
                  <a:cubicBezTo>
                    <a:pt x="3794" y="290"/>
                    <a:pt x="3790" y="285"/>
                    <a:pt x="3792" y="270"/>
                  </a:cubicBezTo>
                  <a:cubicBezTo>
                    <a:pt x="3794" y="255"/>
                    <a:pt x="3805" y="230"/>
                    <a:pt x="3800" y="214"/>
                  </a:cubicBezTo>
                  <a:cubicBezTo>
                    <a:pt x="3795" y="198"/>
                    <a:pt x="3782" y="203"/>
                    <a:pt x="3778" y="202"/>
                  </a:cubicBezTo>
                  <a:cubicBezTo>
                    <a:pt x="3774" y="182"/>
                    <a:pt x="3784" y="128"/>
                    <a:pt x="3754" y="80"/>
                  </a:cubicBezTo>
                  <a:cubicBezTo>
                    <a:pt x="3724" y="32"/>
                    <a:pt x="3697" y="5"/>
                    <a:pt x="3614" y="6"/>
                  </a:cubicBezTo>
                  <a:cubicBezTo>
                    <a:pt x="3531" y="7"/>
                    <a:pt x="3488" y="60"/>
                    <a:pt x="3476" y="96"/>
                  </a:cubicBezTo>
                  <a:cubicBezTo>
                    <a:pt x="3464" y="132"/>
                    <a:pt x="3468" y="172"/>
                    <a:pt x="3476" y="192"/>
                  </a:cubicBezTo>
                  <a:cubicBezTo>
                    <a:pt x="3484" y="212"/>
                    <a:pt x="3497" y="222"/>
                    <a:pt x="3496" y="228"/>
                  </a:cubicBezTo>
                  <a:cubicBezTo>
                    <a:pt x="3495" y="234"/>
                    <a:pt x="3474" y="202"/>
                    <a:pt x="3468" y="228"/>
                  </a:cubicBezTo>
                  <a:cubicBezTo>
                    <a:pt x="3462" y="254"/>
                    <a:pt x="3475" y="260"/>
                    <a:pt x="3482" y="293"/>
                  </a:cubicBezTo>
                  <a:cubicBezTo>
                    <a:pt x="3478" y="328"/>
                    <a:pt x="3522" y="322"/>
                    <a:pt x="3533" y="357"/>
                  </a:cubicBezTo>
                  <a:cubicBezTo>
                    <a:pt x="3546" y="384"/>
                    <a:pt x="3570" y="423"/>
                    <a:pt x="3562" y="452"/>
                  </a:cubicBezTo>
                  <a:cubicBezTo>
                    <a:pt x="3554" y="481"/>
                    <a:pt x="3516" y="512"/>
                    <a:pt x="3486" y="532"/>
                  </a:cubicBezTo>
                  <a:cubicBezTo>
                    <a:pt x="3456" y="552"/>
                    <a:pt x="3413" y="556"/>
                    <a:pt x="3385" y="574"/>
                  </a:cubicBezTo>
                  <a:lnTo>
                    <a:pt x="3320" y="642"/>
                  </a:lnTo>
                  <a:cubicBezTo>
                    <a:pt x="3300" y="637"/>
                    <a:pt x="3298" y="571"/>
                    <a:pt x="3264" y="546"/>
                  </a:cubicBezTo>
                  <a:cubicBezTo>
                    <a:pt x="3230" y="521"/>
                    <a:pt x="3150" y="512"/>
                    <a:pt x="3114" y="494"/>
                  </a:cubicBezTo>
                  <a:cubicBezTo>
                    <a:pt x="3078" y="476"/>
                    <a:pt x="3056" y="462"/>
                    <a:pt x="3050" y="440"/>
                  </a:cubicBezTo>
                  <a:cubicBezTo>
                    <a:pt x="3044" y="418"/>
                    <a:pt x="3060" y="336"/>
                    <a:pt x="3067" y="303"/>
                  </a:cubicBezTo>
                  <a:cubicBezTo>
                    <a:pt x="3074" y="270"/>
                    <a:pt x="3088" y="280"/>
                    <a:pt x="3092" y="240"/>
                  </a:cubicBezTo>
                  <a:cubicBezTo>
                    <a:pt x="3096" y="200"/>
                    <a:pt x="3088" y="208"/>
                    <a:pt x="3086" y="181"/>
                  </a:cubicBezTo>
                  <a:cubicBezTo>
                    <a:pt x="3084" y="154"/>
                    <a:pt x="3106" y="106"/>
                    <a:pt x="3078" y="76"/>
                  </a:cubicBezTo>
                  <a:cubicBezTo>
                    <a:pt x="3050" y="46"/>
                    <a:pt x="2971" y="0"/>
                    <a:pt x="2920" y="0"/>
                  </a:cubicBezTo>
                  <a:cubicBezTo>
                    <a:pt x="2869" y="0"/>
                    <a:pt x="2795" y="64"/>
                    <a:pt x="2772" y="98"/>
                  </a:cubicBezTo>
                  <a:cubicBezTo>
                    <a:pt x="2749" y="132"/>
                    <a:pt x="2774" y="181"/>
                    <a:pt x="2774" y="210"/>
                  </a:cubicBezTo>
                  <a:cubicBezTo>
                    <a:pt x="2774" y="239"/>
                    <a:pt x="2769" y="255"/>
                    <a:pt x="2775" y="271"/>
                  </a:cubicBezTo>
                  <a:cubicBezTo>
                    <a:pt x="2781" y="290"/>
                    <a:pt x="2798" y="288"/>
                    <a:pt x="2808" y="307"/>
                  </a:cubicBezTo>
                  <a:cubicBezTo>
                    <a:pt x="2818" y="326"/>
                    <a:pt x="2830" y="359"/>
                    <a:pt x="2837" y="386"/>
                  </a:cubicBezTo>
                  <a:cubicBezTo>
                    <a:pt x="2844" y="413"/>
                    <a:pt x="2856" y="462"/>
                    <a:pt x="2848" y="470"/>
                  </a:cubicBezTo>
                  <a:cubicBezTo>
                    <a:pt x="2815" y="507"/>
                    <a:pt x="2686" y="567"/>
                    <a:pt x="2638" y="606"/>
                  </a:cubicBezTo>
                  <a:cubicBezTo>
                    <a:pt x="2592" y="651"/>
                    <a:pt x="2576" y="688"/>
                    <a:pt x="2563" y="704"/>
                  </a:cubicBezTo>
                  <a:cubicBezTo>
                    <a:pt x="2558" y="682"/>
                    <a:pt x="2569" y="605"/>
                    <a:pt x="2532" y="570"/>
                  </a:cubicBezTo>
                  <a:cubicBezTo>
                    <a:pt x="2495" y="535"/>
                    <a:pt x="2372" y="526"/>
                    <a:pt x="2342" y="494"/>
                  </a:cubicBezTo>
                  <a:cubicBezTo>
                    <a:pt x="2312" y="462"/>
                    <a:pt x="2332" y="422"/>
                    <a:pt x="2350" y="378"/>
                  </a:cubicBezTo>
                  <a:cubicBezTo>
                    <a:pt x="2368" y="334"/>
                    <a:pt x="2386" y="248"/>
                    <a:pt x="2366" y="206"/>
                  </a:cubicBezTo>
                  <a:cubicBezTo>
                    <a:pt x="2346" y="164"/>
                    <a:pt x="2277" y="120"/>
                    <a:pt x="2231" y="127"/>
                  </a:cubicBezTo>
                  <a:cubicBezTo>
                    <a:pt x="2152" y="124"/>
                    <a:pt x="2106" y="182"/>
                    <a:pt x="2096" y="250"/>
                  </a:cubicBezTo>
                  <a:cubicBezTo>
                    <a:pt x="2086" y="318"/>
                    <a:pt x="2107" y="412"/>
                    <a:pt x="2120" y="446"/>
                  </a:cubicBezTo>
                  <a:cubicBezTo>
                    <a:pt x="2131" y="483"/>
                    <a:pt x="2151" y="470"/>
                    <a:pt x="2159" y="484"/>
                  </a:cubicBezTo>
                  <a:cubicBezTo>
                    <a:pt x="2167" y="498"/>
                    <a:pt x="2185" y="516"/>
                    <a:pt x="2174" y="530"/>
                  </a:cubicBezTo>
                  <a:cubicBezTo>
                    <a:pt x="2174" y="530"/>
                    <a:pt x="2124" y="542"/>
                    <a:pt x="2094" y="570"/>
                  </a:cubicBezTo>
                  <a:cubicBezTo>
                    <a:pt x="2064" y="598"/>
                    <a:pt x="2010" y="678"/>
                    <a:pt x="1993" y="700"/>
                  </a:cubicBezTo>
                  <a:cubicBezTo>
                    <a:pt x="1992" y="680"/>
                    <a:pt x="1996" y="618"/>
                    <a:pt x="1986" y="581"/>
                  </a:cubicBezTo>
                  <a:cubicBezTo>
                    <a:pt x="1976" y="544"/>
                    <a:pt x="1961" y="498"/>
                    <a:pt x="1932" y="480"/>
                  </a:cubicBezTo>
                  <a:cubicBezTo>
                    <a:pt x="1903" y="462"/>
                    <a:pt x="1842" y="494"/>
                    <a:pt x="1814" y="472"/>
                  </a:cubicBezTo>
                  <a:cubicBezTo>
                    <a:pt x="1846" y="404"/>
                    <a:pt x="1764" y="387"/>
                    <a:pt x="1766" y="350"/>
                  </a:cubicBezTo>
                  <a:cubicBezTo>
                    <a:pt x="1800" y="380"/>
                    <a:pt x="1820" y="357"/>
                    <a:pt x="1820" y="357"/>
                  </a:cubicBezTo>
                  <a:cubicBezTo>
                    <a:pt x="1820" y="357"/>
                    <a:pt x="1740" y="338"/>
                    <a:pt x="1762" y="253"/>
                  </a:cubicBezTo>
                  <a:cubicBezTo>
                    <a:pt x="1750" y="222"/>
                    <a:pt x="1790" y="208"/>
                    <a:pt x="1748" y="173"/>
                  </a:cubicBezTo>
                  <a:cubicBezTo>
                    <a:pt x="1748" y="173"/>
                    <a:pt x="1748" y="173"/>
                    <a:pt x="1748" y="173"/>
                  </a:cubicBezTo>
                  <a:cubicBezTo>
                    <a:pt x="1738" y="161"/>
                    <a:pt x="1738" y="118"/>
                    <a:pt x="1686" y="98"/>
                  </a:cubicBezTo>
                  <a:cubicBezTo>
                    <a:pt x="1646" y="62"/>
                    <a:pt x="1623" y="83"/>
                    <a:pt x="1594" y="82"/>
                  </a:cubicBezTo>
                  <a:cubicBezTo>
                    <a:pt x="1565" y="81"/>
                    <a:pt x="1548" y="64"/>
                    <a:pt x="1514" y="94"/>
                  </a:cubicBezTo>
                  <a:cubicBezTo>
                    <a:pt x="1508" y="108"/>
                    <a:pt x="1472" y="108"/>
                    <a:pt x="1472" y="108"/>
                  </a:cubicBezTo>
                  <a:lnTo>
                    <a:pt x="1499" y="119"/>
                  </a:lnTo>
                  <a:cubicBezTo>
                    <a:pt x="1495" y="132"/>
                    <a:pt x="1458" y="138"/>
                    <a:pt x="1446" y="186"/>
                  </a:cubicBezTo>
                  <a:cubicBezTo>
                    <a:pt x="1424" y="260"/>
                    <a:pt x="1463" y="343"/>
                    <a:pt x="1463" y="343"/>
                  </a:cubicBezTo>
                  <a:cubicBezTo>
                    <a:pt x="1458" y="380"/>
                    <a:pt x="1428" y="368"/>
                    <a:pt x="1428" y="368"/>
                  </a:cubicBezTo>
                  <a:cubicBezTo>
                    <a:pt x="1428" y="368"/>
                    <a:pt x="1424" y="402"/>
                    <a:pt x="1468" y="390"/>
                  </a:cubicBezTo>
                  <a:cubicBezTo>
                    <a:pt x="1478" y="426"/>
                    <a:pt x="1434" y="426"/>
                    <a:pt x="1434" y="426"/>
                  </a:cubicBezTo>
                  <a:cubicBezTo>
                    <a:pt x="1434" y="426"/>
                    <a:pt x="1460" y="442"/>
                    <a:pt x="1488" y="430"/>
                  </a:cubicBezTo>
                  <a:cubicBezTo>
                    <a:pt x="1496" y="466"/>
                    <a:pt x="1480" y="471"/>
                    <a:pt x="1462" y="482"/>
                  </a:cubicBezTo>
                  <a:cubicBezTo>
                    <a:pt x="1444" y="493"/>
                    <a:pt x="1410" y="470"/>
                    <a:pt x="1380" y="494"/>
                  </a:cubicBezTo>
                  <a:lnTo>
                    <a:pt x="1283" y="628"/>
                  </a:lnTo>
                  <a:cubicBezTo>
                    <a:pt x="1272" y="608"/>
                    <a:pt x="1256" y="543"/>
                    <a:pt x="1218" y="509"/>
                  </a:cubicBezTo>
                  <a:cubicBezTo>
                    <a:pt x="1180" y="475"/>
                    <a:pt x="1073" y="458"/>
                    <a:pt x="1056" y="426"/>
                  </a:cubicBezTo>
                  <a:cubicBezTo>
                    <a:pt x="1092" y="420"/>
                    <a:pt x="1113" y="318"/>
                    <a:pt x="1113" y="318"/>
                  </a:cubicBezTo>
                  <a:cubicBezTo>
                    <a:pt x="1115" y="314"/>
                    <a:pt x="1126" y="307"/>
                    <a:pt x="1126" y="294"/>
                  </a:cubicBezTo>
                  <a:cubicBezTo>
                    <a:pt x="1126" y="281"/>
                    <a:pt x="1114" y="256"/>
                    <a:pt x="1110" y="240"/>
                  </a:cubicBezTo>
                  <a:lnTo>
                    <a:pt x="1112" y="200"/>
                  </a:lnTo>
                  <a:cubicBezTo>
                    <a:pt x="1112" y="200"/>
                    <a:pt x="1104" y="167"/>
                    <a:pt x="1095" y="152"/>
                  </a:cubicBezTo>
                  <a:cubicBezTo>
                    <a:pt x="1091" y="143"/>
                    <a:pt x="1081" y="122"/>
                    <a:pt x="1060" y="112"/>
                  </a:cubicBezTo>
                  <a:cubicBezTo>
                    <a:pt x="1039" y="102"/>
                    <a:pt x="1001" y="87"/>
                    <a:pt x="969" y="94"/>
                  </a:cubicBezTo>
                  <a:cubicBezTo>
                    <a:pt x="914" y="96"/>
                    <a:pt x="892" y="118"/>
                    <a:pt x="868" y="152"/>
                  </a:cubicBezTo>
                  <a:cubicBezTo>
                    <a:pt x="844" y="186"/>
                    <a:pt x="844" y="202"/>
                    <a:pt x="842" y="236"/>
                  </a:cubicBezTo>
                  <a:cubicBezTo>
                    <a:pt x="839" y="341"/>
                    <a:pt x="915" y="426"/>
                    <a:pt x="915" y="426"/>
                  </a:cubicBezTo>
                  <a:cubicBezTo>
                    <a:pt x="883" y="434"/>
                    <a:pt x="762" y="453"/>
                    <a:pt x="720" y="473"/>
                  </a:cubicBezTo>
                  <a:cubicBezTo>
                    <a:pt x="678" y="493"/>
                    <a:pt x="672" y="533"/>
                    <a:pt x="663" y="545"/>
                  </a:cubicBezTo>
                  <a:cubicBezTo>
                    <a:pt x="636" y="538"/>
                    <a:pt x="541" y="518"/>
                    <a:pt x="504" y="502"/>
                  </a:cubicBezTo>
                  <a:cubicBezTo>
                    <a:pt x="467" y="486"/>
                    <a:pt x="444" y="482"/>
                    <a:pt x="440" y="446"/>
                  </a:cubicBezTo>
                  <a:cubicBezTo>
                    <a:pt x="426" y="360"/>
                    <a:pt x="467" y="354"/>
                    <a:pt x="480" y="284"/>
                  </a:cubicBezTo>
                  <a:cubicBezTo>
                    <a:pt x="493" y="214"/>
                    <a:pt x="460" y="142"/>
                    <a:pt x="434" y="114"/>
                  </a:cubicBezTo>
                  <a:cubicBezTo>
                    <a:pt x="408" y="86"/>
                    <a:pt x="376" y="56"/>
                    <a:pt x="318" y="58"/>
                  </a:cubicBezTo>
                  <a:cubicBezTo>
                    <a:pt x="260" y="60"/>
                    <a:pt x="229" y="87"/>
                    <a:pt x="194" y="120"/>
                  </a:cubicBezTo>
                  <a:cubicBezTo>
                    <a:pt x="102" y="268"/>
                    <a:pt x="232" y="382"/>
                    <a:pt x="252" y="446"/>
                  </a:cubicBezTo>
                  <a:cubicBezTo>
                    <a:pt x="256" y="478"/>
                    <a:pt x="252" y="504"/>
                    <a:pt x="212" y="520"/>
                  </a:cubicBezTo>
                  <a:cubicBezTo>
                    <a:pt x="162" y="548"/>
                    <a:pt x="0" y="578"/>
                    <a:pt x="0" y="682"/>
                  </a:cubicBezTo>
                  <a:cubicBezTo>
                    <a:pt x="0" y="1140"/>
                    <a:pt x="0" y="1598"/>
                    <a:pt x="0" y="1598"/>
                  </a:cubicBezTo>
                  <a:lnTo>
                    <a:pt x="5458" y="1598"/>
                  </a:lnTo>
                  <a:cubicBezTo>
                    <a:pt x="5458" y="1598"/>
                    <a:pt x="5469" y="823"/>
                    <a:pt x="5462" y="654"/>
                  </a:cubicBezTo>
                  <a:cubicBezTo>
                    <a:pt x="5458" y="634"/>
                    <a:pt x="5447" y="601"/>
                    <a:pt x="5418" y="582"/>
                  </a:cubicBezTo>
                  <a:cubicBezTo>
                    <a:pt x="5389" y="563"/>
                    <a:pt x="5368" y="551"/>
                    <a:pt x="5290" y="552"/>
                  </a:cubicBezTo>
                  <a:close/>
                </a:path>
              </a:pathLst>
            </a:custGeom>
            <a:solidFill>
              <a:srgbClr val="004080"/>
            </a:solidFill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363" name="Group 207"/>
          <p:cNvGrpSpPr>
            <a:grpSpLocks/>
          </p:cNvGrpSpPr>
          <p:nvPr/>
        </p:nvGrpSpPr>
        <p:grpSpPr bwMode="auto">
          <a:xfrm>
            <a:off x="481013" y="4289425"/>
            <a:ext cx="2598737" cy="1957388"/>
            <a:chOff x="303" y="2702"/>
            <a:chExt cx="1637" cy="1233"/>
          </a:xfrm>
        </p:grpSpPr>
        <p:sp>
          <p:nvSpPr>
            <p:cNvPr id="15408" name="Freeform 147"/>
            <p:cNvSpPr>
              <a:spLocks/>
            </p:cNvSpPr>
            <p:nvPr/>
          </p:nvSpPr>
          <p:spPr bwMode="auto">
            <a:xfrm>
              <a:off x="303" y="2702"/>
              <a:ext cx="1636" cy="1060"/>
            </a:xfrm>
            <a:custGeom>
              <a:avLst/>
              <a:gdLst>
                <a:gd name="T0" fmla="*/ 1983 w 1183"/>
                <a:gd name="T1" fmla="*/ 145 h 767"/>
                <a:gd name="T2" fmla="*/ 0 w 1183"/>
                <a:gd name="T3" fmla="*/ 0 h 767"/>
                <a:gd name="T4" fmla="*/ 0 w 1183"/>
                <a:gd name="T5" fmla="*/ 1464 h 767"/>
                <a:gd name="T6" fmla="*/ 2262 w 1183"/>
                <a:gd name="T7" fmla="*/ 1465 h 767"/>
                <a:gd name="T8" fmla="*/ 1983 w 1183"/>
                <a:gd name="T9" fmla="*/ 145 h 7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83" h="767">
                  <a:moveTo>
                    <a:pt x="1037" y="76"/>
                  </a:moveTo>
                  <a:lnTo>
                    <a:pt x="0" y="0"/>
                  </a:lnTo>
                  <a:lnTo>
                    <a:pt x="0" y="766"/>
                  </a:lnTo>
                  <a:lnTo>
                    <a:pt x="1183" y="767"/>
                  </a:lnTo>
                  <a:lnTo>
                    <a:pt x="1037" y="76"/>
                  </a:lnTo>
                  <a:close/>
                </a:path>
              </a:pathLst>
            </a:custGeom>
            <a:gradFill rotWithShape="0">
              <a:gsLst>
                <a:gs pos="0">
                  <a:srgbClr val="CCFF66"/>
                </a:gs>
                <a:gs pos="100000">
                  <a:srgbClr val="000000"/>
                </a:gs>
              </a:gsLst>
              <a:path path="rect">
                <a:fillToRect r="100000" b="100000"/>
              </a:path>
            </a:gra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9" name="Freeform 148"/>
            <p:cNvSpPr>
              <a:spLocks/>
            </p:cNvSpPr>
            <p:nvPr/>
          </p:nvSpPr>
          <p:spPr bwMode="auto">
            <a:xfrm>
              <a:off x="303" y="3064"/>
              <a:ext cx="1637" cy="871"/>
            </a:xfrm>
            <a:custGeom>
              <a:avLst/>
              <a:gdLst>
                <a:gd name="T0" fmla="*/ 542 w 4944"/>
                <a:gd name="T1" fmla="*/ 229 h 2631"/>
                <a:gd name="T2" fmla="*/ 296 w 4944"/>
                <a:gd name="T3" fmla="*/ 229 h 2631"/>
                <a:gd name="T4" fmla="*/ 285 w 4944"/>
                <a:gd name="T5" fmla="*/ 188 h 2631"/>
                <a:gd name="T6" fmla="*/ 190 w 4944"/>
                <a:gd name="T7" fmla="*/ 168 h 2631"/>
                <a:gd name="T8" fmla="*/ 170 w 4944"/>
                <a:gd name="T9" fmla="*/ 208 h 2631"/>
                <a:gd name="T10" fmla="*/ 170 w 4944"/>
                <a:gd name="T11" fmla="*/ 229 h 2631"/>
                <a:gd name="T12" fmla="*/ 168 w 4944"/>
                <a:gd name="T13" fmla="*/ 229 h 2631"/>
                <a:gd name="T14" fmla="*/ 167 w 4944"/>
                <a:gd name="T15" fmla="*/ 174 h 2631"/>
                <a:gd name="T16" fmla="*/ 167 w 4944"/>
                <a:gd name="T17" fmla="*/ 150 h 2631"/>
                <a:gd name="T18" fmla="*/ 178 w 4944"/>
                <a:gd name="T19" fmla="*/ 133 h 2631"/>
                <a:gd name="T20" fmla="*/ 203 w 4944"/>
                <a:gd name="T21" fmla="*/ 125 h 2631"/>
                <a:gd name="T22" fmla="*/ 186 w 4944"/>
                <a:gd name="T23" fmla="*/ 111 h 2631"/>
                <a:gd name="T24" fmla="*/ 217 w 4944"/>
                <a:gd name="T25" fmla="*/ 96 h 2631"/>
                <a:gd name="T26" fmla="*/ 243 w 4944"/>
                <a:gd name="T27" fmla="*/ 85 h 2631"/>
                <a:gd name="T28" fmla="*/ 251 w 4944"/>
                <a:gd name="T29" fmla="*/ 85 h 2631"/>
                <a:gd name="T30" fmla="*/ 253 w 4944"/>
                <a:gd name="T31" fmla="*/ 87 h 2631"/>
                <a:gd name="T32" fmla="*/ 253 w 4944"/>
                <a:gd name="T33" fmla="*/ 84 h 2631"/>
                <a:gd name="T34" fmla="*/ 255 w 4944"/>
                <a:gd name="T35" fmla="*/ 82 h 2631"/>
                <a:gd name="T36" fmla="*/ 258 w 4944"/>
                <a:gd name="T37" fmla="*/ 83 h 2631"/>
                <a:gd name="T38" fmla="*/ 257 w 4944"/>
                <a:gd name="T39" fmla="*/ 80 h 2631"/>
                <a:gd name="T40" fmla="*/ 259 w 4944"/>
                <a:gd name="T41" fmla="*/ 79 h 2631"/>
                <a:gd name="T42" fmla="*/ 262 w 4944"/>
                <a:gd name="T43" fmla="*/ 79 h 2631"/>
                <a:gd name="T44" fmla="*/ 261 w 4944"/>
                <a:gd name="T45" fmla="*/ 76 h 2631"/>
                <a:gd name="T46" fmla="*/ 265 w 4944"/>
                <a:gd name="T47" fmla="*/ 71 h 2631"/>
                <a:gd name="T48" fmla="*/ 262 w 4944"/>
                <a:gd name="T49" fmla="*/ 66 h 2631"/>
                <a:gd name="T50" fmla="*/ 257 w 4944"/>
                <a:gd name="T51" fmla="*/ 65 h 2631"/>
                <a:gd name="T52" fmla="*/ 254 w 4944"/>
                <a:gd name="T53" fmla="*/ 62 h 2631"/>
                <a:gd name="T54" fmla="*/ 254 w 4944"/>
                <a:gd name="T55" fmla="*/ 66 h 2631"/>
                <a:gd name="T56" fmla="*/ 251 w 4944"/>
                <a:gd name="T57" fmla="*/ 67 h 2631"/>
                <a:gd name="T58" fmla="*/ 248 w 4944"/>
                <a:gd name="T59" fmla="*/ 64 h 2631"/>
                <a:gd name="T60" fmla="*/ 248 w 4944"/>
                <a:gd name="T61" fmla="*/ 68 h 2631"/>
                <a:gd name="T62" fmla="*/ 245 w 4944"/>
                <a:gd name="T63" fmla="*/ 69 h 2631"/>
                <a:gd name="T64" fmla="*/ 243 w 4944"/>
                <a:gd name="T65" fmla="*/ 67 h 2631"/>
                <a:gd name="T66" fmla="*/ 243 w 4944"/>
                <a:gd name="T67" fmla="*/ 70 h 2631"/>
                <a:gd name="T68" fmla="*/ 240 w 4944"/>
                <a:gd name="T69" fmla="*/ 76 h 2631"/>
                <a:gd name="T70" fmla="*/ 215 w 4944"/>
                <a:gd name="T71" fmla="*/ 88 h 2631"/>
                <a:gd name="T72" fmla="*/ 182 w 4944"/>
                <a:gd name="T73" fmla="*/ 102 h 2631"/>
                <a:gd name="T74" fmla="*/ 177 w 4944"/>
                <a:gd name="T75" fmla="*/ 85 h 2631"/>
                <a:gd name="T76" fmla="*/ 179 w 4944"/>
                <a:gd name="T77" fmla="*/ 56 h 2631"/>
                <a:gd name="T78" fmla="*/ 161 w 4944"/>
                <a:gd name="T79" fmla="*/ 50 h 2631"/>
                <a:gd name="T80" fmla="*/ 161 w 4944"/>
                <a:gd name="T81" fmla="*/ 50 h 2631"/>
                <a:gd name="T82" fmla="*/ 163 w 4944"/>
                <a:gd name="T83" fmla="*/ 45 h 2631"/>
                <a:gd name="T84" fmla="*/ 175 w 4944"/>
                <a:gd name="T85" fmla="*/ 28 h 2631"/>
                <a:gd name="T86" fmla="*/ 165 w 4944"/>
                <a:gd name="T87" fmla="*/ 6 h 2631"/>
                <a:gd name="T88" fmla="*/ 139 w 4944"/>
                <a:gd name="T89" fmla="*/ 22 h 2631"/>
                <a:gd name="T90" fmla="*/ 138 w 4944"/>
                <a:gd name="T91" fmla="*/ 43 h 2631"/>
                <a:gd name="T92" fmla="*/ 113 w 4944"/>
                <a:gd name="T93" fmla="*/ 37 h 2631"/>
                <a:gd name="T94" fmla="*/ 96 w 4944"/>
                <a:gd name="T95" fmla="*/ 61 h 2631"/>
                <a:gd name="T96" fmla="*/ 88 w 4944"/>
                <a:gd name="T97" fmla="*/ 97 h 2631"/>
                <a:gd name="T98" fmla="*/ 93 w 4944"/>
                <a:gd name="T99" fmla="*/ 118 h 2631"/>
                <a:gd name="T100" fmla="*/ 87 w 4944"/>
                <a:gd name="T101" fmla="*/ 149 h 2631"/>
                <a:gd name="T102" fmla="*/ 89 w 4944"/>
                <a:gd name="T103" fmla="*/ 182 h 2631"/>
                <a:gd name="T104" fmla="*/ 78 w 4944"/>
                <a:gd name="T105" fmla="*/ 229 h 2631"/>
                <a:gd name="T106" fmla="*/ 0 w 4944"/>
                <a:gd name="T107" fmla="*/ 229 h 2631"/>
                <a:gd name="T108" fmla="*/ 0 w 4944"/>
                <a:gd name="T109" fmla="*/ 288 h 2631"/>
                <a:gd name="T110" fmla="*/ 542 w 4944"/>
                <a:gd name="T111" fmla="*/ 288 h 2631"/>
                <a:gd name="T112" fmla="*/ 542 w 4944"/>
                <a:gd name="T113" fmla="*/ 288 h 2631"/>
                <a:gd name="T114" fmla="*/ 542 w 4944"/>
                <a:gd name="T115" fmla="*/ 259 h 2631"/>
                <a:gd name="T116" fmla="*/ 542 w 4944"/>
                <a:gd name="T117" fmla="*/ 229 h 2631"/>
                <a:gd name="T118" fmla="*/ 542 w 4944"/>
                <a:gd name="T119" fmla="*/ 229 h 26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944" h="2631">
                  <a:moveTo>
                    <a:pt x="4944" y="2092"/>
                  </a:moveTo>
                  <a:lnTo>
                    <a:pt x="2697" y="2092"/>
                  </a:lnTo>
                  <a:lnTo>
                    <a:pt x="2597" y="1716"/>
                  </a:lnTo>
                  <a:lnTo>
                    <a:pt x="1733" y="1528"/>
                  </a:lnTo>
                  <a:lnTo>
                    <a:pt x="1545" y="1896"/>
                  </a:lnTo>
                  <a:lnTo>
                    <a:pt x="1545" y="2088"/>
                  </a:lnTo>
                  <a:lnTo>
                    <a:pt x="1528" y="2088"/>
                  </a:lnTo>
                  <a:cubicBezTo>
                    <a:pt x="1523" y="2005"/>
                    <a:pt x="1519" y="1712"/>
                    <a:pt x="1518" y="1592"/>
                  </a:cubicBezTo>
                  <a:cubicBezTo>
                    <a:pt x="1532" y="1460"/>
                    <a:pt x="1498" y="1464"/>
                    <a:pt x="1524" y="1366"/>
                  </a:cubicBezTo>
                  <a:cubicBezTo>
                    <a:pt x="1536" y="1292"/>
                    <a:pt x="1575" y="1249"/>
                    <a:pt x="1629" y="1212"/>
                  </a:cubicBezTo>
                  <a:cubicBezTo>
                    <a:pt x="1683" y="1175"/>
                    <a:pt x="1839" y="1177"/>
                    <a:pt x="1851" y="1144"/>
                  </a:cubicBezTo>
                  <a:cubicBezTo>
                    <a:pt x="1857" y="1090"/>
                    <a:pt x="1629" y="1072"/>
                    <a:pt x="1699" y="1014"/>
                  </a:cubicBezTo>
                  <a:cubicBezTo>
                    <a:pt x="1737" y="990"/>
                    <a:pt x="1882" y="929"/>
                    <a:pt x="1981" y="880"/>
                  </a:cubicBezTo>
                  <a:cubicBezTo>
                    <a:pt x="2087" y="828"/>
                    <a:pt x="2166" y="793"/>
                    <a:pt x="2217" y="776"/>
                  </a:cubicBezTo>
                  <a:cubicBezTo>
                    <a:pt x="2268" y="759"/>
                    <a:pt x="2271" y="775"/>
                    <a:pt x="2287" y="778"/>
                  </a:cubicBezTo>
                  <a:cubicBezTo>
                    <a:pt x="2299" y="794"/>
                    <a:pt x="2303" y="797"/>
                    <a:pt x="2311" y="792"/>
                  </a:cubicBezTo>
                  <a:cubicBezTo>
                    <a:pt x="2323" y="782"/>
                    <a:pt x="2317" y="778"/>
                    <a:pt x="2309" y="766"/>
                  </a:cubicBezTo>
                  <a:cubicBezTo>
                    <a:pt x="2309" y="754"/>
                    <a:pt x="2315" y="754"/>
                    <a:pt x="2328" y="751"/>
                  </a:cubicBezTo>
                  <a:cubicBezTo>
                    <a:pt x="2334" y="749"/>
                    <a:pt x="2338" y="771"/>
                    <a:pt x="2353" y="762"/>
                  </a:cubicBezTo>
                  <a:cubicBezTo>
                    <a:pt x="2361" y="756"/>
                    <a:pt x="2357" y="754"/>
                    <a:pt x="2347" y="734"/>
                  </a:cubicBezTo>
                  <a:cubicBezTo>
                    <a:pt x="2348" y="726"/>
                    <a:pt x="2358" y="720"/>
                    <a:pt x="2365" y="718"/>
                  </a:cubicBezTo>
                  <a:cubicBezTo>
                    <a:pt x="2373" y="730"/>
                    <a:pt x="2383" y="734"/>
                    <a:pt x="2391" y="722"/>
                  </a:cubicBezTo>
                  <a:cubicBezTo>
                    <a:pt x="2395" y="714"/>
                    <a:pt x="2379" y="711"/>
                    <a:pt x="2383" y="698"/>
                  </a:cubicBezTo>
                  <a:cubicBezTo>
                    <a:pt x="2387" y="685"/>
                    <a:pt x="2411" y="660"/>
                    <a:pt x="2413" y="644"/>
                  </a:cubicBezTo>
                  <a:cubicBezTo>
                    <a:pt x="2407" y="632"/>
                    <a:pt x="2405" y="632"/>
                    <a:pt x="2393" y="604"/>
                  </a:cubicBezTo>
                  <a:cubicBezTo>
                    <a:pt x="2377" y="591"/>
                    <a:pt x="2354" y="596"/>
                    <a:pt x="2341" y="590"/>
                  </a:cubicBezTo>
                  <a:cubicBezTo>
                    <a:pt x="2328" y="584"/>
                    <a:pt x="2333" y="558"/>
                    <a:pt x="2315" y="566"/>
                  </a:cubicBezTo>
                  <a:cubicBezTo>
                    <a:pt x="2295" y="574"/>
                    <a:pt x="2318" y="592"/>
                    <a:pt x="2314" y="599"/>
                  </a:cubicBezTo>
                  <a:cubicBezTo>
                    <a:pt x="2310" y="606"/>
                    <a:pt x="2301" y="604"/>
                    <a:pt x="2293" y="610"/>
                  </a:cubicBezTo>
                  <a:cubicBezTo>
                    <a:pt x="2271" y="615"/>
                    <a:pt x="2289" y="580"/>
                    <a:pt x="2265" y="586"/>
                  </a:cubicBezTo>
                  <a:cubicBezTo>
                    <a:pt x="2240" y="594"/>
                    <a:pt x="2270" y="613"/>
                    <a:pt x="2266" y="620"/>
                  </a:cubicBezTo>
                  <a:cubicBezTo>
                    <a:pt x="2251" y="624"/>
                    <a:pt x="2247" y="630"/>
                    <a:pt x="2239" y="628"/>
                  </a:cubicBezTo>
                  <a:cubicBezTo>
                    <a:pt x="2231" y="612"/>
                    <a:pt x="2227" y="599"/>
                    <a:pt x="2215" y="606"/>
                  </a:cubicBezTo>
                  <a:cubicBezTo>
                    <a:pt x="2193" y="618"/>
                    <a:pt x="2199" y="620"/>
                    <a:pt x="2221" y="638"/>
                  </a:cubicBezTo>
                  <a:cubicBezTo>
                    <a:pt x="2217" y="649"/>
                    <a:pt x="2209" y="675"/>
                    <a:pt x="2187" y="694"/>
                  </a:cubicBezTo>
                  <a:cubicBezTo>
                    <a:pt x="2143" y="721"/>
                    <a:pt x="2049" y="760"/>
                    <a:pt x="1957" y="802"/>
                  </a:cubicBezTo>
                  <a:cubicBezTo>
                    <a:pt x="1869" y="840"/>
                    <a:pt x="1715" y="912"/>
                    <a:pt x="1659" y="930"/>
                  </a:cubicBezTo>
                  <a:cubicBezTo>
                    <a:pt x="1606" y="931"/>
                    <a:pt x="1701" y="712"/>
                    <a:pt x="1615" y="773"/>
                  </a:cubicBezTo>
                  <a:cubicBezTo>
                    <a:pt x="1628" y="622"/>
                    <a:pt x="1633" y="514"/>
                    <a:pt x="1633" y="514"/>
                  </a:cubicBezTo>
                  <a:cubicBezTo>
                    <a:pt x="1618" y="410"/>
                    <a:pt x="1488" y="464"/>
                    <a:pt x="1470" y="459"/>
                  </a:cubicBezTo>
                  <a:cubicBezTo>
                    <a:pt x="1473" y="451"/>
                    <a:pt x="1468" y="443"/>
                    <a:pt x="1489" y="410"/>
                  </a:cubicBezTo>
                  <a:cubicBezTo>
                    <a:pt x="1535" y="368"/>
                    <a:pt x="1593" y="304"/>
                    <a:pt x="1599" y="260"/>
                  </a:cubicBezTo>
                  <a:cubicBezTo>
                    <a:pt x="1605" y="216"/>
                    <a:pt x="1601" y="100"/>
                    <a:pt x="1507" y="50"/>
                  </a:cubicBezTo>
                  <a:cubicBezTo>
                    <a:pt x="1413" y="0"/>
                    <a:pt x="1289" y="72"/>
                    <a:pt x="1267" y="200"/>
                  </a:cubicBezTo>
                  <a:cubicBezTo>
                    <a:pt x="1245" y="328"/>
                    <a:pt x="1300" y="371"/>
                    <a:pt x="1261" y="394"/>
                  </a:cubicBezTo>
                  <a:cubicBezTo>
                    <a:pt x="1222" y="417"/>
                    <a:pt x="1095" y="313"/>
                    <a:pt x="1031" y="340"/>
                  </a:cubicBezTo>
                  <a:cubicBezTo>
                    <a:pt x="976" y="370"/>
                    <a:pt x="925" y="466"/>
                    <a:pt x="877" y="554"/>
                  </a:cubicBezTo>
                  <a:cubicBezTo>
                    <a:pt x="829" y="642"/>
                    <a:pt x="802" y="802"/>
                    <a:pt x="803" y="883"/>
                  </a:cubicBezTo>
                  <a:cubicBezTo>
                    <a:pt x="804" y="964"/>
                    <a:pt x="847" y="1000"/>
                    <a:pt x="846" y="1079"/>
                  </a:cubicBezTo>
                  <a:cubicBezTo>
                    <a:pt x="845" y="1158"/>
                    <a:pt x="804" y="1261"/>
                    <a:pt x="798" y="1357"/>
                  </a:cubicBezTo>
                  <a:cubicBezTo>
                    <a:pt x="785" y="1512"/>
                    <a:pt x="823" y="1536"/>
                    <a:pt x="809" y="1658"/>
                  </a:cubicBezTo>
                  <a:cubicBezTo>
                    <a:pt x="795" y="1780"/>
                    <a:pt x="749" y="1870"/>
                    <a:pt x="714" y="2088"/>
                  </a:cubicBezTo>
                  <a:cubicBezTo>
                    <a:pt x="477" y="2090"/>
                    <a:pt x="0" y="2088"/>
                    <a:pt x="0" y="2088"/>
                  </a:cubicBezTo>
                  <a:lnTo>
                    <a:pt x="4" y="2631"/>
                  </a:lnTo>
                  <a:lnTo>
                    <a:pt x="4940" y="2631"/>
                  </a:lnTo>
                  <a:lnTo>
                    <a:pt x="4944" y="2359"/>
                  </a:lnTo>
                  <a:lnTo>
                    <a:pt x="4944" y="2092"/>
                  </a:lnTo>
                  <a:close/>
                </a:path>
              </a:pathLst>
            </a:custGeom>
            <a:solidFill>
              <a:srgbClr val="4C4C4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0" name="Freeform 149"/>
            <p:cNvSpPr>
              <a:spLocks/>
            </p:cNvSpPr>
            <p:nvPr/>
          </p:nvSpPr>
          <p:spPr bwMode="auto">
            <a:xfrm>
              <a:off x="1094" y="3554"/>
              <a:ext cx="469" cy="380"/>
            </a:xfrm>
            <a:custGeom>
              <a:avLst/>
              <a:gdLst>
                <a:gd name="T0" fmla="*/ 111 w 1418"/>
                <a:gd name="T1" fmla="*/ 107 h 1148"/>
                <a:gd name="T2" fmla="*/ 133 w 1418"/>
                <a:gd name="T3" fmla="*/ 55 h 1148"/>
                <a:gd name="T4" fmla="*/ 148 w 1418"/>
                <a:gd name="T5" fmla="*/ 21 h 1148"/>
                <a:gd name="T6" fmla="*/ 152 w 1418"/>
                <a:gd name="T7" fmla="*/ 17 h 1148"/>
                <a:gd name="T8" fmla="*/ 144 w 1418"/>
                <a:gd name="T9" fmla="*/ 17 h 1148"/>
                <a:gd name="T10" fmla="*/ 152 w 1418"/>
                <a:gd name="T11" fmla="*/ 11 h 1148"/>
                <a:gd name="T12" fmla="*/ 151 w 1418"/>
                <a:gd name="T13" fmla="*/ 9 h 1148"/>
                <a:gd name="T14" fmla="*/ 143 w 1418"/>
                <a:gd name="T15" fmla="*/ 12 h 1148"/>
                <a:gd name="T16" fmla="*/ 148 w 1418"/>
                <a:gd name="T17" fmla="*/ 4 h 1148"/>
                <a:gd name="T18" fmla="*/ 138 w 1418"/>
                <a:gd name="T19" fmla="*/ 9 h 1148"/>
                <a:gd name="T20" fmla="*/ 141 w 1418"/>
                <a:gd name="T21" fmla="*/ 2 h 1148"/>
                <a:gd name="T22" fmla="*/ 130 w 1418"/>
                <a:gd name="T23" fmla="*/ 9 h 1148"/>
                <a:gd name="T24" fmla="*/ 121 w 1418"/>
                <a:gd name="T25" fmla="*/ 2 h 1148"/>
                <a:gd name="T26" fmla="*/ 125 w 1418"/>
                <a:gd name="T27" fmla="*/ 14 h 1148"/>
                <a:gd name="T28" fmla="*/ 126 w 1418"/>
                <a:gd name="T29" fmla="*/ 25 h 1148"/>
                <a:gd name="T30" fmla="*/ 106 w 1418"/>
                <a:gd name="T31" fmla="*/ 71 h 1148"/>
                <a:gd name="T32" fmla="*/ 89 w 1418"/>
                <a:gd name="T33" fmla="*/ 62 h 1148"/>
                <a:gd name="T34" fmla="*/ 97 w 1418"/>
                <a:gd name="T35" fmla="*/ 37 h 1148"/>
                <a:gd name="T36" fmla="*/ 76 w 1418"/>
                <a:gd name="T37" fmla="*/ 20 h 1148"/>
                <a:gd name="T38" fmla="*/ 57 w 1418"/>
                <a:gd name="T39" fmla="*/ 41 h 1148"/>
                <a:gd name="T40" fmla="*/ 69 w 1418"/>
                <a:gd name="T41" fmla="*/ 65 h 1148"/>
                <a:gd name="T42" fmla="*/ 36 w 1418"/>
                <a:gd name="T43" fmla="*/ 55 h 1148"/>
                <a:gd name="T44" fmla="*/ 28 w 1418"/>
                <a:gd name="T45" fmla="*/ 13 h 1148"/>
                <a:gd name="T46" fmla="*/ 29 w 1418"/>
                <a:gd name="T47" fmla="*/ 4 h 1148"/>
                <a:gd name="T48" fmla="*/ 12 w 1418"/>
                <a:gd name="T49" fmla="*/ 1 h 1148"/>
                <a:gd name="T50" fmla="*/ 15 w 1418"/>
                <a:gd name="T51" fmla="*/ 9 h 1148"/>
                <a:gd name="T52" fmla="*/ 6 w 1418"/>
                <a:gd name="T53" fmla="*/ 4 h 1148"/>
                <a:gd name="T54" fmla="*/ 11 w 1418"/>
                <a:gd name="T55" fmla="*/ 12 h 1148"/>
                <a:gd name="T56" fmla="*/ 3 w 1418"/>
                <a:gd name="T57" fmla="*/ 9 h 1148"/>
                <a:gd name="T58" fmla="*/ 2 w 1418"/>
                <a:gd name="T59" fmla="*/ 11 h 1148"/>
                <a:gd name="T60" fmla="*/ 7 w 1418"/>
                <a:gd name="T61" fmla="*/ 18 h 1148"/>
                <a:gd name="T62" fmla="*/ 1 w 1418"/>
                <a:gd name="T63" fmla="*/ 19 h 1148"/>
                <a:gd name="T64" fmla="*/ 13 w 1418"/>
                <a:gd name="T65" fmla="*/ 21 h 1148"/>
                <a:gd name="T66" fmla="*/ 18 w 1418"/>
                <a:gd name="T67" fmla="*/ 45 h 1148"/>
                <a:gd name="T68" fmla="*/ 42 w 1418"/>
                <a:gd name="T69" fmla="*/ 87 h 1148"/>
                <a:gd name="T70" fmla="*/ 46 w 1418"/>
                <a:gd name="T71" fmla="*/ 104 h 1148"/>
                <a:gd name="T72" fmla="*/ 110 w 1418"/>
                <a:gd name="T73" fmla="*/ 126 h 11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418" h="1148">
                  <a:moveTo>
                    <a:pt x="1005" y="1148"/>
                  </a:moveTo>
                  <a:cubicBezTo>
                    <a:pt x="1017" y="1081"/>
                    <a:pt x="996" y="1041"/>
                    <a:pt x="1012" y="977"/>
                  </a:cubicBezTo>
                  <a:cubicBezTo>
                    <a:pt x="1033" y="905"/>
                    <a:pt x="1067" y="841"/>
                    <a:pt x="1102" y="764"/>
                  </a:cubicBezTo>
                  <a:cubicBezTo>
                    <a:pt x="1136" y="685"/>
                    <a:pt x="1190" y="590"/>
                    <a:pt x="1216" y="504"/>
                  </a:cubicBezTo>
                  <a:cubicBezTo>
                    <a:pt x="1231" y="430"/>
                    <a:pt x="1248" y="292"/>
                    <a:pt x="1260" y="245"/>
                  </a:cubicBezTo>
                  <a:cubicBezTo>
                    <a:pt x="1271" y="199"/>
                    <a:pt x="1328" y="200"/>
                    <a:pt x="1353" y="192"/>
                  </a:cubicBezTo>
                  <a:cubicBezTo>
                    <a:pt x="1377" y="183"/>
                    <a:pt x="1375" y="181"/>
                    <a:pt x="1398" y="174"/>
                  </a:cubicBezTo>
                  <a:cubicBezTo>
                    <a:pt x="1417" y="166"/>
                    <a:pt x="1418" y="145"/>
                    <a:pt x="1395" y="155"/>
                  </a:cubicBezTo>
                  <a:cubicBezTo>
                    <a:pt x="1387" y="154"/>
                    <a:pt x="1345" y="163"/>
                    <a:pt x="1332" y="163"/>
                  </a:cubicBezTo>
                  <a:lnTo>
                    <a:pt x="1315" y="150"/>
                  </a:lnTo>
                  <a:cubicBezTo>
                    <a:pt x="1327" y="142"/>
                    <a:pt x="1380" y="115"/>
                    <a:pt x="1391" y="104"/>
                  </a:cubicBezTo>
                  <a:cubicBezTo>
                    <a:pt x="1403" y="93"/>
                    <a:pt x="1409" y="78"/>
                    <a:pt x="1383" y="84"/>
                  </a:cubicBezTo>
                  <a:cubicBezTo>
                    <a:pt x="1383" y="84"/>
                    <a:pt x="1383" y="84"/>
                    <a:pt x="1383" y="84"/>
                  </a:cubicBezTo>
                  <a:lnTo>
                    <a:pt x="1303" y="111"/>
                  </a:lnTo>
                  <a:cubicBezTo>
                    <a:pt x="1303" y="111"/>
                    <a:pt x="1335" y="78"/>
                    <a:pt x="1368" y="46"/>
                  </a:cubicBezTo>
                  <a:cubicBezTo>
                    <a:pt x="1376" y="44"/>
                    <a:pt x="1377" y="23"/>
                    <a:pt x="1353" y="35"/>
                  </a:cubicBezTo>
                  <a:cubicBezTo>
                    <a:pt x="1353" y="35"/>
                    <a:pt x="1353" y="35"/>
                    <a:pt x="1353" y="35"/>
                  </a:cubicBezTo>
                  <a:lnTo>
                    <a:pt x="1265" y="81"/>
                  </a:lnTo>
                  <a:cubicBezTo>
                    <a:pt x="1258" y="81"/>
                    <a:pt x="1306" y="45"/>
                    <a:pt x="1311" y="35"/>
                  </a:cubicBezTo>
                  <a:cubicBezTo>
                    <a:pt x="1315" y="25"/>
                    <a:pt x="1311" y="9"/>
                    <a:pt x="1292" y="20"/>
                  </a:cubicBezTo>
                  <a:cubicBezTo>
                    <a:pt x="1282" y="22"/>
                    <a:pt x="1266" y="36"/>
                    <a:pt x="1250" y="46"/>
                  </a:cubicBezTo>
                  <a:cubicBezTo>
                    <a:pt x="1233" y="57"/>
                    <a:pt x="1218" y="87"/>
                    <a:pt x="1192" y="86"/>
                  </a:cubicBezTo>
                  <a:cubicBezTo>
                    <a:pt x="1165" y="78"/>
                    <a:pt x="1132" y="20"/>
                    <a:pt x="1132" y="20"/>
                  </a:cubicBezTo>
                  <a:cubicBezTo>
                    <a:pt x="1118" y="8"/>
                    <a:pt x="1106" y="4"/>
                    <a:pt x="1109" y="16"/>
                  </a:cubicBezTo>
                  <a:cubicBezTo>
                    <a:pt x="1120" y="38"/>
                    <a:pt x="1132" y="62"/>
                    <a:pt x="1132" y="62"/>
                  </a:cubicBezTo>
                  <a:cubicBezTo>
                    <a:pt x="1137" y="80"/>
                    <a:pt x="1136" y="104"/>
                    <a:pt x="1141" y="123"/>
                  </a:cubicBezTo>
                  <a:cubicBezTo>
                    <a:pt x="1145" y="143"/>
                    <a:pt x="1156" y="162"/>
                    <a:pt x="1158" y="180"/>
                  </a:cubicBezTo>
                  <a:cubicBezTo>
                    <a:pt x="1160" y="198"/>
                    <a:pt x="1164" y="184"/>
                    <a:pt x="1155" y="232"/>
                  </a:cubicBezTo>
                  <a:cubicBezTo>
                    <a:pt x="1145" y="280"/>
                    <a:pt x="1118" y="428"/>
                    <a:pt x="1099" y="468"/>
                  </a:cubicBezTo>
                  <a:cubicBezTo>
                    <a:pt x="1081" y="507"/>
                    <a:pt x="1006" y="618"/>
                    <a:pt x="965" y="651"/>
                  </a:cubicBezTo>
                  <a:cubicBezTo>
                    <a:pt x="925" y="683"/>
                    <a:pt x="902" y="661"/>
                    <a:pt x="855" y="665"/>
                  </a:cubicBezTo>
                  <a:cubicBezTo>
                    <a:pt x="832" y="647"/>
                    <a:pt x="795" y="598"/>
                    <a:pt x="815" y="568"/>
                  </a:cubicBezTo>
                  <a:cubicBezTo>
                    <a:pt x="850" y="543"/>
                    <a:pt x="879" y="580"/>
                    <a:pt x="890" y="542"/>
                  </a:cubicBezTo>
                  <a:cubicBezTo>
                    <a:pt x="901" y="504"/>
                    <a:pt x="895" y="396"/>
                    <a:pt x="882" y="342"/>
                  </a:cubicBezTo>
                  <a:cubicBezTo>
                    <a:pt x="873" y="269"/>
                    <a:pt x="840" y="240"/>
                    <a:pt x="809" y="220"/>
                  </a:cubicBezTo>
                  <a:cubicBezTo>
                    <a:pt x="778" y="200"/>
                    <a:pt x="748" y="177"/>
                    <a:pt x="699" y="177"/>
                  </a:cubicBezTo>
                  <a:cubicBezTo>
                    <a:pt x="650" y="177"/>
                    <a:pt x="618" y="194"/>
                    <a:pt x="589" y="226"/>
                  </a:cubicBezTo>
                  <a:cubicBezTo>
                    <a:pt x="542" y="246"/>
                    <a:pt x="532" y="296"/>
                    <a:pt x="522" y="372"/>
                  </a:cubicBezTo>
                  <a:cubicBezTo>
                    <a:pt x="511" y="447"/>
                    <a:pt x="521" y="555"/>
                    <a:pt x="543" y="574"/>
                  </a:cubicBezTo>
                  <a:cubicBezTo>
                    <a:pt x="565" y="593"/>
                    <a:pt x="606" y="563"/>
                    <a:pt x="632" y="592"/>
                  </a:cubicBezTo>
                  <a:cubicBezTo>
                    <a:pt x="659" y="621"/>
                    <a:pt x="668" y="667"/>
                    <a:pt x="605" y="669"/>
                  </a:cubicBezTo>
                  <a:cubicBezTo>
                    <a:pt x="556" y="658"/>
                    <a:pt x="389" y="580"/>
                    <a:pt x="330" y="502"/>
                  </a:cubicBezTo>
                  <a:cubicBezTo>
                    <a:pt x="315" y="417"/>
                    <a:pt x="250" y="201"/>
                    <a:pt x="250" y="201"/>
                  </a:cubicBezTo>
                  <a:cubicBezTo>
                    <a:pt x="238" y="137"/>
                    <a:pt x="250" y="148"/>
                    <a:pt x="258" y="119"/>
                  </a:cubicBezTo>
                  <a:cubicBezTo>
                    <a:pt x="265" y="90"/>
                    <a:pt x="276" y="73"/>
                    <a:pt x="296" y="28"/>
                  </a:cubicBezTo>
                  <a:cubicBezTo>
                    <a:pt x="308" y="16"/>
                    <a:pt x="279" y="17"/>
                    <a:pt x="263" y="36"/>
                  </a:cubicBezTo>
                  <a:cubicBezTo>
                    <a:pt x="249" y="46"/>
                    <a:pt x="241" y="91"/>
                    <a:pt x="215" y="87"/>
                  </a:cubicBezTo>
                  <a:cubicBezTo>
                    <a:pt x="215" y="87"/>
                    <a:pt x="160" y="50"/>
                    <a:pt x="106" y="13"/>
                  </a:cubicBezTo>
                  <a:cubicBezTo>
                    <a:pt x="91" y="0"/>
                    <a:pt x="81" y="13"/>
                    <a:pt x="94" y="23"/>
                  </a:cubicBezTo>
                  <a:cubicBezTo>
                    <a:pt x="116" y="52"/>
                    <a:pt x="139" y="81"/>
                    <a:pt x="139" y="81"/>
                  </a:cubicBezTo>
                  <a:cubicBezTo>
                    <a:pt x="125" y="73"/>
                    <a:pt x="69" y="41"/>
                    <a:pt x="52" y="35"/>
                  </a:cubicBezTo>
                  <a:cubicBezTo>
                    <a:pt x="36" y="22"/>
                    <a:pt x="25" y="38"/>
                    <a:pt x="41" y="46"/>
                  </a:cubicBezTo>
                  <a:cubicBezTo>
                    <a:pt x="71" y="78"/>
                    <a:pt x="102" y="111"/>
                    <a:pt x="102" y="111"/>
                  </a:cubicBezTo>
                  <a:cubicBezTo>
                    <a:pt x="89" y="107"/>
                    <a:pt x="39" y="86"/>
                    <a:pt x="25" y="84"/>
                  </a:cubicBezTo>
                  <a:cubicBezTo>
                    <a:pt x="0" y="77"/>
                    <a:pt x="0" y="97"/>
                    <a:pt x="17" y="104"/>
                  </a:cubicBezTo>
                  <a:cubicBezTo>
                    <a:pt x="17" y="104"/>
                    <a:pt x="5" y="97"/>
                    <a:pt x="17" y="104"/>
                  </a:cubicBezTo>
                  <a:lnTo>
                    <a:pt x="90" y="145"/>
                  </a:lnTo>
                  <a:cubicBezTo>
                    <a:pt x="97" y="155"/>
                    <a:pt x="73" y="164"/>
                    <a:pt x="60" y="166"/>
                  </a:cubicBezTo>
                  <a:cubicBezTo>
                    <a:pt x="46" y="167"/>
                    <a:pt x="20" y="154"/>
                    <a:pt x="12" y="155"/>
                  </a:cubicBezTo>
                  <a:cubicBezTo>
                    <a:pt x="3" y="157"/>
                    <a:pt x="0" y="167"/>
                    <a:pt x="9" y="173"/>
                  </a:cubicBezTo>
                  <a:cubicBezTo>
                    <a:pt x="17" y="179"/>
                    <a:pt x="45" y="187"/>
                    <a:pt x="63" y="190"/>
                  </a:cubicBezTo>
                  <a:cubicBezTo>
                    <a:pt x="81" y="192"/>
                    <a:pt x="102" y="183"/>
                    <a:pt x="116" y="190"/>
                  </a:cubicBezTo>
                  <a:cubicBezTo>
                    <a:pt x="131" y="198"/>
                    <a:pt x="143" y="195"/>
                    <a:pt x="151" y="232"/>
                  </a:cubicBezTo>
                  <a:cubicBezTo>
                    <a:pt x="159" y="270"/>
                    <a:pt x="155" y="355"/>
                    <a:pt x="165" y="415"/>
                  </a:cubicBezTo>
                  <a:cubicBezTo>
                    <a:pt x="176" y="476"/>
                    <a:pt x="176" y="529"/>
                    <a:pt x="212" y="593"/>
                  </a:cubicBezTo>
                  <a:cubicBezTo>
                    <a:pt x="247" y="657"/>
                    <a:pt x="340" y="754"/>
                    <a:pt x="380" y="799"/>
                  </a:cubicBezTo>
                  <a:cubicBezTo>
                    <a:pt x="428" y="845"/>
                    <a:pt x="444" y="852"/>
                    <a:pt x="448" y="868"/>
                  </a:cubicBezTo>
                  <a:cubicBezTo>
                    <a:pt x="453" y="884"/>
                    <a:pt x="438" y="916"/>
                    <a:pt x="417" y="953"/>
                  </a:cubicBezTo>
                  <a:cubicBezTo>
                    <a:pt x="395" y="989"/>
                    <a:pt x="346" y="1112"/>
                    <a:pt x="444" y="1148"/>
                  </a:cubicBezTo>
                  <a:cubicBezTo>
                    <a:pt x="444" y="1148"/>
                    <a:pt x="1005" y="1148"/>
                    <a:pt x="1005" y="1148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1" name="Freeform 150"/>
            <p:cNvSpPr>
              <a:spLocks/>
            </p:cNvSpPr>
            <p:nvPr/>
          </p:nvSpPr>
          <p:spPr bwMode="auto">
            <a:xfrm>
              <a:off x="304" y="3476"/>
              <a:ext cx="497" cy="459"/>
            </a:xfrm>
            <a:custGeom>
              <a:avLst/>
              <a:gdLst>
                <a:gd name="T0" fmla="*/ 126 w 1501"/>
                <a:gd name="T1" fmla="*/ 151 h 1388"/>
                <a:gd name="T2" fmla="*/ 139 w 1501"/>
                <a:gd name="T3" fmla="*/ 102 h 1388"/>
                <a:gd name="T4" fmla="*/ 146 w 1501"/>
                <a:gd name="T5" fmla="*/ 29 h 1388"/>
                <a:gd name="T6" fmla="*/ 153 w 1501"/>
                <a:gd name="T7" fmla="*/ 23 h 1388"/>
                <a:gd name="T8" fmla="*/ 162 w 1501"/>
                <a:gd name="T9" fmla="*/ 18 h 1388"/>
                <a:gd name="T10" fmla="*/ 153 w 1501"/>
                <a:gd name="T11" fmla="*/ 20 h 1388"/>
                <a:gd name="T12" fmla="*/ 151 w 1501"/>
                <a:gd name="T13" fmla="*/ 15 h 1388"/>
                <a:gd name="T14" fmla="*/ 150 w 1501"/>
                <a:gd name="T15" fmla="*/ 11 h 1388"/>
                <a:gd name="T16" fmla="*/ 153 w 1501"/>
                <a:gd name="T17" fmla="*/ 3 h 1388"/>
                <a:gd name="T18" fmla="*/ 137 w 1501"/>
                <a:gd name="T19" fmla="*/ 16 h 1388"/>
                <a:gd name="T20" fmla="*/ 128 w 1501"/>
                <a:gd name="T21" fmla="*/ 10 h 1388"/>
                <a:gd name="T22" fmla="*/ 134 w 1501"/>
                <a:gd name="T23" fmla="*/ 28 h 1388"/>
                <a:gd name="T24" fmla="*/ 135 w 1501"/>
                <a:gd name="T25" fmla="*/ 32 h 1388"/>
                <a:gd name="T26" fmla="*/ 117 w 1501"/>
                <a:gd name="T27" fmla="*/ 95 h 1388"/>
                <a:gd name="T28" fmla="*/ 98 w 1501"/>
                <a:gd name="T29" fmla="*/ 85 h 1388"/>
                <a:gd name="T30" fmla="*/ 102 w 1501"/>
                <a:gd name="T31" fmla="*/ 66 h 1388"/>
                <a:gd name="T32" fmla="*/ 82 w 1501"/>
                <a:gd name="T33" fmla="*/ 41 h 1388"/>
                <a:gd name="T34" fmla="*/ 65 w 1501"/>
                <a:gd name="T35" fmla="*/ 68 h 1388"/>
                <a:gd name="T36" fmla="*/ 71 w 1501"/>
                <a:gd name="T37" fmla="*/ 84 h 1388"/>
                <a:gd name="T38" fmla="*/ 75 w 1501"/>
                <a:gd name="T39" fmla="*/ 99 h 1388"/>
                <a:gd name="T40" fmla="*/ 43 w 1501"/>
                <a:gd name="T41" fmla="*/ 88 h 1388"/>
                <a:gd name="T42" fmla="*/ 29 w 1501"/>
                <a:gd name="T43" fmla="*/ 33 h 1388"/>
                <a:gd name="T44" fmla="*/ 34 w 1501"/>
                <a:gd name="T45" fmla="*/ 17 h 1388"/>
                <a:gd name="T46" fmla="*/ 28 w 1501"/>
                <a:gd name="T47" fmla="*/ 20 h 1388"/>
                <a:gd name="T48" fmla="*/ 12 w 1501"/>
                <a:gd name="T49" fmla="*/ 13 h 1388"/>
                <a:gd name="T50" fmla="*/ 16 w 1501"/>
                <a:gd name="T51" fmla="*/ 21 h 1388"/>
                <a:gd name="T52" fmla="*/ 12 w 1501"/>
                <a:gd name="T53" fmla="*/ 21 h 1388"/>
                <a:gd name="T54" fmla="*/ 11 w 1501"/>
                <a:gd name="T55" fmla="*/ 24 h 1388"/>
                <a:gd name="T56" fmla="*/ 10 w 1501"/>
                <a:gd name="T57" fmla="*/ 30 h 1388"/>
                <a:gd name="T58" fmla="*/ 2 w 1501"/>
                <a:gd name="T59" fmla="*/ 28 h 1388"/>
                <a:gd name="T60" fmla="*/ 11 w 1501"/>
                <a:gd name="T61" fmla="*/ 34 h 1388"/>
                <a:gd name="T62" fmla="*/ 27 w 1501"/>
                <a:gd name="T63" fmla="*/ 89 h 1388"/>
                <a:gd name="T64" fmla="*/ 53 w 1501"/>
                <a:gd name="T65" fmla="*/ 133 h 1388"/>
                <a:gd name="T66" fmla="*/ 126 w 1501"/>
                <a:gd name="T67" fmla="*/ 152 h 13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501" h="1388">
                  <a:moveTo>
                    <a:pt x="1149" y="1388"/>
                  </a:moveTo>
                  <a:lnTo>
                    <a:pt x="1151" y="1385"/>
                  </a:lnTo>
                  <a:cubicBezTo>
                    <a:pt x="1151" y="1339"/>
                    <a:pt x="1131" y="1189"/>
                    <a:pt x="1151" y="1114"/>
                  </a:cubicBezTo>
                  <a:cubicBezTo>
                    <a:pt x="1171" y="1039"/>
                    <a:pt x="1227" y="1010"/>
                    <a:pt x="1271" y="934"/>
                  </a:cubicBezTo>
                  <a:cubicBezTo>
                    <a:pt x="1315" y="858"/>
                    <a:pt x="1324" y="798"/>
                    <a:pt x="1333" y="688"/>
                  </a:cubicBezTo>
                  <a:cubicBezTo>
                    <a:pt x="1342" y="578"/>
                    <a:pt x="1327" y="361"/>
                    <a:pt x="1335" y="269"/>
                  </a:cubicBezTo>
                  <a:lnTo>
                    <a:pt x="1393" y="216"/>
                  </a:lnTo>
                  <a:cubicBezTo>
                    <a:pt x="1407" y="210"/>
                    <a:pt x="1461" y="192"/>
                    <a:pt x="1475" y="183"/>
                  </a:cubicBezTo>
                  <a:cubicBezTo>
                    <a:pt x="1489" y="174"/>
                    <a:pt x="1501" y="158"/>
                    <a:pt x="1475" y="162"/>
                  </a:cubicBezTo>
                  <a:cubicBezTo>
                    <a:pt x="1436" y="172"/>
                    <a:pt x="1397" y="183"/>
                    <a:pt x="1397" y="183"/>
                  </a:cubicBezTo>
                  <a:cubicBezTo>
                    <a:pt x="1398" y="176"/>
                    <a:pt x="1413" y="154"/>
                    <a:pt x="1405" y="138"/>
                  </a:cubicBezTo>
                  <a:cubicBezTo>
                    <a:pt x="1397" y="122"/>
                    <a:pt x="1381" y="135"/>
                    <a:pt x="1376" y="134"/>
                  </a:cubicBezTo>
                  <a:cubicBezTo>
                    <a:pt x="1375" y="128"/>
                    <a:pt x="1381" y="106"/>
                    <a:pt x="1372" y="97"/>
                  </a:cubicBezTo>
                  <a:cubicBezTo>
                    <a:pt x="1363" y="88"/>
                    <a:pt x="1332" y="120"/>
                    <a:pt x="1335" y="109"/>
                  </a:cubicBezTo>
                  <a:cubicBezTo>
                    <a:pt x="1335" y="109"/>
                    <a:pt x="1363" y="69"/>
                    <a:pt x="1391" y="30"/>
                  </a:cubicBezTo>
                  <a:cubicBezTo>
                    <a:pt x="1395" y="28"/>
                    <a:pt x="1395" y="0"/>
                    <a:pt x="1372" y="23"/>
                  </a:cubicBezTo>
                  <a:cubicBezTo>
                    <a:pt x="1312" y="85"/>
                    <a:pt x="1253" y="148"/>
                    <a:pt x="1253" y="148"/>
                  </a:cubicBezTo>
                  <a:cubicBezTo>
                    <a:pt x="1226" y="161"/>
                    <a:pt x="1225" y="111"/>
                    <a:pt x="1211" y="102"/>
                  </a:cubicBezTo>
                  <a:cubicBezTo>
                    <a:pt x="1198" y="93"/>
                    <a:pt x="1164" y="76"/>
                    <a:pt x="1167" y="93"/>
                  </a:cubicBezTo>
                  <a:cubicBezTo>
                    <a:pt x="1171" y="115"/>
                    <a:pt x="1211" y="179"/>
                    <a:pt x="1221" y="206"/>
                  </a:cubicBezTo>
                  <a:cubicBezTo>
                    <a:pt x="1231" y="233"/>
                    <a:pt x="1224" y="243"/>
                    <a:pt x="1225" y="257"/>
                  </a:cubicBezTo>
                  <a:cubicBezTo>
                    <a:pt x="1225" y="266"/>
                    <a:pt x="1228" y="285"/>
                    <a:pt x="1229" y="290"/>
                  </a:cubicBezTo>
                  <a:lnTo>
                    <a:pt x="1184" y="702"/>
                  </a:lnTo>
                  <a:cubicBezTo>
                    <a:pt x="1157" y="798"/>
                    <a:pt x="1112" y="840"/>
                    <a:pt x="1069" y="866"/>
                  </a:cubicBezTo>
                  <a:cubicBezTo>
                    <a:pt x="1026" y="892"/>
                    <a:pt x="947" y="866"/>
                    <a:pt x="927" y="860"/>
                  </a:cubicBezTo>
                  <a:cubicBezTo>
                    <a:pt x="907" y="854"/>
                    <a:pt x="894" y="831"/>
                    <a:pt x="891" y="780"/>
                  </a:cubicBezTo>
                  <a:cubicBezTo>
                    <a:pt x="891" y="742"/>
                    <a:pt x="905" y="684"/>
                    <a:pt x="909" y="648"/>
                  </a:cubicBezTo>
                  <a:cubicBezTo>
                    <a:pt x="916" y="618"/>
                    <a:pt x="931" y="608"/>
                    <a:pt x="933" y="602"/>
                  </a:cubicBezTo>
                  <a:cubicBezTo>
                    <a:pt x="935" y="596"/>
                    <a:pt x="943" y="554"/>
                    <a:pt x="915" y="566"/>
                  </a:cubicBezTo>
                  <a:cubicBezTo>
                    <a:pt x="903" y="468"/>
                    <a:pt x="885" y="370"/>
                    <a:pt x="753" y="372"/>
                  </a:cubicBezTo>
                  <a:cubicBezTo>
                    <a:pt x="621" y="374"/>
                    <a:pt x="587" y="490"/>
                    <a:pt x="611" y="602"/>
                  </a:cubicBezTo>
                  <a:cubicBezTo>
                    <a:pt x="606" y="618"/>
                    <a:pt x="595" y="607"/>
                    <a:pt x="595" y="626"/>
                  </a:cubicBezTo>
                  <a:cubicBezTo>
                    <a:pt x="594" y="652"/>
                    <a:pt x="618" y="652"/>
                    <a:pt x="621" y="680"/>
                  </a:cubicBezTo>
                  <a:cubicBezTo>
                    <a:pt x="624" y="708"/>
                    <a:pt x="629" y="738"/>
                    <a:pt x="645" y="768"/>
                  </a:cubicBezTo>
                  <a:cubicBezTo>
                    <a:pt x="661" y="798"/>
                    <a:pt x="681" y="798"/>
                    <a:pt x="687" y="821"/>
                  </a:cubicBezTo>
                  <a:cubicBezTo>
                    <a:pt x="693" y="844"/>
                    <a:pt x="708" y="884"/>
                    <a:pt x="681" y="904"/>
                  </a:cubicBezTo>
                  <a:cubicBezTo>
                    <a:pt x="654" y="924"/>
                    <a:pt x="575" y="957"/>
                    <a:pt x="527" y="940"/>
                  </a:cubicBezTo>
                  <a:cubicBezTo>
                    <a:pt x="479" y="928"/>
                    <a:pt x="428" y="862"/>
                    <a:pt x="396" y="800"/>
                  </a:cubicBezTo>
                  <a:lnTo>
                    <a:pt x="337" y="568"/>
                  </a:lnTo>
                  <a:lnTo>
                    <a:pt x="269" y="306"/>
                  </a:lnTo>
                  <a:cubicBezTo>
                    <a:pt x="260" y="248"/>
                    <a:pt x="274" y="246"/>
                    <a:pt x="281" y="220"/>
                  </a:cubicBezTo>
                  <a:lnTo>
                    <a:pt x="310" y="150"/>
                  </a:lnTo>
                  <a:cubicBezTo>
                    <a:pt x="311" y="138"/>
                    <a:pt x="295" y="140"/>
                    <a:pt x="285" y="146"/>
                  </a:cubicBezTo>
                  <a:cubicBezTo>
                    <a:pt x="275" y="152"/>
                    <a:pt x="265" y="174"/>
                    <a:pt x="253" y="184"/>
                  </a:cubicBezTo>
                  <a:cubicBezTo>
                    <a:pt x="241" y="194"/>
                    <a:pt x="239" y="219"/>
                    <a:pt x="215" y="208"/>
                  </a:cubicBezTo>
                  <a:cubicBezTo>
                    <a:pt x="215" y="208"/>
                    <a:pt x="161" y="162"/>
                    <a:pt x="108" y="117"/>
                  </a:cubicBezTo>
                  <a:cubicBezTo>
                    <a:pt x="87" y="98"/>
                    <a:pt x="71" y="114"/>
                    <a:pt x="88" y="130"/>
                  </a:cubicBezTo>
                  <a:cubicBezTo>
                    <a:pt x="116" y="162"/>
                    <a:pt x="145" y="195"/>
                    <a:pt x="145" y="195"/>
                  </a:cubicBezTo>
                  <a:cubicBezTo>
                    <a:pt x="138" y="194"/>
                    <a:pt x="112" y="185"/>
                    <a:pt x="105" y="190"/>
                  </a:cubicBezTo>
                  <a:cubicBezTo>
                    <a:pt x="98" y="195"/>
                    <a:pt x="104" y="218"/>
                    <a:pt x="104" y="224"/>
                  </a:cubicBezTo>
                  <a:cubicBezTo>
                    <a:pt x="99" y="226"/>
                    <a:pt x="75" y="229"/>
                    <a:pt x="73" y="238"/>
                  </a:cubicBezTo>
                  <a:cubicBezTo>
                    <a:pt x="71" y="247"/>
                    <a:pt x="89" y="271"/>
                    <a:pt x="92" y="277"/>
                  </a:cubicBezTo>
                  <a:cubicBezTo>
                    <a:pt x="92" y="277"/>
                    <a:pt x="55" y="267"/>
                    <a:pt x="19" y="258"/>
                  </a:cubicBezTo>
                  <a:cubicBezTo>
                    <a:pt x="6" y="258"/>
                    <a:pt x="0" y="268"/>
                    <a:pt x="14" y="277"/>
                  </a:cubicBezTo>
                  <a:cubicBezTo>
                    <a:pt x="28" y="286"/>
                    <a:pt x="74" y="298"/>
                    <a:pt x="100" y="310"/>
                  </a:cubicBezTo>
                  <a:cubicBezTo>
                    <a:pt x="129" y="336"/>
                    <a:pt x="162" y="350"/>
                    <a:pt x="187" y="434"/>
                  </a:cubicBezTo>
                  <a:cubicBezTo>
                    <a:pt x="212" y="518"/>
                    <a:pt x="221" y="707"/>
                    <a:pt x="249" y="812"/>
                  </a:cubicBezTo>
                  <a:cubicBezTo>
                    <a:pt x="277" y="917"/>
                    <a:pt x="307" y="1006"/>
                    <a:pt x="355" y="1067"/>
                  </a:cubicBezTo>
                  <a:cubicBezTo>
                    <a:pt x="403" y="1128"/>
                    <a:pt x="461" y="1170"/>
                    <a:pt x="482" y="1213"/>
                  </a:cubicBezTo>
                  <a:cubicBezTo>
                    <a:pt x="503" y="1256"/>
                    <a:pt x="495" y="1310"/>
                    <a:pt x="501" y="1386"/>
                  </a:cubicBezTo>
                  <a:cubicBezTo>
                    <a:pt x="825" y="1387"/>
                    <a:pt x="1149" y="1388"/>
                    <a:pt x="1149" y="138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2" name="Freeform 151"/>
            <p:cNvSpPr>
              <a:spLocks/>
            </p:cNvSpPr>
            <p:nvPr/>
          </p:nvSpPr>
          <p:spPr bwMode="auto">
            <a:xfrm flipH="1">
              <a:off x="1435" y="3572"/>
              <a:ext cx="477" cy="362"/>
            </a:xfrm>
            <a:custGeom>
              <a:avLst/>
              <a:gdLst>
                <a:gd name="T0" fmla="*/ 113 w 1440"/>
                <a:gd name="T1" fmla="*/ 89 h 1094"/>
                <a:gd name="T2" fmla="*/ 136 w 1440"/>
                <a:gd name="T3" fmla="*/ 32 h 1094"/>
                <a:gd name="T4" fmla="*/ 155 w 1440"/>
                <a:gd name="T5" fmla="*/ 23 h 1094"/>
                <a:gd name="T6" fmla="*/ 147 w 1440"/>
                <a:gd name="T7" fmla="*/ 21 h 1094"/>
                <a:gd name="T8" fmla="*/ 156 w 1440"/>
                <a:gd name="T9" fmla="*/ 14 h 1094"/>
                <a:gd name="T10" fmla="*/ 146 w 1440"/>
                <a:gd name="T11" fmla="*/ 16 h 1094"/>
                <a:gd name="T12" fmla="*/ 153 w 1440"/>
                <a:gd name="T13" fmla="*/ 8 h 1094"/>
                <a:gd name="T14" fmla="*/ 149 w 1440"/>
                <a:gd name="T15" fmla="*/ 6 h 1094"/>
                <a:gd name="T16" fmla="*/ 141 w 1440"/>
                <a:gd name="T17" fmla="*/ 9 h 1094"/>
                <a:gd name="T18" fmla="*/ 131 w 1440"/>
                <a:gd name="T19" fmla="*/ 5 h 1094"/>
                <a:gd name="T20" fmla="*/ 129 w 1440"/>
                <a:gd name="T21" fmla="*/ 10 h 1094"/>
                <a:gd name="T22" fmla="*/ 119 w 1440"/>
                <a:gd name="T23" fmla="*/ 44 h 1094"/>
                <a:gd name="T24" fmla="*/ 98 w 1440"/>
                <a:gd name="T25" fmla="*/ 70 h 1094"/>
                <a:gd name="T26" fmla="*/ 104 w 1440"/>
                <a:gd name="T27" fmla="*/ 55 h 1094"/>
                <a:gd name="T28" fmla="*/ 111 w 1440"/>
                <a:gd name="T29" fmla="*/ 35 h 1094"/>
                <a:gd name="T30" fmla="*/ 101 w 1440"/>
                <a:gd name="T31" fmla="*/ 23 h 1094"/>
                <a:gd name="T32" fmla="*/ 76 w 1440"/>
                <a:gd name="T33" fmla="*/ 23 h 1094"/>
                <a:gd name="T34" fmla="*/ 69 w 1440"/>
                <a:gd name="T35" fmla="*/ 42 h 1094"/>
                <a:gd name="T36" fmla="*/ 72 w 1440"/>
                <a:gd name="T37" fmla="*/ 54 h 1094"/>
                <a:gd name="T38" fmla="*/ 75 w 1440"/>
                <a:gd name="T39" fmla="*/ 68 h 1094"/>
                <a:gd name="T40" fmla="*/ 55 w 1440"/>
                <a:gd name="T41" fmla="*/ 66 h 1094"/>
                <a:gd name="T42" fmla="*/ 33 w 1440"/>
                <a:gd name="T43" fmla="*/ 27 h 1094"/>
                <a:gd name="T44" fmla="*/ 34 w 1440"/>
                <a:gd name="T45" fmla="*/ 13 h 1094"/>
                <a:gd name="T46" fmla="*/ 33 w 1440"/>
                <a:gd name="T47" fmla="*/ 4 h 1094"/>
                <a:gd name="T48" fmla="*/ 23 w 1440"/>
                <a:gd name="T49" fmla="*/ 8 h 1094"/>
                <a:gd name="T50" fmla="*/ 12 w 1440"/>
                <a:gd name="T51" fmla="*/ 5 h 1094"/>
                <a:gd name="T52" fmla="*/ 19 w 1440"/>
                <a:gd name="T53" fmla="*/ 10 h 1094"/>
                <a:gd name="T54" fmla="*/ 6 w 1440"/>
                <a:gd name="T55" fmla="*/ 8 h 1094"/>
                <a:gd name="T56" fmla="*/ 15 w 1440"/>
                <a:gd name="T57" fmla="*/ 12 h 1094"/>
                <a:gd name="T58" fmla="*/ 5 w 1440"/>
                <a:gd name="T59" fmla="*/ 13 h 1094"/>
                <a:gd name="T60" fmla="*/ 15 w 1440"/>
                <a:gd name="T61" fmla="*/ 16 h 1094"/>
                <a:gd name="T62" fmla="*/ 4 w 1440"/>
                <a:gd name="T63" fmla="*/ 18 h 1094"/>
                <a:gd name="T64" fmla="*/ 24 w 1440"/>
                <a:gd name="T65" fmla="*/ 29 h 1094"/>
                <a:gd name="T66" fmla="*/ 57 w 1440"/>
                <a:gd name="T67" fmla="*/ 92 h 1094"/>
                <a:gd name="T68" fmla="*/ 113 w 1440"/>
                <a:gd name="T69" fmla="*/ 120 h 109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440" h="1094">
                  <a:moveTo>
                    <a:pt x="1026" y="1094"/>
                  </a:moveTo>
                  <a:cubicBezTo>
                    <a:pt x="1020" y="994"/>
                    <a:pt x="1010" y="905"/>
                    <a:pt x="1032" y="816"/>
                  </a:cubicBezTo>
                  <a:cubicBezTo>
                    <a:pt x="1054" y="727"/>
                    <a:pt x="1121" y="649"/>
                    <a:pt x="1156" y="562"/>
                  </a:cubicBezTo>
                  <a:cubicBezTo>
                    <a:pt x="1190" y="470"/>
                    <a:pt x="1214" y="348"/>
                    <a:pt x="1240" y="292"/>
                  </a:cubicBezTo>
                  <a:cubicBezTo>
                    <a:pt x="1266" y="236"/>
                    <a:pt x="1282" y="239"/>
                    <a:pt x="1310" y="226"/>
                  </a:cubicBezTo>
                  <a:cubicBezTo>
                    <a:pt x="1339" y="218"/>
                    <a:pt x="1395" y="220"/>
                    <a:pt x="1410" y="214"/>
                  </a:cubicBezTo>
                  <a:cubicBezTo>
                    <a:pt x="1425" y="208"/>
                    <a:pt x="1434" y="192"/>
                    <a:pt x="1402" y="192"/>
                  </a:cubicBezTo>
                  <a:cubicBezTo>
                    <a:pt x="1370" y="192"/>
                    <a:pt x="1336" y="198"/>
                    <a:pt x="1340" y="191"/>
                  </a:cubicBezTo>
                  <a:lnTo>
                    <a:pt x="1426" y="149"/>
                  </a:lnTo>
                  <a:cubicBezTo>
                    <a:pt x="1440" y="139"/>
                    <a:pt x="1438" y="131"/>
                    <a:pt x="1423" y="130"/>
                  </a:cubicBezTo>
                  <a:lnTo>
                    <a:pt x="1333" y="142"/>
                  </a:lnTo>
                  <a:lnTo>
                    <a:pt x="1412" y="94"/>
                  </a:lnTo>
                  <a:cubicBezTo>
                    <a:pt x="1422" y="82"/>
                    <a:pt x="1416" y="69"/>
                    <a:pt x="1396" y="72"/>
                  </a:cubicBezTo>
                  <a:cubicBezTo>
                    <a:pt x="1376" y="75"/>
                    <a:pt x="1299" y="115"/>
                    <a:pt x="1294" y="112"/>
                  </a:cubicBezTo>
                  <a:cubicBezTo>
                    <a:pt x="1294" y="112"/>
                    <a:pt x="1363" y="53"/>
                    <a:pt x="1363" y="53"/>
                  </a:cubicBezTo>
                  <a:cubicBezTo>
                    <a:pt x="1363" y="53"/>
                    <a:pt x="1386" y="14"/>
                    <a:pt x="1340" y="42"/>
                  </a:cubicBezTo>
                  <a:cubicBezTo>
                    <a:pt x="1294" y="70"/>
                    <a:pt x="1324" y="54"/>
                    <a:pt x="1288" y="78"/>
                  </a:cubicBezTo>
                  <a:cubicBezTo>
                    <a:pt x="1252" y="102"/>
                    <a:pt x="1242" y="112"/>
                    <a:pt x="1222" y="104"/>
                  </a:cubicBezTo>
                  <a:cubicBezTo>
                    <a:pt x="1202" y="96"/>
                    <a:pt x="1206" y="74"/>
                    <a:pt x="1194" y="42"/>
                  </a:cubicBezTo>
                  <a:cubicBezTo>
                    <a:pt x="1182" y="10"/>
                    <a:pt x="1154" y="5"/>
                    <a:pt x="1150" y="10"/>
                  </a:cubicBezTo>
                  <a:cubicBezTo>
                    <a:pt x="1146" y="18"/>
                    <a:pt x="1170" y="58"/>
                    <a:pt x="1172" y="90"/>
                  </a:cubicBezTo>
                  <a:cubicBezTo>
                    <a:pt x="1174" y="122"/>
                    <a:pt x="1175" y="150"/>
                    <a:pt x="1160" y="202"/>
                  </a:cubicBezTo>
                  <a:cubicBezTo>
                    <a:pt x="1146" y="257"/>
                    <a:pt x="1110" y="342"/>
                    <a:pt x="1080" y="402"/>
                  </a:cubicBezTo>
                  <a:cubicBezTo>
                    <a:pt x="1047" y="473"/>
                    <a:pt x="990" y="588"/>
                    <a:pt x="960" y="628"/>
                  </a:cubicBezTo>
                  <a:cubicBezTo>
                    <a:pt x="930" y="668"/>
                    <a:pt x="907" y="650"/>
                    <a:pt x="898" y="640"/>
                  </a:cubicBezTo>
                  <a:cubicBezTo>
                    <a:pt x="889" y="632"/>
                    <a:pt x="898" y="605"/>
                    <a:pt x="906" y="582"/>
                  </a:cubicBezTo>
                  <a:cubicBezTo>
                    <a:pt x="932" y="574"/>
                    <a:pt x="937" y="537"/>
                    <a:pt x="948" y="500"/>
                  </a:cubicBezTo>
                  <a:cubicBezTo>
                    <a:pt x="959" y="464"/>
                    <a:pt x="968" y="410"/>
                    <a:pt x="970" y="364"/>
                  </a:cubicBezTo>
                  <a:cubicBezTo>
                    <a:pt x="972" y="318"/>
                    <a:pt x="1011" y="327"/>
                    <a:pt x="1012" y="316"/>
                  </a:cubicBezTo>
                  <a:cubicBezTo>
                    <a:pt x="1013" y="305"/>
                    <a:pt x="990" y="316"/>
                    <a:pt x="974" y="298"/>
                  </a:cubicBezTo>
                  <a:cubicBezTo>
                    <a:pt x="958" y="280"/>
                    <a:pt x="946" y="229"/>
                    <a:pt x="919" y="209"/>
                  </a:cubicBezTo>
                  <a:cubicBezTo>
                    <a:pt x="892" y="189"/>
                    <a:pt x="847" y="178"/>
                    <a:pt x="810" y="179"/>
                  </a:cubicBezTo>
                  <a:cubicBezTo>
                    <a:pt x="773" y="180"/>
                    <a:pt x="726" y="204"/>
                    <a:pt x="692" y="214"/>
                  </a:cubicBezTo>
                  <a:cubicBezTo>
                    <a:pt x="658" y="224"/>
                    <a:pt x="616" y="250"/>
                    <a:pt x="614" y="312"/>
                  </a:cubicBezTo>
                  <a:cubicBezTo>
                    <a:pt x="612" y="374"/>
                    <a:pt x="627" y="364"/>
                    <a:pt x="630" y="382"/>
                  </a:cubicBezTo>
                  <a:cubicBezTo>
                    <a:pt x="633" y="402"/>
                    <a:pt x="630" y="416"/>
                    <a:pt x="634" y="435"/>
                  </a:cubicBezTo>
                  <a:cubicBezTo>
                    <a:pt x="637" y="451"/>
                    <a:pt x="630" y="462"/>
                    <a:pt x="656" y="494"/>
                  </a:cubicBezTo>
                  <a:cubicBezTo>
                    <a:pt x="682" y="526"/>
                    <a:pt x="673" y="501"/>
                    <a:pt x="680" y="524"/>
                  </a:cubicBezTo>
                  <a:cubicBezTo>
                    <a:pt x="680" y="524"/>
                    <a:pt x="683" y="569"/>
                    <a:pt x="686" y="615"/>
                  </a:cubicBezTo>
                  <a:cubicBezTo>
                    <a:pt x="678" y="644"/>
                    <a:pt x="631" y="644"/>
                    <a:pt x="600" y="642"/>
                  </a:cubicBezTo>
                  <a:cubicBezTo>
                    <a:pt x="574" y="642"/>
                    <a:pt x="536" y="628"/>
                    <a:pt x="502" y="602"/>
                  </a:cubicBezTo>
                  <a:cubicBezTo>
                    <a:pt x="469" y="575"/>
                    <a:pt x="430" y="555"/>
                    <a:pt x="396" y="492"/>
                  </a:cubicBezTo>
                  <a:cubicBezTo>
                    <a:pt x="362" y="429"/>
                    <a:pt x="313" y="310"/>
                    <a:pt x="298" y="250"/>
                  </a:cubicBezTo>
                  <a:cubicBezTo>
                    <a:pt x="283" y="190"/>
                    <a:pt x="311" y="135"/>
                    <a:pt x="313" y="117"/>
                  </a:cubicBezTo>
                  <a:cubicBezTo>
                    <a:pt x="316" y="103"/>
                    <a:pt x="316" y="62"/>
                    <a:pt x="331" y="31"/>
                  </a:cubicBezTo>
                  <a:cubicBezTo>
                    <a:pt x="346" y="0"/>
                    <a:pt x="316" y="25"/>
                    <a:pt x="305" y="35"/>
                  </a:cubicBezTo>
                  <a:cubicBezTo>
                    <a:pt x="294" y="45"/>
                    <a:pt x="291" y="77"/>
                    <a:pt x="264" y="94"/>
                  </a:cubicBezTo>
                  <a:cubicBezTo>
                    <a:pt x="237" y="111"/>
                    <a:pt x="226" y="88"/>
                    <a:pt x="206" y="72"/>
                  </a:cubicBezTo>
                  <a:cubicBezTo>
                    <a:pt x="186" y="56"/>
                    <a:pt x="154" y="35"/>
                    <a:pt x="138" y="30"/>
                  </a:cubicBezTo>
                  <a:cubicBezTo>
                    <a:pt x="122" y="25"/>
                    <a:pt x="72" y="16"/>
                    <a:pt x="112" y="42"/>
                  </a:cubicBezTo>
                  <a:cubicBezTo>
                    <a:pt x="152" y="68"/>
                    <a:pt x="166" y="88"/>
                    <a:pt x="174" y="95"/>
                  </a:cubicBezTo>
                  <a:cubicBezTo>
                    <a:pt x="174" y="95"/>
                    <a:pt x="97" y="61"/>
                    <a:pt x="78" y="58"/>
                  </a:cubicBezTo>
                  <a:cubicBezTo>
                    <a:pt x="59" y="55"/>
                    <a:pt x="47" y="67"/>
                    <a:pt x="57" y="76"/>
                  </a:cubicBezTo>
                  <a:cubicBezTo>
                    <a:pt x="84" y="84"/>
                    <a:pt x="126" y="107"/>
                    <a:pt x="140" y="113"/>
                  </a:cubicBezTo>
                  <a:cubicBezTo>
                    <a:pt x="124" y="111"/>
                    <a:pt x="62" y="97"/>
                    <a:pt x="46" y="98"/>
                  </a:cubicBezTo>
                  <a:cubicBezTo>
                    <a:pt x="30" y="99"/>
                    <a:pt x="16" y="110"/>
                    <a:pt x="42" y="117"/>
                  </a:cubicBezTo>
                  <a:cubicBezTo>
                    <a:pt x="68" y="124"/>
                    <a:pt x="117" y="144"/>
                    <a:pt x="132" y="149"/>
                  </a:cubicBezTo>
                  <a:cubicBezTo>
                    <a:pt x="132" y="149"/>
                    <a:pt x="83" y="147"/>
                    <a:pt x="35" y="145"/>
                  </a:cubicBezTo>
                  <a:cubicBezTo>
                    <a:pt x="10" y="140"/>
                    <a:pt x="0" y="166"/>
                    <a:pt x="38" y="164"/>
                  </a:cubicBezTo>
                  <a:cubicBezTo>
                    <a:pt x="55" y="172"/>
                    <a:pt x="106" y="178"/>
                    <a:pt x="136" y="194"/>
                  </a:cubicBezTo>
                  <a:cubicBezTo>
                    <a:pt x="166" y="210"/>
                    <a:pt x="189" y="194"/>
                    <a:pt x="219" y="262"/>
                  </a:cubicBezTo>
                  <a:cubicBezTo>
                    <a:pt x="249" y="330"/>
                    <a:pt x="266" y="507"/>
                    <a:pt x="316" y="604"/>
                  </a:cubicBezTo>
                  <a:cubicBezTo>
                    <a:pt x="366" y="701"/>
                    <a:pt x="478" y="760"/>
                    <a:pt x="517" y="842"/>
                  </a:cubicBezTo>
                  <a:cubicBezTo>
                    <a:pt x="556" y="924"/>
                    <a:pt x="538" y="1012"/>
                    <a:pt x="552" y="1094"/>
                  </a:cubicBezTo>
                  <a:cubicBezTo>
                    <a:pt x="789" y="1094"/>
                    <a:pt x="938" y="1094"/>
                    <a:pt x="1026" y="1094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13" name="Freeform 152"/>
            <p:cNvSpPr>
              <a:spLocks/>
            </p:cNvSpPr>
            <p:nvPr/>
          </p:nvSpPr>
          <p:spPr bwMode="auto">
            <a:xfrm>
              <a:off x="700" y="3511"/>
              <a:ext cx="580" cy="423"/>
            </a:xfrm>
            <a:custGeom>
              <a:avLst/>
              <a:gdLst>
                <a:gd name="T0" fmla="*/ 120 w 1752"/>
                <a:gd name="T1" fmla="*/ 70 h 1280"/>
                <a:gd name="T2" fmla="*/ 93 w 1752"/>
                <a:gd name="T3" fmla="*/ 69 h 1280"/>
                <a:gd name="T4" fmla="*/ 97 w 1752"/>
                <a:gd name="T5" fmla="*/ 42 h 1280"/>
                <a:gd name="T6" fmla="*/ 66 w 1752"/>
                <a:gd name="T7" fmla="*/ 47 h 1280"/>
                <a:gd name="T8" fmla="*/ 78 w 1752"/>
                <a:gd name="T9" fmla="*/ 76 h 1280"/>
                <a:gd name="T10" fmla="*/ 45 w 1752"/>
                <a:gd name="T11" fmla="*/ 67 h 1280"/>
                <a:gd name="T12" fmla="*/ 31 w 1752"/>
                <a:gd name="T13" fmla="*/ 51 h 1280"/>
                <a:gd name="T14" fmla="*/ 27 w 1752"/>
                <a:gd name="T15" fmla="*/ 20 h 1280"/>
                <a:gd name="T16" fmla="*/ 29 w 1752"/>
                <a:gd name="T17" fmla="*/ 5 h 1280"/>
                <a:gd name="T18" fmla="*/ 16 w 1752"/>
                <a:gd name="T19" fmla="*/ 2 h 1280"/>
                <a:gd name="T20" fmla="*/ 18 w 1752"/>
                <a:gd name="T21" fmla="*/ 9 h 1280"/>
                <a:gd name="T22" fmla="*/ 9 w 1752"/>
                <a:gd name="T23" fmla="*/ 3 h 1280"/>
                <a:gd name="T24" fmla="*/ 13 w 1752"/>
                <a:gd name="T25" fmla="*/ 12 h 1280"/>
                <a:gd name="T26" fmla="*/ 5 w 1752"/>
                <a:gd name="T27" fmla="*/ 8 h 1280"/>
                <a:gd name="T28" fmla="*/ 4 w 1752"/>
                <a:gd name="T29" fmla="*/ 10 h 1280"/>
                <a:gd name="T30" fmla="*/ 4 w 1752"/>
                <a:gd name="T31" fmla="*/ 14 h 1280"/>
                <a:gd name="T32" fmla="*/ 9 w 1752"/>
                <a:gd name="T33" fmla="*/ 19 h 1280"/>
                <a:gd name="T34" fmla="*/ 19 w 1752"/>
                <a:gd name="T35" fmla="*/ 58 h 1280"/>
                <a:gd name="T36" fmla="*/ 42 w 1752"/>
                <a:gd name="T37" fmla="*/ 87 h 1280"/>
                <a:gd name="T38" fmla="*/ 55 w 1752"/>
                <a:gd name="T39" fmla="*/ 97 h 1280"/>
                <a:gd name="T40" fmla="*/ 118 w 1752"/>
                <a:gd name="T41" fmla="*/ 139 h 1280"/>
                <a:gd name="T42" fmla="*/ 134 w 1752"/>
                <a:gd name="T43" fmla="*/ 94 h 1280"/>
                <a:gd name="T44" fmla="*/ 134 w 1752"/>
                <a:gd name="T45" fmla="*/ 84 h 1280"/>
                <a:gd name="T46" fmla="*/ 170 w 1752"/>
                <a:gd name="T47" fmla="*/ 39 h 1280"/>
                <a:gd name="T48" fmla="*/ 188 w 1752"/>
                <a:gd name="T49" fmla="*/ 34 h 1280"/>
                <a:gd name="T50" fmla="*/ 190 w 1752"/>
                <a:gd name="T51" fmla="*/ 29 h 1280"/>
                <a:gd name="T52" fmla="*/ 182 w 1752"/>
                <a:gd name="T53" fmla="*/ 26 h 1280"/>
                <a:gd name="T54" fmla="*/ 191 w 1752"/>
                <a:gd name="T55" fmla="*/ 22 h 1280"/>
                <a:gd name="T56" fmla="*/ 180 w 1752"/>
                <a:gd name="T57" fmla="*/ 23 h 1280"/>
                <a:gd name="T58" fmla="*/ 185 w 1752"/>
                <a:gd name="T59" fmla="*/ 19 h 1280"/>
                <a:gd name="T60" fmla="*/ 173 w 1752"/>
                <a:gd name="T61" fmla="*/ 21 h 1280"/>
                <a:gd name="T62" fmla="*/ 166 w 1752"/>
                <a:gd name="T63" fmla="*/ 12 h 1280"/>
                <a:gd name="T64" fmla="*/ 164 w 1752"/>
                <a:gd name="T65" fmla="*/ 30 h 1280"/>
                <a:gd name="T66" fmla="*/ 128 w 1752"/>
                <a:gd name="T67" fmla="*/ 70 h 12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752" h="1280">
                  <a:moveTo>
                    <a:pt x="1170" y="638"/>
                  </a:moveTo>
                  <a:cubicBezTo>
                    <a:pt x="1168" y="620"/>
                    <a:pt x="1131" y="638"/>
                    <a:pt x="1090" y="642"/>
                  </a:cubicBezTo>
                  <a:cubicBezTo>
                    <a:pt x="1049" y="646"/>
                    <a:pt x="946" y="685"/>
                    <a:pt x="906" y="680"/>
                  </a:cubicBezTo>
                  <a:cubicBezTo>
                    <a:pt x="866" y="675"/>
                    <a:pt x="849" y="656"/>
                    <a:pt x="848" y="630"/>
                  </a:cubicBezTo>
                  <a:cubicBezTo>
                    <a:pt x="848" y="574"/>
                    <a:pt x="874" y="576"/>
                    <a:pt x="892" y="530"/>
                  </a:cubicBezTo>
                  <a:cubicBezTo>
                    <a:pt x="910" y="484"/>
                    <a:pt x="906" y="476"/>
                    <a:pt x="888" y="384"/>
                  </a:cubicBezTo>
                  <a:cubicBezTo>
                    <a:pt x="870" y="292"/>
                    <a:pt x="794" y="220"/>
                    <a:pt x="716" y="232"/>
                  </a:cubicBezTo>
                  <a:cubicBezTo>
                    <a:pt x="638" y="244"/>
                    <a:pt x="587" y="329"/>
                    <a:pt x="604" y="434"/>
                  </a:cubicBezTo>
                  <a:cubicBezTo>
                    <a:pt x="621" y="539"/>
                    <a:pt x="658" y="594"/>
                    <a:pt x="696" y="624"/>
                  </a:cubicBezTo>
                  <a:cubicBezTo>
                    <a:pt x="734" y="654"/>
                    <a:pt x="725" y="682"/>
                    <a:pt x="714" y="693"/>
                  </a:cubicBezTo>
                  <a:cubicBezTo>
                    <a:pt x="703" y="704"/>
                    <a:pt x="695" y="713"/>
                    <a:pt x="644" y="700"/>
                  </a:cubicBezTo>
                  <a:lnTo>
                    <a:pt x="407" y="612"/>
                  </a:lnTo>
                  <a:cubicBezTo>
                    <a:pt x="386" y="588"/>
                    <a:pt x="310" y="523"/>
                    <a:pt x="282" y="468"/>
                  </a:cubicBezTo>
                  <a:cubicBezTo>
                    <a:pt x="254" y="402"/>
                    <a:pt x="245" y="332"/>
                    <a:pt x="239" y="284"/>
                  </a:cubicBezTo>
                  <a:cubicBezTo>
                    <a:pt x="233" y="236"/>
                    <a:pt x="233" y="222"/>
                    <a:pt x="244" y="182"/>
                  </a:cubicBezTo>
                  <a:cubicBezTo>
                    <a:pt x="250" y="108"/>
                    <a:pt x="305" y="64"/>
                    <a:pt x="308" y="42"/>
                  </a:cubicBezTo>
                  <a:cubicBezTo>
                    <a:pt x="311" y="20"/>
                    <a:pt x="276" y="39"/>
                    <a:pt x="262" y="48"/>
                  </a:cubicBezTo>
                  <a:cubicBezTo>
                    <a:pt x="248" y="57"/>
                    <a:pt x="249" y="100"/>
                    <a:pt x="226" y="96"/>
                  </a:cubicBezTo>
                  <a:cubicBezTo>
                    <a:pt x="206" y="92"/>
                    <a:pt x="160" y="44"/>
                    <a:pt x="143" y="22"/>
                  </a:cubicBezTo>
                  <a:cubicBezTo>
                    <a:pt x="126" y="0"/>
                    <a:pt x="106" y="8"/>
                    <a:pt x="124" y="32"/>
                  </a:cubicBezTo>
                  <a:cubicBezTo>
                    <a:pt x="142" y="56"/>
                    <a:pt x="153" y="73"/>
                    <a:pt x="159" y="81"/>
                  </a:cubicBezTo>
                  <a:cubicBezTo>
                    <a:pt x="146" y="72"/>
                    <a:pt x="95" y="35"/>
                    <a:pt x="81" y="30"/>
                  </a:cubicBezTo>
                  <a:cubicBezTo>
                    <a:pt x="67" y="25"/>
                    <a:pt x="54" y="30"/>
                    <a:pt x="74" y="52"/>
                  </a:cubicBezTo>
                  <a:cubicBezTo>
                    <a:pt x="94" y="74"/>
                    <a:pt x="111" y="96"/>
                    <a:pt x="118" y="105"/>
                  </a:cubicBezTo>
                  <a:cubicBezTo>
                    <a:pt x="106" y="100"/>
                    <a:pt x="74" y="84"/>
                    <a:pt x="48" y="73"/>
                  </a:cubicBezTo>
                  <a:cubicBezTo>
                    <a:pt x="22" y="62"/>
                    <a:pt x="39" y="86"/>
                    <a:pt x="37" y="89"/>
                  </a:cubicBezTo>
                  <a:lnTo>
                    <a:pt x="102" y="140"/>
                  </a:lnTo>
                  <a:cubicBezTo>
                    <a:pt x="101" y="147"/>
                    <a:pt x="64" y="142"/>
                    <a:pt x="32" y="130"/>
                  </a:cubicBezTo>
                  <a:cubicBezTo>
                    <a:pt x="0" y="118"/>
                    <a:pt x="2" y="144"/>
                    <a:pt x="24" y="151"/>
                  </a:cubicBezTo>
                  <a:cubicBezTo>
                    <a:pt x="46" y="158"/>
                    <a:pt x="65" y="161"/>
                    <a:pt x="86" y="176"/>
                  </a:cubicBezTo>
                  <a:cubicBezTo>
                    <a:pt x="107" y="192"/>
                    <a:pt x="139" y="185"/>
                    <a:pt x="153" y="247"/>
                  </a:cubicBezTo>
                  <a:cubicBezTo>
                    <a:pt x="152" y="300"/>
                    <a:pt x="130" y="432"/>
                    <a:pt x="174" y="528"/>
                  </a:cubicBezTo>
                  <a:cubicBezTo>
                    <a:pt x="180" y="584"/>
                    <a:pt x="175" y="543"/>
                    <a:pt x="210" y="588"/>
                  </a:cubicBezTo>
                  <a:cubicBezTo>
                    <a:pt x="245" y="633"/>
                    <a:pt x="357" y="755"/>
                    <a:pt x="386" y="798"/>
                  </a:cubicBezTo>
                  <a:cubicBezTo>
                    <a:pt x="382" y="826"/>
                    <a:pt x="370" y="848"/>
                    <a:pt x="386" y="849"/>
                  </a:cubicBezTo>
                  <a:cubicBezTo>
                    <a:pt x="406" y="865"/>
                    <a:pt x="502" y="864"/>
                    <a:pt x="504" y="894"/>
                  </a:cubicBezTo>
                  <a:cubicBezTo>
                    <a:pt x="506" y="924"/>
                    <a:pt x="478" y="1068"/>
                    <a:pt x="462" y="1280"/>
                  </a:cubicBezTo>
                  <a:cubicBezTo>
                    <a:pt x="769" y="1279"/>
                    <a:pt x="1076" y="1278"/>
                    <a:pt x="1076" y="1278"/>
                  </a:cubicBezTo>
                  <a:cubicBezTo>
                    <a:pt x="1076" y="1278"/>
                    <a:pt x="1042" y="974"/>
                    <a:pt x="1066" y="904"/>
                  </a:cubicBezTo>
                  <a:cubicBezTo>
                    <a:pt x="1078" y="872"/>
                    <a:pt x="1191" y="874"/>
                    <a:pt x="1220" y="858"/>
                  </a:cubicBezTo>
                  <a:cubicBezTo>
                    <a:pt x="1225" y="814"/>
                    <a:pt x="1222" y="783"/>
                    <a:pt x="1226" y="766"/>
                  </a:cubicBezTo>
                  <a:cubicBezTo>
                    <a:pt x="1254" y="739"/>
                    <a:pt x="1340" y="675"/>
                    <a:pt x="1395" y="606"/>
                  </a:cubicBezTo>
                  <a:cubicBezTo>
                    <a:pt x="1451" y="533"/>
                    <a:pt x="1501" y="399"/>
                    <a:pt x="1554" y="354"/>
                  </a:cubicBezTo>
                  <a:cubicBezTo>
                    <a:pt x="1607" y="309"/>
                    <a:pt x="1689" y="341"/>
                    <a:pt x="1716" y="335"/>
                  </a:cubicBezTo>
                  <a:cubicBezTo>
                    <a:pt x="1743" y="329"/>
                    <a:pt x="1720" y="320"/>
                    <a:pt x="1714" y="316"/>
                  </a:cubicBezTo>
                  <a:cubicBezTo>
                    <a:pt x="1708" y="312"/>
                    <a:pt x="1648" y="292"/>
                    <a:pt x="1652" y="284"/>
                  </a:cubicBezTo>
                  <a:cubicBezTo>
                    <a:pt x="1656" y="276"/>
                    <a:pt x="1724" y="273"/>
                    <a:pt x="1738" y="267"/>
                  </a:cubicBezTo>
                  <a:cubicBezTo>
                    <a:pt x="1752" y="261"/>
                    <a:pt x="1751" y="252"/>
                    <a:pt x="1738" y="248"/>
                  </a:cubicBezTo>
                  <a:lnTo>
                    <a:pt x="1660" y="243"/>
                  </a:lnTo>
                  <a:cubicBezTo>
                    <a:pt x="1673" y="237"/>
                    <a:pt x="1730" y="214"/>
                    <a:pt x="1741" y="205"/>
                  </a:cubicBezTo>
                  <a:cubicBezTo>
                    <a:pt x="1752" y="196"/>
                    <a:pt x="1744" y="187"/>
                    <a:pt x="1728" y="188"/>
                  </a:cubicBezTo>
                  <a:lnTo>
                    <a:pt x="1643" y="211"/>
                  </a:lnTo>
                  <a:cubicBezTo>
                    <a:pt x="1651" y="205"/>
                    <a:pt x="1685" y="186"/>
                    <a:pt x="1692" y="176"/>
                  </a:cubicBezTo>
                  <a:cubicBezTo>
                    <a:pt x="1728" y="150"/>
                    <a:pt x="1703" y="151"/>
                    <a:pt x="1684" y="154"/>
                  </a:cubicBezTo>
                  <a:cubicBezTo>
                    <a:pt x="1665" y="157"/>
                    <a:pt x="1610" y="194"/>
                    <a:pt x="1578" y="192"/>
                  </a:cubicBezTo>
                  <a:cubicBezTo>
                    <a:pt x="1546" y="190"/>
                    <a:pt x="1560" y="151"/>
                    <a:pt x="1549" y="135"/>
                  </a:cubicBezTo>
                  <a:cubicBezTo>
                    <a:pt x="1538" y="119"/>
                    <a:pt x="1508" y="84"/>
                    <a:pt x="1512" y="110"/>
                  </a:cubicBezTo>
                  <a:cubicBezTo>
                    <a:pt x="1516" y="136"/>
                    <a:pt x="1518" y="140"/>
                    <a:pt x="1522" y="168"/>
                  </a:cubicBezTo>
                  <a:cubicBezTo>
                    <a:pt x="1526" y="196"/>
                    <a:pt x="1530" y="220"/>
                    <a:pt x="1498" y="273"/>
                  </a:cubicBezTo>
                  <a:cubicBezTo>
                    <a:pt x="1466" y="327"/>
                    <a:pt x="1379" y="440"/>
                    <a:pt x="1324" y="501"/>
                  </a:cubicBezTo>
                  <a:cubicBezTo>
                    <a:pt x="1269" y="562"/>
                    <a:pt x="1209" y="614"/>
                    <a:pt x="1170" y="638"/>
                  </a:cubicBezTo>
                  <a:close/>
                </a:path>
              </a:pathLst>
            </a:custGeom>
            <a:solidFill>
              <a:srgbClr val="000000"/>
            </a:solidFill>
            <a:ln w="12700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5364" name="Group 208"/>
          <p:cNvGrpSpPr>
            <a:grpSpLocks/>
          </p:cNvGrpSpPr>
          <p:nvPr/>
        </p:nvGrpSpPr>
        <p:grpSpPr bwMode="auto">
          <a:xfrm>
            <a:off x="3554413" y="4087813"/>
            <a:ext cx="2351087" cy="2146300"/>
            <a:chOff x="2239" y="2575"/>
            <a:chExt cx="1481" cy="1352"/>
          </a:xfrm>
        </p:grpSpPr>
        <p:sp>
          <p:nvSpPr>
            <p:cNvPr id="15393" name="Rectangle 188"/>
            <p:cNvSpPr>
              <a:spLocks noChangeArrowheads="1"/>
            </p:cNvSpPr>
            <p:nvPr/>
          </p:nvSpPr>
          <p:spPr bwMode="auto">
            <a:xfrm>
              <a:off x="2239" y="2578"/>
              <a:ext cx="1468" cy="1347"/>
            </a:xfrm>
            <a:prstGeom prst="rect">
              <a:avLst/>
            </a:prstGeom>
            <a:solidFill>
              <a:schemeClr val="hlink"/>
            </a:solidFill>
            <a:ln w="222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4" name="Freeform 154"/>
            <p:cNvSpPr>
              <a:spLocks/>
            </p:cNvSpPr>
            <p:nvPr/>
          </p:nvSpPr>
          <p:spPr bwMode="auto">
            <a:xfrm>
              <a:off x="3342" y="2580"/>
              <a:ext cx="364" cy="157"/>
            </a:xfrm>
            <a:custGeom>
              <a:avLst/>
              <a:gdLst>
                <a:gd name="T0" fmla="*/ 0 w 977"/>
                <a:gd name="T1" fmla="*/ 0 h 421"/>
                <a:gd name="T2" fmla="*/ 136 w 977"/>
                <a:gd name="T3" fmla="*/ 59 h 421"/>
                <a:gd name="T4" fmla="*/ 136 w 977"/>
                <a:gd name="T5" fmla="*/ 25 h 421"/>
                <a:gd name="T6" fmla="*/ 16 w 977"/>
                <a:gd name="T7" fmla="*/ 0 h 421"/>
                <a:gd name="T8" fmla="*/ 0 w 977"/>
                <a:gd name="T9" fmla="*/ 0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7" h="421">
                  <a:moveTo>
                    <a:pt x="0" y="0"/>
                  </a:moveTo>
                  <a:lnTo>
                    <a:pt x="977" y="421"/>
                  </a:lnTo>
                  <a:lnTo>
                    <a:pt x="977" y="183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95" name="Freeform 155"/>
            <p:cNvSpPr>
              <a:spLocks/>
            </p:cNvSpPr>
            <p:nvPr/>
          </p:nvSpPr>
          <p:spPr bwMode="auto">
            <a:xfrm>
              <a:off x="3133" y="2578"/>
              <a:ext cx="573" cy="580"/>
            </a:xfrm>
            <a:custGeom>
              <a:avLst/>
              <a:gdLst>
                <a:gd name="T0" fmla="*/ 0 w 1539"/>
                <a:gd name="T1" fmla="*/ 1 h 1557"/>
                <a:gd name="T2" fmla="*/ 213 w 1539"/>
                <a:gd name="T3" fmla="*/ 216 h 1557"/>
                <a:gd name="T4" fmla="*/ 213 w 1539"/>
                <a:gd name="T5" fmla="*/ 150 h 1557"/>
                <a:gd name="T6" fmla="*/ 13 w 1539"/>
                <a:gd name="T7" fmla="*/ 0 h 1557"/>
                <a:gd name="T8" fmla="*/ 0 w 1539"/>
                <a:gd name="T9" fmla="*/ 1 h 15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39" h="1557">
                  <a:moveTo>
                    <a:pt x="0" y="6"/>
                  </a:moveTo>
                  <a:lnTo>
                    <a:pt x="1539" y="1557"/>
                  </a:lnTo>
                  <a:lnTo>
                    <a:pt x="1539" y="1081"/>
                  </a:lnTo>
                  <a:lnTo>
                    <a:pt x="92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96" name="Freeform 156"/>
            <p:cNvSpPr>
              <a:spLocks/>
            </p:cNvSpPr>
            <p:nvPr/>
          </p:nvSpPr>
          <p:spPr bwMode="auto">
            <a:xfrm>
              <a:off x="2239" y="2580"/>
              <a:ext cx="377" cy="698"/>
            </a:xfrm>
            <a:custGeom>
              <a:avLst/>
              <a:gdLst>
                <a:gd name="T0" fmla="*/ 141 w 1011"/>
                <a:gd name="T1" fmla="*/ 0 h 1873"/>
                <a:gd name="T2" fmla="*/ 0 w 1011"/>
                <a:gd name="T3" fmla="*/ 260 h 1873"/>
                <a:gd name="T4" fmla="*/ 0 w 1011"/>
                <a:gd name="T5" fmla="*/ 180 h 1873"/>
                <a:gd name="T6" fmla="*/ 130 w 1011"/>
                <a:gd name="T7" fmla="*/ 0 h 1873"/>
                <a:gd name="T8" fmla="*/ 141 w 1011"/>
                <a:gd name="T9" fmla="*/ 0 h 18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11" h="1873">
                  <a:moveTo>
                    <a:pt x="1011" y="0"/>
                  </a:moveTo>
                  <a:lnTo>
                    <a:pt x="0" y="1873"/>
                  </a:lnTo>
                  <a:lnTo>
                    <a:pt x="0" y="1300"/>
                  </a:lnTo>
                  <a:lnTo>
                    <a:pt x="933" y="0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97" name="Freeform 157"/>
            <p:cNvSpPr>
              <a:spLocks/>
            </p:cNvSpPr>
            <p:nvPr/>
          </p:nvSpPr>
          <p:spPr bwMode="auto">
            <a:xfrm>
              <a:off x="3035" y="2579"/>
              <a:ext cx="674" cy="893"/>
            </a:xfrm>
            <a:custGeom>
              <a:avLst/>
              <a:gdLst>
                <a:gd name="T0" fmla="*/ 0 w 1808"/>
                <a:gd name="T1" fmla="*/ 0 h 2396"/>
                <a:gd name="T2" fmla="*/ 251 w 1808"/>
                <a:gd name="T3" fmla="*/ 333 h 2396"/>
                <a:gd name="T4" fmla="*/ 251 w 1808"/>
                <a:gd name="T5" fmla="*/ 252 h 2396"/>
                <a:gd name="T6" fmla="*/ 18 w 1808"/>
                <a:gd name="T7" fmla="*/ 0 h 2396"/>
                <a:gd name="T8" fmla="*/ 0 w 1808"/>
                <a:gd name="T9" fmla="*/ 0 h 2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08" h="2396">
                  <a:moveTo>
                    <a:pt x="0" y="0"/>
                  </a:moveTo>
                  <a:lnTo>
                    <a:pt x="1808" y="2396"/>
                  </a:lnTo>
                  <a:lnTo>
                    <a:pt x="1806" y="1812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98" name="Freeform 158"/>
            <p:cNvSpPr>
              <a:spLocks/>
            </p:cNvSpPr>
            <p:nvPr/>
          </p:nvSpPr>
          <p:spPr bwMode="auto">
            <a:xfrm>
              <a:off x="2241" y="2579"/>
              <a:ext cx="454" cy="1027"/>
            </a:xfrm>
            <a:custGeom>
              <a:avLst/>
              <a:gdLst>
                <a:gd name="T0" fmla="*/ 461 w 391"/>
                <a:gd name="T1" fmla="*/ 0 h 884"/>
                <a:gd name="T2" fmla="*/ 0 w 391"/>
                <a:gd name="T3" fmla="*/ 999 h 884"/>
                <a:gd name="T4" fmla="*/ 0 w 391"/>
                <a:gd name="T5" fmla="*/ 1193 h 884"/>
                <a:gd name="T6" fmla="*/ 211 w 391"/>
                <a:gd name="T7" fmla="*/ 1193 h 884"/>
                <a:gd name="T8" fmla="*/ 527 w 391"/>
                <a:gd name="T9" fmla="*/ 0 h 884"/>
                <a:gd name="T10" fmla="*/ 461 w 391"/>
                <a:gd name="T11" fmla="*/ 0 h 8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91" h="884">
                  <a:moveTo>
                    <a:pt x="342" y="0"/>
                  </a:moveTo>
                  <a:lnTo>
                    <a:pt x="0" y="740"/>
                  </a:lnTo>
                  <a:lnTo>
                    <a:pt x="0" y="884"/>
                  </a:lnTo>
                  <a:lnTo>
                    <a:pt x="157" y="884"/>
                  </a:lnTo>
                  <a:lnTo>
                    <a:pt x="391" y="0"/>
                  </a:lnTo>
                  <a:lnTo>
                    <a:pt x="342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99" name="Freeform 159"/>
            <p:cNvSpPr>
              <a:spLocks/>
            </p:cNvSpPr>
            <p:nvPr/>
          </p:nvSpPr>
          <p:spPr bwMode="auto">
            <a:xfrm>
              <a:off x="2697" y="2578"/>
              <a:ext cx="211" cy="1026"/>
            </a:xfrm>
            <a:custGeom>
              <a:avLst/>
              <a:gdLst>
                <a:gd name="T0" fmla="*/ 34 w 182"/>
                <a:gd name="T1" fmla="*/ 0 h 883"/>
                <a:gd name="T2" fmla="*/ 0 w 182"/>
                <a:gd name="T3" fmla="*/ 1192 h 883"/>
                <a:gd name="T4" fmla="*/ 245 w 182"/>
                <a:gd name="T5" fmla="*/ 1192 h 883"/>
                <a:gd name="T6" fmla="*/ 83 w 182"/>
                <a:gd name="T7" fmla="*/ 1 h 883"/>
                <a:gd name="T8" fmla="*/ 34 w 182"/>
                <a:gd name="T9" fmla="*/ 0 h 8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" h="883">
                  <a:moveTo>
                    <a:pt x="25" y="0"/>
                  </a:moveTo>
                  <a:lnTo>
                    <a:pt x="0" y="883"/>
                  </a:lnTo>
                  <a:lnTo>
                    <a:pt x="182" y="883"/>
                  </a:lnTo>
                  <a:lnTo>
                    <a:pt x="62" y="1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0" name="Freeform 160"/>
            <p:cNvSpPr>
              <a:spLocks/>
            </p:cNvSpPr>
            <p:nvPr/>
          </p:nvSpPr>
          <p:spPr bwMode="auto">
            <a:xfrm>
              <a:off x="2815" y="2578"/>
              <a:ext cx="353" cy="995"/>
            </a:xfrm>
            <a:custGeom>
              <a:avLst/>
              <a:gdLst>
                <a:gd name="T0" fmla="*/ 0 w 304"/>
                <a:gd name="T1" fmla="*/ 0 h 857"/>
                <a:gd name="T2" fmla="*/ 201 w 304"/>
                <a:gd name="T3" fmla="*/ 1155 h 857"/>
                <a:gd name="T4" fmla="*/ 410 w 304"/>
                <a:gd name="T5" fmla="*/ 1155 h 857"/>
                <a:gd name="T6" fmla="*/ 42 w 304"/>
                <a:gd name="T7" fmla="*/ 1 h 857"/>
                <a:gd name="T8" fmla="*/ 0 w 304"/>
                <a:gd name="T9" fmla="*/ 0 h 8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857">
                  <a:moveTo>
                    <a:pt x="0" y="0"/>
                  </a:moveTo>
                  <a:lnTo>
                    <a:pt x="149" y="857"/>
                  </a:lnTo>
                  <a:lnTo>
                    <a:pt x="304" y="857"/>
                  </a:lnTo>
                  <a:lnTo>
                    <a:pt x="3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1" name="Freeform 161"/>
            <p:cNvSpPr>
              <a:spLocks/>
            </p:cNvSpPr>
            <p:nvPr/>
          </p:nvSpPr>
          <p:spPr bwMode="auto">
            <a:xfrm>
              <a:off x="2878" y="2575"/>
              <a:ext cx="593" cy="989"/>
            </a:xfrm>
            <a:custGeom>
              <a:avLst/>
              <a:gdLst>
                <a:gd name="T0" fmla="*/ 0 w 511"/>
                <a:gd name="T1" fmla="*/ 0 h 852"/>
                <a:gd name="T2" fmla="*/ 419 w 511"/>
                <a:gd name="T3" fmla="*/ 1148 h 852"/>
                <a:gd name="T4" fmla="*/ 688 w 511"/>
                <a:gd name="T5" fmla="*/ 1147 h 852"/>
                <a:gd name="T6" fmla="*/ 48 w 511"/>
                <a:gd name="T7" fmla="*/ 0 h 852"/>
                <a:gd name="T8" fmla="*/ 0 w 511"/>
                <a:gd name="T9" fmla="*/ 0 h 8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1" h="852">
                  <a:moveTo>
                    <a:pt x="0" y="0"/>
                  </a:moveTo>
                  <a:lnTo>
                    <a:pt x="311" y="852"/>
                  </a:lnTo>
                  <a:lnTo>
                    <a:pt x="511" y="851"/>
                  </a:lnTo>
                  <a:lnTo>
                    <a:pt x="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2" name="Freeform 162"/>
            <p:cNvSpPr>
              <a:spLocks/>
            </p:cNvSpPr>
            <p:nvPr/>
          </p:nvSpPr>
          <p:spPr bwMode="auto">
            <a:xfrm>
              <a:off x="2948" y="2578"/>
              <a:ext cx="761" cy="985"/>
            </a:xfrm>
            <a:custGeom>
              <a:avLst/>
              <a:gdLst>
                <a:gd name="T0" fmla="*/ 0 w 2041"/>
                <a:gd name="T1" fmla="*/ 0 h 2643"/>
                <a:gd name="T2" fmla="*/ 216 w 2041"/>
                <a:gd name="T3" fmla="*/ 367 h 2643"/>
                <a:gd name="T4" fmla="*/ 284 w 2041"/>
                <a:gd name="T5" fmla="*/ 367 h 2643"/>
                <a:gd name="T6" fmla="*/ 18 w 2041"/>
                <a:gd name="T7" fmla="*/ 0 h 2643"/>
                <a:gd name="T8" fmla="*/ 0 w 2041"/>
                <a:gd name="T9" fmla="*/ 0 h 26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1" h="2643">
                  <a:moveTo>
                    <a:pt x="0" y="0"/>
                  </a:moveTo>
                  <a:lnTo>
                    <a:pt x="1549" y="2643"/>
                  </a:lnTo>
                  <a:lnTo>
                    <a:pt x="2041" y="2643"/>
                  </a:lnTo>
                  <a:lnTo>
                    <a:pt x="12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3" name="Freeform 163"/>
            <p:cNvSpPr>
              <a:spLocks/>
            </p:cNvSpPr>
            <p:nvPr/>
          </p:nvSpPr>
          <p:spPr bwMode="auto">
            <a:xfrm>
              <a:off x="2239" y="2580"/>
              <a:ext cx="307" cy="396"/>
            </a:xfrm>
            <a:custGeom>
              <a:avLst/>
              <a:gdLst>
                <a:gd name="T0" fmla="*/ 114 w 824"/>
                <a:gd name="T1" fmla="*/ 0 h 1062"/>
                <a:gd name="T2" fmla="*/ 0 w 824"/>
                <a:gd name="T3" fmla="*/ 148 h 1062"/>
                <a:gd name="T4" fmla="*/ 1 w 824"/>
                <a:gd name="T5" fmla="*/ 95 h 1062"/>
                <a:gd name="T6" fmla="*/ 106 w 824"/>
                <a:gd name="T7" fmla="*/ 0 h 1062"/>
                <a:gd name="T8" fmla="*/ 114 w 824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4" h="1062">
                  <a:moveTo>
                    <a:pt x="824" y="0"/>
                  </a:moveTo>
                  <a:lnTo>
                    <a:pt x="0" y="1062"/>
                  </a:lnTo>
                  <a:lnTo>
                    <a:pt x="6" y="684"/>
                  </a:lnTo>
                  <a:lnTo>
                    <a:pt x="763" y="0"/>
                  </a:lnTo>
                  <a:lnTo>
                    <a:pt x="824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4" name="Freeform 164"/>
            <p:cNvSpPr>
              <a:spLocks/>
            </p:cNvSpPr>
            <p:nvPr/>
          </p:nvSpPr>
          <p:spPr bwMode="auto">
            <a:xfrm>
              <a:off x="2239" y="2578"/>
              <a:ext cx="246" cy="198"/>
            </a:xfrm>
            <a:custGeom>
              <a:avLst/>
              <a:gdLst>
                <a:gd name="T0" fmla="*/ 92 w 659"/>
                <a:gd name="T1" fmla="*/ 0 h 531"/>
                <a:gd name="T2" fmla="*/ 0 w 659"/>
                <a:gd name="T3" fmla="*/ 74 h 531"/>
                <a:gd name="T4" fmla="*/ 0 w 659"/>
                <a:gd name="T5" fmla="*/ 35 h 531"/>
                <a:gd name="T6" fmla="*/ 83 w 659"/>
                <a:gd name="T7" fmla="*/ 0 h 531"/>
                <a:gd name="T8" fmla="*/ 92 w 659"/>
                <a:gd name="T9" fmla="*/ 0 h 5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59" h="531">
                  <a:moveTo>
                    <a:pt x="659" y="0"/>
                  </a:moveTo>
                  <a:lnTo>
                    <a:pt x="0" y="531"/>
                  </a:lnTo>
                  <a:lnTo>
                    <a:pt x="0" y="256"/>
                  </a:lnTo>
                  <a:lnTo>
                    <a:pt x="598" y="0"/>
                  </a:lnTo>
                  <a:lnTo>
                    <a:pt x="659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5" name="Freeform 165"/>
            <p:cNvSpPr>
              <a:spLocks/>
            </p:cNvSpPr>
            <p:nvPr/>
          </p:nvSpPr>
          <p:spPr bwMode="auto">
            <a:xfrm>
              <a:off x="3233" y="2580"/>
              <a:ext cx="473" cy="346"/>
            </a:xfrm>
            <a:custGeom>
              <a:avLst/>
              <a:gdLst>
                <a:gd name="T0" fmla="*/ 0 w 1270"/>
                <a:gd name="T1" fmla="*/ 0 h 928"/>
                <a:gd name="T2" fmla="*/ 176 w 1270"/>
                <a:gd name="T3" fmla="*/ 129 h 928"/>
                <a:gd name="T4" fmla="*/ 176 w 1270"/>
                <a:gd name="T5" fmla="*/ 79 h 928"/>
                <a:gd name="T6" fmla="*/ 16 w 1270"/>
                <a:gd name="T7" fmla="*/ 0 h 928"/>
                <a:gd name="T8" fmla="*/ 0 w 1270"/>
                <a:gd name="T9" fmla="*/ 0 h 9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70" h="928">
                  <a:moveTo>
                    <a:pt x="0" y="0"/>
                  </a:moveTo>
                  <a:lnTo>
                    <a:pt x="1270" y="928"/>
                  </a:lnTo>
                  <a:lnTo>
                    <a:pt x="1270" y="568"/>
                  </a:lnTo>
                  <a:lnTo>
                    <a:pt x="1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6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6" name="Freeform 166"/>
            <p:cNvSpPr>
              <a:spLocks/>
            </p:cNvSpPr>
            <p:nvPr/>
          </p:nvSpPr>
          <p:spPr bwMode="auto">
            <a:xfrm>
              <a:off x="2241" y="2777"/>
              <a:ext cx="1479" cy="1150"/>
            </a:xfrm>
            <a:custGeom>
              <a:avLst/>
              <a:gdLst>
                <a:gd name="T0" fmla="*/ 0 w 3969"/>
                <a:gd name="T1" fmla="*/ 290 h 3088"/>
                <a:gd name="T2" fmla="*/ 243 w 3969"/>
                <a:gd name="T3" fmla="*/ 290 h 3088"/>
                <a:gd name="T4" fmla="*/ 257 w 3969"/>
                <a:gd name="T5" fmla="*/ 238 h 3088"/>
                <a:gd name="T6" fmla="*/ 377 w 3969"/>
                <a:gd name="T7" fmla="*/ 212 h 3088"/>
                <a:gd name="T8" fmla="*/ 403 w 3969"/>
                <a:gd name="T9" fmla="*/ 263 h 3088"/>
                <a:gd name="T10" fmla="*/ 403 w 3969"/>
                <a:gd name="T11" fmla="*/ 290 h 3088"/>
                <a:gd name="T12" fmla="*/ 405 w 3969"/>
                <a:gd name="T13" fmla="*/ 290 h 3088"/>
                <a:gd name="T14" fmla="*/ 407 w 3969"/>
                <a:gd name="T15" fmla="*/ 221 h 3088"/>
                <a:gd name="T16" fmla="*/ 406 w 3969"/>
                <a:gd name="T17" fmla="*/ 190 h 3088"/>
                <a:gd name="T18" fmla="*/ 391 w 3969"/>
                <a:gd name="T19" fmla="*/ 168 h 3088"/>
                <a:gd name="T20" fmla="*/ 360 w 3969"/>
                <a:gd name="T21" fmla="*/ 159 h 3088"/>
                <a:gd name="T22" fmla="*/ 382 w 3969"/>
                <a:gd name="T23" fmla="*/ 141 h 3088"/>
                <a:gd name="T24" fmla="*/ 342 w 3969"/>
                <a:gd name="T25" fmla="*/ 122 h 3088"/>
                <a:gd name="T26" fmla="*/ 310 w 3969"/>
                <a:gd name="T27" fmla="*/ 108 h 3088"/>
                <a:gd name="T28" fmla="*/ 300 w 3969"/>
                <a:gd name="T29" fmla="*/ 108 h 3088"/>
                <a:gd name="T30" fmla="*/ 297 w 3969"/>
                <a:gd name="T31" fmla="*/ 110 h 3088"/>
                <a:gd name="T32" fmla="*/ 297 w 3969"/>
                <a:gd name="T33" fmla="*/ 106 h 3088"/>
                <a:gd name="T34" fmla="*/ 294 w 3969"/>
                <a:gd name="T35" fmla="*/ 104 h 3088"/>
                <a:gd name="T36" fmla="*/ 291 w 3969"/>
                <a:gd name="T37" fmla="*/ 106 h 3088"/>
                <a:gd name="T38" fmla="*/ 291 w 3969"/>
                <a:gd name="T39" fmla="*/ 102 h 3088"/>
                <a:gd name="T40" fmla="*/ 289 w 3969"/>
                <a:gd name="T41" fmla="*/ 99 h 3088"/>
                <a:gd name="T42" fmla="*/ 285 w 3969"/>
                <a:gd name="T43" fmla="*/ 100 h 3088"/>
                <a:gd name="T44" fmla="*/ 287 w 3969"/>
                <a:gd name="T45" fmla="*/ 97 h 3088"/>
                <a:gd name="T46" fmla="*/ 282 w 3969"/>
                <a:gd name="T47" fmla="*/ 89 h 3088"/>
                <a:gd name="T48" fmla="*/ 285 w 3969"/>
                <a:gd name="T49" fmla="*/ 84 h 3088"/>
                <a:gd name="T50" fmla="*/ 292 w 3969"/>
                <a:gd name="T51" fmla="*/ 82 h 3088"/>
                <a:gd name="T52" fmla="*/ 296 w 3969"/>
                <a:gd name="T53" fmla="*/ 79 h 3088"/>
                <a:gd name="T54" fmla="*/ 296 w 3969"/>
                <a:gd name="T55" fmla="*/ 83 h 3088"/>
                <a:gd name="T56" fmla="*/ 299 w 3969"/>
                <a:gd name="T57" fmla="*/ 85 h 3088"/>
                <a:gd name="T58" fmla="*/ 303 w 3969"/>
                <a:gd name="T59" fmla="*/ 81 h 3088"/>
                <a:gd name="T60" fmla="*/ 303 w 3969"/>
                <a:gd name="T61" fmla="*/ 86 h 3088"/>
                <a:gd name="T62" fmla="*/ 306 w 3969"/>
                <a:gd name="T63" fmla="*/ 87 h 3088"/>
                <a:gd name="T64" fmla="*/ 310 w 3969"/>
                <a:gd name="T65" fmla="*/ 84 h 3088"/>
                <a:gd name="T66" fmla="*/ 309 w 3969"/>
                <a:gd name="T67" fmla="*/ 89 h 3088"/>
                <a:gd name="T68" fmla="*/ 314 w 3969"/>
                <a:gd name="T69" fmla="*/ 96 h 3088"/>
                <a:gd name="T70" fmla="*/ 345 w 3969"/>
                <a:gd name="T71" fmla="*/ 111 h 3088"/>
                <a:gd name="T72" fmla="*/ 387 w 3969"/>
                <a:gd name="T73" fmla="*/ 129 h 3088"/>
                <a:gd name="T74" fmla="*/ 393 w 3969"/>
                <a:gd name="T75" fmla="*/ 107 h 3088"/>
                <a:gd name="T76" fmla="*/ 391 w 3969"/>
                <a:gd name="T77" fmla="*/ 71 h 3088"/>
                <a:gd name="T78" fmla="*/ 413 w 3969"/>
                <a:gd name="T79" fmla="*/ 64 h 3088"/>
                <a:gd name="T80" fmla="*/ 413 w 3969"/>
                <a:gd name="T81" fmla="*/ 64 h 3088"/>
                <a:gd name="T82" fmla="*/ 411 w 3969"/>
                <a:gd name="T83" fmla="*/ 57 h 3088"/>
                <a:gd name="T84" fmla="*/ 395 w 3969"/>
                <a:gd name="T85" fmla="*/ 36 h 3088"/>
                <a:gd name="T86" fmla="*/ 408 w 3969"/>
                <a:gd name="T87" fmla="*/ 7 h 3088"/>
                <a:gd name="T88" fmla="*/ 442 w 3969"/>
                <a:gd name="T89" fmla="*/ 28 h 3088"/>
                <a:gd name="T90" fmla="*/ 442 w 3969"/>
                <a:gd name="T91" fmla="*/ 55 h 3088"/>
                <a:gd name="T92" fmla="*/ 474 w 3969"/>
                <a:gd name="T93" fmla="*/ 47 h 3088"/>
                <a:gd name="T94" fmla="*/ 496 w 3969"/>
                <a:gd name="T95" fmla="*/ 77 h 3088"/>
                <a:gd name="T96" fmla="*/ 506 w 3969"/>
                <a:gd name="T97" fmla="*/ 123 h 3088"/>
                <a:gd name="T98" fmla="*/ 500 w 3969"/>
                <a:gd name="T99" fmla="*/ 150 h 3088"/>
                <a:gd name="T100" fmla="*/ 506 w 3969"/>
                <a:gd name="T101" fmla="*/ 188 h 3088"/>
                <a:gd name="T102" fmla="*/ 505 w 3969"/>
                <a:gd name="T103" fmla="*/ 230 h 3088"/>
                <a:gd name="T104" fmla="*/ 518 w 3969"/>
                <a:gd name="T105" fmla="*/ 290 h 3088"/>
                <a:gd name="T106" fmla="*/ 546 w 3969"/>
                <a:gd name="T107" fmla="*/ 289 h 3088"/>
                <a:gd name="T108" fmla="*/ 547 w 3969"/>
                <a:gd name="T109" fmla="*/ 428 h 3088"/>
                <a:gd name="T110" fmla="*/ 0 w 3969"/>
                <a:gd name="T111" fmla="*/ 428 h 3088"/>
                <a:gd name="T112" fmla="*/ 0 w 3969"/>
                <a:gd name="T113" fmla="*/ 290 h 30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69" h="3088">
                  <a:moveTo>
                    <a:pt x="2" y="2092"/>
                  </a:moveTo>
                  <a:lnTo>
                    <a:pt x="1749" y="2092"/>
                  </a:lnTo>
                  <a:lnTo>
                    <a:pt x="1849" y="1716"/>
                  </a:lnTo>
                  <a:lnTo>
                    <a:pt x="2713" y="1528"/>
                  </a:lnTo>
                  <a:lnTo>
                    <a:pt x="2901" y="1896"/>
                  </a:lnTo>
                  <a:lnTo>
                    <a:pt x="2901" y="2088"/>
                  </a:lnTo>
                  <a:lnTo>
                    <a:pt x="2918" y="2088"/>
                  </a:lnTo>
                  <a:cubicBezTo>
                    <a:pt x="2923" y="2005"/>
                    <a:pt x="2927" y="1712"/>
                    <a:pt x="2928" y="1592"/>
                  </a:cubicBezTo>
                  <a:cubicBezTo>
                    <a:pt x="2914" y="1460"/>
                    <a:pt x="2948" y="1464"/>
                    <a:pt x="2922" y="1366"/>
                  </a:cubicBezTo>
                  <a:cubicBezTo>
                    <a:pt x="2910" y="1292"/>
                    <a:pt x="2871" y="1249"/>
                    <a:pt x="2817" y="1212"/>
                  </a:cubicBezTo>
                  <a:cubicBezTo>
                    <a:pt x="2763" y="1175"/>
                    <a:pt x="2607" y="1177"/>
                    <a:pt x="2595" y="1144"/>
                  </a:cubicBezTo>
                  <a:cubicBezTo>
                    <a:pt x="2589" y="1090"/>
                    <a:pt x="2817" y="1072"/>
                    <a:pt x="2747" y="1014"/>
                  </a:cubicBezTo>
                  <a:cubicBezTo>
                    <a:pt x="2709" y="990"/>
                    <a:pt x="2564" y="929"/>
                    <a:pt x="2465" y="880"/>
                  </a:cubicBezTo>
                  <a:cubicBezTo>
                    <a:pt x="2359" y="828"/>
                    <a:pt x="2280" y="793"/>
                    <a:pt x="2229" y="776"/>
                  </a:cubicBezTo>
                  <a:cubicBezTo>
                    <a:pt x="2178" y="759"/>
                    <a:pt x="2175" y="775"/>
                    <a:pt x="2159" y="778"/>
                  </a:cubicBezTo>
                  <a:cubicBezTo>
                    <a:pt x="2147" y="794"/>
                    <a:pt x="2143" y="797"/>
                    <a:pt x="2135" y="792"/>
                  </a:cubicBezTo>
                  <a:cubicBezTo>
                    <a:pt x="2123" y="782"/>
                    <a:pt x="2129" y="778"/>
                    <a:pt x="2137" y="766"/>
                  </a:cubicBezTo>
                  <a:cubicBezTo>
                    <a:pt x="2137" y="754"/>
                    <a:pt x="2131" y="754"/>
                    <a:pt x="2118" y="751"/>
                  </a:cubicBezTo>
                  <a:cubicBezTo>
                    <a:pt x="2112" y="749"/>
                    <a:pt x="2108" y="771"/>
                    <a:pt x="2093" y="762"/>
                  </a:cubicBezTo>
                  <a:cubicBezTo>
                    <a:pt x="2085" y="756"/>
                    <a:pt x="2089" y="754"/>
                    <a:pt x="2099" y="734"/>
                  </a:cubicBezTo>
                  <a:cubicBezTo>
                    <a:pt x="2098" y="726"/>
                    <a:pt x="2088" y="720"/>
                    <a:pt x="2081" y="718"/>
                  </a:cubicBezTo>
                  <a:cubicBezTo>
                    <a:pt x="2073" y="730"/>
                    <a:pt x="2063" y="734"/>
                    <a:pt x="2055" y="722"/>
                  </a:cubicBezTo>
                  <a:cubicBezTo>
                    <a:pt x="2051" y="714"/>
                    <a:pt x="2067" y="711"/>
                    <a:pt x="2063" y="698"/>
                  </a:cubicBezTo>
                  <a:cubicBezTo>
                    <a:pt x="2059" y="685"/>
                    <a:pt x="2035" y="660"/>
                    <a:pt x="2033" y="644"/>
                  </a:cubicBezTo>
                  <a:cubicBezTo>
                    <a:pt x="2039" y="632"/>
                    <a:pt x="2041" y="632"/>
                    <a:pt x="2053" y="604"/>
                  </a:cubicBezTo>
                  <a:cubicBezTo>
                    <a:pt x="2069" y="591"/>
                    <a:pt x="2092" y="596"/>
                    <a:pt x="2105" y="590"/>
                  </a:cubicBezTo>
                  <a:cubicBezTo>
                    <a:pt x="2118" y="584"/>
                    <a:pt x="2113" y="558"/>
                    <a:pt x="2131" y="566"/>
                  </a:cubicBezTo>
                  <a:cubicBezTo>
                    <a:pt x="2151" y="574"/>
                    <a:pt x="2128" y="592"/>
                    <a:pt x="2132" y="599"/>
                  </a:cubicBezTo>
                  <a:cubicBezTo>
                    <a:pt x="2136" y="606"/>
                    <a:pt x="2145" y="604"/>
                    <a:pt x="2153" y="610"/>
                  </a:cubicBezTo>
                  <a:cubicBezTo>
                    <a:pt x="2175" y="615"/>
                    <a:pt x="2157" y="580"/>
                    <a:pt x="2181" y="586"/>
                  </a:cubicBezTo>
                  <a:cubicBezTo>
                    <a:pt x="2206" y="594"/>
                    <a:pt x="2176" y="613"/>
                    <a:pt x="2180" y="620"/>
                  </a:cubicBezTo>
                  <a:cubicBezTo>
                    <a:pt x="2195" y="624"/>
                    <a:pt x="2199" y="630"/>
                    <a:pt x="2207" y="628"/>
                  </a:cubicBezTo>
                  <a:cubicBezTo>
                    <a:pt x="2215" y="612"/>
                    <a:pt x="2219" y="599"/>
                    <a:pt x="2231" y="606"/>
                  </a:cubicBezTo>
                  <a:cubicBezTo>
                    <a:pt x="2253" y="618"/>
                    <a:pt x="2247" y="620"/>
                    <a:pt x="2225" y="638"/>
                  </a:cubicBezTo>
                  <a:cubicBezTo>
                    <a:pt x="2229" y="649"/>
                    <a:pt x="2237" y="675"/>
                    <a:pt x="2259" y="694"/>
                  </a:cubicBezTo>
                  <a:cubicBezTo>
                    <a:pt x="2303" y="721"/>
                    <a:pt x="2397" y="760"/>
                    <a:pt x="2489" y="802"/>
                  </a:cubicBezTo>
                  <a:cubicBezTo>
                    <a:pt x="2577" y="840"/>
                    <a:pt x="2731" y="912"/>
                    <a:pt x="2787" y="930"/>
                  </a:cubicBezTo>
                  <a:cubicBezTo>
                    <a:pt x="2840" y="931"/>
                    <a:pt x="2745" y="712"/>
                    <a:pt x="2831" y="773"/>
                  </a:cubicBezTo>
                  <a:cubicBezTo>
                    <a:pt x="2818" y="622"/>
                    <a:pt x="2813" y="514"/>
                    <a:pt x="2813" y="514"/>
                  </a:cubicBezTo>
                  <a:cubicBezTo>
                    <a:pt x="2828" y="410"/>
                    <a:pt x="2958" y="464"/>
                    <a:pt x="2976" y="459"/>
                  </a:cubicBezTo>
                  <a:cubicBezTo>
                    <a:pt x="2973" y="451"/>
                    <a:pt x="2978" y="443"/>
                    <a:pt x="2957" y="410"/>
                  </a:cubicBezTo>
                  <a:cubicBezTo>
                    <a:pt x="2911" y="368"/>
                    <a:pt x="2853" y="304"/>
                    <a:pt x="2847" y="260"/>
                  </a:cubicBezTo>
                  <a:cubicBezTo>
                    <a:pt x="2841" y="216"/>
                    <a:pt x="2845" y="100"/>
                    <a:pt x="2939" y="50"/>
                  </a:cubicBezTo>
                  <a:cubicBezTo>
                    <a:pt x="3033" y="0"/>
                    <a:pt x="3157" y="72"/>
                    <a:pt x="3179" y="200"/>
                  </a:cubicBezTo>
                  <a:cubicBezTo>
                    <a:pt x="3201" y="328"/>
                    <a:pt x="3146" y="371"/>
                    <a:pt x="3185" y="394"/>
                  </a:cubicBezTo>
                  <a:cubicBezTo>
                    <a:pt x="3224" y="417"/>
                    <a:pt x="3351" y="313"/>
                    <a:pt x="3415" y="340"/>
                  </a:cubicBezTo>
                  <a:cubicBezTo>
                    <a:pt x="3470" y="370"/>
                    <a:pt x="3521" y="466"/>
                    <a:pt x="3569" y="554"/>
                  </a:cubicBezTo>
                  <a:cubicBezTo>
                    <a:pt x="3617" y="642"/>
                    <a:pt x="3644" y="802"/>
                    <a:pt x="3643" y="883"/>
                  </a:cubicBezTo>
                  <a:cubicBezTo>
                    <a:pt x="3642" y="964"/>
                    <a:pt x="3599" y="1000"/>
                    <a:pt x="3600" y="1079"/>
                  </a:cubicBezTo>
                  <a:cubicBezTo>
                    <a:pt x="3601" y="1158"/>
                    <a:pt x="3642" y="1261"/>
                    <a:pt x="3648" y="1357"/>
                  </a:cubicBezTo>
                  <a:cubicBezTo>
                    <a:pt x="3661" y="1512"/>
                    <a:pt x="3623" y="1536"/>
                    <a:pt x="3637" y="1658"/>
                  </a:cubicBezTo>
                  <a:cubicBezTo>
                    <a:pt x="3651" y="1780"/>
                    <a:pt x="3697" y="1870"/>
                    <a:pt x="3732" y="2088"/>
                  </a:cubicBezTo>
                  <a:cubicBezTo>
                    <a:pt x="3969" y="2090"/>
                    <a:pt x="3798" y="2087"/>
                    <a:pt x="3932" y="2087"/>
                  </a:cubicBezTo>
                  <a:cubicBezTo>
                    <a:pt x="3932" y="2578"/>
                    <a:pt x="3944" y="2691"/>
                    <a:pt x="3938" y="3088"/>
                  </a:cubicBezTo>
                  <a:cubicBezTo>
                    <a:pt x="1978" y="3088"/>
                    <a:pt x="0" y="3088"/>
                    <a:pt x="0" y="3088"/>
                  </a:cubicBezTo>
                  <a:lnTo>
                    <a:pt x="2" y="2092"/>
                  </a:lnTo>
                  <a:close/>
                </a:path>
              </a:pathLst>
            </a:custGeom>
            <a:solidFill>
              <a:srgbClr val="333333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407" name="Rectangle 167"/>
            <p:cNvSpPr>
              <a:spLocks noChangeArrowheads="1"/>
            </p:cNvSpPr>
            <p:nvPr/>
          </p:nvSpPr>
          <p:spPr bwMode="auto">
            <a:xfrm>
              <a:off x="2240" y="2580"/>
              <a:ext cx="1468" cy="134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5365" name="Group 206"/>
          <p:cNvGrpSpPr>
            <a:grpSpLocks/>
          </p:cNvGrpSpPr>
          <p:nvPr/>
        </p:nvGrpSpPr>
        <p:grpSpPr bwMode="auto">
          <a:xfrm>
            <a:off x="6429375" y="4086225"/>
            <a:ext cx="2160588" cy="2162175"/>
            <a:chOff x="4050" y="2574"/>
            <a:chExt cx="1361" cy="1362"/>
          </a:xfrm>
        </p:grpSpPr>
        <p:grpSp>
          <p:nvGrpSpPr>
            <p:cNvPr id="15366" name="Group 204"/>
            <p:cNvGrpSpPr>
              <a:grpSpLocks/>
            </p:cNvGrpSpPr>
            <p:nvPr/>
          </p:nvGrpSpPr>
          <p:grpSpPr bwMode="auto">
            <a:xfrm flipH="1">
              <a:off x="4050" y="2574"/>
              <a:ext cx="1361" cy="1350"/>
              <a:chOff x="4051" y="2574"/>
              <a:chExt cx="1361" cy="1350"/>
            </a:xfrm>
          </p:grpSpPr>
          <p:sp>
            <p:nvSpPr>
              <p:cNvPr id="15380" name="Rectangle 189"/>
              <p:cNvSpPr>
                <a:spLocks noChangeArrowheads="1"/>
              </p:cNvSpPr>
              <p:nvPr/>
            </p:nvSpPr>
            <p:spPr bwMode="auto">
              <a:xfrm>
                <a:off x="4051" y="2577"/>
                <a:ext cx="1359" cy="1347"/>
              </a:xfrm>
              <a:prstGeom prst="rect">
                <a:avLst/>
              </a:prstGeom>
              <a:solidFill>
                <a:srgbClr val="FFFF66"/>
              </a:solidFill>
              <a:ln w="222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5381" name="Freeform 190"/>
              <p:cNvSpPr>
                <a:spLocks/>
              </p:cNvSpPr>
              <p:nvPr/>
            </p:nvSpPr>
            <p:spPr bwMode="auto">
              <a:xfrm>
                <a:off x="5072" y="2579"/>
                <a:ext cx="337" cy="157"/>
              </a:xfrm>
              <a:custGeom>
                <a:avLst/>
                <a:gdLst>
                  <a:gd name="T0" fmla="*/ 0 w 977"/>
                  <a:gd name="T1" fmla="*/ 0 h 421"/>
                  <a:gd name="T2" fmla="*/ 116 w 977"/>
                  <a:gd name="T3" fmla="*/ 59 h 421"/>
                  <a:gd name="T4" fmla="*/ 116 w 977"/>
                  <a:gd name="T5" fmla="*/ 25 h 421"/>
                  <a:gd name="T6" fmla="*/ 14 w 977"/>
                  <a:gd name="T7" fmla="*/ 0 h 421"/>
                  <a:gd name="T8" fmla="*/ 0 w 977"/>
                  <a:gd name="T9" fmla="*/ 0 h 4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77" h="421">
                    <a:moveTo>
                      <a:pt x="0" y="0"/>
                    </a:moveTo>
                    <a:lnTo>
                      <a:pt x="977" y="421"/>
                    </a:lnTo>
                    <a:lnTo>
                      <a:pt x="977" y="183"/>
                    </a:lnTo>
                    <a:lnTo>
                      <a:pt x="1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2" name="Freeform 191"/>
              <p:cNvSpPr>
                <a:spLocks/>
              </p:cNvSpPr>
              <p:nvPr/>
            </p:nvSpPr>
            <p:spPr bwMode="auto">
              <a:xfrm>
                <a:off x="4879" y="2577"/>
                <a:ext cx="530" cy="580"/>
              </a:xfrm>
              <a:custGeom>
                <a:avLst/>
                <a:gdLst>
                  <a:gd name="T0" fmla="*/ 0 w 1539"/>
                  <a:gd name="T1" fmla="*/ 1 h 1557"/>
                  <a:gd name="T2" fmla="*/ 183 w 1539"/>
                  <a:gd name="T3" fmla="*/ 216 h 1557"/>
                  <a:gd name="T4" fmla="*/ 183 w 1539"/>
                  <a:gd name="T5" fmla="*/ 150 h 1557"/>
                  <a:gd name="T6" fmla="*/ 11 w 1539"/>
                  <a:gd name="T7" fmla="*/ 0 h 1557"/>
                  <a:gd name="T8" fmla="*/ 0 w 1539"/>
                  <a:gd name="T9" fmla="*/ 1 h 15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539" h="1557">
                    <a:moveTo>
                      <a:pt x="0" y="6"/>
                    </a:moveTo>
                    <a:lnTo>
                      <a:pt x="1539" y="1557"/>
                    </a:lnTo>
                    <a:lnTo>
                      <a:pt x="1539" y="1081"/>
                    </a:lnTo>
                    <a:lnTo>
                      <a:pt x="92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3" name="Freeform 192"/>
              <p:cNvSpPr>
                <a:spLocks/>
              </p:cNvSpPr>
              <p:nvPr/>
            </p:nvSpPr>
            <p:spPr bwMode="auto">
              <a:xfrm>
                <a:off x="4051" y="2579"/>
                <a:ext cx="349" cy="698"/>
              </a:xfrm>
              <a:custGeom>
                <a:avLst/>
                <a:gdLst>
                  <a:gd name="T0" fmla="*/ 120 w 1011"/>
                  <a:gd name="T1" fmla="*/ 0 h 1873"/>
                  <a:gd name="T2" fmla="*/ 0 w 1011"/>
                  <a:gd name="T3" fmla="*/ 260 h 1873"/>
                  <a:gd name="T4" fmla="*/ 0 w 1011"/>
                  <a:gd name="T5" fmla="*/ 180 h 1873"/>
                  <a:gd name="T6" fmla="*/ 111 w 1011"/>
                  <a:gd name="T7" fmla="*/ 0 h 1873"/>
                  <a:gd name="T8" fmla="*/ 120 w 1011"/>
                  <a:gd name="T9" fmla="*/ 0 h 18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11" h="1873">
                    <a:moveTo>
                      <a:pt x="1011" y="0"/>
                    </a:moveTo>
                    <a:lnTo>
                      <a:pt x="0" y="1873"/>
                    </a:lnTo>
                    <a:lnTo>
                      <a:pt x="0" y="1300"/>
                    </a:lnTo>
                    <a:lnTo>
                      <a:pt x="933" y="0"/>
                    </a:lnTo>
                    <a:lnTo>
                      <a:pt x="101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4" name="Freeform 193"/>
              <p:cNvSpPr>
                <a:spLocks/>
              </p:cNvSpPr>
              <p:nvPr/>
            </p:nvSpPr>
            <p:spPr bwMode="auto">
              <a:xfrm>
                <a:off x="4788" y="2578"/>
                <a:ext cx="624" cy="893"/>
              </a:xfrm>
              <a:custGeom>
                <a:avLst/>
                <a:gdLst>
                  <a:gd name="T0" fmla="*/ 0 w 1808"/>
                  <a:gd name="T1" fmla="*/ 0 h 2396"/>
                  <a:gd name="T2" fmla="*/ 215 w 1808"/>
                  <a:gd name="T3" fmla="*/ 333 h 2396"/>
                  <a:gd name="T4" fmla="*/ 215 w 1808"/>
                  <a:gd name="T5" fmla="*/ 252 h 2396"/>
                  <a:gd name="T6" fmla="*/ 15 w 1808"/>
                  <a:gd name="T7" fmla="*/ 0 h 2396"/>
                  <a:gd name="T8" fmla="*/ 0 w 1808"/>
                  <a:gd name="T9" fmla="*/ 0 h 23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08" h="2396">
                    <a:moveTo>
                      <a:pt x="0" y="0"/>
                    </a:moveTo>
                    <a:lnTo>
                      <a:pt x="1808" y="2396"/>
                    </a:lnTo>
                    <a:lnTo>
                      <a:pt x="1806" y="1812"/>
                    </a:lnTo>
                    <a:lnTo>
                      <a:pt x="1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5" name="Freeform 194"/>
              <p:cNvSpPr>
                <a:spLocks/>
              </p:cNvSpPr>
              <p:nvPr/>
            </p:nvSpPr>
            <p:spPr bwMode="auto">
              <a:xfrm>
                <a:off x="4053" y="2578"/>
                <a:ext cx="420" cy="1027"/>
              </a:xfrm>
              <a:custGeom>
                <a:avLst/>
                <a:gdLst>
                  <a:gd name="T0" fmla="*/ 394 w 391"/>
                  <a:gd name="T1" fmla="*/ 0 h 884"/>
                  <a:gd name="T2" fmla="*/ 0 w 391"/>
                  <a:gd name="T3" fmla="*/ 999 h 884"/>
                  <a:gd name="T4" fmla="*/ 0 w 391"/>
                  <a:gd name="T5" fmla="*/ 1193 h 884"/>
                  <a:gd name="T6" fmla="*/ 182 w 391"/>
                  <a:gd name="T7" fmla="*/ 1193 h 884"/>
                  <a:gd name="T8" fmla="*/ 451 w 391"/>
                  <a:gd name="T9" fmla="*/ 0 h 884"/>
                  <a:gd name="T10" fmla="*/ 394 w 391"/>
                  <a:gd name="T11" fmla="*/ 0 h 8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91" h="884">
                    <a:moveTo>
                      <a:pt x="342" y="0"/>
                    </a:moveTo>
                    <a:lnTo>
                      <a:pt x="0" y="740"/>
                    </a:lnTo>
                    <a:lnTo>
                      <a:pt x="0" y="884"/>
                    </a:lnTo>
                    <a:lnTo>
                      <a:pt x="157" y="884"/>
                    </a:lnTo>
                    <a:lnTo>
                      <a:pt x="391" y="0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6" name="Freeform 195"/>
              <p:cNvSpPr>
                <a:spLocks/>
              </p:cNvSpPr>
              <p:nvPr/>
            </p:nvSpPr>
            <p:spPr bwMode="auto">
              <a:xfrm>
                <a:off x="4475" y="2577"/>
                <a:ext cx="195" cy="1026"/>
              </a:xfrm>
              <a:custGeom>
                <a:avLst/>
                <a:gdLst>
                  <a:gd name="T0" fmla="*/ 29 w 182"/>
                  <a:gd name="T1" fmla="*/ 0 h 883"/>
                  <a:gd name="T2" fmla="*/ 0 w 182"/>
                  <a:gd name="T3" fmla="*/ 1192 h 883"/>
                  <a:gd name="T4" fmla="*/ 209 w 182"/>
                  <a:gd name="T5" fmla="*/ 1192 h 883"/>
                  <a:gd name="T6" fmla="*/ 71 w 182"/>
                  <a:gd name="T7" fmla="*/ 1 h 883"/>
                  <a:gd name="T8" fmla="*/ 29 w 182"/>
                  <a:gd name="T9" fmla="*/ 0 h 88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2" h="883">
                    <a:moveTo>
                      <a:pt x="25" y="0"/>
                    </a:moveTo>
                    <a:lnTo>
                      <a:pt x="0" y="883"/>
                    </a:lnTo>
                    <a:lnTo>
                      <a:pt x="182" y="883"/>
                    </a:lnTo>
                    <a:lnTo>
                      <a:pt x="62" y="1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7" name="Freeform 196"/>
              <p:cNvSpPr>
                <a:spLocks/>
              </p:cNvSpPr>
              <p:nvPr/>
            </p:nvSpPr>
            <p:spPr bwMode="auto">
              <a:xfrm>
                <a:off x="4584" y="2577"/>
                <a:ext cx="327" cy="995"/>
              </a:xfrm>
              <a:custGeom>
                <a:avLst/>
                <a:gdLst>
                  <a:gd name="T0" fmla="*/ 0 w 304"/>
                  <a:gd name="T1" fmla="*/ 0 h 857"/>
                  <a:gd name="T2" fmla="*/ 172 w 304"/>
                  <a:gd name="T3" fmla="*/ 1155 h 857"/>
                  <a:gd name="T4" fmla="*/ 352 w 304"/>
                  <a:gd name="T5" fmla="*/ 1155 h 857"/>
                  <a:gd name="T6" fmla="*/ 35 w 304"/>
                  <a:gd name="T7" fmla="*/ 1 h 857"/>
                  <a:gd name="T8" fmla="*/ 0 w 304"/>
                  <a:gd name="T9" fmla="*/ 0 h 8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857">
                    <a:moveTo>
                      <a:pt x="0" y="0"/>
                    </a:moveTo>
                    <a:lnTo>
                      <a:pt x="149" y="857"/>
                    </a:lnTo>
                    <a:lnTo>
                      <a:pt x="304" y="857"/>
                    </a:lnTo>
                    <a:lnTo>
                      <a:pt x="3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8" name="Freeform 197"/>
              <p:cNvSpPr>
                <a:spLocks/>
              </p:cNvSpPr>
              <p:nvPr/>
            </p:nvSpPr>
            <p:spPr bwMode="auto">
              <a:xfrm>
                <a:off x="4643" y="2574"/>
                <a:ext cx="549" cy="989"/>
              </a:xfrm>
              <a:custGeom>
                <a:avLst/>
                <a:gdLst>
                  <a:gd name="T0" fmla="*/ 0 w 511"/>
                  <a:gd name="T1" fmla="*/ 0 h 852"/>
                  <a:gd name="T2" fmla="*/ 359 w 511"/>
                  <a:gd name="T3" fmla="*/ 1148 h 852"/>
                  <a:gd name="T4" fmla="*/ 590 w 511"/>
                  <a:gd name="T5" fmla="*/ 1147 h 852"/>
                  <a:gd name="T6" fmla="*/ 41 w 511"/>
                  <a:gd name="T7" fmla="*/ 0 h 852"/>
                  <a:gd name="T8" fmla="*/ 0 w 511"/>
                  <a:gd name="T9" fmla="*/ 0 h 8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11" h="852">
                    <a:moveTo>
                      <a:pt x="0" y="0"/>
                    </a:moveTo>
                    <a:lnTo>
                      <a:pt x="311" y="852"/>
                    </a:lnTo>
                    <a:lnTo>
                      <a:pt x="511" y="851"/>
                    </a:lnTo>
                    <a:lnTo>
                      <a:pt x="3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89" name="Freeform 198"/>
              <p:cNvSpPr>
                <a:spLocks/>
              </p:cNvSpPr>
              <p:nvPr/>
            </p:nvSpPr>
            <p:spPr bwMode="auto">
              <a:xfrm>
                <a:off x="4707" y="2577"/>
                <a:ext cx="705" cy="985"/>
              </a:xfrm>
              <a:custGeom>
                <a:avLst/>
                <a:gdLst>
                  <a:gd name="T0" fmla="*/ 0 w 2041"/>
                  <a:gd name="T1" fmla="*/ 0 h 2643"/>
                  <a:gd name="T2" fmla="*/ 185 w 2041"/>
                  <a:gd name="T3" fmla="*/ 367 h 2643"/>
                  <a:gd name="T4" fmla="*/ 244 w 2041"/>
                  <a:gd name="T5" fmla="*/ 367 h 2643"/>
                  <a:gd name="T6" fmla="*/ 15 w 2041"/>
                  <a:gd name="T7" fmla="*/ 0 h 2643"/>
                  <a:gd name="T8" fmla="*/ 0 w 2041"/>
                  <a:gd name="T9" fmla="*/ 0 h 264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041" h="2643">
                    <a:moveTo>
                      <a:pt x="0" y="0"/>
                    </a:moveTo>
                    <a:lnTo>
                      <a:pt x="1549" y="2643"/>
                    </a:lnTo>
                    <a:lnTo>
                      <a:pt x="2041" y="2643"/>
                    </a:lnTo>
                    <a:lnTo>
                      <a:pt x="125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0" name="Freeform 199"/>
              <p:cNvSpPr>
                <a:spLocks/>
              </p:cNvSpPr>
              <p:nvPr/>
            </p:nvSpPr>
            <p:spPr bwMode="auto">
              <a:xfrm>
                <a:off x="4051" y="2579"/>
                <a:ext cx="284" cy="396"/>
              </a:xfrm>
              <a:custGeom>
                <a:avLst/>
                <a:gdLst>
                  <a:gd name="T0" fmla="*/ 98 w 824"/>
                  <a:gd name="T1" fmla="*/ 0 h 1062"/>
                  <a:gd name="T2" fmla="*/ 0 w 824"/>
                  <a:gd name="T3" fmla="*/ 148 h 1062"/>
                  <a:gd name="T4" fmla="*/ 1 w 824"/>
                  <a:gd name="T5" fmla="*/ 95 h 1062"/>
                  <a:gd name="T6" fmla="*/ 91 w 824"/>
                  <a:gd name="T7" fmla="*/ 0 h 1062"/>
                  <a:gd name="T8" fmla="*/ 98 w 824"/>
                  <a:gd name="T9" fmla="*/ 0 h 10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24" h="1062">
                    <a:moveTo>
                      <a:pt x="824" y="0"/>
                    </a:moveTo>
                    <a:lnTo>
                      <a:pt x="0" y="1062"/>
                    </a:lnTo>
                    <a:lnTo>
                      <a:pt x="6" y="684"/>
                    </a:lnTo>
                    <a:lnTo>
                      <a:pt x="763" y="0"/>
                    </a:lnTo>
                    <a:lnTo>
                      <a:pt x="824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1" name="Freeform 200"/>
              <p:cNvSpPr>
                <a:spLocks/>
              </p:cNvSpPr>
              <p:nvPr/>
            </p:nvSpPr>
            <p:spPr bwMode="auto">
              <a:xfrm>
                <a:off x="4051" y="2577"/>
                <a:ext cx="228" cy="198"/>
              </a:xfrm>
              <a:custGeom>
                <a:avLst/>
                <a:gdLst>
                  <a:gd name="T0" fmla="*/ 79 w 659"/>
                  <a:gd name="T1" fmla="*/ 0 h 531"/>
                  <a:gd name="T2" fmla="*/ 0 w 659"/>
                  <a:gd name="T3" fmla="*/ 74 h 531"/>
                  <a:gd name="T4" fmla="*/ 0 w 659"/>
                  <a:gd name="T5" fmla="*/ 35 h 531"/>
                  <a:gd name="T6" fmla="*/ 72 w 659"/>
                  <a:gd name="T7" fmla="*/ 0 h 531"/>
                  <a:gd name="T8" fmla="*/ 79 w 659"/>
                  <a:gd name="T9" fmla="*/ 0 h 53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9" h="531">
                    <a:moveTo>
                      <a:pt x="659" y="0"/>
                    </a:moveTo>
                    <a:lnTo>
                      <a:pt x="0" y="531"/>
                    </a:lnTo>
                    <a:lnTo>
                      <a:pt x="0" y="256"/>
                    </a:lnTo>
                    <a:lnTo>
                      <a:pt x="598" y="0"/>
                    </a:lnTo>
                    <a:lnTo>
                      <a:pt x="659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92" name="Freeform 201"/>
              <p:cNvSpPr>
                <a:spLocks/>
              </p:cNvSpPr>
              <p:nvPr/>
            </p:nvSpPr>
            <p:spPr bwMode="auto">
              <a:xfrm>
                <a:off x="4971" y="2579"/>
                <a:ext cx="438" cy="346"/>
              </a:xfrm>
              <a:custGeom>
                <a:avLst/>
                <a:gdLst>
                  <a:gd name="T0" fmla="*/ 0 w 1270"/>
                  <a:gd name="T1" fmla="*/ 0 h 928"/>
                  <a:gd name="T2" fmla="*/ 151 w 1270"/>
                  <a:gd name="T3" fmla="*/ 129 h 928"/>
                  <a:gd name="T4" fmla="*/ 151 w 1270"/>
                  <a:gd name="T5" fmla="*/ 79 h 928"/>
                  <a:gd name="T6" fmla="*/ 14 w 1270"/>
                  <a:gd name="T7" fmla="*/ 0 h 928"/>
                  <a:gd name="T8" fmla="*/ 0 w 1270"/>
                  <a:gd name="T9" fmla="*/ 0 h 9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270" h="928">
                    <a:moveTo>
                      <a:pt x="0" y="0"/>
                    </a:moveTo>
                    <a:lnTo>
                      <a:pt x="1270" y="928"/>
                    </a:lnTo>
                    <a:lnTo>
                      <a:pt x="1270" y="568"/>
                    </a:lnTo>
                    <a:lnTo>
                      <a:pt x="11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367" name="Freeform 170"/>
            <p:cNvSpPr>
              <a:spLocks/>
            </p:cNvSpPr>
            <p:nvPr/>
          </p:nvSpPr>
          <p:spPr bwMode="auto">
            <a:xfrm>
              <a:off x="4053" y="3278"/>
              <a:ext cx="239" cy="430"/>
            </a:xfrm>
            <a:custGeom>
              <a:avLst/>
              <a:gdLst>
                <a:gd name="T0" fmla="*/ 105 w 458"/>
                <a:gd name="T1" fmla="*/ 224 h 822"/>
                <a:gd name="T2" fmla="*/ 105 w 458"/>
                <a:gd name="T3" fmla="*/ 167 h 822"/>
                <a:gd name="T4" fmla="*/ 105 w 458"/>
                <a:gd name="T5" fmla="*/ 167 h 822"/>
                <a:gd name="T6" fmla="*/ 122 w 458"/>
                <a:gd name="T7" fmla="*/ 164 h 822"/>
                <a:gd name="T8" fmla="*/ 122 w 458"/>
                <a:gd name="T9" fmla="*/ 126 h 822"/>
                <a:gd name="T10" fmla="*/ 113 w 458"/>
                <a:gd name="T11" fmla="*/ 76 h 822"/>
                <a:gd name="T12" fmla="*/ 74 w 458"/>
                <a:gd name="T13" fmla="*/ 63 h 822"/>
                <a:gd name="T14" fmla="*/ 70 w 458"/>
                <a:gd name="T15" fmla="*/ 55 h 822"/>
                <a:gd name="T16" fmla="*/ 82 w 458"/>
                <a:gd name="T17" fmla="*/ 33 h 822"/>
                <a:gd name="T18" fmla="*/ 59 w 458"/>
                <a:gd name="T19" fmla="*/ 1 h 822"/>
                <a:gd name="T20" fmla="*/ 36 w 458"/>
                <a:gd name="T21" fmla="*/ 32 h 822"/>
                <a:gd name="T22" fmla="*/ 42 w 458"/>
                <a:gd name="T23" fmla="*/ 52 h 822"/>
                <a:gd name="T24" fmla="*/ 48 w 458"/>
                <a:gd name="T25" fmla="*/ 60 h 822"/>
                <a:gd name="T26" fmla="*/ 48 w 458"/>
                <a:gd name="T27" fmla="*/ 67 h 822"/>
                <a:gd name="T28" fmla="*/ 48 w 458"/>
                <a:gd name="T29" fmla="*/ 67 h 822"/>
                <a:gd name="T30" fmla="*/ 25 w 458"/>
                <a:gd name="T31" fmla="*/ 83 h 822"/>
                <a:gd name="T32" fmla="*/ 4 w 458"/>
                <a:gd name="T33" fmla="*/ 138 h 822"/>
                <a:gd name="T34" fmla="*/ 4 w 458"/>
                <a:gd name="T35" fmla="*/ 163 h 822"/>
                <a:gd name="T36" fmla="*/ 17 w 458"/>
                <a:gd name="T37" fmla="*/ 175 h 822"/>
                <a:gd name="T38" fmla="*/ 21 w 458"/>
                <a:gd name="T39" fmla="*/ 225 h 822"/>
                <a:gd name="T40" fmla="*/ 105 w 458"/>
                <a:gd name="T41" fmla="*/ 224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172"/>
            <p:cNvSpPr>
              <a:spLocks/>
            </p:cNvSpPr>
            <p:nvPr/>
          </p:nvSpPr>
          <p:spPr bwMode="auto">
            <a:xfrm>
              <a:off x="4615" y="3297"/>
              <a:ext cx="173" cy="310"/>
            </a:xfrm>
            <a:custGeom>
              <a:avLst/>
              <a:gdLst>
                <a:gd name="T0" fmla="*/ 55 w 458"/>
                <a:gd name="T1" fmla="*/ 117 h 822"/>
                <a:gd name="T2" fmla="*/ 55 w 458"/>
                <a:gd name="T3" fmla="*/ 87 h 822"/>
                <a:gd name="T4" fmla="*/ 55 w 458"/>
                <a:gd name="T5" fmla="*/ 87 h 822"/>
                <a:gd name="T6" fmla="*/ 64 w 458"/>
                <a:gd name="T7" fmla="*/ 85 h 822"/>
                <a:gd name="T8" fmla="*/ 64 w 458"/>
                <a:gd name="T9" fmla="*/ 65 h 822"/>
                <a:gd name="T10" fmla="*/ 59 w 458"/>
                <a:gd name="T11" fmla="*/ 40 h 822"/>
                <a:gd name="T12" fmla="*/ 39 w 458"/>
                <a:gd name="T13" fmla="*/ 33 h 822"/>
                <a:gd name="T14" fmla="*/ 37 w 458"/>
                <a:gd name="T15" fmla="*/ 28 h 822"/>
                <a:gd name="T16" fmla="*/ 43 w 458"/>
                <a:gd name="T17" fmla="*/ 17 h 822"/>
                <a:gd name="T18" fmla="*/ 31 w 458"/>
                <a:gd name="T19" fmla="*/ 0 h 822"/>
                <a:gd name="T20" fmla="*/ 19 w 458"/>
                <a:gd name="T21" fmla="*/ 17 h 822"/>
                <a:gd name="T22" fmla="*/ 22 w 458"/>
                <a:gd name="T23" fmla="*/ 27 h 822"/>
                <a:gd name="T24" fmla="*/ 25 w 458"/>
                <a:gd name="T25" fmla="*/ 31 h 822"/>
                <a:gd name="T26" fmla="*/ 25 w 458"/>
                <a:gd name="T27" fmla="*/ 35 h 822"/>
                <a:gd name="T28" fmla="*/ 25 w 458"/>
                <a:gd name="T29" fmla="*/ 35 h 822"/>
                <a:gd name="T30" fmla="*/ 13 w 458"/>
                <a:gd name="T31" fmla="*/ 43 h 822"/>
                <a:gd name="T32" fmla="*/ 2 w 458"/>
                <a:gd name="T33" fmla="*/ 71 h 822"/>
                <a:gd name="T34" fmla="*/ 2 w 458"/>
                <a:gd name="T35" fmla="*/ 85 h 822"/>
                <a:gd name="T36" fmla="*/ 9 w 458"/>
                <a:gd name="T37" fmla="*/ 91 h 822"/>
                <a:gd name="T38" fmla="*/ 11 w 458"/>
                <a:gd name="T39" fmla="*/ 117 h 822"/>
                <a:gd name="T40" fmla="*/ 55 w 458"/>
                <a:gd name="T41" fmla="*/ 117 h 82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58" h="822">
                  <a:moveTo>
                    <a:pt x="386" y="821"/>
                  </a:moveTo>
                  <a:lnTo>
                    <a:pt x="386" y="612"/>
                  </a:lnTo>
                  <a:cubicBezTo>
                    <a:pt x="396" y="610"/>
                    <a:pt x="439" y="624"/>
                    <a:pt x="449" y="598"/>
                  </a:cubicBezTo>
                  <a:cubicBezTo>
                    <a:pt x="458" y="580"/>
                    <a:pt x="457" y="495"/>
                    <a:pt x="449" y="458"/>
                  </a:cubicBezTo>
                  <a:cubicBezTo>
                    <a:pt x="441" y="421"/>
                    <a:pt x="437" y="304"/>
                    <a:pt x="413" y="278"/>
                  </a:cubicBezTo>
                  <a:cubicBezTo>
                    <a:pt x="389" y="252"/>
                    <a:pt x="343" y="254"/>
                    <a:pt x="273" y="230"/>
                  </a:cubicBezTo>
                  <a:cubicBezTo>
                    <a:pt x="266" y="215"/>
                    <a:pt x="259" y="200"/>
                    <a:pt x="259" y="200"/>
                  </a:cubicBezTo>
                  <a:cubicBezTo>
                    <a:pt x="264" y="182"/>
                    <a:pt x="301" y="165"/>
                    <a:pt x="301" y="122"/>
                  </a:cubicBezTo>
                  <a:cubicBezTo>
                    <a:pt x="301" y="79"/>
                    <a:pt x="285" y="0"/>
                    <a:pt x="218" y="2"/>
                  </a:cubicBezTo>
                  <a:cubicBezTo>
                    <a:pt x="151" y="4"/>
                    <a:pt x="136" y="80"/>
                    <a:pt x="133" y="116"/>
                  </a:cubicBezTo>
                  <a:cubicBezTo>
                    <a:pt x="130" y="152"/>
                    <a:pt x="149" y="176"/>
                    <a:pt x="155" y="192"/>
                  </a:cubicBezTo>
                  <a:cubicBezTo>
                    <a:pt x="161" y="208"/>
                    <a:pt x="173" y="210"/>
                    <a:pt x="177" y="219"/>
                  </a:cubicBezTo>
                  <a:lnTo>
                    <a:pt x="177" y="244"/>
                  </a:lnTo>
                  <a:cubicBezTo>
                    <a:pt x="163" y="254"/>
                    <a:pt x="119" y="259"/>
                    <a:pt x="92" y="302"/>
                  </a:cubicBezTo>
                  <a:cubicBezTo>
                    <a:pt x="65" y="345"/>
                    <a:pt x="26" y="453"/>
                    <a:pt x="13" y="502"/>
                  </a:cubicBezTo>
                  <a:cubicBezTo>
                    <a:pt x="0" y="551"/>
                    <a:pt x="6" y="573"/>
                    <a:pt x="15" y="596"/>
                  </a:cubicBezTo>
                  <a:lnTo>
                    <a:pt x="64" y="640"/>
                  </a:lnTo>
                  <a:lnTo>
                    <a:pt x="79" y="822"/>
                  </a:lnTo>
                  <a:lnTo>
                    <a:pt x="386" y="821"/>
                  </a:ln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Freeform 177"/>
            <p:cNvSpPr>
              <a:spLocks/>
            </p:cNvSpPr>
            <p:nvPr/>
          </p:nvSpPr>
          <p:spPr bwMode="auto">
            <a:xfrm>
              <a:off x="4724" y="3311"/>
              <a:ext cx="189" cy="380"/>
            </a:xfrm>
            <a:custGeom>
              <a:avLst/>
              <a:gdLst>
                <a:gd name="T0" fmla="*/ 24 w 182"/>
                <a:gd name="T1" fmla="*/ 151 h 367"/>
                <a:gd name="T2" fmla="*/ 9 w 182"/>
                <a:gd name="T3" fmla="*/ 141 h 367"/>
                <a:gd name="T4" fmla="*/ 2 w 182"/>
                <a:gd name="T5" fmla="*/ 130 h 367"/>
                <a:gd name="T6" fmla="*/ 0 w 182"/>
                <a:gd name="T7" fmla="*/ 119 h 367"/>
                <a:gd name="T8" fmla="*/ 1 w 182"/>
                <a:gd name="T9" fmla="*/ 115 h 367"/>
                <a:gd name="T10" fmla="*/ 8 w 182"/>
                <a:gd name="T11" fmla="*/ 104 h 367"/>
                <a:gd name="T12" fmla="*/ 19 w 182"/>
                <a:gd name="T13" fmla="*/ 96 h 367"/>
                <a:gd name="T14" fmla="*/ 32 w 182"/>
                <a:gd name="T15" fmla="*/ 89 h 367"/>
                <a:gd name="T16" fmla="*/ 45 w 182"/>
                <a:gd name="T17" fmla="*/ 86 h 367"/>
                <a:gd name="T18" fmla="*/ 52 w 182"/>
                <a:gd name="T19" fmla="*/ 80 h 367"/>
                <a:gd name="T20" fmla="*/ 58 w 182"/>
                <a:gd name="T21" fmla="*/ 71 h 367"/>
                <a:gd name="T22" fmla="*/ 59 w 182"/>
                <a:gd name="T23" fmla="*/ 67 h 367"/>
                <a:gd name="T24" fmla="*/ 51 w 182"/>
                <a:gd name="T25" fmla="*/ 65 h 367"/>
                <a:gd name="T26" fmla="*/ 47 w 182"/>
                <a:gd name="T27" fmla="*/ 63 h 367"/>
                <a:gd name="T28" fmla="*/ 44 w 182"/>
                <a:gd name="T29" fmla="*/ 52 h 367"/>
                <a:gd name="T30" fmla="*/ 46 w 182"/>
                <a:gd name="T31" fmla="*/ 39 h 367"/>
                <a:gd name="T32" fmla="*/ 47 w 182"/>
                <a:gd name="T33" fmla="*/ 33 h 367"/>
                <a:gd name="T34" fmla="*/ 54 w 182"/>
                <a:gd name="T35" fmla="*/ 20 h 367"/>
                <a:gd name="T36" fmla="*/ 60 w 182"/>
                <a:gd name="T37" fmla="*/ 12 h 367"/>
                <a:gd name="T38" fmla="*/ 74 w 182"/>
                <a:gd name="T39" fmla="*/ 4 h 367"/>
                <a:gd name="T40" fmla="*/ 78 w 182"/>
                <a:gd name="T41" fmla="*/ 3 h 367"/>
                <a:gd name="T42" fmla="*/ 88 w 182"/>
                <a:gd name="T43" fmla="*/ 4 h 367"/>
                <a:gd name="T44" fmla="*/ 96 w 182"/>
                <a:gd name="T45" fmla="*/ 0 h 367"/>
                <a:gd name="T46" fmla="*/ 100 w 182"/>
                <a:gd name="T47" fmla="*/ 0 h 367"/>
                <a:gd name="T48" fmla="*/ 110 w 182"/>
                <a:gd name="T49" fmla="*/ 6 h 367"/>
                <a:gd name="T50" fmla="*/ 118 w 182"/>
                <a:gd name="T51" fmla="*/ 20 h 367"/>
                <a:gd name="T52" fmla="*/ 127 w 182"/>
                <a:gd name="T53" fmla="*/ 33 h 367"/>
                <a:gd name="T54" fmla="*/ 130 w 182"/>
                <a:gd name="T55" fmla="*/ 43 h 367"/>
                <a:gd name="T56" fmla="*/ 130 w 182"/>
                <a:gd name="T57" fmla="*/ 50 h 367"/>
                <a:gd name="T58" fmla="*/ 127 w 182"/>
                <a:gd name="T59" fmla="*/ 60 h 367"/>
                <a:gd name="T60" fmla="*/ 124 w 182"/>
                <a:gd name="T61" fmla="*/ 64 h 367"/>
                <a:gd name="T62" fmla="*/ 119 w 182"/>
                <a:gd name="T63" fmla="*/ 66 h 367"/>
                <a:gd name="T64" fmla="*/ 127 w 182"/>
                <a:gd name="T65" fmla="*/ 72 h 367"/>
                <a:gd name="T66" fmla="*/ 130 w 182"/>
                <a:gd name="T67" fmla="*/ 78 h 367"/>
                <a:gd name="T68" fmla="*/ 137 w 182"/>
                <a:gd name="T69" fmla="*/ 85 h 367"/>
                <a:gd name="T70" fmla="*/ 137 w 182"/>
                <a:gd name="T71" fmla="*/ 87 h 367"/>
                <a:gd name="T72" fmla="*/ 161 w 182"/>
                <a:gd name="T73" fmla="*/ 93 h 367"/>
                <a:gd name="T74" fmla="*/ 169 w 182"/>
                <a:gd name="T75" fmla="*/ 98 h 367"/>
                <a:gd name="T76" fmla="*/ 188 w 182"/>
                <a:gd name="T77" fmla="*/ 111 h 367"/>
                <a:gd name="T78" fmla="*/ 195 w 182"/>
                <a:gd name="T79" fmla="*/ 118 h 367"/>
                <a:gd name="T80" fmla="*/ 196 w 182"/>
                <a:gd name="T81" fmla="*/ 125 h 367"/>
                <a:gd name="T82" fmla="*/ 194 w 182"/>
                <a:gd name="T83" fmla="*/ 129 h 367"/>
                <a:gd name="T84" fmla="*/ 181 w 182"/>
                <a:gd name="T85" fmla="*/ 145 h 367"/>
                <a:gd name="T86" fmla="*/ 166 w 182"/>
                <a:gd name="T87" fmla="*/ 157 h 367"/>
                <a:gd name="T88" fmla="*/ 166 w 182"/>
                <a:gd name="T89" fmla="*/ 159 h 367"/>
                <a:gd name="T90" fmla="*/ 169 w 182"/>
                <a:gd name="T91" fmla="*/ 305 h 367"/>
                <a:gd name="T92" fmla="*/ 162 w 182"/>
                <a:gd name="T93" fmla="*/ 310 h 367"/>
                <a:gd name="T94" fmla="*/ 159 w 182"/>
                <a:gd name="T95" fmla="*/ 312 h 367"/>
                <a:gd name="T96" fmla="*/ 146 w 182"/>
                <a:gd name="T97" fmla="*/ 387 h 367"/>
                <a:gd name="T98" fmla="*/ 104 w 182"/>
                <a:gd name="T99" fmla="*/ 390 h 367"/>
                <a:gd name="T100" fmla="*/ 104 w 182"/>
                <a:gd name="T101" fmla="*/ 368 h 367"/>
                <a:gd name="T102" fmla="*/ 101 w 182"/>
                <a:gd name="T103" fmla="*/ 357 h 367"/>
                <a:gd name="T104" fmla="*/ 96 w 182"/>
                <a:gd name="T105" fmla="*/ 331 h 367"/>
                <a:gd name="T106" fmla="*/ 89 w 182"/>
                <a:gd name="T107" fmla="*/ 350 h 367"/>
                <a:gd name="T108" fmla="*/ 83 w 182"/>
                <a:gd name="T109" fmla="*/ 373 h 367"/>
                <a:gd name="T110" fmla="*/ 82 w 182"/>
                <a:gd name="T111" fmla="*/ 381 h 367"/>
                <a:gd name="T112" fmla="*/ 82 w 182"/>
                <a:gd name="T113" fmla="*/ 391 h 367"/>
                <a:gd name="T114" fmla="*/ 30 w 182"/>
                <a:gd name="T115" fmla="*/ 292 h 367"/>
                <a:gd name="T116" fmla="*/ 23 w 182"/>
                <a:gd name="T117" fmla="*/ 287 h 367"/>
                <a:gd name="T118" fmla="*/ 9 w 182"/>
                <a:gd name="T119" fmla="*/ 283 h 367"/>
                <a:gd name="T120" fmla="*/ 3 w 182"/>
                <a:gd name="T121" fmla="*/ 283 h 367"/>
                <a:gd name="T122" fmla="*/ 12 w 182"/>
                <a:gd name="T123" fmla="*/ 233 h 367"/>
                <a:gd name="T124" fmla="*/ 24 w 182"/>
                <a:gd name="T125" fmla="*/ 151 h 36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82" h="367">
                  <a:moveTo>
                    <a:pt x="22" y="141"/>
                  </a:moveTo>
                  <a:lnTo>
                    <a:pt x="22" y="141"/>
                  </a:lnTo>
                  <a:lnTo>
                    <a:pt x="19" y="138"/>
                  </a:lnTo>
                  <a:lnTo>
                    <a:pt x="9" y="131"/>
                  </a:lnTo>
                  <a:lnTo>
                    <a:pt x="6" y="128"/>
                  </a:lnTo>
                  <a:lnTo>
                    <a:pt x="2" y="122"/>
                  </a:lnTo>
                  <a:lnTo>
                    <a:pt x="0" y="117"/>
                  </a:lnTo>
                  <a:lnTo>
                    <a:pt x="0" y="111"/>
                  </a:lnTo>
                  <a:lnTo>
                    <a:pt x="1" y="107"/>
                  </a:lnTo>
                  <a:lnTo>
                    <a:pt x="3" y="103"/>
                  </a:lnTo>
                  <a:lnTo>
                    <a:pt x="8" y="97"/>
                  </a:lnTo>
                  <a:lnTo>
                    <a:pt x="17" y="90"/>
                  </a:lnTo>
                  <a:lnTo>
                    <a:pt x="23" y="87"/>
                  </a:lnTo>
                  <a:lnTo>
                    <a:pt x="30" y="83"/>
                  </a:lnTo>
                  <a:lnTo>
                    <a:pt x="41" y="80"/>
                  </a:lnTo>
                  <a:lnTo>
                    <a:pt x="44" y="78"/>
                  </a:lnTo>
                  <a:lnTo>
                    <a:pt x="48" y="74"/>
                  </a:lnTo>
                  <a:lnTo>
                    <a:pt x="54" y="67"/>
                  </a:lnTo>
                  <a:lnTo>
                    <a:pt x="55" y="63"/>
                  </a:lnTo>
                  <a:lnTo>
                    <a:pt x="50" y="62"/>
                  </a:lnTo>
                  <a:lnTo>
                    <a:pt x="47" y="61"/>
                  </a:lnTo>
                  <a:lnTo>
                    <a:pt x="43" y="59"/>
                  </a:lnTo>
                  <a:lnTo>
                    <a:pt x="41" y="54"/>
                  </a:lnTo>
                  <a:lnTo>
                    <a:pt x="40" y="48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1"/>
                  </a:lnTo>
                  <a:lnTo>
                    <a:pt x="44" y="26"/>
                  </a:lnTo>
                  <a:lnTo>
                    <a:pt x="50" y="18"/>
                  </a:lnTo>
                  <a:lnTo>
                    <a:pt x="56" y="12"/>
                  </a:lnTo>
                  <a:lnTo>
                    <a:pt x="62" y="7"/>
                  </a:lnTo>
                  <a:lnTo>
                    <a:pt x="68" y="4"/>
                  </a:lnTo>
                  <a:lnTo>
                    <a:pt x="72" y="3"/>
                  </a:lnTo>
                  <a:lnTo>
                    <a:pt x="82" y="4"/>
                  </a:lnTo>
                  <a:lnTo>
                    <a:pt x="85" y="1"/>
                  </a:lnTo>
                  <a:lnTo>
                    <a:pt x="89" y="0"/>
                  </a:lnTo>
                  <a:lnTo>
                    <a:pt x="92" y="0"/>
                  </a:lnTo>
                  <a:lnTo>
                    <a:pt x="97" y="3"/>
                  </a:lnTo>
                  <a:lnTo>
                    <a:pt x="102" y="6"/>
                  </a:lnTo>
                  <a:lnTo>
                    <a:pt x="106" y="12"/>
                  </a:lnTo>
                  <a:lnTo>
                    <a:pt x="110" y="18"/>
                  </a:lnTo>
                  <a:lnTo>
                    <a:pt x="117" y="31"/>
                  </a:lnTo>
                  <a:lnTo>
                    <a:pt x="119" y="37"/>
                  </a:lnTo>
                  <a:lnTo>
                    <a:pt x="120" y="41"/>
                  </a:lnTo>
                  <a:lnTo>
                    <a:pt x="120" y="46"/>
                  </a:lnTo>
                  <a:lnTo>
                    <a:pt x="119" y="52"/>
                  </a:lnTo>
                  <a:lnTo>
                    <a:pt x="117" y="56"/>
                  </a:lnTo>
                  <a:lnTo>
                    <a:pt x="115" y="60"/>
                  </a:lnTo>
                  <a:lnTo>
                    <a:pt x="111" y="62"/>
                  </a:lnTo>
                  <a:lnTo>
                    <a:pt x="113" y="65"/>
                  </a:lnTo>
                  <a:lnTo>
                    <a:pt x="117" y="68"/>
                  </a:lnTo>
                  <a:lnTo>
                    <a:pt x="120" y="72"/>
                  </a:lnTo>
                  <a:lnTo>
                    <a:pt x="125" y="75"/>
                  </a:lnTo>
                  <a:lnTo>
                    <a:pt x="127" y="79"/>
                  </a:lnTo>
                  <a:lnTo>
                    <a:pt x="127" y="81"/>
                  </a:lnTo>
                  <a:lnTo>
                    <a:pt x="139" y="85"/>
                  </a:lnTo>
                  <a:lnTo>
                    <a:pt x="149" y="87"/>
                  </a:lnTo>
                  <a:lnTo>
                    <a:pt x="157" y="92"/>
                  </a:lnTo>
                  <a:lnTo>
                    <a:pt x="166" y="97"/>
                  </a:lnTo>
                  <a:lnTo>
                    <a:pt x="174" y="103"/>
                  </a:lnTo>
                  <a:lnTo>
                    <a:pt x="178" y="107"/>
                  </a:lnTo>
                  <a:lnTo>
                    <a:pt x="181" y="110"/>
                  </a:lnTo>
                  <a:lnTo>
                    <a:pt x="182" y="114"/>
                  </a:lnTo>
                  <a:lnTo>
                    <a:pt x="182" y="117"/>
                  </a:lnTo>
                  <a:lnTo>
                    <a:pt x="180" y="121"/>
                  </a:lnTo>
                  <a:lnTo>
                    <a:pt x="178" y="126"/>
                  </a:lnTo>
                  <a:lnTo>
                    <a:pt x="168" y="135"/>
                  </a:lnTo>
                  <a:lnTo>
                    <a:pt x="159" y="142"/>
                  </a:lnTo>
                  <a:lnTo>
                    <a:pt x="154" y="147"/>
                  </a:lnTo>
                  <a:lnTo>
                    <a:pt x="154" y="149"/>
                  </a:lnTo>
                  <a:lnTo>
                    <a:pt x="157" y="285"/>
                  </a:lnTo>
                  <a:lnTo>
                    <a:pt x="153" y="288"/>
                  </a:lnTo>
                  <a:lnTo>
                    <a:pt x="150" y="289"/>
                  </a:lnTo>
                  <a:lnTo>
                    <a:pt x="147" y="291"/>
                  </a:lnTo>
                  <a:lnTo>
                    <a:pt x="143" y="291"/>
                  </a:lnTo>
                  <a:lnTo>
                    <a:pt x="136" y="361"/>
                  </a:lnTo>
                  <a:lnTo>
                    <a:pt x="96" y="364"/>
                  </a:lnTo>
                  <a:lnTo>
                    <a:pt x="96" y="358"/>
                  </a:lnTo>
                  <a:lnTo>
                    <a:pt x="96" y="343"/>
                  </a:lnTo>
                  <a:lnTo>
                    <a:pt x="93" y="333"/>
                  </a:lnTo>
                  <a:lnTo>
                    <a:pt x="91" y="321"/>
                  </a:lnTo>
                  <a:lnTo>
                    <a:pt x="89" y="309"/>
                  </a:lnTo>
                  <a:lnTo>
                    <a:pt x="83" y="326"/>
                  </a:lnTo>
                  <a:lnTo>
                    <a:pt x="78" y="341"/>
                  </a:lnTo>
                  <a:lnTo>
                    <a:pt x="77" y="348"/>
                  </a:lnTo>
                  <a:lnTo>
                    <a:pt x="76" y="355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37" y="358"/>
                  </a:lnTo>
                  <a:lnTo>
                    <a:pt x="28" y="272"/>
                  </a:lnTo>
                  <a:lnTo>
                    <a:pt x="21" y="268"/>
                  </a:lnTo>
                  <a:lnTo>
                    <a:pt x="15" y="265"/>
                  </a:lnTo>
                  <a:lnTo>
                    <a:pt x="9" y="264"/>
                  </a:lnTo>
                  <a:lnTo>
                    <a:pt x="3" y="264"/>
                  </a:lnTo>
                  <a:lnTo>
                    <a:pt x="12" y="217"/>
                  </a:lnTo>
                  <a:lnTo>
                    <a:pt x="17" y="176"/>
                  </a:lnTo>
                  <a:lnTo>
                    <a:pt x="22" y="141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70" name="Freeform 178"/>
            <p:cNvSpPr>
              <a:spLocks/>
            </p:cNvSpPr>
            <p:nvPr/>
          </p:nvSpPr>
          <p:spPr bwMode="auto">
            <a:xfrm>
              <a:off x="4952" y="3312"/>
              <a:ext cx="179" cy="237"/>
            </a:xfrm>
            <a:custGeom>
              <a:avLst/>
              <a:gdLst>
                <a:gd name="T0" fmla="*/ 63 w 476"/>
                <a:gd name="T1" fmla="*/ 89 h 629"/>
                <a:gd name="T2" fmla="*/ 63 w 476"/>
                <a:gd name="T3" fmla="*/ 89 h 629"/>
                <a:gd name="T4" fmla="*/ 59 w 476"/>
                <a:gd name="T5" fmla="*/ 79 h 629"/>
                <a:gd name="T6" fmla="*/ 60 w 476"/>
                <a:gd name="T7" fmla="*/ 71 h 629"/>
                <a:gd name="T8" fmla="*/ 65 w 476"/>
                <a:gd name="T9" fmla="*/ 70 h 629"/>
                <a:gd name="T10" fmla="*/ 67 w 476"/>
                <a:gd name="T11" fmla="*/ 51 h 629"/>
                <a:gd name="T12" fmla="*/ 67 w 476"/>
                <a:gd name="T13" fmla="*/ 51 h 629"/>
                <a:gd name="T14" fmla="*/ 64 w 476"/>
                <a:gd name="T15" fmla="*/ 38 h 629"/>
                <a:gd name="T16" fmla="*/ 53 w 476"/>
                <a:gd name="T17" fmla="*/ 32 h 629"/>
                <a:gd name="T18" fmla="*/ 51 w 476"/>
                <a:gd name="T19" fmla="*/ 29 h 629"/>
                <a:gd name="T20" fmla="*/ 49 w 476"/>
                <a:gd name="T21" fmla="*/ 24 h 629"/>
                <a:gd name="T22" fmla="*/ 48 w 476"/>
                <a:gd name="T23" fmla="*/ 14 h 629"/>
                <a:gd name="T24" fmla="*/ 45 w 476"/>
                <a:gd name="T25" fmla="*/ 6 h 629"/>
                <a:gd name="T26" fmla="*/ 39 w 476"/>
                <a:gd name="T27" fmla="*/ 1 h 629"/>
                <a:gd name="T28" fmla="*/ 30 w 476"/>
                <a:gd name="T29" fmla="*/ 1 h 629"/>
                <a:gd name="T30" fmla="*/ 26 w 476"/>
                <a:gd name="T31" fmla="*/ 8 h 629"/>
                <a:gd name="T32" fmla="*/ 26 w 476"/>
                <a:gd name="T33" fmla="*/ 8 h 629"/>
                <a:gd name="T34" fmla="*/ 23 w 476"/>
                <a:gd name="T35" fmla="*/ 18 h 629"/>
                <a:gd name="T36" fmla="*/ 23 w 476"/>
                <a:gd name="T37" fmla="*/ 28 h 629"/>
                <a:gd name="T38" fmla="*/ 23 w 476"/>
                <a:gd name="T39" fmla="*/ 35 h 629"/>
                <a:gd name="T40" fmla="*/ 15 w 476"/>
                <a:gd name="T41" fmla="*/ 38 h 629"/>
                <a:gd name="T42" fmla="*/ 8 w 476"/>
                <a:gd name="T43" fmla="*/ 52 h 629"/>
                <a:gd name="T44" fmla="*/ 3 w 476"/>
                <a:gd name="T45" fmla="*/ 66 h 629"/>
                <a:gd name="T46" fmla="*/ 3 w 476"/>
                <a:gd name="T47" fmla="*/ 78 h 629"/>
                <a:gd name="T48" fmla="*/ 8 w 476"/>
                <a:gd name="T49" fmla="*/ 78 h 629"/>
                <a:gd name="T50" fmla="*/ 8 w 476"/>
                <a:gd name="T51" fmla="*/ 78 h 629"/>
                <a:gd name="T52" fmla="*/ 0 w 476"/>
                <a:gd name="T53" fmla="*/ 89 h 629"/>
                <a:gd name="T54" fmla="*/ 63 w 476"/>
                <a:gd name="T55" fmla="*/ 89 h 629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76" h="629">
                  <a:moveTo>
                    <a:pt x="446" y="629"/>
                  </a:moveTo>
                  <a:lnTo>
                    <a:pt x="446" y="629"/>
                  </a:lnTo>
                  <a:cubicBezTo>
                    <a:pt x="446" y="629"/>
                    <a:pt x="421" y="576"/>
                    <a:pt x="417" y="555"/>
                  </a:cubicBezTo>
                  <a:cubicBezTo>
                    <a:pt x="413" y="534"/>
                    <a:pt x="417" y="510"/>
                    <a:pt x="424" y="500"/>
                  </a:cubicBezTo>
                  <a:lnTo>
                    <a:pt x="459" y="495"/>
                  </a:lnTo>
                  <a:cubicBezTo>
                    <a:pt x="467" y="472"/>
                    <a:pt x="471" y="384"/>
                    <a:pt x="473" y="362"/>
                  </a:cubicBezTo>
                  <a:cubicBezTo>
                    <a:pt x="475" y="340"/>
                    <a:pt x="476" y="378"/>
                    <a:pt x="473" y="362"/>
                  </a:cubicBezTo>
                  <a:cubicBezTo>
                    <a:pt x="470" y="346"/>
                    <a:pt x="471" y="288"/>
                    <a:pt x="454" y="266"/>
                  </a:cubicBezTo>
                  <a:cubicBezTo>
                    <a:pt x="437" y="244"/>
                    <a:pt x="387" y="238"/>
                    <a:pt x="371" y="228"/>
                  </a:cubicBezTo>
                  <a:cubicBezTo>
                    <a:pt x="355" y="218"/>
                    <a:pt x="366" y="217"/>
                    <a:pt x="361" y="207"/>
                  </a:cubicBezTo>
                  <a:cubicBezTo>
                    <a:pt x="357" y="195"/>
                    <a:pt x="346" y="186"/>
                    <a:pt x="343" y="167"/>
                  </a:cubicBezTo>
                  <a:cubicBezTo>
                    <a:pt x="340" y="148"/>
                    <a:pt x="346" y="114"/>
                    <a:pt x="341" y="96"/>
                  </a:cubicBezTo>
                  <a:cubicBezTo>
                    <a:pt x="336" y="78"/>
                    <a:pt x="327" y="61"/>
                    <a:pt x="316" y="46"/>
                  </a:cubicBezTo>
                  <a:cubicBezTo>
                    <a:pt x="305" y="31"/>
                    <a:pt x="292" y="14"/>
                    <a:pt x="275" y="8"/>
                  </a:cubicBezTo>
                  <a:cubicBezTo>
                    <a:pt x="258" y="2"/>
                    <a:pt x="230" y="0"/>
                    <a:pt x="215" y="8"/>
                  </a:cubicBezTo>
                  <a:cubicBezTo>
                    <a:pt x="200" y="16"/>
                    <a:pt x="187" y="46"/>
                    <a:pt x="182" y="54"/>
                  </a:cubicBezTo>
                  <a:cubicBezTo>
                    <a:pt x="177" y="62"/>
                    <a:pt x="186" y="48"/>
                    <a:pt x="182" y="54"/>
                  </a:cubicBezTo>
                  <a:cubicBezTo>
                    <a:pt x="178" y="66"/>
                    <a:pt x="163" y="103"/>
                    <a:pt x="159" y="127"/>
                  </a:cubicBezTo>
                  <a:cubicBezTo>
                    <a:pt x="157" y="147"/>
                    <a:pt x="158" y="173"/>
                    <a:pt x="159" y="199"/>
                  </a:cubicBezTo>
                  <a:lnTo>
                    <a:pt x="162" y="250"/>
                  </a:lnTo>
                  <a:cubicBezTo>
                    <a:pt x="154" y="261"/>
                    <a:pt x="127" y="247"/>
                    <a:pt x="109" y="267"/>
                  </a:cubicBezTo>
                  <a:cubicBezTo>
                    <a:pt x="91" y="287"/>
                    <a:pt x="67" y="336"/>
                    <a:pt x="52" y="368"/>
                  </a:cubicBezTo>
                  <a:cubicBezTo>
                    <a:pt x="37" y="400"/>
                    <a:pt x="24" y="431"/>
                    <a:pt x="19" y="461"/>
                  </a:cubicBezTo>
                  <a:cubicBezTo>
                    <a:pt x="14" y="491"/>
                    <a:pt x="13" y="534"/>
                    <a:pt x="19" y="549"/>
                  </a:cubicBezTo>
                  <a:cubicBezTo>
                    <a:pt x="25" y="564"/>
                    <a:pt x="47" y="549"/>
                    <a:pt x="52" y="549"/>
                  </a:cubicBezTo>
                  <a:cubicBezTo>
                    <a:pt x="52" y="549"/>
                    <a:pt x="19" y="581"/>
                    <a:pt x="0" y="629"/>
                  </a:cubicBezTo>
                  <a:cubicBezTo>
                    <a:pt x="223" y="629"/>
                    <a:pt x="446" y="629"/>
                    <a:pt x="446" y="629"/>
                  </a:cubicBezTo>
                  <a:close/>
                </a:path>
              </a:pathLst>
            </a:custGeom>
            <a:solidFill>
              <a:schemeClr val="bg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1" name="Freeform 179"/>
            <p:cNvSpPr>
              <a:spLocks/>
            </p:cNvSpPr>
            <p:nvPr/>
          </p:nvSpPr>
          <p:spPr bwMode="auto">
            <a:xfrm>
              <a:off x="4768" y="3310"/>
              <a:ext cx="364" cy="626"/>
            </a:xfrm>
            <a:custGeom>
              <a:avLst/>
              <a:gdLst>
                <a:gd name="T0" fmla="*/ 40 w 965"/>
                <a:gd name="T1" fmla="*/ 77 h 1660"/>
                <a:gd name="T2" fmla="*/ 47 w 965"/>
                <a:gd name="T3" fmla="*/ 67 h 1660"/>
                <a:gd name="T4" fmla="*/ 38 w 965"/>
                <a:gd name="T5" fmla="*/ 55 h 1660"/>
                <a:gd name="T6" fmla="*/ 37 w 965"/>
                <a:gd name="T7" fmla="*/ 48 h 1660"/>
                <a:gd name="T8" fmla="*/ 34 w 965"/>
                <a:gd name="T9" fmla="*/ 44 h 1660"/>
                <a:gd name="T10" fmla="*/ 33 w 965"/>
                <a:gd name="T11" fmla="*/ 34 h 1660"/>
                <a:gd name="T12" fmla="*/ 37 w 965"/>
                <a:gd name="T13" fmla="*/ 35 h 1660"/>
                <a:gd name="T14" fmla="*/ 35 w 965"/>
                <a:gd name="T15" fmla="*/ 23 h 1660"/>
                <a:gd name="T16" fmla="*/ 42 w 965"/>
                <a:gd name="T17" fmla="*/ 8 h 1660"/>
                <a:gd name="T18" fmla="*/ 55 w 965"/>
                <a:gd name="T19" fmla="*/ 1 h 1660"/>
                <a:gd name="T20" fmla="*/ 67 w 965"/>
                <a:gd name="T21" fmla="*/ 4 h 1660"/>
                <a:gd name="T22" fmla="*/ 77 w 965"/>
                <a:gd name="T23" fmla="*/ 17 h 1660"/>
                <a:gd name="T24" fmla="*/ 79 w 965"/>
                <a:gd name="T25" fmla="*/ 32 h 1660"/>
                <a:gd name="T26" fmla="*/ 83 w 965"/>
                <a:gd name="T27" fmla="*/ 31 h 1660"/>
                <a:gd name="T28" fmla="*/ 81 w 965"/>
                <a:gd name="T29" fmla="*/ 45 h 1660"/>
                <a:gd name="T30" fmla="*/ 78 w 965"/>
                <a:gd name="T31" fmla="*/ 48 h 1660"/>
                <a:gd name="T32" fmla="*/ 81 w 965"/>
                <a:gd name="T33" fmla="*/ 72 h 1660"/>
                <a:gd name="T34" fmla="*/ 129 w 965"/>
                <a:gd name="T35" fmla="*/ 88 h 1660"/>
                <a:gd name="T36" fmla="*/ 132 w 965"/>
                <a:gd name="T37" fmla="*/ 127 h 1660"/>
                <a:gd name="T38" fmla="*/ 135 w 965"/>
                <a:gd name="T39" fmla="*/ 142 h 1660"/>
                <a:gd name="T40" fmla="*/ 131 w 965"/>
                <a:gd name="T41" fmla="*/ 143 h 1660"/>
                <a:gd name="T42" fmla="*/ 134 w 965"/>
                <a:gd name="T43" fmla="*/ 183 h 1660"/>
                <a:gd name="T44" fmla="*/ 126 w 965"/>
                <a:gd name="T45" fmla="*/ 236 h 1660"/>
                <a:gd name="T46" fmla="*/ 20 w 965"/>
                <a:gd name="T47" fmla="*/ 236 h 1660"/>
                <a:gd name="T48" fmla="*/ 9 w 965"/>
                <a:gd name="T49" fmla="*/ 186 h 1660"/>
                <a:gd name="T50" fmla="*/ 9 w 965"/>
                <a:gd name="T51" fmla="*/ 151 h 1660"/>
                <a:gd name="T52" fmla="*/ 3 w 965"/>
                <a:gd name="T53" fmla="*/ 150 h 1660"/>
                <a:gd name="T54" fmla="*/ 3 w 965"/>
                <a:gd name="T55" fmla="*/ 150 h 1660"/>
                <a:gd name="T56" fmla="*/ 6 w 965"/>
                <a:gd name="T57" fmla="*/ 91 h 1660"/>
                <a:gd name="T58" fmla="*/ 40 w 965"/>
                <a:gd name="T59" fmla="*/ 77 h 16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65" h="1660">
                  <a:moveTo>
                    <a:pt x="283" y="544"/>
                  </a:moveTo>
                  <a:cubicBezTo>
                    <a:pt x="331" y="517"/>
                    <a:pt x="334" y="497"/>
                    <a:pt x="331" y="472"/>
                  </a:cubicBezTo>
                  <a:cubicBezTo>
                    <a:pt x="303" y="458"/>
                    <a:pt x="271" y="406"/>
                    <a:pt x="269" y="388"/>
                  </a:cubicBezTo>
                  <a:cubicBezTo>
                    <a:pt x="267" y="370"/>
                    <a:pt x="268" y="352"/>
                    <a:pt x="261" y="338"/>
                  </a:cubicBezTo>
                  <a:cubicBezTo>
                    <a:pt x="255" y="325"/>
                    <a:pt x="240" y="327"/>
                    <a:pt x="235" y="310"/>
                  </a:cubicBezTo>
                  <a:cubicBezTo>
                    <a:pt x="230" y="293"/>
                    <a:pt x="215" y="238"/>
                    <a:pt x="232" y="236"/>
                  </a:cubicBezTo>
                  <a:cubicBezTo>
                    <a:pt x="249" y="234"/>
                    <a:pt x="255" y="260"/>
                    <a:pt x="257" y="248"/>
                  </a:cubicBezTo>
                  <a:cubicBezTo>
                    <a:pt x="259" y="236"/>
                    <a:pt x="239" y="196"/>
                    <a:pt x="246" y="164"/>
                  </a:cubicBezTo>
                  <a:cubicBezTo>
                    <a:pt x="253" y="132"/>
                    <a:pt x="273" y="80"/>
                    <a:pt x="296" y="54"/>
                  </a:cubicBezTo>
                  <a:cubicBezTo>
                    <a:pt x="319" y="28"/>
                    <a:pt x="356" y="10"/>
                    <a:pt x="384" y="5"/>
                  </a:cubicBezTo>
                  <a:cubicBezTo>
                    <a:pt x="412" y="0"/>
                    <a:pt x="447" y="10"/>
                    <a:pt x="473" y="30"/>
                  </a:cubicBezTo>
                  <a:cubicBezTo>
                    <a:pt x="499" y="50"/>
                    <a:pt x="529" y="91"/>
                    <a:pt x="543" y="123"/>
                  </a:cubicBezTo>
                  <a:cubicBezTo>
                    <a:pt x="561" y="166"/>
                    <a:pt x="549" y="207"/>
                    <a:pt x="557" y="224"/>
                  </a:cubicBezTo>
                  <a:cubicBezTo>
                    <a:pt x="563" y="240"/>
                    <a:pt x="578" y="204"/>
                    <a:pt x="581" y="220"/>
                  </a:cubicBezTo>
                  <a:cubicBezTo>
                    <a:pt x="584" y="236"/>
                    <a:pt x="579" y="298"/>
                    <a:pt x="573" y="318"/>
                  </a:cubicBezTo>
                  <a:cubicBezTo>
                    <a:pt x="567" y="338"/>
                    <a:pt x="550" y="322"/>
                    <a:pt x="546" y="338"/>
                  </a:cubicBezTo>
                  <a:cubicBezTo>
                    <a:pt x="546" y="369"/>
                    <a:pt x="513" y="459"/>
                    <a:pt x="573" y="506"/>
                  </a:cubicBezTo>
                  <a:cubicBezTo>
                    <a:pt x="633" y="553"/>
                    <a:pt x="845" y="555"/>
                    <a:pt x="905" y="620"/>
                  </a:cubicBezTo>
                  <a:cubicBezTo>
                    <a:pt x="965" y="692"/>
                    <a:pt x="923" y="833"/>
                    <a:pt x="931" y="896"/>
                  </a:cubicBezTo>
                  <a:cubicBezTo>
                    <a:pt x="939" y="959"/>
                    <a:pt x="953" y="982"/>
                    <a:pt x="951" y="1000"/>
                  </a:cubicBezTo>
                  <a:lnTo>
                    <a:pt x="921" y="1006"/>
                  </a:lnTo>
                  <a:cubicBezTo>
                    <a:pt x="919" y="1054"/>
                    <a:pt x="941" y="1170"/>
                    <a:pt x="941" y="1286"/>
                  </a:cubicBezTo>
                  <a:cubicBezTo>
                    <a:pt x="941" y="1402"/>
                    <a:pt x="939" y="1508"/>
                    <a:pt x="884" y="1660"/>
                  </a:cubicBezTo>
                  <a:cubicBezTo>
                    <a:pt x="884" y="1660"/>
                    <a:pt x="303" y="1660"/>
                    <a:pt x="141" y="1660"/>
                  </a:cubicBezTo>
                  <a:cubicBezTo>
                    <a:pt x="103" y="1570"/>
                    <a:pt x="67" y="1382"/>
                    <a:pt x="63" y="1304"/>
                  </a:cubicBezTo>
                  <a:cubicBezTo>
                    <a:pt x="59" y="1226"/>
                    <a:pt x="75" y="1103"/>
                    <a:pt x="67" y="1062"/>
                  </a:cubicBezTo>
                  <a:lnTo>
                    <a:pt x="23" y="1052"/>
                  </a:lnTo>
                  <a:cubicBezTo>
                    <a:pt x="26" y="983"/>
                    <a:pt x="0" y="721"/>
                    <a:pt x="43" y="636"/>
                  </a:cubicBezTo>
                  <a:cubicBezTo>
                    <a:pt x="82" y="554"/>
                    <a:pt x="235" y="571"/>
                    <a:pt x="283" y="544"/>
                  </a:cubicBezTo>
                  <a:close/>
                </a:path>
              </a:pathLst>
            </a:custGeom>
            <a:solidFill>
              <a:srgbClr val="6666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2" name="Freeform 180"/>
            <p:cNvSpPr>
              <a:spLocks/>
            </p:cNvSpPr>
            <p:nvPr/>
          </p:nvSpPr>
          <p:spPr bwMode="auto">
            <a:xfrm>
              <a:off x="4272" y="3285"/>
              <a:ext cx="426" cy="647"/>
            </a:xfrm>
            <a:custGeom>
              <a:avLst/>
              <a:gdLst>
                <a:gd name="T0" fmla="*/ 11 w 1129"/>
                <a:gd name="T1" fmla="*/ 178 h 1716"/>
                <a:gd name="T2" fmla="*/ 2 w 1129"/>
                <a:gd name="T3" fmla="*/ 161 h 1716"/>
                <a:gd name="T4" fmla="*/ 15 w 1129"/>
                <a:gd name="T5" fmla="*/ 136 h 1716"/>
                <a:gd name="T6" fmla="*/ 34 w 1129"/>
                <a:gd name="T7" fmla="*/ 116 h 1716"/>
                <a:gd name="T8" fmla="*/ 66 w 1129"/>
                <a:gd name="T9" fmla="*/ 72 h 1716"/>
                <a:gd name="T10" fmla="*/ 91 w 1129"/>
                <a:gd name="T11" fmla="*/ 59 h 1716"/>
                <a:gd name="T12" fmla="*/ 92 w 1129"/>
                <a:gd name="T13" fmla="*/ 49 h 1716"/>
                <a:gd name="T14" fmla="*/ 87 w 1129"/>
                <a:gd name="T15" fmla="*/ 45 h 1716"/>
                <a:gd name="T16" fmla="*/ 83 w 1129"/>
                <a:gd name="T17" fmla="*/ 28 h 1716"/>
                <a:gd name="T18" fmla="*/ 106 w 1129"/>
                <a:gd name="T19" fmla="*/ 4 h 1716"/>
                <a:gd name="T20" fmla="*/ 126 w 1129"/>
                <a:gd name="T21" fmla="*/ 3 h 1716"/>
                <a:gd name="T22" fmla="*/ 141 w 1129"/>
                <a:gd name="T23" fmla="*/ 14 h 1716"/>
                <a:gd name="T24" fmla="*/ 147 w 1129"/>
                <a:gd name="T25" fmla="*/ 31 h 1716"/>
                <a:gd name="T26" fmla="*/ 145 w 1129"/>
                <a:gd name="T27" fmla="*/ 38 h 1716"/>
                <a:gd name="T28" fmla="*/ 142 w 1129"/>
                <a:gd name="T29" fmla="*/ 41 h 1716"/>
                <a:gd name="T30" fmla="*/ 140 w 1129"/>
                <a:gd name="T31" fmla="*/ 53 h 1716"/>
                <a:gd name="T32" fmla="*/ 131 w 1129"/>
                <a:gd name="T33" fmla="*/ 71 h 1716"/>
                <a:gd name="T34" fmla="*/ 131 w 1129"/>
                <a:gd name="T35" fmla="*/ 71 h 1716"/>
                <a:gd name="T36" fmla="*/ 147 w 1129"/>
                <a:gd name="T37" fmla="*/ 85 h 1716"/>
                <a:gd name="T38" fmla="*/ 158 w 1129"/>
                <a:gd name="T39" fmla="*/ 144 h 1716"/>
                <a:gd name="T40" fmla="*/ 157 w 1129"/>
                <a:gd name="T41" fmla="*/ 181 h 1716"/>
                <a:gd name="T42" fmla="*/ 137 w 1129"/>
                <a:gd name="T43" fmla="*/ 210 h 1716"/>
                <a:gd name="T44" fmla="*/ 141 w 1129"/>
                <a:gd name="T45" fmla="*/ 244 h 1716"/>
                <a:gd name="T46" fmla="*/ 18 w 1129"/>
                <a:gd name="T47" fmla="*/ 244 h 1716"/>
                <a:gd name="T48" fmla="*/ 18 w 1129"/>
                <a:gd name="T49" fmla="*/ 244 h 1716"/>
                <a:gd name="T50" fmla="*/ 18 w 1129"/>
                <a:gd name="T51" fmla="*/ 209 h 1716"/>
                <a:gd name="T52" fmla="*/ 20 w 1129"/>
                <a:gd name="T53" fmla="*/ 184 h 1716"/>
                <a:gd name="T54" fmla="*/ 11 w 1129"/>
                <a:gd name="T55" fmla="*/ 178 h 171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129" h="1716">
                  <a:moveTo>
                    <a:pt x="77" y="1252"/>
                  </a:moveTo>
                  <a:cubicBezTo>
                    <a:pt x="45" y="1224"/>
                    <a:pt x="0" y="1179"/>
                    <a:pt x="13" y="1134"/>
                  </a:cubicBezTo>
                  <a:cubicBezTo>
                    <a:pt x="26" y="1089"/>
                    <a:pt x="68" y="1008"/>
                    <a:pt x="106" y="955"/>
                  </a:cubicBezTo>
                  <a:cubicBezTo>
                    <a:pt x="144" y="902"/>
                    <a:pt x="180" y="888"/>
                    <a:pt x="239" y="814"/>
                  </a:cubicBezTo>
                  <a:cubicBezTo>
                    <a:pt x="298" y="740"/>
                    <a:pt x="394" y="576"/>
                    <a:pt x="461" y="510"/>
                  </a:cubicBezTo>
                  <a:cubicBezTo>
                    <a:pt x="528" y="444"/>
                    <a:pt x="609" y="444"/>
                    <a:pt x="639" y="416"/>
                  </a:cubicBezTo>
                  <a:cubicBezTo>
                    <a:pt x="669" y="388"/>
                    <a:pt x="648" y="361"/>
                    <a:pt x="643" y="344"/>
                  </a:cubicBezTo>
                  <a:cubicBezTo>
                    <a:pt x="637" y="332"/>
                    <a:pt x="621" y="341"/>
                    <a:pt x="611" y="316"/>
                  </a:cubicBezTo>
                  <a:cubicBezTo>
                    <a:pt x="601" y="291"/>
                    <a:pt x="579" y="256"/>
                    <a:pt x="585" y="196"/>
                  </a:cubicBezTo>
                  <a:cubicBezTo>
                    <a:pt x="591" y="136"/>
                    <a:pt x="697" y="58"/>
                    <a:pt x="747" y="29"/>
                  </a:cubicBezTo>
                  <a:cubicBezTo>
                    <a:pt x="797" y="0"/>
                    <a:pt x="845" y="9"/>
                    <a:pt x="885" y="20"/>
                  </a:cubicBezTo>
                  <a:cubicBezTo>
                    <a:pt x="925" y="31"/>
                    <a:pt x="965" y="62"/>
                    <a:pt x="989" y="95"/>
                  </a:cubicBezTo>
                  <a:cubicBezTo>
                    <a:pt x="1013" y="128"/>
                    <a:pt x="1029" y="185"/>
                    <a:pt x="1033" y="214"/>
                  </a:cubicBezTo>
                  <a:cubicBezTo>
                    <a:pt x="1033" y="214"/>
                    <a:pt x="1023" y="252"/>
                    <a:pt x="1017" y="264"/>
                  </a:cubicBezTo>
                  <a:cubicBezTo>
                    <a:pt x="1011" y="276"/>
                    <a:pt x="1003" y="278"/>
                    <a:pt x="997" y="293"/>
                  </a:cubicBezTo>
                  <a:cubicBezTo>
                    <a:pt x="991" y="311"/>
                    <a:pt x="1005" y="340"/>
                    <a:pt x="983" y="374"/>
                  </a:cubicBezTo>
                  <a:cubicBezTo>
                    <a:pt x="961" y="408"/>
                    <a:pt x="933" y="475"/>
                    <a:pt x="923" y="499"/>
                  </a:cubicBezTo>
                  <a:cubicBezTo>
                    <a:pt x="923" y="499"/>
                    <a:pt x="1002" y="512"/>
                    <a:pt x="1033" y="598"/>
                  </a:cubicBezTo>
                  <a:cubicBezTo>
                    <a:pt x="1064" y="684"/>
                    <a:pt x="1098" y="901"/>
                    <a:pt x="1110" y="1013"/>
                  </a:cubicBezTo>
                  <a:cubicBezTo>
                    <a:pt x="1122" y="1125"/>
                    <a:pt x="1129" y="1195"/>
                    <a:pt x="1105" y="1272"/>
                  </a:cubicBezTo>
                  <a:cubicBezTo>
                    <a:pt x="1076" y="1350"/>
                    <a:pt x="963" y="1400"/>
                    <a:pt x="963" y="1476"/>
                  </a:cubicBezTo>
                  <a:cubicBezTo>
                    <a:pt x="963" y="1552"/>
                    <a:pt x="952" y="1576"/>
                    <a:pt x="991" y="1716"/>
                  </a:cubicBezTo>
                  <a:cubicBezTo>
                    <a:pt x="551" y="1716"/>
                    <a:pt x="126" y="1714"/>
                    <a:pt x="126" y="1714"/>
                  </a:cubicBezTo>
                  <a:cubicBezTo>
                    <a:pt x="126" y="1673"/>
                    <a:pt x="123" y="1537"/>
                    <a:pt x="126" y="1467"/>
                  </a:cubicBezTo>
                  <a:cubicBezTo>
                    <a:pt x="139" y="1399"/>
                    <a:pt x="149" y="1328"/>
                    <a:pt x="141" y="1292"/>
                  </a:cubicBezTo>
                  <a:lnTo>
                    <a:pt x="77" y="1252"/>
                  </a:lnTo>
                  <a:close/>
                </a:path>
              </a:pathLst>
            </a:custGeom>
            <a:solidFill>
              <a:srgbClr val="6666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3" name="Freeform 181"/>
            <p:cNvSpPr>
              <a:spLocks/>
            </p:cNvSpPr>
            <p:nvPr/>
          </p:nvSpPr>
          <p:spPr bwMode="auto">
            <a:xfrm>
              <a:off x="4932" y="3252"/>
              <a:ext cx="471" cy="684"/>
            </a:xfrm>
            <a:custGeom>
              <a:avLst/>
              <a:gdLst>
                <a:gd name="T0" fmla="*/ 177 w 1248"/>
                <a:gd name="T1" fmla="*/ 109 h 1814"/>
                <a:gd name="T2" fmla="*/ 164 w 1248"/>
                <a:gd name="T3" fmla="*/ 94 h 1814"/>
                <a:gd name="T4" fmla="*/ 159 w 1248"/>
                <a:gd name="T5" fmla="*/ 94 h 1814"/>
                <a:gd name="T6" fmla="*/ 159 w 1248"/>
                <a:gd name="T7" fmla="*/ 94 h 1814"/>
                <a:gd name="T8" fmla="*/ 157 w 1248"/>
                <a:gd name="T9" fmla="*/ 82 h 1814"/>
                <a:gd name="T10" fmla="*/ 163 w 1248"/>
                <a:gd name="T11" fmla="*/ 69 h 1814"/>
                <a:gd name="T12" fmla="*/ 168 w 1248"/>
                <a:gd name="T13" fmla="*/ 54 h 1814"/>
                <a:gd name="T14" fmla="*/ 167 w 1248"/>
                <a:gd name="T15" fmla="*/ 48 h 1814"/>
                <a:gd name="T16" fmla="*/ 169 w 1248"/>
                <a:gd name="T17" fmla="*/ 41 h 1814"/>
                <a:gd name="T18" fmla="*/ 166 w 1248"/>
                <a:gd name="T19" fmla="*/ 33 h 1814"/>
                <a:gd name="T20" fmla="*/ 166 w 1248"/>
                <a:gd name="T21" fmla="*/ 22 h 1814"/>
                <a:gd name="T22" fmla="*/ 159 w 1248"/>
                <a:gd name="T23" fmla="*/ 15 h 1814"/>
                <a:gd name="T24" fmla="*/ 153 w 1248"/>
                <a:gd name="T25" fmla="*/ 8 h 1814"/>
                <a:gd name="T26" fmla="*/ 142 w 1248"/>
                <a:gd name="T27" fmla="*/ 3 h 1814"/>
                <a:gd name="T28" fmla="*/ 130 w 1248"/>
                <a:gd name="T29" fmla="*/ 1 h 1814"/>
                <a:gd name="T30" fmla="*/ 120 w 1248"/>
                <a:gd name="T31" fmla="*/ 5 h 1814"/>
                <a:gd name="T32" fmla="*/ 106 w 1248"/>
                <a:gd name="T33" fmla="*/ 9 h 1814"/>
                <a:gd name="T34" fmla="*/ 97 w 1248"/>
                <a:gd name="T35" fmla="*/ 23 h 1814"/>
                <a:gd name="T36" fmla="*/ 91 w 1248"/>
                <a:gd name="T37" fmla="*/ 38 h 1814"/>
                <a:gd name="T38" fmla="*/ 95 w 1248"/>
                <a:gd name="T39" fmla="*/ 47 h 1814"/>
                <a:gd name="T40" fmla="*/ 92 w 1248"/>
                <a:gd name="T41" fmla="*/ 55 h 1814"/>
                <a:gd name="T42" fmla="*/ 86 w 1248"/>
                <a:gd name="T43" fmla="*/ 54 h 1814"/>
                <a:gd name="T44" fmla="*/ 81 w 1248"/>
                <a:gd name="T45" fmla="*/ 54 h 1814"/>
                <a:gd name="T46" fmla="*/ 60 w 1248"/>
                <a:gd name="T47" fmla="*/ 54 h 1814"/>
                <a:gd name="T48" fmla="*/ 60 w 1248"/>
                <a:gd name="T49" fmla="*/ 54 h 1814"/>
                <a:gd name="T50" fmla="*/ 57 w 1248"/>
                <a:gd name="T51" fmla="*/ 50 h 1814"/>
                <a:gd name="T52" fmla="*/ 49 w 1248"/>
                <a:gd name="T53" fmla="*/ 52 h 1814"/>
                <a:gd name="T54" fmla="*/ 51 w 1248"/>
                <a:gd name="T55" fmla="*/ 48 h 1814"/>
                <a:gd name="T56" fmla="*/ 48 w 1248"/>
                <a:gd name="T57" fmla="*/ 47 h 1814"/>
                <a:gd name="T58" fmla="*/ 38 w 1248"/>
                <a:gd name="T59" fmla="*/ 59 h 1814"/>
                <a:gd name="T60" fmla="*/ 38 w 1248"/>
                <a:gd name="T61" fmla="*/ 59 h 1814"/>
                <a:gd name="T62" fmla="*/ 36 w 1248"/>
                <a:gd name="T63" fmla="*/ 54 h 1814"/>
                <a:gd name="T64" fmla="*/ 32 w 1248"/>
                <a:gd name="T65" fmla="*/ 55 h 1814"/>
                <a:gd name="T66" fmla="*/ 32 w 1248"/>
                <a:gd name="T67" fmla="*/ 55 h 1814"/>
                <a:gd name="T68" fmla="*/ 32 w 1248"/>
                <a:gd name="T69" fmla="*/ 74 h 1814"/>
                <a:gd name="T70" fmla="*/ 32 w 1248"/>
                <a:gd name="T71" fmla="*/ 74 h 1814"/>
                <a:gd name="T72" fmla="*/ 28 w 1248"/>
                <a:gd name="T73" fmla="*/ 78 h 1814"/>
                <a:gd name="T74" fmla="*/ 25 w 1248"/>
                <a:gd name="T75" fmla="*/ 89 h 1814"/>
                <a:gd name="T76" fmla="*/ 10 w 1248"/>
                <a:gd name="T77" fmla="*/ 107 h 1814"/>
                <a:gd name="T78" fmla="*/ 4 w 1248"/>
                <a:gd name="T79" fmla="*/ 131 h 1814"/>
                <a:gd name="T80" fmla="*/ 17 w 1248"/>
                <a:gd name="T81" fmla="*/ 162 h 1814"/>
                <a:gd name="T82" fmla="*/ 49 w 1248"/>
                <a:gd name="T83" fmla="*/ 186 h 1814"/>
                <a:gd name="T84" fmla="*/ 49 w 1248"/>
                <a:gd name="T85" fmla="*/ 209 h 1814"/>
                <a:gd name="T86" fmla="*/ 51 w 1248"/>
                <a:gd name="T87" fmla="*/ 227 h 1814"/>
                <a:gd name="T88" fmla="*/ 49 w 1248"/>
                <a:gd name="T89" fmla="*/ 258 h 1814"/>
                <a:gd name="T90" fmla="*/ 178 w 1248"/>
                <a:gd name="T91" fmla="*/ 258 h 1814"/>
                <a:gd name="T92" fmla="*/ 177 w 1248"/>
                <a:gd name="T93" fmla="*/ 109 h 181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48" h="1814">
                  <a:moveTo>
                    <a:pt x="1245" y="769"/>
                  </a:moveTo>
                  <a:cubicBezTo>
                    <a:pt x="1198" y="696"/>
                    <a:pt x="1173" y="680"/>
                    <a:pt x="1152" y="662"/>
                  </a:cubicBezTo>
                  <a:cubicBezTo>
                    <a:pt x="1135" y="662"/>
                    <a:pt x="1119" y="662"/>
                    <a:pt x="1119" y="662"/>
                  </a:cubicBezTo>
                  <a:cubicBezTo>
                    <a:pt x="1117" y="648"/>
                    <a:pt x="1102" y="608"/>
                    <a:pt x="1106" y="578"/>
                  </a:cubicBezTo>
                  <a:cubicBezTo>
                    <a:pt x="1111" y="549"/>
                    <a:pt x="1130" y="526"/>
                    <a:pt x="1142" y="484"/>
                  </a:cubicBezTo>
                  <a:cubicBezTo>
                    <a:pt x="1154" y="442"/>
                    <a:pt x="1186" y="434"/>
                    <a:pt x="1177" y="376"/>
                  </a:cubicBezTo>
                  <a:cubicBezTo>
                    <a:pt x="1168" y="318"/>
                    <a:pt x="1170" y="350"/>
                    <a:pt x="1171" y="335"/>
                  </a:cubicBezTo>
                  <a:cubicBezTo>
                    <a:pt x="1172" y="320"/>
                    <a:pt x="1189" y="314"/>
                    <a:pt x="1184" y="286"/>
                  </a:cubicBezTo>
                  <a:cubicBezTo>
                    <a:pt x="1185" y="268"/>
                    <a:pt x="1171" y="252"/>
                    <a:pt x="1168" y="230"/>
                  </a:cubicBezTo>
                  <a:cubicBezTo>
                    <a:pt x="1165" y="208"/>
                    <a:pt x="1175" y="174"/>
                    <a:pt x="1166" y="154"/>
                  </a:cubicBezTo>
                  <a:cubicBezTo>
                    <a:pt x="1156" y="121"/>
                    <a:pt x="1132" y="126"/>
                    <a:pt x="1116" y="110"/>
                  </a:cubicBezTo>
                  <a:cubicBezTo>
                    <a:pt x="1100" y="94"/>
                    <a:pt x="1092" y="69"/>
                    <a:pt x="1072" y="55"/>
                  </a:cubicBezTo>
                  <a:cubicBezTo>
                    <a:pt x="1052" y="41"/>
                    <a:pt x="998" y="24"/>
                    <a:pt x="998" y="24"/>
                  </a:cubicBezTo>
                  <a:cubicBezTo>
                    <a:pt x="998" y="24"/>
                    <a:pt x="964" y="0"/>
                    <a:pt x="913" y="8"/>
                  </a:cubicBezTo>
                  <a:cubicBezTo>
                    <a:pt x="862" y="16"/>
                    <a:pt x="870" y="29"/>
                    <a:pt x="842" y="38"/>
                  </a:cubicBezTo>
                  <a:cubicBezTo>
                    <a:pt x="814" y="47"/>
                    <a:pt x="770" y="39"/>
                    <a:pt x="742" y="60"/>
                  </a:cubicBezTo>
                  <a:cubicBezTo>
                    <a:pt x="714" y="81"/>
                    <a:pt x="688" y="126"/>
                    <a:pt x="684" y="164"/>
                  </a:cubicBezTo>
                  <a:cubicBezTo>
                    <a:pt x="680" y="202"/>
                    <a:pt x="638" y="234"/>
                    <a:pt x="640" y="268"/>
                  </a:cubicBezTo>
                  <a:cubicBezTo>
                    <a:pt x="642" y="302"/>
                    <a:pt x="664" y="314"/>
                    <a:pt x="668" y="330"/>
                  </a:cubicBezTo>
                  <a:cubicBezTo>
                    <a:pt x="668" y="330"/>
                    <a:pt x="658" y="357"/>
                    <a:pt x="649" y="384"/>
                  </a:cubicBezTo>
                  <a:cubicBezTo>
                    <a:pt x="637" y="374"/>
                    <a:pt x="633" y="378"/>
                    <a:pt x="605" y="376"/>
                  </a:cubicBezTo>
                  <a:cubicBezTo>
                    <a:pt x="577" y="374"/>
                    <a:pt x="600" y="382"/>
                    <a:pt x="569" y="382"/>
                  </a:cubicBezTo>
                  <a:cubicBezTo>
                    <a:pt x="538" y="382"/>
                    <a:pt x="445" y="379"/>
                    <a:pt x="420" y="379"/>
                  </a:cubicBezTo>
                  <a:cubicBezTo>
                    <a:pt x="420" y="379"/>
                    <a:pt x="434" y="342"/>
                    <a:pt x="400" y="354"/>
                  </a:cubicBezTo>
                  <a:cubicBezTo>
                    <a:pt x="370" y="358"/>
                    <a:pt x="341" y="363"/>
                    <a:pt x="341" y="363"/>
                  </a:cubicBezTo>
                  <a:lnTo>
                    <a:pt x="354" y="338"/>
                  </a:lnTo>
                  <a:cubicBezTo>
                    <a:pt x="354" y="338"/>
                    <a:pt x="360" y="306"/>
                    <a:pt x="336" y="328"/>
                  </a:cubicBezTo>
                  <a:cubicBezTo>
                    <a:pt x="300" y="371"/>
                    <a:pt x="264" y="415"/>
                    <a:pt x="264" y="415"/>
                  </a:cubicBezTo>
                  <a:lnTo>
                    <a:pt x="253" y="376"/>
                  </a:lnTo>
                  <a:cubicBezTo>
                    <a:pt x="246" y="372"/>
                    <a:pt x="226" y="354"/>
                    <a:pt x="225" y="390"/>
                  </a:cubicBezTo>
                  <a:cubicBezTo>
                    <a:pt x="225" y="390"/>
                    <a:pt x="225" y="390"/>
                    <a:pt x="225" y="390"/>
                  </a:cubicBezTo>
                  <a:cubicBezTo>
                    <a:pt x="225" y="390"/>
                    <a:pt x="223" y="453"/>
                    <a:pt x="222" y="517"/>
                  </a:cubicBezTo>
                  <a:cubicBezTo>
                    <a:pt x="222" y="517"/>
                    <a:pt x="222" y="517"/>
                    <a:pt x="222" y="517"/>
                  </a:cubicBezTo>
                  <a:cubicBezTo>
                    <a:pt x="218" y="523"/>
                    <a:pt x="203" y="534"/>
                    <a:pt x="195" y="552"/>
                  </a:cubicBezTo>
                  <a:cubicBezTo>
                    <a:pt x="182" y="576"/>
                    <a:pt x="197" y="590"/>
                    <a:pt x="176" y="624"/>
                  </a:cubicBezTo>
                  <a:lnTo>
                    <a:pt x="71" y="753"/>
                  </a:lnTo>
                  <a:cubicBezTo>
                    <a:pt x="47" y="803"/>
                    <a:pt x="0" y="878"/>
                    <a:pt x="30" y="923"/>
                  </a:cubicBezTo>
                  <a:cubicBezTo>
                    <a:pt x="96" y="1066"/>
                    <a:pt x="65" y="1074"/>
                    <a:pt x="118" y="1138"/>
                  </a:cubicBezTo>
                  <a:cubicBezTo>
                    <a:pt x="171" y="1202"/>
                    <a:pt x="308" y="1250"/>
                    <a:pt x="346" y="1305"/>
                  </a:cubicBezTo>
                  <a:cubicBezTo>
                    <a:pt x="346" y="1350"/>
                    <a:pt x="341" y="1419"/>
                    <a:pt x="343" y="1468"/>
                  </a:cubicBezTo>
                  <a:cubicBezTo>
                    <a:pt x="345" y="1517"/>
                    <a:pt x="360" y="1539"/>
                    <a:pt x="360" y="1597"/>
                  </a:cubicBezTo>
                  <a:cubicBezTo>
                    <a:pt x="360" y="1655"/>
                    <a:pt x="344" y="1682"/>
                    <a:pt x="341" y="1814"/>
                  </a:cubicBezTo>
                  <a:cubicBezTo>
                    <a:pt x="794" y="1814"/>
                    <a:pt x="1052" y="1814"/>
                    <a:pt x="1248" y="1814"/>
                  </a:cubicBezTo>
                  <a:cubicBezTo>
                    <a:pt x="1248" y="1814"/>
                    <a:pt x="1246" y="772"/>
                    <a:pt x="1245" y="769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4" name="Freeform 182"/>
            <p:cNvSpPr>
              <a:spLocks/>
            </p:cNvSpPr>
            <p:nvPr/>
          </p:nvSpPr>
          <p:spPr bwMode="auto">
            <a:xfrm>
              <a:off x="4512" y="3271"/>
              <a:ext cx="491" cy="665"/>
            </a:xfrm>
            <a:custGeom>
              <a:avLst/>
              <a:gdLst>
                <a:gd name="T0" fmla="*/ 174 w 1301"/>
                <a:gd name="T1" fmla="*/ 251 h 1765"/>
                <a:gd name="T2" fmla="*/ 174 w 1301"/>
                <a:gd name="T3" fmla="*/ 251 h 1765"/>
                <a:gd name="T4" fmla="*/ 163 w 1301"/>
                <a:gd name="T5" fmla="*/ 221 h 1765"/>
                <a:gd name="T6" fmla="*/ 165 w 1301"/>
                <a:gd name="T7" fmla="*/ 199 h 1765"/>
                <a:gd name="T8" fmla="*/ 179 w 1301"/>
                <a:gd name="T9" fmla="*/ 197 h 1765"/>
                <a:gd name="T10" fmla="*/ 185 w 1301"/>
                <a:gd name="T11" fmla="*/ 144 h 1765"/>
                <a:gd name="T12" fmla="*/ 177 w 1301"/>
                <a:gd name="T13" fmla="*/ 106 h 1765"/>
                <a:gd name="T14" fmla="*/ 144 w 1301"/>
                <a:gd name="T15" fmla="*/ 91 h 1765"/>
                <a:gd name="T16" fmla="*/ 140 w 1301"/>
                <a:gd name="T17" fmla="*/ 83 h 1765"/>
                <a:gd name="T18" fmla="*/ 133 w 1301"/>
                <a:gd name="T19" fmla="*/ 67 h 1765"/>
                <a:gd name="T20" fmla="*/ 132 w 1301"/>
                <a:gd name="T21" fmla="*/ 38 h 1765"/>
                <a:gd name="T22" fmla="*/ 122 w 1301"/>
                <a:gd name="T23" fmla="*/ 18 h 1765"/>
                <a:gd name="T24" fmla="*/ 106 w 1301"/>
                <a:gd name="T25" fmla="*/ 3 h 1765"/>
                <a:gd name="T26" fmla="*/ 82 w 1301"/>
                <a:gd name="T27" fmla="*/ 3 h 1765"/>
                <a:gd name="T28" fmla="*/ 69 w 1301"/>
                <a:gd name="T29" fmla="*/ 21 h 1765"/>
                <a:gd name="T30" fmla="*/ 69 w 1301"/>
                <a:gd name="T31" fmla="*/ 21 h 1765"/>
                <a:gd name="T32" fmla="*/ 59 w 1301"/>
                <a:gd name="T33" fmla="*/ 50 h 1765"/>
                <a:gd name="T34" fmla="*/ 60 w 1301"/>
                <a:gd name="T35" fmla="*/ 70 h 1765"/>
                <a:gd name="T36" fmla="*/ 52 w 1301"/>
                <a:gd name="T37" fmla="*/ 87 h 1765"/>
                <a:gd name="T38" fmla="*/ 60 w 1301"/>
                <a:gd name="T39" fmla="*/ 83 h 1765"/>
                <a:gd name="T40" fmla="*/ 53 w 1301"/>
                <a:gd name="T41" fmla="*/ 96 h 1765"/>
                <a:gd name="T42" fmla="*/ 58 w 1301"/>
                <a:gd name="T43" fmla="*/ 90 h 1765"/>
                <a:gd name="T44" fmla="*/ 56 w 1301"/>
                <a:gd name="T45" fmla="*/ 98 h 1765"/>
                <a:gd name="T46" fmla="*/ 62 w 1301"/>
                <a:gd name="T47" fmla="*/ 92 h 1765"/>
                <a:gd name="T48" fmla="*/ 61 w 1301"/>
                <a:gd name="T49" fmla="*/ 99 h 1765"/>
                <a:gd name="T50" fmla="*/ 40 w 1301"/>
                <a:gd name="T51" fmla="*/ 106 h 1765"/>
                <a:gd name="T52" fmla="*/ 17 w 1301"/>
                <a:gd name="T53" fmla="*/ 147 h 1765"/>
                <a:gd name="T54" fmla="*/ 3 w 1301"/>
                <a:gd name="T55" fmla="*/ 184 h 1765"/>
                <a:gd name="T56" fmla="*/ 5 w 1301"/>
                <a:gd name="T57" fmla="*/ 217 h 1765"/>
                <a:gd name="T58" fmla="*/ 21 w 1301"/>
                <a:gd name="T59" fmla="*/ 220 h 1765"/>
                <a:gd name="T60" fmla="*/ 14 w 1301"/>
                <a:gd name="T61" fmla="*/ 251 h 1765"/>
                <a:gd name="T62" fmla="*/ 174 w 1301"/>
                <a:gd name="T63" fmla="*/ 251 h 17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1" h="1765">
                  <a:moveTo>
                    <a:pt x="1223" y="1765"/>
                  </a:moveTo>
                  <a:lnTo>
                    <a:pt x="1223" y="1765"/>
                  </a:lnTo>
                  <a:cubicBezTo>
                    <a:pt x="1223" y="1765"/>
                    <a:pt x="1153" y="1616"/>
                    <a:pt x="1141" y="1557"/>
                  </a:cubicBezTo>
                  <a:cubicBezTo>
                    <a:pt x="1130" y="1498"/>
                    <a:pt x="1141" y="1431"/>
                    <a:pt x="1161" y="1403"/>
                  </a:cubicBezTo>
                  <a:cubicBezTo>
                    <a:pt x="1161" y="1403"/>
                    <a:pt x="1236" y="1453"/>
                    <a:pt x="1259" y="1389"/>
                  </a:cubicBezTo>
                  <a:cubicBezTo>
                    <a:pt x="1282" y="1325"/>
                    <a:pt x="1301" y="1123"/>
                    <a:pt x="1299" y="1016"/>
                  </a:cubicBezTo>
                  <a:cubicBezTo>
                    <a:pt x="1297" y="909"/>
                    <a:pt x="1293" y="808"/>
                    <a:pt x="1245" y="746"/>
                  </a:cubicBezTo>
                  <a:cubicBezTo>
                    <a:pt x="1198" y="685"/>
                    <a:pt x="1057" y="668"/>
                    <a:pt x="1012" y="640"/>
                  </a:cubicBezTo>
                  <a:cubicBezTo>
                    <a:pt x="967" y="612"/>
                    <a:pt x="998" y="609"/>
                    <a:pt x="984" y="581"/>
                  </a:cubicBezTo>
                  <a:cubicBezTo>
                    <a:pt x="973" y="547"/>
                    <a:pt x="942" y="522"/>
                    <a:pt x="934" y="469"/>
                  </a:cubicBezTo>
                  <a:cubicBezTo>
                    <a:pt x="925" y="415"/>
                    <a:pt x="942" y="320"/>
                    <a:pt x="928" y="269"/>
                  </a:cubicBezTo>
                  <a:cubicBezTo>
                    <a:pt x="914" y="219"/>
                    <a:pt x="889" y="171"/>
                    <a:pt x="858" y="129"/>
                  </a:cubicBezTo>
                  <a:cubicBezTo>
                    <a:pt x="827" y="87"/>
                    <a:pt x="791" y="39"/>
                    <a:pt x="743" y="22"/>
                  </a:cubicBezTo>
                  <a:cubicBezTo>
                    <a:pt x="695" y="6"/>
                    <a:pt x="617" y="0"/>
                    <a:pt x="574" y="22"/>
                  </a:cubicBezTo>
                  <a:cubicBezTo>
                    <a:pt x="532" y="45"/>
                    <a:pt x="496" y="129"/>
                    <a:pt x="482" y="152"/>
                  </a:cubicBezTo>
                  <a:cubicBezTo>
                    <a:pt x="468" y="174"/>
                    <a:pt x="493" y="135"/>
                    <a:pt x="482" y="152"/>
                  </a:cubicBezTo>
                  <a:cubicBezTo>
                    <a:pt x="471" y="185"/>
                    <a:pt x="428" y="299"/>
                    <a:pt x="417" y="356"/>
                  </a:cubicBezTo>
                  <a:cubicBezTo>
                    <a:pt x="412" y="412"/>
                    <a:pt x="428" y="458"/>
                    <a:pt x="418" y="497"/>
                  </a:cubicBezTo>
                  <a:cubicBezTo>
                    <a:pt x="409" y="541"/>
                    <a:pt x="362" y="602"/>
                    <a:pt x="362" y="617"/>
                  </a:cubicBezTo>
                  <a:cubicBezTo>
                    <a:pt x="396" y="589"/>
                    <a:pt x="416" y="575"/>
                    <a:pt x="418" y="585"/>
                  </a:cubicBezTo>
                  <a:lnTo>
                    <a:pt x="372" y="679"/>
                  </a:lnTo>
                  <a:lnTo>
                    <a:pt x="408" y="631"/>
                  </a:lnTo>
                  <a:lnTo>
                    <a:pt x="394" y="689"/>
                  </a:lnTo>
                  <a:lnTo>
                    <a:pt x="434" y="647"/>
                  </a:lnTo>
                  <a:lnTo>
                    <a:pt x="426" y="702"/>
                  </a:lnTo>
                  <a:cubicBezTo>
                    <a:pt x="400" y="719"/>
                    <a:pt x="327" y="693"/>
                    <a:pt x="277" y="749"/>
                  </a:cubicBezTo>
                  <a:cubicBezTo>
                    <a:pt x="226" y="805"/>
                    <a:pt x="159" y="943"/>
                    <a:pt x="117" y="1033"/>
                  </a:cubicBezTo>
                  <a:cubicBezTo>
                    <a:pt x="75" y="1122"/>
                    <a:pt x="38" y="1209"/>
                    <a:pt x="24" y="1294"/>
                  </a:cubicBezTo>
                  <a:cubicBezTo>
                    <a:pt x="10" y="1378"/>
                    <a:pt x="0" y="1483"/>
                    <a:pt x="36" y="1527"/>
                  </a:cubicBezTo>
                  <a:cubicBezTo>
                    <a:pt x="72" y="1571"/>
                    <a:pt x="138" y="1511"/>
                    <a:pt x="148" y="1551"/>
                  </a:cubicBezTo>
                  <a:cubicBezTo>
                    <a:pt x="158" y="1591"/>
                    <a:pt x="158" y="1619"/>
                    <a:pt x="96" y="1765"/>
                  </a:cubicBezTo>
                  <a:cubicBezTo>
                    <a:pt x="722" y="1765"/>
                    <a:pt x="1223" y="1765"/>
                    <a:pt x="1223" y="1765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5" name="Freeform 183"/>
            <p:cNvSpPr>
              <a:spLocks/>
            </p:cNvSpPr>
            <p:nvPr/>
          </p:nvSpPr>
          <p:spPr bwMode="auto">
            <a:xfrm>
              <a:off x="4056" y="3224"/>
              <a:ext cx="524" cy="708"/>
            </a:xfrm>
            <a:custGeom>
              <a:avLst/>
              <a:gdLst>
                <a:gd name="T0" fmla="*/ 19 w 1390"/>
                <a:gd name="T1" fmla="*/ 124 h 1880"/>
                <a:gd name="T2" fmla="*/ 74 w 1390"/>
                <a:gd name="T3" fmla="*/ 101 h 1880"/>
                <a:gd name="T4" fmla="*/ 86 w 1390"/>
                <a:gd name="T5" fmla="*/ 83 h 1880"/>
                <a:gd name="T6" fmla="*/ 80 w 1390"/>
                <a:gd name="T7" fmla="*/ 57 h 1880"/>
                <a:gd name="T8" fmla="*/ 81 w 1390"/>
                <a:gd name="T9" fmla="*/ 41 h 1880"/>
                <a:gd name="T10" fmla="*/ 81 w 1390"/>
                <a:gd name="T11" fmla="*/ 41 h 1880"/>
                <a:gd name="T12" fmla="*/ 81 w 1390"/>
                <a:gd name="T13" fmla="*/ 24 h 1880"/>
                <a:gd name="T14" fmla="*/ 90 w 1390"/>
                <a:gd name="T15" fmla="*/ 8 h 1880"/>
                <a:gd name="T16" fmla="*/ 105 w 1390"/>
                <a:gd name="T17" fmla="*/ 3 h 1880"/>
                <a:gd name="T18" fmla="*/ 124 w 1390"/>
                <a:gd name="T19" fmla="*/ 1 h 1880"/>
                <a:gd name="T20" fmla="*/ 141 w 1390"/>
                <a:gd name="T21" fmla="*/ 10 h 1880"/>
                <a:gd name="T22" fmla="*/ 146 w 1390"/>
                <a:gd name="T23" fmla="*/ 20 h 1880"/>
                <a:gd name="T24" fmla="*/ 146 w 1390"/>
                <a:gd name="T25" fmla="*/ 35 h 1880"/>
                <a:gd name="T26" fmla="*/ 147 w 1390"/>
                <a:gd name="T27" fmla="*/ 49 h 1880"/>
                <a:gd name="T28" fmla="*/ 135 w 1390"/>
                <a:gd name="T29" fmla="*/ 84 h 1880"/>
                <a:gd name="T30" fmla="*/ 132 w 1390"/>
                <a:gd name="T31" fmla="*/ 100 h 1880"/>
                <a:gd name="T32" fmla="*/ 147 w 1390"/>
                <a:gd name="T33" fmla="*/ 109 h 1880"/>
                <a:gd name="T34" fmla="*/ 164 w 1390"/>
                <a:gd name="T35" fmla="*/ 111 h 1880"/>
                <a:gd name="T36" fmla="*/ 163 w 1390"/>
                <a:gd name="T37" fmla="*/ 89 h 1880"/>
                <a:gd name="T38" fmla="*/ 159 w 1390"/>
                <a:gd name="T39" fmla="*/ 75 h 1880"/>
                <a:gd name="T40" fmla="*/ 159 w 1390"/>
                <a:gd name="T41" fmla="*/ 69 h 1880"/>
                <a:gd name="T42" fmla="*/ 153 w 1390"/>
                <a:gd name="T43" fmla="*/ 65 h 1880"/>
                <a:gd name="T44" fmla="*/ 142 w 1390"/>
                <a:gd name="T45" fmla="*/ 64 h 1880"/>
                <a:gd name="T46" fmla="*/ 147 w 1390"/>
                <a:gd name="T47" fmla="*/ 50 h 1880"/>
                <a:gd name="T48" fmla="*/ 153 w 1390"/>
                <a:gd name="T49" fmla="*/ 51 h 1880"/>
                <a:gd name="T50" fmla="*/ 156 w 1390"/>
                <a:gd name="T51" fmla="*/ 50 h 1880"/>
                <a:gd name="T52" fmla="*/ 158 w 1390"/>
                <a:gd name="T53" fmla="*/ 44 h 1880"/>
                <a:gd name="T54" fmla="*/ 162 w 1390"/>
                <a:gd name="T55" fmla="*/ 44 h 1880"/>
                <a:gd name="T56" fmla="*/ 175 w 1390"/>
                <a:gd name="T57" fmla="*/ 47 h 1880"/>
                <a:gd name="T58" fmla="*/ 181 w 1390"/>
                <a:gd name="T59" fmla="*/ 52 h 1880"/>
                <a:gd name="T60" fmla="*/ 184 w 1390"/>
                <a:gd name="T61" fmla="*/ 56 h 1880"/>
                <a:gd name="T62" fmla="*/ 183 w 1390"/>
                <a:gd name="T63" fmla="*/ 59 h 1880"/>
                <a:gd name="T64" fmla="*/ 184 w 1390"/>
                <a:gd name="T65" fmla="*/ 61 h 1880"/>
                <a:gd name="T66" fmla="*/ 184 w 1390"/>
                <a:gd name="T67" fmla="*/ 66 h 1880"/>
                <a:gd name="T68" fmla="*/ 181 w 1390"/>
                <a:gd name="T69" fmla="*/ 69 h 1880"/>
                <a:gd name="T70" fmla="*/ 181 w 1390"/>
                <a:gd name="T71" fmla="*/ 69 h 1880"/>
                <a:gd name="T72" fmla="*/ 175 w 1390"/>
                <a:gd name="T73" fmla="*/ 81 h 1880"/>
                <a:gd name="T74" fmla="*/ 195 w 1390"/>
                <a:gd name="T75" fmla="*/ 135 h 1880"/>
                <a:gd name="T76" fmla="*/ 196 w 1390"/>
                <a:gd name="T77" fmla="*/ 162 h 1880"/>
                <a:gd name="T78" fmla="*/ 191 w 1390"/>
                <a:gd name="T79" fmla="*/ 169 h 1880"/>
                <a:gd name="T80" fmla="*/ 188 w 1390"/>
                <a:gd name="T81" fmla="*/ 174 h 1880"/>
                <a:gd name="T82" fmla="*/ 183 w 1390"/>
                <a:gd name="T83" fmla="*/ 177 h 1880"/>
                <a:gd name="T84" fmla="*/ 177 w 1390"/>
                <a:gd name="T85" fmla="*/ 174 h 1880"/>
                <a:gd name="T86" fmla="*/ 177 w 1390"/>
                <a:gd name="T87" fmla="*/ 174 h 1880"/>
                <a:gd name="T88" fmla="*/ 175 w 1390"/>
                <a:gd name="T89" fmla="*/ 189 h 1880"/>
                <a:gd name="T90" fmla="*/ 177 w 1390"/>
                <a:gd name="T91" fmla="*/ 202 h 1880"/>
                <a:gd name="T92" fmla="*/ 176 w 1390"/>
                <a:gd name="T93" fmla="*/ 217 h 1880"/>
                <a:gd name="T94" fmla="*/ 179 w 1390"/>
                <a:gd name="T95" fmla="*/ 243 h 1880"/>
                <a:gd name="T96" fmla="*/ 175 w 1390"/>
                <a:gd name="T97" fmla="*/ 266 h 1880"/>
                <a:gd name="T98" fmla="*/ 0 w 1390"/>
                <a:gd name="T99" fmla="*/ 267 h 1880"/>
                <a:gd name="T100" fmla="*/ 0 w 1390"/>
                <a:gd name="T101" fmla="*/ 183 h 1880"/>
                <a:gd name="T102" fmla="*/ 19 w 1390"/>
                <a:gd name="T103" fmla="*/ 124 h 18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90" h="1880">
                  <a:moveTo>
                    <a:pt x="132" y="875"/>
                  </a:moveTo>
                  <a:cubicBezTo>
                    <a:pt x="227" y="773"/>
                    <a:pt x="442" y="763"/>
                    <a:pt x="520" y="712"/>
                  </a:cubicBezTo>
                  <a:cubicBezTo>
                    <a:pt x="598" y="661"/>
                    <a:pt x="597" y="640"/>
                    <a:pt x="604" y="588"/>
                  </a:cubicBezTo>
                  <a:cubicBezTo>
                    <a:pt x="611" y="536"/>
                    <a:pt x="568" y="452"/>
                    <a:pt x="562" y="402"/>
                  </a:cubicBezTo>
                  <a:cubicBezTo>
                    <a:pt x="557" y="355"/>
                    <a:pt x="566" y="308"/>
                    <a:pt x="569" y="289"/>
                  </a:cubicBezTo>
                  <a:cubicBezTo>
                    <a:pt x="572" y="270"/>
                    <a:pt x="568" y="309"/>
                    <a:pt x="569" y="289"/>
                  </a:cubicBezTo>
                  <a:cubicBezTo>
                    <a:pt x="569" y="289"/>
                    <a:pt x="562" y="210"/>
                    <a:pt x="572" y="171"/>
                  </a:cubicBezTo>
                  <a:cubicBezTo>
                    <a:pt x="584" y="134"/>
                    <a:pt x="604" y="81"/>
                    <a:pt x="632" y="56"/>
                  </a:cubicBezTo>
                  <a:cubicBezTo>
                    <a:pt x="660" y="31"/>
                    <a:pt x="699" y="30"/>
                    <a:pt x="739" y="22"/>
                  </a:cubicBezTo>
                  <a:cubicBezTo>
                    <a:pt x="779" y="14"/>
                    <a:pt x="830" y="0"/>
                    <a:pt x="872" y="8"/>
                  </a:cubicBezTo>
                  <a:cubicBezTo>
                    <a:pt x="914" y="16"/>
                    <a:pt x="966" y="50"/>
                    <a:pt x="992" y="72"/>
                  </a:cubicBezTo>
                  <a:cubicBezTo>
                    <a:pt x="1018" y="94"/>
                    <a:pt x="1020" y="110"/>
                    <a:pt x="1026" y="140"/>
                  </a:cubicBezTo>
                  <a:lnTo>
                    <a:pt x="1028" y="250"/>
                  </a:lnTo>
                  <a:cubicBezTo>
                    <a:pt x="1030" y="284"/>
                    <a:pt x="1049" y="285"/>
                    <a:pt x="1036" y="342"/>
                  </a:cubicBezTo>
                  <a:cubicBezTo>
                    <a:pt x="1024" y="391"/>
                    <a:pt x="968" y="531"/>
                    <a:pt x="951" y="592"/>
                  </a:cubicBezTo>
                  <a:cubicBezTo>
                    <a:pt x="934" y="653"/>
                    <a:pt x="941" y="649"/>
                    <a:pt x="932" y="707"/>
                  </a:cubicBezTo>
                  <a:cubicBezTo>
                    <a:pt x="976" y="742"/>
                    <a:pt x="997" y="757"/>
                    <a:pt x="1034" y="770"/>
                  </a:cubicBezTo>
                  <a:cubicBezTo>
                    <a:pt x="1071" y="783"/>
                    <a:pt x="1138" y="811"/>
                    <a:pt x="1157" y="787"/>
                  </a:cubicBezTo>
                  <a:cubicBezTo>
                    <a:pt x="1153" y="707"/>
                    <a:pt x="1149" y="627"/>
                    <a:pt x="1149" y="627"/>
                  </a:cubicBezTo>
                  <a:cubicBezTo>
                    <a:pt x="1143" y="584"/>
                    <a:pt x="1124" y="555"/>
                    <a:pt x="1119" y="531"/>
                  </a:cubicBezTo>
                  <a:cubicBezTo>
                    <a:pt x="1116" y="507"/>
                    <a:pt x="1123" y="494"/>
                    <a:pt x="1116" y="482"/>
                  </a:cubicBezTo>
                  <a:cubicBezTo>
                    <a:pt x="1094" y="484"/>
                    <a:pt x="1094" y="462"/>
                    <a:pt x="1075" y="457"/>
                  </a:cubicBezTo>
                  <a:cubicBezTo>
                    <a:pt x="1075" y="457"/>
                    <a:pt x="1009" y="466"/>
                    <a:pt x="1003" y="449"/>
                  </a:cubicBezTo>
                  <a:cubicBezTo>
                    <a:pt x="1012" y="416"/>
                    <a:pt x="1018" y="396"/>
                    <a:pt x="1036" y="354"/>
                  </a:cubicBezTo>
                  <a:cubicBezTo>
                    <a:pt x="1052" y="362"/>
                    <a:pt x="1070" y="363"/>
                    <a:pt x="1080" y="362"/>
                  </a:cubicBezTo>
                  <a:cubicBezTo>
                    <a:pt x="1090" y="361"/>
                    <a:pt x="1093" y="358"/>
                    <a:pt x="1098" y="350"/>
                  </a:cubicBezTo>
                  <a:cubicBezTo>
                    <a:pt x="1103" y="342"/>
                    <a:pt x="1105" y="319"/>
                    <a:pt x="1112" y="312"/>
                  </a:cubicBezTo>
                  <a:cubicBezTo>
                    <a:pt x="1119" y="305"/>
                    <a:pt x="1117" y="303"/>
                    <a:pt x="1138" y="308"/>
                  </a:cubicBezTo>
                  <a:lnTo>
                    <a:pt x="1232" y="334"/>
                  </a:lnTo>
                  <a:cubicBezTo>
                    <a:pt x="1254" y="343"/>
                    <a:pt x="1260" y="353"/>
                    <a:pt x="1270" y="363"/>
                  </a:cubicBezTo>
                  <a:cubicBezTo>
                    <a:pt x="1280" y="373"/>
                    <a:pt x="1289" y="385"/>
                    <a:pt x="1292" y="394"/>
                  </a:cubicBezTo>
                  <a:cubicBezTo>
                    <a:pt x="1295" y="403"/>
                    <a:pt x="1286" y="412"/>
                    <a:pt x="1287" y="418"/>
                  </a:cubicBezTo>
                  <a:cubicBezTo>
                    <a:pt x="1288" y="424"/>
                    <a:pt x="1295" y="422"/>
                    <a:pt x="1296" y="430"/>
                  </a:cubicBezTo>
                  <a:cubicBezTo>
                    <a:pt x="1297" y="438"/>
                    <a:pt x="1296" y="456"/>
                    <a:pt x="1292" y="465"/>
                  </a:cubicBezTo>
                  <a:cubicBezTo>
                    <a:pt x="1288" y="474"/>
                    <a:pt x="1274" y="483"/>
                    <a:pt x="1270" y="487"/>
                  </a:cubicBezTo>
                  <a:cubicBezTo>
                    <a:pt x="1266" y="491"/>
                    <a:pt x="1276" y="473"/>
                    <a:pt x="1270" y="487"/>
                  </a:cubicBezTo>
                  <a:lnTo>
                    <a:pt x="1234" y="570"/>
                  </a:lnTo>
                  <a:cubicBezTo>
                    <a:pt x="1250" y="647"/>
                    <a:pt x="1344" y="855"/>
                    <a:pt x="1368" y="950"/>
                  </a:cubicBezTo>
                  <a:cubicBezTo>
                    <a:pt x="1390" y="1045"/>
                    <a:pt x="1384" y="1101"/>
                    <a:pt x="1380" y="1142"/>
                  </a:cubicBezTo>
                  <a:cubicBezTo>
                    <a:pt x="1376" y="1183"/>
                    <a:pt x="1353" y="1182"/>
                    <a:pt x="1344" y="1196"/>
                  </a:cubicBezTo>
                  <a:cubicBezTo>
                    <a:pt x="1332" y="1204"/>
                    <a:pt x="1336" y="1220"/>
                    <a:pt x="1326" y="1228"/>
                  </a:cubicBezTo>
                  <a:cubicBezTo>
                    <a:pt x="1316" y="1236"/>
                    <a:pt x="1300" y="1247"/>
                    <a:pt x="1287" y="1246"/>
                  </a:cubicBezTo>
                  <a:lnTo>
                    <a:pt x="1245" y="1224"/>
                  </a:lnTo>
                  <a:cubicBezTo>
                    <a:pt x="1243" y="1242"/>
                    <a:pt x="1234" y="1300"/>
                    <a:pt x="1234" y="1334"/>
                  </a:cubicBezTo>
                  <a:cubicBezTo>
                    <a:pt x="1234" y="1368"/>
                    <a:pt x="1244" y="1393"/>
                    <a:pt x="1244" y="1426"/>
                  </a:cubicBezTo>
                  <a:cubicBezTo>
                    <a:pt x="1244" y="1426"/>
                    <a:pt x="1234" y="1484"/>
                    <a:pt x="1236" y="1532"/>
                  </a:cubicBezTo>
                  <a:cubicBezTo>
                    <a:pt x="1238" y="1580"/>
                    <a:pt x="1258" y="1656"/>
                    <a:pt x="1258" y="1714"/>
                  </a:cubicBezTo>
                  <a:cubicBezTo>
                    <a:pt x="1258" y="1772"/>
                    <a:pt x="1234" y="1814"/>
                    <a:pt x="1234" y="1878"/>
                  </a:cubicBezTo>
                  <a:cubicBezTo>
                    <a:pt x="617" y="1879"/>
                    <a:pt x="0" y="1880"/>
                    <a:pt x="0" y="1880"/>
                  </a:cubicBezTo>
                  <a:lnTo>
                    <a:pt x="0" y="1294"/>
                  </a:lnTo>
                  <a:cubicBezTo>
                    <a:pt x="0" y="1294"/>
                    <a:pt x="37" y="977"/>
                    <a:pt x="132" y="875"/>
                  </a:cubicBezTo>
                  <a:close/>
                </a:path>
              </a:pathLst>
            </a:custGeom>
            <a:solidFill>
              <a:srgbClr val="0069D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6" name="Freeform 184"/>
            <p:cNvSpPr>
              <a:spLocks/>
            </p:cNvSpPr>
            <p:nvPr/>
          </p:nvSpPr>
          <p:spPr bwMode="auto">
            <a:xfrm>
              <a:off x="4056" y="3302"/>
              <a:ext cx="235" cy="634"/>
            </a:xfrm>
            <a:custGeom>
              <a:avLst/>
              <a:gdLst>
                <a:gd name="T0" fmla="*/ 89 w 624"/>
                <a:gd name="T1" fmla="*/ 239 h 1682"/>
                <a:gd name="T2" fmla="*/ 89 w 624"/>
                <a:gd name="T3" fmla="*/ 239 h 1682"/>
                <a:gd name="T4" fmla="*/ 86 w 624"/>
                <a:gd name="T5" fmla="*/ 214 h 1682"/>
                <a:gd name="T6" fmla="*/ 71 w 624"/>
                <a:gd name="T7" fmla="*/ 179 h 1682"/>
                <a:gd name="T8" fmla="*/ 41 w 624"/>
                <a:gd name="T9" fmla="*/ 155 h 1682"/>
                <a:gd name="T10" fmla="*/ 41 w 624"/>
                <a:gd name="T11" fmla="*/ 155 h 1682"/>
                <a:gd name="T12" fmla="*/ 40 w 624"/>
                <a:gd name="T13" fmla="*/ 146 h 1682"/>
                <a:gd name="T14" fmla="*/ 19 w 624"/>
                <a:gd name="T15" fmla="*/ 100 h 1682"/>
                <a:gd name="T16" fmla="*/ 12 w 624"/>
                <a:gd name="T17" fmla="*/ 62 h 1682"/>
                <a:gd name="T18" fmla="*/ 16 w 624"/>
                <a:gd name="T19" fmla="*/ 46 h 1682"/>
                <a:gd name="T20" fmla="*/ 14 w 624"/>
                <a:gd name="T21" fmla="*/ 38 h 1682"/>
                <a:gd name="T22" fmla="*/ 19 w 624"/>
                <a:gd name="T23" fmla="*/ 26 h 1682"/>
                <a:gd name="T24" fmla="*/ 12 w 624"/>
                <a:gd name="T25" fmla="*/ 12 h 1682"/>
                <a:gd name="T26" fmla="*/ 0 w 624"/>
                <a:gd name="T27" fmla="*/ 7 h 1682"/>
                <a:gd name="T28" fmla="*/ 0 w 624"/>
                <a:gd name="T29" fmla="*/ 239 h 1682"/>
                <a:gd name="T30" fmla="*/ 89 w 624"/>
                <a:gd name="T31" fmla="*/ 239 h 168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24" h="1682">
                  <a:moveTo>
                    <a:pt x="624" y="1682"/>
                  </a:moveTo>
                  <a:lnTo>
                    <a:pt x="624" y="1682"/>
                  </a:lnTo>
                  <a:cubicBezTo>
                    <a:pt x="624" y="1682"/>
                    <a:pt x="618" y="1584"/>
                    <a:pt x="608" y="1506"/>
                  </a:cubicBezTo>
                  <a:cubicBezTo>
                    <a:pt x="598" y="1428"/>
                    <a:pt x="553" y="1334"/>
                    <a:pt x="500" y="1264"/>
                  </a:cubicBezTo>
                  <a:cubicBezTo>
                    <a:pt x="447" y="1194"/>
                    <a:pt x="326" y="1117"/>
                    <a:pt x="291" y="1088"/>
                  </a:cubicBezTo>
                  <a:cubicBezTo>
                    <a:pt x="290" y="1078"/>
                    <a:pt x="309" y="1092"/>
                    <a:pt x="283" y="1028"/>
                  </a:cubicBezTo>
                  <a:cubicBezTo>
                    <a:pt x="257" y="964"/>
                    <a:pt x="168" y="799"/>
                    <a:pt x="135" y="701"/>
                  </a:cubicBezTo>
                  <a:cubicBezTo>
                    <a:pt x="102" y="603"/>
                    <a:pt x="92" y="486"/>
                    <a:pt x="88" y="439"/>
                  </a:cubicBezTo>
                  <a:cubicBezTo>
                    <a:pt x="84" y="392"/>
                    <a:pt x="110" y="354"/>
                    <a:pt x="113" y="327"/>
                  </a:cubicBezTo>
                  <a:cubicBezTo>
                    <a:pt x="116" y="300"/>
                    <a:pt x="96" y="304"/>
                    <a:pt x="100" y="270"/>
                  </a:cubicBezTo>
                  <a:cubicBezTo>
                    <a:pt x="104" y="236"/>
                    <a:pt x="138" y="211"/>
                    <a:pt x="136" y="180"/>
                  </a:cubicBezTo>
                  <a:cubicBezTo>
                    <a:pt x="134" y="149"/>
                    <a:pt x="107" y="107"/>
                    <a:pt x="85" y="85"/>
                  </a:cubicBezTo>
                  <a:cubicBezTo>
                    <a:pt x="74" y="44"/>
                    <a:pt x="0" y="0"/>
                    <a:pt x="2" y="48"/>
                  </a:cubicBezTo>
                  <a:cubicBezTo>
                    <a:pt x="2" y="886"/>
                    <a:pt x="0" y="1682"/>
                    <a:pt x="0" y="1682"/>
                  </a:cubicBezTo>
                  <a:lnTo>
                    <a:pt x="624" y="1682"/>
                  </a:lnTo>
                  <a:close/>
                </a:path>
              </a:pathLst>
            </a:custGeom>
            <a:solidFill>
              <a:schemeClr val="tx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7" name="Freeform 185"/>
            <p:cNvSpPr>
              <a:spLocks/>
            </p:cNvSpPr>
            <p:nvPr/>
          </p:nvSpPr>
          <p:spPr bwMode="auto">
            <a:xfrm>
              <a:off x="5046" y="3454"/>
              <a:ext cx="125" cy="85"/>
            </a:xfrm>
            <a:custGeom>
              <a:avLst/>
              <a:gdLst>
                <a:gd name="T0" fmla="*/ 9 w 334"/>
                <a:gd name="T1" fmla="*/ 13 h 226"/>
                <a:gd name="T2" fmla="*/ 13 w 334"/>
                <a:gd name="T3" fmla="*/ 8 h 226"/>
                <a:gd name="T4" fmla="*/ 18 w 334"/>
                <a:gd name="T5" fmla="*/ 0 h 226"/>
                <a:gd name="T6" fmla="*/ 43 w 334"/>
                <a:gd name="T7" fmla="*/ 1 h 226"/>
                <a:gd name="T8" fmla="*/ 39 w 334"/>
                <a:gd name="T9" fmla="*/ 12 h 226"/>
                <a:gd name="T10" fmla="*/ 24 w 334"/>
                <a:gd name="T11" fmla="*/ 22 h 226"/>
                <a:gd name="T12" fmla="*/ 3 w 334"/>
                <a:gd name="T13" fmla="*/ 30 h 226"/>
                <a:gd name="T14" fmla="*/ 9 w 334"/>
                <a:gd name="T15" fmla="*/ 13 h 22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34" h="226">
                  <a:moveTo>
                    <a:pt x="62" y="92"/>
                  </a:moveTo>
                  <a:cubicBezTo>
                    <a:pt x="75" y="65"/>
                    <a:pt x="84" y="71"/>
                    <a:pt x="96" y="56"/>
                  </a:cubicBezTo>
                  <a:cubicBezTo>
                    <a:pt x="112" y="36"/>
                    <a:pt x="97" y="9"/>
                    <a:pt x="132" y="0"/>
                  </a:cubicBezTo>
                  <a:lnTo>
                    <a:pt x="310" y="4"/>
                  </a:lnTo>
                  <a:cubicBezTo>
                    <a:pt x="334" y="18"/>
                    <a:pt x="299" y="61"/>
                    <a:pt x="276" y="86"/>
                  </a:cubicBezTo>
                  <a:cubicBezTo>
                    <a:pt x="254" y="108"/>
                    <a:pt x="213" y="132"/>
                    <a:pt x="170" y="154"/>
                  </a:cubicBezTo>
                  <a:cubicBezTo>
                    <a:pt x="127" y="176"/>
                    <a:pt x="36" y="226"/>
                    <a:pt x="18" y="216"/>
                  </a:cubicBezTo>
                  <a:cubicBezTo>
                    <a:pt x="0" y="206"/>
                    <a:pt x="48" y="119"/>
                    <a:pt x="62" y="92"/>
                  </a:cubicBezTo>
                  <a:close/>
                </a:path>
              </a:pathLst>
            </a:custGeom>
            <a:solidFill>
              <a:schemeClr val="bg2"/>
            </a:solidFill>
            <a:ln w="8001">
              <a:solidFill>
                <a:srgbClr val="01010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8" name="Rectangle 186"/>
            <p:cNvSpPr>
              <a:spLocks noChangeArrowheads="1"/>
            </p:cNvSpPr>
            <p:nvPr/>
          </p:nvSpPr>
          <p:spPr bwMode="auto">
            <a:xfrm>
              <a:off x="4056" y="2579"/>
              <a:ext cx="1347" cy="135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9" name="Rectangle 202"/>
            <p:cNvSpPr>
              <a:spLocks noChangeArrowheads="1"/>
            </p:cNvSpPr>
            <p:nvPr/>
          </p:nvSpPr>
          <p:spPr bwMode="auto">
            <a:xfrm>
              <a:off x="4052" y="2579"/>
              <a:ext cx="1359" cy="1347"/>
            </a:xfrm>
            <a:prstGeom prst="rect">
              <a:avLst/>
            </a:prstGeom>
            <a:noFill/>
            <a:ln w="222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 b="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 b="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 b="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 b="0">
              <a:cs typeface="Arial" panose="020B060402020202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>
                <a:cs typeface="Arial" panose="020B0604020202020204" pitchFamily="34" charset="0"/>
              </a:rPr>
              <a:t>  </a:t>
            </a:r>
            <a:endParaRPr lang="en-US" altLang="en-US" sz="2000">
              <a:cs typeface="Arial" panose="020B0604020202020204" pitchFamily="34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 b="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 b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6853</TotalTime>
  <Words>173</Words>
  <Application>Microsoft Office PowerPoint</Application>
  <PresentationFormat>On-screen Show (4:3)</PresentationFormat>
  <Paragraphs>22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Default Design</vt:lpstr>
      <vt:lpstr>Silhouette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Silhouette clipart</dc:title>
  <dc:creator>Presentation Magazine</dc:creator>
  <cp:lastModifiedBy>Jonty Pearce</cp:lastModifiedBy>
  <cp:revision>178</cp:revision>
  <dcterms:created xsi:type="dcterms:W3CDTF">2009-11-03T13:35:13Z</dcterms:created>
  <dcterms:modified xsi:type="dcterms:W3CDTF">2015-02-22T11:16:07Z</dcterms:modified>
</cp:coreProperties>
</file>