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-996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BA0FD51-3B91-4A74-8635-C4A73A38F5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6474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44C80EC-CF15-4B53-9EEC-7FDE20176166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592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EEBF783-2A88-45A8-BB52-6A25548AC630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187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7927352-D7FD-49A9-A11A-E2D515B7941D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841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86ADC9-EE86-44DD-A309-FF72B098EB4B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1803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4EFA06-4DAD-4926-A17A-AE4B0F9E080A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092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357E8A3-E452-44F0-9E77-79B2EA0E55C5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687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1F8855-C882-412C-972E-E4D934A257A5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3341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2B47C9-CA18-47C3-8F00-EAE58D73464D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0274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22A91C1-7404-40FD-A82B-288CA0FEF9C3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24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5BCD1-0E27-4284-825A-300B0507C9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182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61925"/>
            <a:ext cx="9144000" cy="6543675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FB66CFF-A205-4491-B623-506D7CAE21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6042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61925"/>
            <a:ext cx="9144000" cy="6543675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F08943-8AB7-4C78-A38F-12A1193187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893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61925"/>
            <a:ext cx="9144000" cy="6543675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BD909AB-2C03-4A40-9D10-7B65365DD5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95095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61925"/>
            <a:ext cx="9144000" cy="6543675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D61F23-544C-4478-9FF1-4E18A8A05A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082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61925"/>
            <a:ext cx="9144000" cy="6543675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94E1C52-EDDD-4EC3-A5E8-264ED4D654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255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61925"/>
            <a:ext cx="9144000" cy="6543675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B94337E-04B9-4E00-9353-5D0F9B5DEF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2770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61925"/>
            <a:ext cx="9144000" cy="6543675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959796-CE7F-44CA-A3DE-6D399FE001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3271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61925"/>
            <a:ext cx="9144000" cy="6543675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98EF308-06AC-4863-9B12-ADE278E8B3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565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161925"/>
            <a:ext cx="9144000" cy="6543675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1AEF94-D1E4-4F61-B598-F2842016A2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0015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161925"/>
            <a:ext cx="9144000" cy="6543675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8E3ED8-2C60-4693-B113-65CB20928B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4890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61925"/>
            <a:ext cx="9144000" cy="6543675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DBDC7FA-2F12-40D7-B7C4-8A9340443B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9643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61925"/>
            <a:ext cx="9144000" cy="6543675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0905AD-AB63-4F3E-B538-433EB80FC9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7537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C:\Users\dell\Documents\Pictures\holidays 2010\NorthEast 298.JP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8288" y="0"/>
            <a:ext cx="96281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27B17AC-F197-4EF4-B2F6-0C863B18EB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33563" y="4032250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mtClean="0"/>
              <a:t>Bamboo Template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73338" y="5357813"/>
            <a:ext cx="6221412" cy="17526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3" y="3111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grpSp>
        <p:nvGrpSpPr>
          <p:cNvPr id="19459" name="Group 1"/>
          <p:cNvGrpSpPr>
            <a:grpSpLocks/>
          </p:cNvGrpSpPr>
          <p:nvPr/>
        </p:nvGrpSpPr>
        <p:grpSpPr bwMode="auto">
          <a:xfrm>
            <a:off x="1536700" y="1797050"/>
            <a:ext cx="5942013" cy="4213225"/>
            <a:chOff x="2480620" y="2025650"/>
            <a:chExt cx="4218209" cy="2987675"/>
          </a:xfrm>
        </p:grpSpPr>
        <p:sp>
          <p:nvSpPr>
            <p:cNvPr id="19460" name="Rectangle 3"/>
            <p:cNvSpPr>
              <a:spLocks noChangeArrowheads="1"/>
            </p:cNvSpPr>
            <p:nvPr/>
          </p:nvSpPr>
          <p:spPr bwMode="auto">
            <a:xfrm>
              <a:off x="3686175" y="2787650"/>
              <a:ext cx="827088" cy="61118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9461" name="Rectangle 4"/>
            <p:cNvSpPr>
              <a:spLocks noChangeArrowheads="1"/>
            </p:cNvSpPr>
            <p:nvPr/>
          </p:nvSpPr>
          <p:spPr bwMode="auto">
            <a:xfrm>
              <a:off x="4762500" y="2787650"/>
              <a:ext cx="827088" cy="61118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9462" name="Rectangle 5"/>
            <p:cNvSpPr>
              <a:spLocks noChangeArrowheads="1"/>
            </p:cNvSpPr>
            <p:nvPr/>
          </p:nvSpPr>
          <p:spPr bwMode="auto">
            <a:xfrm>
              <a:off x="2633663" y="4402138"/>
              <a:ext cx="827087" cy="61118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9463" name="Rectangle 6"/>
            <p:cNvSpPr>
              <a:spLocks noChangeArrowheads="1"/>
            </p:cNvSpPr>
            <p:nvPr/>
          </p:nvSpPr>
          <p:spPr bwMode="auto">
            <a:xfrm>
              <a:off x="3702050" y="4402138"/>
              <a:ext cx="827088" cy="611187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9464" name="Rectangle 7"/>
            <p:cNvSpPr>
              <a:spLocks noChangeArrowheads="1"/>
            </p:cNvSpPr>
            <p:nvPr/>
          </p:nvSpPr>
          <p:spPr bwMode="auto">
            <a:xfrm>
              <a:off x="4770438" y="4402138"/>
              <a:ext cx="827087" cy="61118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9465" name="Rectangle 8"/>
            <p:cNvSpPr>
              <a:spLocks noChangeArrowheads="1"/>
            </p:cNvSpPr>
            <p:nvPr/>
          </p:nvSpPr>
          <p:spPr bwMode="auto">
            <a:xfrm>
              <a:off x="5840413" y="4402138"/>
              <a:ext cx="827087" cy="61118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9466" name="Rectangle 9"/>
            <p:cNvSpPr>
              <a:spLocks noChangeArrowheads="1"/>
            </p:cNvSpPr>
            <p:nvPr/>
          </p:nvSpPr>
          <p:spPr bwMode="auto">
            <a:xfrm>
              <a:off x="5822950" y="2787650"/>
              <a:ext cx="827088" cy="611188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9467" name="Rectangle 10"/>
            <p:cNvSpPr>
              <a:spLocks noChangeArrowheads="1"/>
            </p:cNvSpPr>
            <p:nvPr/>
          </p:nvSpPr>
          <p:spPr bwMode="auto">
            <a:xfrm>
              <a:off x="2617788" y="2787650"/>
              <a:ext cx="827087" cy="6111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9468" name="Text Box 11"/>
            <p:cNvSpPr txBox="1">
              <a:spLocks noChangeArrowheads="1"/>
            </p:cNvSpPr>
            <p:nvPr/>
          </p:nvSpPr>
          <p:spPr bwMode="auto">
            <a:xfrm>
              <a:off x="2480620" y="2147888"/>
              <a:ext cx="1103011" cy="2836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>
                  <a:cs typeface="Arial" panose="020B0604020202020204" pitchFamily="34" charset="0"/>
                </a:rPr>
                <a:t>Background</a:t>
              </a:r>
              <a:endParaRPr lang="en-US" altLang="en-US" sz="2000">
                <a:cs typeface="Arial" panose="020B0604020202020204" pitchFamily="34" charset="0"/>
              </a:endParaRPr>
            </a:p>
          </p:txBody>
        </p:sp>
        <p:sp>
          <p:nvSpPr>
            <p:cNvPr id="19469" name="Text Box 12"/>
            <p:cNvSpPr txBox="1">
              <a:spLocks noChangeArrowheads="1"/>
            </p:cNvSpPr>
            <p:nvPr/>
          </p:nvSpPr>
          <p:spPr bwMode="auto">
            <a:xfrm>
              <a:off x="3783738" y="2025650"/>
              <a:ext cx="636723" cy="5019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>
                  <a:cs typeface="Arial" panose="020B0604020202020204" pitchFamily="34" charset="0"/>
                </a:rPr>
                <a:t>Text &amp;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>
                  <a:cs typeface="Arial" panose="020B0604020202020204" pitchFamily="34" charset="0"/>
                </a:rPr>
                <a:t>Lines</a:t>
              </a:r>
              <a:endParaRPr lang="en-US" altLang="en-US" sz="2000">
                <a:cs typeface="Arial" panose="020B0604020202020204" pitchFamily="34" charset="0"/>
              </a:endParaRPr>
            </a:p>
          </p:txBody>
        </p:sp>
        <p:sp>
          <p:nvSpPr>
            <p:cNvPr id="19470" name="Text Box 13"/>
            <p:cNvSpPr txBox="1">
              <a:spLocks noChangeArrowheads="1"/>
            </p:cNvSpPr>
            <p:nvPr/>
          </p:nvSpPr>
          <p:spPr bwMode="auto">
            <a:xfrm>
              <a:off x="4735500" y="2147888"/>
              <a:ext cx="881088" cy="2836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>
                  <a:cs typeface="Arial" panose="020B0604020202020204" pitchFamily="34" charset="0"/>
                </a:rPr>
                <a:t>Shadows</a:t>
              </a:r>
              <a:endParaRPr lang="en-US" altLang="en-US" sz="2000">
                <a:cs typeface="Arial" panose="020B0604020202020204" pitchFamily="34" charset="0"/>
              </a:endParaRPr>
            </a:p>
          </p:txBody>
        </p:sp>
        <p:sp>
          <p:nvSpPr>
            <p:cNvPr id="19471" name="Text Box 14"/>
            <p:cNvSpPr txBox="1">
              <a:spLocks noChangeArrowheads="1"/>
            </p:cNvSpPr>
            <p:nvPr/>
          </p:nvSpPr>
          <p:spPr bwMode="auto">
            <a:xfrm>
              <a:off x="6001892" y="2025650"/>
              <a:ext cx="469201" cy="5019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>
                  <a:cs typeface="Arial" panose="020B0604020202020204" pitchFamily="34" charset="0"/>
                </a:rPr>
                <a:t>Title</a:t>
              </a:r>
              <a:br>
                <a:rPr lang="en-GB" altLang="en-US" sz="2000">
                  <a:cs typeface="Arial" panose="020B0604020202020204" pitchFamily="34" charset="0"/>
                </a:rPr>
              </a:br>
              <a:r>
                <a:rPr lang="en-GB" altLang="en-US" sz="2000">
                  <a:cs typeface="Arial" panose="020B0604020202020204" pitchFamily="34" charset="0"/>
                </a:rPr>
                <a:t>Text</a:t>
              </a:r>
              <a:endParaRPr lang="en-US" altLang="en-US" sz="2000">
                <a:cs typeface="Arial" panose="020B0604020202020204" pitchFamily="34" charset="0"/>
              </a:endParaRPr>
            </a:p>
          </p:txBody>
        </p:sp>
        <p:sp>
          <p:nvSpPr>
            <p:cNvPr id="19472" name="Text Box 15"/>
            <p:cNvSpPr txBox="1">
              <a:spLocks noChangeArrowheads="1"/>
            </p:cNvSpPr>
            <p:nvPr/>
          </p:nvSpPr>
          <p:spPr bwMode="auto">
            <a:xfrm>
              <a:off x="2819705" y="3762375"/>
              <a:ext cx="456592" cy="2836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>
                  <a:cs typeface="Arial" panose="020B0604020202020204" pitchFamily="34" charset="0"/>
                </a:rPr>
                <a:t>Fills</a:t>
              </a:r>
              <a:endParaRPr lang="en-US" altLang="en-US" sz="2000">
                <a:cs typeface="Arial" panose="020B0604020202020204" pitchFamily="34" charset="0"/>
              </a:endParaRPr>
            </a:p>
          </p:txBody>
        </p:sp>
        <p:sp>
          <p:nvSpPr>
            <p:cNvPr id="19473" name="Text Box 16"/>
            <p:cNvSpPr txBox="1">
              <a:spLocks noChangeArrowheads="1"/>
            </p:cNvSpPr>
            <p:nvPr/>
          </p:nvSpPr>
          <p:spPr bwMode="auto">
            <a:xfrm>
              <a:off x="3781310" y="3762375"/>
              <a:ext cx="687618" cy="2836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>
                  <a:cs typeface="Arial" panose="020B0604020202020204" pitchFamily="34" charset="0"/>
                </a:rPr>
                <a:t>Accent</a:t>
              </a:r>
              <a:endParaRPr lang="en-US" altLang="en-US" sz="2000">
                <a:cs typeface="Arial" panose="020B0604020202020204" pitchFamily="34" charset="0"/>
              </a:endParaRPr>
            </a:p>
          </p:txBody>
        </p:sp>
        <p:sp>
          <p:nvSpPr>
            <p:cNvPr id="19474" name="Text Box 17"/>
            <p:cNvSpPr txBox="1">
              <a:spLocks noChangeArrowheads="1"/>
            </p:cNvSpPr>
            <p:nvPr/>
          </p:nvSpPr>
          <p:spPr bwMode="auto">
            <a:xfrm>
              <a:off x="4726411" y="3640138"/>
              <a:ext cx="891331" cy="5019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>
                  <a:cs typeface="Arial" panose="020B0604020202020204" pitchFamily="34" charset="0"/>
                </a:rPr>
                <a:t>Accent &amp;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>
                  <a:cs typeface="Arial" panose="020B0604020202020204" pitchFamily="34" charset="0"/>
                </a:rPr>
                <a:t>Hyperlink</a:t>
              </a:r>
              <a:endParaRPr lang="en-US" altLang="en-US" sz="2000">
                <a:cs typeface="Arial" panose="020B0604020202020204" pitchFamily="34" charset="0"/>
              </a:endParaRPr>
            </a:p>
          </p:txBody>
        </p:sp>
        <p:sp>
          <p:nvSpPr>
            <p:cNvPr id="19475" name="Text Box 18"/>
            <p:cNvSpPr txBox="1">
              <a:spLocks noChangeArrowheads="1"/>
            </p:cNvSpPr>
            <p:nvPr/>
          </p:nvSpPr>
          <p:spPr bwMode="auto">
            <a:xfrm>
              <a:off x="5807498" y="3638550"/>
              <a:ext cx="891331" cy="5019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>
                  <a:cs typeface="Arial" panose="020B0604020202020204" pitchFamily="34" charset="0"/>
                </a:rPr>
                <a:t>Followed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>
                  <a:cs typeface="Arial" panose="020B0604020202020204" pitchFamily="34" charset="0"/>
                </a:rPr>
                <a:t>Hyperlink</a:t>
              </a:r>
              <a:endParaRPr lang="en-US" altLang="en-US" sz="2000"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21507" name="Object 1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Chart" r:id="rId4" imgW="8296234" imgH="4610196" progId="MSGraph.Chart.8">
                  <p:embed followColorScheme="full"/>
                </p:oleObj>
              </mc:Choice>
              <mc:Fallback>
                <p:oleObj name="Chart" r:id="rId4" imgW="8296234" imgH="4610196" progId="MSGraph.Chart.8">
                  <p:embed followColorScheme="full"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86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23556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25608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09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10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11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5612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39738" y="490538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2630488" y="5397500"/>
            <a:ext cx="41100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296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Bamboo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Bamboo PowerPoint Template</dc:title>
  <dc:creator>Presentation Magazine</dc:creator>
  <cp:lastModifiedBy>Jonty Pearce</cp:lastModifiedBy>
  <cp:revision>12</cp:revision>
  <dcterms:created xsi:type="dcterms:W3CDTF">2009-11-03T13:35:13Z</dcterms:created>
  <dcterms:modified xsi:type="dcterms:W3CDTF">2015-02-22T11:16:06Z</dcterms:modified>
</cp:coreProperties>
</file>