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AAFC28D-EC5D-43FF-91E2-A576046FB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2855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B05670-EB64-4048-AA58-DBFFF920EFA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9110B0-E967-4B20-8691-4108141F839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3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3A126D-0075-4098-8CCC-1D8E2AB8E2E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36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FDFF8-4267-42C3-9D8C-D4BE2BB0DE5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58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1A51F3-CC81-4794-B8B6-1FF2CB428E0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66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FAF375-7157-44EA-ACF0-6D33FDC388B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31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C597A3-D60A-4FCB-948F-FEA5CBD1A90B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87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29893B-8193-4FDA-85CC-44459763FCB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09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31CD7E-0C75-4CEA-8D35-70367349432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1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97002-499A-4B98-B72A-03C93F8532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40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7DAC1-2401-44F7-A1D7-40B2DC875E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0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A13FF-2BE5-4BAD-9B1C-7D0F30CCA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2943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D7787-D51C-4275-9388-AB86448A8B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9140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35B0DD-2212-4D46-AEA7-139AA394A0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316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7F7F7F">
              <a:alpha val="65882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BDA9-B76A-409F-BAA6-3C334E0550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75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31A1-51F1-4ED7-A2C8-B05A345A5E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33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3">
              <a:lumMod val="85000"/>
              <a:alpha val="76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3">
              <a:lumMod val="85000"/>
              <a:alpha val="66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FFABC-82B9-4510-ABBC-EDE8CB9DAF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690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B660-9109-4735-861A-ED55F69427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4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168D-C948-49D9-A6C1-BD27B4A69C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82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7A7F1-B024-4801-94A3-C587A34B79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17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9326E-EECF-450A-8C7B-8FF5B9529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689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113E-4F36-47C0-B591-D8A7D3A662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812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dell\Documents\Pictures\2010-02-20\004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8" y="-92075"/>
            <a:ext cx="9266238" cy="695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608E5D5-5A03-4E91-A20A-9DEDF0F765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9350" y="0"/>
            <a:ext cx="6521450" cy="1470025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Water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5388" y="1241425"/>
            <a:ext cx="5221287" cy="1752600"/>
          </a:xfrm>
        </p:spPr>
        <p:txBody>
          <a:bodyPr/>
          <a:lstStyle/>
          <a:p>
            <a:pPr algn="r" eaLnBrk="1" hangingPunct="1"/>
            <a:r>
              <a:rPr lang="en-GB" altLang="en-US" sz="4000" smtClean="0">
                <a:solidFill>
                  <a:schemeClr val="tx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274638"/>
            <a:ext cx="838676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33550" y="1600200"/>
            <a:ext cx="5970588" cy="4525963"/>
          </a:xfrm>
          <a:solidFill>
            <a:srgbClr val="7F7F7F">
              <a:alpha val="6588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736725" y="1612900"/>
            <a:ext cx="6024563" cy="4483100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173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grpSp>
        <p:nvGrpSpPr>
          <p:cNvPr id="9220" name="Group 2"/>
          <p:cNvGrpSpPr>
            <a:grpSpLocks/>
          </p:cNvGrpSpPr>
          <p:nvPr/>
        </p:nvGrpSpPr>
        <p:grpSpPr bwMode="auto">
          <a:xfrm>
            <a:off x="2255838" y="2008188"/>
            <a:ext cx="5059362" cy="3729037"/>
            <a:chOff x="2398713" y="2025650"/>
            <a:chExt cx="4368800" cy="2987675"/>
          </a:xfrm>
        </p:grpSpPr>
        <p:sp>
          <p:nvSpPr>
            <p:cNvPr id="9221" name="Rectangle 3"/>
            <p:cNvSpPr>
              <a:spLocks noChangeArrowheads="1"/>
            </p:cNvSpPr>
            <p:nvPr/>
          </p:nvSpPr>
          <p:spPr bwMode="auto">
            <a:xfrm>
              <a:off x="3686175" y="2787650"/>
              <a:ext cx="827088" cy="6111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2" name="Rectangle 4"/>
            <p:cNvSpPr>
              <a:spLocks noChangeArrowheads="1"/>
            </p:cNvSpPr>
            <p:nvPr/>
          </p:nvSpPr>
          <p:spPr bwMode="auto">
            <a:xfrm>
              <a:off x="4762500" y="2787650"/>
              <a:ext cx="827088" cy="6111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3" name="Rectangle 5"/>
            <p:cNvSpPr>
              <a:spLocks noChangeArrowheads="1"/>
            </p:cNvSpPr>
            <p:nvPr/>
          </p:nvSpPr>
          <p:spPr bwMode="auto">
            <a:xfrm>
              <a:off x="2633663" y="4402138"/>
              <a:ext cx="827087" cy="6111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4" name="Rectangle 6"/>
            <p:cNvSpPr>
              <a:spLocks noChangeArrowheads="1"/>
            </p:cNvSpPr>
            <p:nvPr/>
          </p:nvSpPr>
          <p:spPr bwMode="auto">
            <a:xfrm>
              <a:off x="3702050" y="4402138"/>
              <a:ext cx="827088" cy="6111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5" name="Rectangle 7"/>
            <p:cNvSpPr>
              <a:spLocks noChangeArrowheads="1"/>
            </p:cNvSpPr>
            <p:nvPr/>
          </p:nvSpPr>
          <p:spPr bwMode="auto">
            <a:xfrm>
              <a:off x="4770438" y="4402138"/>
              <a:ext cx="827087" cy="61118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6" name="Rectangle 8"/>
            <p:cNvSpPr>
              <a:spLocks noChangeArrowheads="1"/>
            </p:cNvSpPr>
            <p:nvPr/>
          </p:nvSpPr>
          <p:spPr bwMode="auto">
            <a:xfrm>
              <a:off x="5840413" y="4402138"/>
              <a:ext cx="827087" cy="61118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5822950" y="2787650"/>
              <a:ext cx="827088" cy="6111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2617788" y="2787650"/>
              <a:ext cx="827087" cy="611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2398713" y="2147888"/>
              <a:ext cx="12668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Background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0" name="Text Box 12"/>
            <p:cNvSpPr txBox="1">
              <a:spLocks noChangeArrowheads="1"/>
            </p:cNvSpPr>
            <p:nvPr/>
          </p:nvSpPr>
          <p:spPr bwMode="auto">
            <a:xfrm>
              <a:off x="3716338" y="2025650"/>
              <a:ext cx="771525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Text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Lines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1" name="Text Box 13"/>
            <p:cNvSpPr txBox="1">
              <a:spLocks noChangeArrowheads="1"/>
            </p:cNvSpPr>
            <p:nvPr/>
          </p:nvSpPr>
          <p:spPr bwMode="auto">
            <a:xfrm>
              <a:off x="4667250" y="2147888"/>
              <a:ext cx="10175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Shadows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2" name="Text Box 14"/>
            <p:cNvSpPr txBox="1">
              <a:spLocks noChangeArrowheads="1"/>
            </p:cNvSpPr>
            <p:nvPr/>
          </p:nvSpPr>
          <p:spPr bwMode="auto">
            <a:xfrm>
              <a:off x="5946775" y="2025650"/>
              <a:ext cx="579438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b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3" name="Text Box 15"/>
            <p:cNvSpPr txBox="1">
              <a:spLocks noChangeArrowheads="1"/>
            </p:cNvSpPr>
            <p:nvPr/>
          </p:nvSpPr>
          <p:spPr bwMode="auto">
            <a:xfrm>
              <a:off x="2776538" y="3762375"/>
              <a:ext cx="5429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Fills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4" name="Text Box 16"/>
            <p:cNvSpPr txBox="1">
              <a:spLocks noChangeArrowheads="1"/>
            </p:cNvSpPr>
            <p:nvPr/>
          </p:nvSpPr>
          <p:spPr bwMode="auto">
            <a:xfrm>
              <a:off x="3722688" y="3762375"/>
              <a:ext cx="804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Accent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5" name="Text Box 17"/>
            <p:cNvSpPr txBox="1">
              <a:spLocks noChangeArrowheads="1"/>
            </p:cNvSpPr>
            <p:nvPr/>
          </p:nvSpPr>
          <p:spPr bwMode="auto">
            <a:xfrm>
              <a:off x="4657725" y="3640138"/>
              <a:ext cx="102870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Accent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Hyperlink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36" name="Text Box 18"/>
            <p:cNvSpPr txBox="1">
              <a:spLocks noChangeArrowheads="1"/>
            </p:cNvSpPr>
            <p:nvPr/>
          </p:nvSpPr>
          <p:spPr bwMode="auto">
            <a:xfrm>
              <a:off x="5738813" y="3638550"/>
              <a:ext cx="102870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Followed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Hyperlink</a:t>
              </a:r>
              <a:endParaRPr lang="en-US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9663" y="1612900"/>
            <a:ext cx="6848475" cy="4483100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10779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27488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Bullet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Bullet 2</a:t>
            </a:r>
            <a:endParaRPr lang="en-US" dirty="0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41313" y="1547813"/>
            <a:ext cx="8385175" cy="4732337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762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19125" y="3487738"/>
            <a:ext cx="1376363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154238" y="3487738"/>
            <a:ext cx="1376362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663950" y="3487738"/>
            <a:ext cx="1376363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5172075" y="3487738"/>
            <a:ext cx="1376363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6683375" y="3487738"/>
            <a:ext cx="1376363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Freeform 8"/>
          <p:cNvSpPr>
            <a:spLocks/>
          </p:cNvSpPr>
          <p:nvPr/>
        </p:nvSpPr>
        <p:spPr bwMode="auto">
          <a:xfrm>
            <a:off x="2154238" y="20145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9"/>
          <p:cNvSpPr>
            <a:spLocks/>
          </p:cNvSpPr>
          <p:nvPr/>
        </p:nvSpPr>
        <p:spPr bwMode="auto">
          <a:xfrm>
            <a:off x="619125" y="201453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0"/>
          <p:cNvSpPr>
            <a:spLocks/>
          </p:cNvSpPr>
          <p:nvPr/>
        </p:nvSpPr>
        <p:spPr bwMode="auto">
          <a:xfrm>
            <a:off x="3663950" y="20145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Freeform 11"/>
          <p:cNvSpPr>
            <a:spLocks/>
          </p:cNvSpPr>
          <p:nvPr/>
        </p:nvSpPr>
        <p:spPr bwMode="auto">
          <a:xfrm>
            <a:off x="5172075" y="201453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3" name="Freeform 12"/>
          <p:cNvSpPr>
            <a:spLocks/>
          </p:cNvSpPr>
          <p:nvPr/>
        </p:nvSpPr>
        <p:spPr bwMode="auto">
          <a:xfrm>
            <a:off x="6683375" y="20145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2803525" y="24669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919163" y="24653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4333875" y="24669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7" name="Text Box 16"/>
          <p:cNvSpPr txBox="1">
            <a:spLocks noChangeArrowheads="1"/>
          </p:cNvSpPr>
          <p:nvPr/>
        </p:nvSpPr>
        <p:spPr bwMode="auto">
          <a:xfrm>
            <a:off x="5846763" y="24653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8" name="Text Box 17"/>
          <p:cNvSpPr txBox="1">
            <a:spLocks noChangeArrowheads="1"/>
          </p:cNvSpPr>
          <p:nvPr/>
        </p:nvSpPr>
        <p:spPr bwMode="auto">
          <a:xfrm>
            <a:off x="7253288" y="24669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268288" y="1398588"/>
            <a:ext cx="8516937" cy="5019675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911225" y="1916113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8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Note:  </a:t>
            </a: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12738" y="1339850"/>
            <a:ext cx="8408987" cy="5276850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346700" y="1654175"/>
          <a:ext cx="3171825" cy="1862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931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52082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Text box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40055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With shadow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3550" y="1654175"/>
            <a:ext cx="4597400" cy="1906588"/>
          </a:xfrm>
          <a:prstGeom prst="rect">
            <a:avLst/>
          </a:prstGeom>
          <a:solidFill>
            <a:srgbClr val="7F7F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58813" y="1398588"/>
            <a:ext cx="7834312" cy="5199062"/>
          </a:xfrm>
          <a:prstGeom prst="rect">
            <a:avLst/>
          </a:prstGeom>
          <a:solidFill>
            <a:schemeClr val="accent3">
              <a:lumMod val="8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27038" y="1268413"/>
            <a:ext cx="8208962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0382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0382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3830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930275" y="5422900"/>
            <a:ext cx="7164388" cy="915988"/>
          </a:xfrm>
          <a:prstGeom prst="rect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0382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Microsoft Graph Chart</vt:lpstr>
      <vt:lpstr>Water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PowerPoint Template</dc:title>
  <dc:creator>Presentation Magazine</dc:creator>
  <cp:lastModifiedBy>Jonty Pearce</cp:lastModifiedBy>
  <cp:revision>15</cp:revision>
  <dcterms:created xsi:type="dcterms:W3CDTF">2009-11-03T13:35:13Z</dcterms:created>
  <dcterms:modified xsi:type="dcterms:W3CDTF">2015-02-22T11:16:06Z</dcterms:modified>
</cp:coreProperties>
</file>