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7" r:id="rId3"/>
    <p:sldId id="263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6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E75D2E1-1EFF-4641-93F9-BDF9877FB1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033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78D42A-4469-467B-A64A-2A97D0A7179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5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CF6A83-E1AD-4061-9E7C-077526855A2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17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291140-E478-4539-B906-B252D28EF72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30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FA0E40-44FB-47D1-81B0-4BBF55C1D51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51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EB9711-E152-4B6C-A141-C1FA89E8895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23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4E6A29-DC2B-49C5-A933-F04B9830E89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58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2804F4-ECC7-42BB-8FD1-2A52D0701F4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0FAE08-E378-4FBA-B0BD-C9DCA74638D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02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A181C1-C020-4391-B42A-BC4774E6A79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1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AAF7050-F98E-4A3B-8FDB-78939F87A3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070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5FDB4-C542-4C3B-AA63-26B1B86131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54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639C-75C7-4A9F-A951-021C913CF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33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B5ACF-D042-4911-AF5B-D30E6E6B45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2394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5F61-E079-4D66-8961-07EF316AA8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365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FFF1-2C82-4086-A2D2-4485409A48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97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1EE70-35F7-4A58-B5A3-93839330A4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292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18AD-87FF-447B-AB74-7A659448B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05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FA878-AD8C-49B6-82E3-CC3E52EA44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456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30789-D0E3-442E-BEF4-8515DEC4D4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783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2183-42F4-4969-99B6-BB8FFF726F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677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C1B7C-75FB-4D64-9977-11EC1ED896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103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43CD2-18C9-46F9-A4EC-FE4166B5B3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50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6FAC1440-5543-4234-B79F-08A5DE6BC3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858838" y="2803525"/>
            <a:ext cx="2501900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Christmas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Present Template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rgbClr val="00B050"/>
                </a:solidFill>
              </a:rPr>
              <a:t>Your 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254000"/>
            <a:ext cx="8542337" cy="1143000"/>
          </a:xfrm>
        </p:spPr>
        <p:txBody>
          <a:bodyPr/>
          <a:lstStyle/>
          <a:p>
            <a:pPr algn="r" eaLnBrk="1" hangingPunct="1"/>
            <a:r>
              <a:rPr lang="en-GB" altLang="en-US" sz="3200" b="1" smtClean="0"/>
              <a:t>Example Bullet Point Slide 1</a:t>
            </a:r>
            <a:endParaRPr lang="en-US" altLang="en-US" sz="3200" b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616075"/>
            <a:ext cx="8626475" cy="4138613"/>
          </a:xfrm>
        </p:spPr>
        <p:txBody>
          <a:bodyPr/>
          <a:lstStyle/>
          <a:p>
            <a:pPr algn="r" eaLnBrk="1" hangingPunct="1"/>
            <a:r>
              <a:rPr lang="en-US" altLang="en-US" sz="2800" smtClean="0"/>
              <a:t>Bullet point</a:t>
            </a:r>
          </a:p>
          <a:p>
            <a:pPr algn="r" eaLnBrk="1" hangingPunct="1"/>
            <a:r>
              <a:rPr lang="en-US" altLang="en-US" sz="2800" smtClean="0"/>
              <a:t>Bullet point</a:t>
            </a:r>
          </a:p>
          <a:p>
            <a:pPr lvl="1" algn="r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2085975"/>
            <a:ext cx="11001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8" y="2097088"/>
            <a:ext cx="1100137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025" y="2085975"/>
            <a:ext cx="11001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363" y="2082800"/>
            <a:ext cx="1100137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25" y="2097088"/>
            <a:ext cx="1100138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>
          <a:xfrm>
            <a:off x="963613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Process Flow</a:t>
            </a:r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865188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2617788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4306888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597217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7675563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027363" y="3201988"/>
            <a:ext cx="6715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165225" y="3201988"/>
            <a:ext cx="954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662488" y="3198813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378575" y="3187700"/>
            <a:ext cx="642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854950" y="3187700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400" y="198438"/>
            <a:ext cx="6972300" cy="1143000"/>
          </a:xfrm>
        </p:spPr>
        <p:txBody>
          <a:bodyPr/>
          <a:lstStyle/>
          <a:p>
            <a:pPr algn="r" eaLnBrk="1" hangingPunct="1"/>
            <a:r>
              <a:rPr lang="en-GB" altLang="en-US" sz="2800" b="1" smtClean="0"/>
              <a:t>Colour scheme</a:t>
            </a:r>
            <a:endParaRPr lang="en-US" altLang="en-US" sz="2800" b="1" smtClean="0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5013325" y="260191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6089650" y="260191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3960813" y="421640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5029200" y="4216400"/>
            <a:ext cx="827088" cy="61118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6097588" y="421640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7167563" y="4216400"/>
            <a:ext cx="827087" cy="61118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7150100" y="2601913"/>
            <a:ext cx="827088" cy="6111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3944938" y="2601913"/>
            <a:ext cx="827087" cy="611187"/>
          </a:xfrm>
          <a:prstGeom prst="rect">
            <a:avLst/>
          </a:prstGeom>
          <a:solidFill>
            <a:srgbClr val="C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3670300" y="196215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5030788" y="183991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5961063" y="1962150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7261225" y="1839913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4076700" y="357663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5018088" y="3576638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5938838" y="345440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7019925" y="345281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196850"/>
            <a:ext cx="8004175" cy="1143000"/>
          </a:xfrm>
        </p:spPr>
        <p:txBody>
          <a:bodyPr/>
          <a:lstStyle/>
          <a:p>
            <a:pPr algn="r" eaLnBrk="1" hangingPunct="1"/>
            <a:r>
              <a:rPr lang="en-GB" altLang="en-US" sz="2800" b="1" smtClean="0"/>
              <a:t>Sample Graph (3 colour)</a:t>
            </a:r>
            <a:endParaRPr lang="en-US" altLang="en-US" sz="2800" b="1" smtClean="0"/>
          </a:p>
        </p:txBody>
      </p:sp>
      <p:graphicFrame>
        <p:nvGraphicFramePr>
          <p:cNvPr id="12292" name="Chart 1"/>
          <p:cNvGraphicFramePr>
            <a:graphicFrameLocks/>
          </p:cNvGraphicFramePr>
          <p:nvPr/>
        </p:nvGraphicFramePr>
        <p:xfrm>
          <a:off x="2520950" y="127476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r:id="rId6" imgW="6194073" imgH="4170025" progId="Excel.Chart.8">
                  <p:embed/>
                </p:oleObj>
              </mc:Choice>
              <mc:Fallback>
                <p:oleObj r:id="rId6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127476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473575" y="257175"/>
            <a:ext cx="4454525" cy="1143000"/>
          </a:xfrm>
        </p:spPr>
        <p:txBody>
          <a:bodyPr/>
          <a:lstStyle/>
          <a:p>
            <a:pPr algn="r" eaLnBrk="1" hangingPunct="1"/>
            <a:r>
              <a:rPr lang="en-GB" altLang="en-US" sz="2800" b="1" smtClean="0"/>
              <a:t>Picture slide example</a:t>
            </a:r>
            <a:endParaRPr lang="en-US" altLang="en-US" sz="2800" b="1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7888" y="4846638"/>
            <a:ext cx="3271837" cy="1389062"/>
          </a:xfrm>
        </p:spPr>
        <p:txBody>
          <a:bodyPr/>
          <a:lstStyle/>
          <a:p>
            <a:pPr algn="r" eaLnBrk="1" hangingPunct="1"/>
            <a:r>
              <a:rPr lang="en-GB" altLang="en-US" sz="2400" smtClean="0"/>
              <a:t>Bullet 1</a:t>
            </a:r>
          </a:p>
          <a:p>
            <a:pPr algn="r"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4341" name="Picture 4" descr="IMG_92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8" y="1798638"/>
            <a:ext cx="3097212" cy="3852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5513" y="55086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800" b="1" smtClean="0"/>
              <a:t>Example of a table</a:t>
            </a:r>
            <a:endParaRPr lang="en-US" altLang="en-US" sz="28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347788" y="163830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417763" y="5632450"/>
            <a:ext cx="5281612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30275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Examples of default styles</a:t>
            </a:r>
            <a:endParaRPr lang="en-US" altLang="en-US" sz="28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7825" y="399573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B050"/>
                </a:solidFill>
              </a:rPr>
              <a:t>Visited hyperlinks like this</a:t>
            </a:r>
            <a:endParaRPr lang="en-US" altLang="en-US" sz="2400" u="sng" smtClean="0">
              <a:solidFill>
                <a:srgbClr val="00B05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898900" y="21875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108075" y="2187575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6670675" y="2187575"/>
            <a:ext cx="2232025" cy="136842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809625" y="5984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Use of templates</a:t>
            </a:r>
            <a:endParaRPr lang="en-US" altLang="en-US" sz="2800" b="1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03363" y="16017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503363" y="303053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848225" y="303053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52425" y="5319713"/>
            <a:ext cx="9144000" cy="85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You can find many more free PowerPoint templates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solidFill>
                  <a:srgbClr val="FFFF0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16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503363" y="249872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299</Words>
  <Application>Microsoft Office PowerPoint</Application>
  <PresentationFormat>On-screen Show (4:3)</PresentationFormat>
  <Paragraphs>81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Example Bullet Point Slide 1</vt:lpstr>
      <vt:lpstr>Process Flow</vt:lpstr>
      <vt:lpstr>Colour scheme</vt:lpstr>
      <vt:lpstr>Sample Graph (3 colour)</vt:lpstr>
      <vt:lpstr>Picture slide example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Present Template</dc:title>
  <dc:creator>Presentation Magazine;Alexander Taylor</dc:creator>
  <cp:lastModifiedBy>Jonty Pearce</cp:lastModifiedBy>
  <cp:revision>70</cp:revision>
  <dcterms:created xsi:type="dcterms:W3CDTF">2009-11-03T13:35:13Z</dcterms:created>
  <dcterms:modified xsi:type="dcterms:W3CDTF">2015-02-22T11:16:03Z</dcterms:modified>
</cp:coreProperties>
</file>