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7" r:id="rId4"/>
    <p:sldId id="268" r:id="rId5"/>
    <p:sldId id="263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3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45B7E6C-70F8-4C21-A011-113C9F8CD6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4465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2D8A8E-4D09-4995-B0A4-D07291E2299B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524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260051-F49F-4179-97D5-05238ADD3FCF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618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E015A0-88A5-4E49-A74B-34F733E82F78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639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AC5D84-EC18-405A-8A6A-1718EB4FCB0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7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B85D4B-0801-4635-8856-0EF0FC9C43E6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434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AEAECB-17A1-4695-A2BD-48C7C53DEDE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333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EA9AE9-8ACC-442B-9333-8E8633D2103E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533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3FABA8-D4D4-4FE1-936F-51E8C2B7FCCD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529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80031B-2059-45AF-8016-FBFCA5E0B818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35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8339E9-8F86-4540-823C-2DB756E1388C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136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8B73D1-15FD-4706-883E-C6C813F06CF8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89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F06F0A6-AAC1-43B4-9E62-1A25E0871E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424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88BBE-2C6E-4B04-B69F-CDA94EE8B2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189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0D719-D808-49D0-8FE9-06CFAEC3DE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792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24E72-65D5-4C8E-B954-0A42E3179D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3601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55D5E-38A4-4E6A-B84A-77C47DF72D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011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19858-5890-4F67-BF50-C7031471E5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09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EFEC5-0E45-461E-B128-4D4994C1F4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49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1B12A-15D0-4C56-BFDD-034E1AB1C0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519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4C042-FF83-4C54-8B40-C70A4B6AF2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984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C83E5-A6FB-42AD-9BA5-D711FFDF76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718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ACA35-349D-44AE-94C6-05A953581F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397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135EC-47F0-4B1D-B1CE-68CBF0C99D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120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F5232-94CF-4ECC-9DFB-991FDA62C4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449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93E85D83-2EEB-424D-9190-6D312774CD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5521325" y="3703638"/>
            <a:ext cx="36449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rgbClr val="FFFF00"/>
                </a:solidFill>
              </a:rPr>
              <a:t>Christmas Tree Lights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rgbClr val="00B050"/>
                </a:solidFill>
              </a:rPr>
              <a:t>Your Name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6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800" b="1" smtClean="0"/>
              <a:t>Examples of default styles</a:t>
            </a:r>
            <a:endParaRPr lang="en-US" altLang="en-US" sz="28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4750" y="3995738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400" smtClean="0"/>
              <a:t>Text and lines are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FFFF0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00B050"/>
                </a:solidFill>
              </a:rPr>
              <a:t>Visited hyperlinks like this</a:t>
            </a:r>
            <a:endParaRPr lang="en-US" altLang="en-US" sz="2400" u="sng" smtClean="0">
              <a:solidFill>
                <a:srgbClr val="00B05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3425825" y="21875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2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635000" y="2187575"/>
            <a:ext cx="2232025" cy="13684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6197600" y="2187575"/>
            <a:ext cx="2232025" cy="136842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984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800" b="1" smtClean="0"/>
              <a:t>Use of templates</a:t>
            </a:r>
            <a:endParaRPr lang="en-US" altLang="en-US" sz="2800" b="1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50938" y="160178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50938" y="3030538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495800" y="3030538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0" y="5319713"/>
            <a:ext cx="9144000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You can find many more free PowerPoint templates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on the Presentation Magazine website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600" b="1">
                <a:solidFill>
                  <a:srgbClr val="FFFF00"/>
                </a:solidFill>
                <a:cs typeface="Arial" panose="020B0604020202020204" pitchFamily="34" charset="0"/>
              </a:rPr>
              <a:t>www.presentationmagazine.com</a:t>
            </a:r>
            <a:endParaRPr lang="en-US" altLang="en-US" sz="1600" b="1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50938" y="2498725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1416050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altLang="en-US" sz="2800" b="1" smtClean="0"/>
              <a:t>Example Bullet Point Slide 1</a:t>
            </a:r>
            <a:endParaRPr lang="en-US" altLang="en-US" sz="2800" b="1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2441575"/>
            <a:ext cx="8361362" cy="413861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Bullet point</a:t>
            </a:r>
          </a:p>
          <a:p>
            <a:pPr eaLnBrk="1" hangingPunct="1"/>
            <a:r>
              <a:rPr lang="en-US" altLang="en-US" sz="2400" smtClean="0"/>
              <a:t>Bullet point</a:t>
            </a:r>
          </a:p>
          <a:p>
            <a:pPr lvl="1" eaLnBrk="1" hangingPunct="1"/>
            <a:r>
              <a:rPr lang="en-US" altLang="en-US" sz="20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1728788"/>
            <a:ext cx="8542337" cy="1143000"/>
          </a:xfrm>
        </p:spPr>
        <p:txBody>
          <a:bodyPr/>
          <a:lstStyle/>
          <a:p>
            <a:pPr algn="r" eaLnBrk="1" hangingPunct="1"/>
            <a:r>
              <a:rPr lang="en-GB" altLang="en-US" sz="2800" b="1" smtClean="0"/>
              <a:t>Example Bullet Point Slide 2</a:t>
            </a:r>
            <a:endParaRPr lang="en-US" altLang="en-US" sz="2800" b="1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2706688"/>
            <a:ext cx="8626475" cy="4138612"/>
          </a:xfrm>
        </p:spPr>
        <p:txBody>
          <a:bodyPr/>
          <a:lstStyle/>
          <a:p>
            <a:pPr algn="r" eaLnBrk="1" hangingPunct="1"/>
            <a:r>
              <a:rPr lang="en-US" altLang="en-US" sz="2400" smtClean="0"/>
              <a:t>Bullet point</a:t>
            </a:r>
          </a:p>
          <a:p>
            <a:pPr algn="r" eaLnBrk="1" hangingPunct="1"/>
            <a:r>
              <a:rPr lang="en-US" altLang="en-US" sz="2400" smtClean="0"/>
              <a:t>Bullet point</a:t>
            </a:r>
          </a:p>
          <a:p>
            <a:pPr lvl="1" algn="r" eaLnBrk="1" hangingPunct="1"/>
            <a:r>
              <a:rPr lang="en-US" altLang="en-US" sz="20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1079500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altLang="en-US" sz="2800" b="1" smtClean="0"/>
              <a:t>Example Bullet Point Slide 3</a:t>
            </a:r>
            <a:endParaRPr lang="en-US" altLang="en-US" sz="28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2105025"/>
            <a:ext cx="8361362" cy="413861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Bullet point</a:t>
            </a:r>
          </a:p>
          <a:p>
            <a:pPr eaLnBrk="1" hangingPunct="1"/>
            <a:r>
              <a:rPr lang="en-US" altLang="en-US" sz="2400" smtClean="0"/>
              <a:t>Bullet point</a:t>
            </a:r>
          </a:p>
          <a:p>
            <a:pPr lvl="1" eaLnBrk="1" hangingPunct="1"/>
            <a:r>
              <a:rPr lang="en-US" altLang="en-US" sz="20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88" y="2033588"/>
            <a:ext cx="1277937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2044700"/>
            <a:ext cx="1279525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33588"/>
            <a:ext cx="12795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030413"/>
            <a:ext cx="12795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2044700"/>
            <a:ext cx="1277937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6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800" b="1" smtClean="0"/>
              <a:t>Process Flow</a:t>
            </a:r>
          </a:p>
        </p:txBody>
      </p:sp>
      <p:sp>
        <p:nvSpPr>
          <p:cNvPr id="12296" name="Rectangle 3"/>
          <p:cNvSpPr>
            <a:spLocks noChangeArrowheads="1"/>
          </p:cNvSpPr>
          <p:nvPr/>
        </p:nvSpPr>
        <p:spPr bwMode="auto">
          <a:xfrm>
            <a:off x="358775" y="36893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7" name="Rectangle 4"/>
          <p:cNvSpPr>
            <a:spLocks noChangeArrowheads="1"/>
          </p:cNvSpPr>
          <p:nvPr/>
        </p:nvSpPr>
        <p:spPr bwMode="auto">
          <a:xfrm>
            <a:off x="2111375" y="36893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8" name="Rectangle 5"/>
          <p:cNvSpPr>
            <a:spLocks noChangeArrowheads="1"/>
          </p:cNvSpPr>
          <p:nvPr/>
        </p:nvSpPr>
        <p:spPr bwMode="auto">
          <a:xfrm>
            <a:off x="3800475" y="36893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9" name="Rectangle 6"/>
          <p:cNvSpPr>
            <a:spLocks noChangeArrowheads="1"/>
          </p:cNvSpPr>
          <p:nvPr/>
        </p:nvSpPr>
        <p:spPr bwMode="auto">
          <a:xfrm>
            <a:off x="5465763" y="36893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300" name="Rectangle 7"/>
          <p:cNvSpPr>
            <a:spLocks noChangeArrowheads="1"/>
          </p:cNvSpPr>
          <p:nvPr/>
        </p:nvSpPr>
        <p:spPr bwMode="auto">
          <a:xfrm>
            <a:off x="7169150" y="36893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520950" y="3201988"/>
            <a:ext cx="6715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58813" y="3201988"/>
            <a:ext cx="9540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156075" y="3198813"/>
            <a:ext cx="762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872163" y="3187700"/>
            <a:ext cx="6429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348538" y="3187700"/>
            <a:ext cx="1133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55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800" b="1" smtClean="0"/>
              <a:t>Colour scheme</a:t>
            </a:r>
            <a:endParaRPr lang="en-US" altLang="en-US" sz="2800" b="1" smtClean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86175" y="2884488"/>
            <a:ext cx="827088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62500" y="2884488"/>
            <a:ext cx="827088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633663" y="4498975"/>
            <a:ext cx="827087" cy="611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702050" y="4498975"/>
            <a:ext cx="827088" cy="611188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70438" y="4498975"/>
            <a:ext cx="827087" cy="611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40413" y="4498975"/>
            <a:ext cx="827087" cy="611188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22950" y="2884488"/>
            <a:ext cx="827088" cy="6111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617788" y="2884488"/>
            <a:ext cx="827087" cy="611187"/>
          </a:xfrm>
          <a:prstGeom prst="rect">
            <a:avLst/>
          </a:prstGeom>
          <a:solidFill>
            <a:srgbClr val="C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343150" y="2244725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703638" y="2122488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633913" y="2244725"/>
            <a:ext cx="1084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934075" y="2122488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749550" y="3859213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690938" y="3859213"/>
            <a:ext cx="8683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611688" y="3736975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692775" y="3735388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39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800" b="1" smtClean="0"/>
              <a:t>Sample Graph (3 colour)</a:t>
            </a:r>
            <a:endParaRPr lang="en-US" altLang="en-US" sz="2800" b="1" smtClean="0"/>
          </a:p>
        </p:txBody>
      </p:sp>
      <p:graphicFrame>
        <p:nvGraphicFramePr>
          <p:cNvPr id="16387" name="Chart 1"/>
          <p:cNvGraphicFramePr>
            <a:graphicFrameLocks/>
          </p:cNvGraphicFramePr>
          <p:nvPr/>
        </p:nvGraphicFramePr>
        <p:xfrm>
          <a:off x="1497013" y="1649413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r:id="rId5" imgW="6194073" imgH="4170025" progId="Excel.Chart.8">
                  <p:embed/>
                </p:oleObj>
              </mc:Choice>
              <mc:Fallback>
                <p:oleObj r:id="rId5" imgW="6194073" imgH="4170025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1649413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962025"/>
            <a:ext cx="3197225" cy="1143000"/>
          </a:xfrm>
        </p:spPr>
        <p:txBody>
          <a:bodyPr/>
          <a:lstStyle/>
          <a:p>
            <a:pPr algn="l" eaLnBrk="1" hangingPunct="1"/>
            <a:r>
              <a:rPr lang="en-GB" altLang="en-US" sz="2800" b="1" smtClean="0"/>
              <a:t>Picture slide</a:t>
            </a:r>
            <a:endParaRPr lang="en-US" altLang="en-US" sz="28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89363" y="2008188"/>
            <a:ext cx="2922587" cy="2454275"/>
          </a:xfrm>
        </p:spPr>
        <p:txBody>
          <a:bodyPr/>
          <a:lstStyle/>
          <a:p>
            <a:pPr eaLnBrk="1" hangingPunct="1"/>
            <a:r>
              <a:rPr lang="en-GB" altLang="en-US" sz="2400" smtClean="0"/>
              <a:t>Bullet 1</a:t>
            </a:r>
          </a:p>
          <a:p>
            <a:pPr eaLnBrk="1" hangingPunct="1"/>
            <a:r>
              <a:rPr lang="en-GB" altLang="en-US" sz="2400" smtClean="0"/>
              <a:t>Bullet 2</a:t>
            </a:r>
            <a:endParaRPr lang="en-US" altLang="en-US" sz="2400" smtClean="0"/>
          </a:p>
        </p:txBody>
      </p:sp>
      <p:pic>
        <p:nvPicPr>
          <p:cNvPr id="1843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2008188"/>
            <a:ext cx="3097212" cy="38528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550863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2800" b="1" smtClean="0"/>
              <a:t>Example of a table</a:t>
            </a:r>
            <a:endParaRPr lang="en-US" altLang="en-US" sz="2800" b="1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19150" y="1638300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1889125" y="5721350"/>
            <a:ext cx="52816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Note:  </a:t>
            </a:r>
            <a:r>
              <a:rPr lang="en-GB" altLang="en-US" sz="16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322</Words>
  <Application>Microsoft Office PowerPoint</Application>
  <PresentationFormat>On-screen Show (4:3)</PresentationFormat>
  <Paragraphs>90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Wingdings</vt:lpstr>
      <vt:lpstr>Default Design</vt:lpstr>
      <vt:lpstr>Microsoft Excel Chart</vt:lpstr>
      <vt:lpstr>PowerPoint Presentation</vt:lpstr>
      <vt:lpstr>Example Bullet Point Slide 1</vt:lpstr>
      <vt:lpstr>Example Bullet Point Slide 2</vt:lpstr>
      <vt:lpstr>Example Bullet Point Slide 3</vt:lpstr>
      <vt:lpstr>Process Flow</vt:lpstr>
      <vt:lpstr>Colour scheme</vt:lpstr>
      <vt:lpstr>Sample Graph (3 colour)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Tree Lights Template</dc:title>
  <dc:creator>Presentation Magazine;Alexander Taylor</dc:creator>
  <cp:lastModifiedBy>Jonty Pearce</cp:lastModifiedBy>
  <cp:revision>62</cp:revision>
  <dcterms:created xsi:type="dcterms:W3CDTF">2009-11-03T13:35:13Z</dcterms:created>
  <dcterms:modified xsi:type="dcterms:W3CDTF">2015-02-22T11:16:03Z</dcterms:modified>
</cp:coreProperties>
</file>