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59" r:id="rId3"/>
    <p:sldId id="267" r:id="rId4"/>
    <p:sldId id="268" r:id="rId5"/>
    <p:sldId id="263" r:id="rId6"/>
    <p:sldId id="260" r:id="rId7"/>
    <p:sldId id="261" r:id="rId8"/>
    <p:sldId id="262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6" d="100"/>
          <a:sy n="86" d="100"/>
        </p:scale>
        <p:origin x="-36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45B7E6C-70F8-4C21-A011-113C9F8CD6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4465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2D8A8E-4D09-4995-B0A4-D07291E2299B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5245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260051-F49F-4179-97D5-05238ADD3FCF}" type="slidenum">
              <a:rPr lang="en-GB" altLang="en-US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6182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E015A0-88A5-4E49-A74B-34F733E82F78}" type="slidenum">
              <a:rPr lang="en-GB" altLang="en-US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639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AC5D84-EC18-405A-8A6A-1718EB4FCB0D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72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B85D4B-0801-4635-8856-0EF0FC9C43E6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434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6AEAECB-17A1-4695-A2BD-48C7C53DEDEF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3333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4EA9AE9-8ACC-442B-9333-8E8633D2103E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533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3FABA8-D4D4-4FE1-936F-51E8C2B7FCCD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529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E80031B-2059-45AF-8016-FBFCA5E0B818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9358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B8339E9-8F86-4540-823C-2DB756E1388C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1367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28B73D1-15FD-4706-883E-C6C813F06CF8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897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F06F0A6-AAC1-43B4-9E62-1A25E0871E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4244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88BBE-2C6E-4B04-B69F-CDA94EE8B2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1890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0D719-D808-49D0-8FE9-06CFAEC3DE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7927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24E72-65D5-4C8E-B954-0A42E3179D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3601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55D5E-38A4-4E6A-B84A-77C47DF72D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0116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19858-5890-4F67-BF50-C7031471E5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094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EFEC5-0E45-461E-B128-4D4994C1F4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492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1B12A-15D0-4C56-BFDD-034E1AB1C0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5198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4C042-FF83-4C54-8B40-C70A4B6AF2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9849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2C83E5-A6FB-42AD-9BA5-D711FFDF76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7186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ACA35-349D-44AE-94C6-05A953581F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3970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135EC-47F0-4B1D-B1CE-68CBF0C99D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1207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F5232-94CF-4ECC-9DFB-991FDA62C4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4496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1">
                <a:solidFill>
                  <a:srgbClr val="FFFF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rgbClr val="FFFF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 smtClean="0">
                <a:solidFill>
                  <a:srgbClr val="FFFF00"/>
                </a:solidFill>
              </a:defRPr>
            </a:lvl1pPr>
          </a:lstStyle>
          <a:p>
            <a:pPr>
              <a:defRPr/>
            </a:pPr>
            <a:fld id="{93E85D83-2EEB-424D-9190-6D312774CD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  <p:sldLayoutId id="214748384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3"/>
          <p:cNvSpPr txBox="1">
            <a:spLocks noChangeArrowheads="1"/>
          </p:cNvSpPr>
          <p:nvPr/>
        </p:nvSpPr>
        <p:spPr bwMode="auto">
          <a:xfrm>
            <a:off x="5521325" y="3703638"/>
            <a:ext cx="36449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solidFill>
                  <a:srgbClr val="FFFF00"/>
                </a:solidFill>
              </a:rPr>
              <a:t>Christmas Tree Lights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rgbClr val="00B050"/>
                </a:solidFill>
              </a:rPr>
              <a:t>Your Name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en-GB" altLang="en-US" sz="24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366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2800" b="1" smtClean="0"/>
              <a:t>Examples of default styles</a:t>
            </a:r>
            <a:endParaRPr lang="en-US" altLang="en-US" sz="2800" b="1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44750" y="3995738"/>
            <a:ext cx="4689475" cy="4525962"/>
          </a:xfrm>
          <a:noFill/>
        </p:spPr>
        <p:txBody>
          <a:bodyPr/>
          <a:lstStyle/>
          <a:p>
            <a:pPr eaLnBrk="1" hangingPunct="1"/>
            <a:r>
              <a:rPr lang="en-GB" altLang="en-US" sz="2400" smtClean="0"/>
              <a:t>Text and lines are like this</a:t>
            </a:r>
          </a:p>
          <a:p>
            <a:pPr eaLnBrk="1" hangingPunct="1"/>
            <a:r>
              <a:rPr lang="en-GB" altLang="en-US" sz="2400" u="sng" smtClean="0">
                <a:solidFill>
                  <a:srgbClr val="FFFF00"/>
                </a:solidFill>
              </a:rPr>
              <a:t>Hyperlinks like this</a:t>
            </a:r>
          </a:p>
          <a:p>
            <a:pPr eaLnBrk="1" hangingPunct="1"/>
            <a:r>
              <a:rPr lang="en-GB" altLang="en-US" sz="2400" u="sng" smtClean="0">
                <a:solidFill>
                  <a:srgbClr val="00B050"/>
                </a:solidFill>
              </a:rPr>
              <a:t>Visited hyperlinks like this</a:t>
            </a:r>
            <a:endParaRPr lang="en-US" altLang="en-US" sz="2400" u="sng" smtClean="0">
              <a:solidFill>
                <a:srgbClr val="00B050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3425825" y="2187575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2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69484" marR="69484" marT="34742" marB="34742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635000" y="2187575"/>
            <a:ext cx="2232025" cy="13684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6197600" y="2187575"/>
            <a:ext cx="2232025" cy="1368425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C00000"/>
                </a:solidFill>
                <a:cs typeface="Arial" panose="020B0604020202020204" pitchFamily="34" charset="0"/>
              </a:rPr>
              <a:t>with shadow</a:t>
            </a:r>
            <a:endParaRPr lang="en-US" altLang="en-US" sz="180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59848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2800" b="1" smtClean="0"/>
              <a:t>Use of templates</a:t>
            </a:r>
            <a:endParaRPr lang="en-US" altLang="en-US" sz="2800" b="1" smtClean="0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150938" y="1601788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150938" y="3030538"/>
            <a:ext cx="3409950" cy="227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4495800" y="3030538"/>
            <a:ext cx="3640138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0" y="5319713"/>
            <a:ext cx="9144000" cy="855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You can find many more free PowerPoint templates</a:t>
            </a:r>
          </a:p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on the Presentation Magazine website</a:t>
            </a:r>
          </a:p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1600" b="1">
                <a:solidFill>
                  <a:srgbClr val="FFFF00"/>
                </a:solidFill>
                <a:cs typeface="Arial" panose="020B0604020202020204" pitchFamily="34" charset="0"/>
              </a:rPr>
              <a:t>www.presentationmagazine.com</a:t>
            </a:r>
            <a:endParaRPr lang="en-US" altLang="en-US" sz="1600" b="1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150938" y="2498725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3" y="1416050"/>
            <a:ext cx="8229600" cy="1143000"/>
          </a:xfrm>
        </p:spPr>
        <p:txBody>
          <a:bodyPr/>
          <a:lstStyle/>
          <a:p>
            <a:pPr algn="l" eaLnBrk="1" hangingPunct="1"/>
            <a:r>
              <a:rPr lang="en-GB" altLang="en-US" sz="2800" b="1" smtClean="0"/>
              <a:t>Example Bullet Point Slide 1</a:t>
            </a:r>
            <a:endParaRPr lang="en-US" altLang="en-US" sz="2800" b="1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3063" y="2441575"/>
            <a:ext cx="8361362" cy="4138613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Bullet point</a:t>
            </a:r>
          </a:p>
          <a:p>
            <a:pPr eaLnBrk="1" hangingPunct="1"/>
            <a:r>
              <a:rPr lang="en-US" altLang="en-US" sz="2400" smtClean="0"/>
              <a:t>Bullet point</a:t>
            </a:r>
          </a:p>
          <a:p>
            <a:pPr lvl="1" eaLnBrk="1" hangingPunct="1"/>
            <a:r>
              <a:rPr lang="en-US" altLang="en-US" sz="2000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312738" y="1728788"/>
            <a:ext cx="8542337" cy="1143000"/>
          </a:xfrm>
        </p:spPr>
        <p:txBody>
          <a:bodyPr/>
          <a:lstStyle/>
          <a:p>
            <a:pPr algn="r" eaLnBrk="1" hangingPunct="1"/>
            <a:r>
              <a:rPr lang="en-GB" altLang="en-US" sz="2800" b="1" smtClean="0"/>
              <a:t>Example Bullet Point Slide 2</a:t>
            </a:r>
            <a:endParaRPr lang="en-US" altLang="en-US" sz="2800" b="1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4788" y="2706688"/>
            <a:ext cx="8626475" cy="4138612"/>
          </a:xfrm>
        </p:spPr>
        <p:txBody>
          <a:bodyPr/>
          <a:lstStyle/>
          <a:p>
            <a:pPr algn="r" eaLnBrk="1" hangingPunct="1"/>
            <a:r>
              <a:rPr lang="en-US" altLang="en-US" sz="2400" smtClean="0"/>
              <a:t>Bullet point</a:t>
            </a:r>
          </a:p>
          <a:p>
            <a:pPr algn="r" eaLnBrk="1" hangingPunct="1"/>
            <a:r>
              <a:rPr lang="en-US" altLang="en-US" sz="2400" smtClean="0"/>
              <a:t>Bullet point</a:t>
            </a:r>
          </a:p>
          <a:p>
            <a:pPr lvl="1" algn="r" eaLnBrk="1" hangingPunct="1"/>
            <a:r>
              <a:rPr lang="en-US" altLang="en-US" sz="2000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5763" y="1079500"/>
            <a:ext cx="8229600" cy="1143000"/>
          </a:xfrm>
        </p:spPr>
        <p:txBody>
          <a:bodyPr/>
          <a:lstStyle/>
          <a:p>
            <a:pPr algn="l" eaLnBrk="1" hangingPunct="1"/>
            <a:r>
              <a:rPr lang="en-GB" altLang="en-US" sz="2800" b="1" smtClean="0"/>
              <a:t>Example Bullet Point Slide 3</a:t>
            </a:r>
            <a:endParaRPr lang="en-US" altLang="en-US" sz="2800" b="1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5763" y="2105025"/>
            <a:ext cx="8361362" cy="4138613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Bullet point</a:t>
            </a:r>
          </a:p>
          <a:p>
            <a:pPr eaLnBrk="1" hangingPunct="1"/>
            <a:r>
              <a:rPr lang="en-US" altLang="en-US" sz="2400" smtClean="0"/>
              <a:t>Bullet point</a:t>
            </a:r>
          </a:p>
          <a:p>
            <a:pPr lvl="1" eaLnBrk="1" hangingPunct="1"/>
            <a:r>
              <a:rPr lang="en-US" altLang="en-US" sz="2000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088" y="2033588"/>
            <a:ext cx="1277937" cy="115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3" y="2044700"/>
            <a:ext cx="1279525" cy="115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033588"/>
            <a:ext cx="1279525" cy="115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030413"/>
            <a:ext cx="1279525" cy="115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88" y="2044700"/>
            <a:ext cx="1277937" cy="1157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366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2800" b="1" smtClean="0"/>
              <a:t>Process Flow</a:t>
            </a:r>
          </a:p>
        </p:txBody>
      </p:sp>
      <p:sp>
        <p:nvSpPr>
          <p:cNvPr id="12296" name="Rectangle 3"/>
          <p:cNvSpPr>
            <a:spLocks noChangeArrowheads="1"/>
          </p:cNvSpPr>
          <p:nvPr/>
        </p:nvSpPr>
        <p:spPr bwMode="auto">
          <a:xfrm>
            <a:off x="358775" y="368935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2297" name="Rectangle 4"/>
          <p:cNvSpPr>
            <a:spLocks noChangeArrowheads="1"/>
          </p:cNvSpPr>
          <p:nvPr/>
        </p:nvSpPr>
        <p:spPr bwMode="auto">
          <a:xfrm>
            <a:off x="2111375" y="368935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2298" name="Rectangle 5"/>
          <p:cNvSpPr>
            <a:spLocks noChangeArrowheads="1"/>
          </p:cNvSpPr>
          <p:nvPr/>
        </p:nvSpPr>
        <p:spPr bwMode="auto">
          <a:xfrm>
            <a:off x="3800475" y="368935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2299" name="Rectangle 6"/>
          <p:cNvSpPr>
            <a:spLocks noChangeArrowheads="1"/>
          </p:cNvSpPr>
          <p:nvPr/>
        </p:nvSpPr>
        <p:spPr bwMode="auto">
          <a:xfrm>
            <a:off x="5465763" y="368935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2300" name="Rectangle 7"/>
          <p:cNvSpPr>
            <a:spLocks noChangeArrowheads="1"/>
          </p:cNvSpPr>
          <p:nvPr/>
        </p:nvSpPr>
        <p:spPr bwMode="auto">
          <a:xfrm>
            <a:off x="7169150" y="368935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520950" y="3201988"/>
            <a:ext cx="671513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658813" y="3201988"/>
            <a:ext cx="95408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4156075" y="3198813"/>
            <a:ext cx="7620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5872163" y="3187700"/>
            <a:ext cx="642937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7348538" y="3187700"/>
            <a:ext cx="11334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255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2800" b="1" smtClean="0"/>
              <a:t>Colour scheme</a:t>
            </a:r>
            <a:endParaRPr lang="en-US" altLang="en-US" sz="2800" b="1" smtClean="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686175" y="2884488"/>
            <a:ext cx="827088" cy="6111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4762500" y="2884488"/>
            <a:ext cx="827088" cy="6111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633663" y="4498975"/>
            <a:ext cx="827087" cy="6111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702050" y="4498975"/>
            <a:ext cx="827088" cy="611188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770438" y="4498975"/>
            <a:ext cx="827087" cy="6111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5840413" y="4498975"/>
            <a:ext cx="827087" cy="611188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5822950" y="2884488"/>
            <a:ext cx="827088" cy="61118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2617788" y="2884488"/>
            <a:ext cx="827087" cy="611187"/>
          </a:xfrm>
          <a:prstGeom prst="rect">
            <a:avLst/>
          </a:prstGeom>
          <a:solidFill>
            <a:srgbClr val="C0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343150" y="2244725"/>
            <a:ext cx="137795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Background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3703638" y="2122488"/>
            <a:ext cx="7969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Lines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4633913" y="2244725"/>
            <a:ext cx="1084262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Shadows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5934075" y="2122488"/>
            <a:ext cx="6048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Title</a:t>
            </a:r>
            <a:br>
              <a:rPr lang="en-GB" altLang="en-US" sz="1600" b="1">
                <a:cs typeface="Arial" panose="020B0604020202020204" pitchFamily="34" charset="0"/>
              </a:rPr>
            </a:br>
            <a:r>
              <a:rPr lang="en-GB" altLang="en-US" sz="1600" b="1">
                <a:cs typeface="Arial" panose="020B0604020202020204" pitchFamily="34" charset="0"/>
              </a:rPr>
              <a:t>Text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2749550" y="3859213"/>
            <a:ext cx="5969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Fills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3690938" y="3859213"/>
            <a:ext cx="8683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4611688" y="3736975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5692775" y="3735388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239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2800" b="1" smtClean="0"/>
              <a:t>Sample Graph (3 colour)</a:t>
            </a:r>
            <a:endParaRPr lang="en-US" altLang="en-US" sz="2800" b="1" smtClean="0"/>
          </a:p>
        </p:txBody>
      </p:sp>
      <p:graphicFrame>
        <p:nvGraphicFramePr>
          <p:cNvPr id="16387" name="Chart 1"/>
          <p:cNvGraphicFramePr>
            <a:graphicFrameLocks/>
          </p:cNvGraphicFramePr>
          <p:nvPr/>
        </p:nvGraphicFramePr>
        <p:xfrm>
          <a:off x="1497013" y="1649413"/>
          <a:ext cx="61976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r:id="rId5" imgW="6194073" imgH="4170025" progId="Excel.Chart.8">
                  <p:embed/>
                </p:oleObj>
              </mc:Choice>
              <mc:Fallback>
                <p:oleObj r:id="rId5" imgW="6194073" imgH="4170025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7013" y="1649413"/>
                        <a:ext cx="6197600" cy="416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" y="962025"/>
            <a:ext cx="3197225" cy="1143000"/>
          </a:xfrm>
        </p:spPr>
        <p:txBody>
          <a:bodyPr/>
          <a:lstStyle/>
          <a:p>
            <a:pPr algn="l" eaLnBrk="1" hangingPunct="1"/>
            <a:r>
              <a:rPr lang="en-GB" altLang="en-US" sz="2800" b="1" smtClean="0"/>
              <a:t>Picture slide</a:t>
            </a:r>
            <a:endParaRPr lang="en-US" altLang="en-US" sz="2800" b="1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89363" y="2008188"/>
            <a:ext cx="2922587" cy="2454275"/>
          </a:xfrm>
        </p:spPr>
        <p:txBody>
          <a:bodyPr/>
          <a:lstStyle/>
          <a:p>
            <a:pPr eaLnBrk="1" hangingPunct="1"/>
            <a:r>
              <a:rPr lang="en-GB" altLang="en-US" sz="2400" smtClean="0"/>
              <a:t>Bullet 1</a:t>
            </a:r>
          </a:p>
          <a:p>
            <a:pPr eaLnBrk="1" hangingPunct="1"/>
            <a:r>
              <a:rPr lang="en-GB" altLang="en-US" sz="2400" smtClean="0"/>
              <a:t>Bullet 2</a:t>
            </a:r>
            <a:endParaRPr lang="en-US" altLang="en-US" sz="2400" smtClean="0"/>
          </a:p>
        </p:txBody>
      </p:sp>
      <p:pic>
        <p:nvPicPr>
          <p:cNvPr id="18436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463" y="2008188"/>
            <a:ext cx="3097212" cy="385286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550863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2800" b="1" smtClean="0"/>
              <a:t>Example of a table</a:t>
            </a:r>
            <a:endParaRPr lang="en-US" altLang="en-US" sz="2800" b="1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819150" y="1638300"/>
          <a:ext cx="7402513" cy="3441700"/>
        </p:xfrm>
        <a:graphic>
          <a:graphicData uri="http://schemas.openxmlformats.org/drawingml/2006/table">
            <a:tbl>
              <a:tblPr/>
              <a:tblGrid>
                <a:gridCol w="3702051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1889125" y="5721350"/>
            <a:ext cx="5281613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Note:  </a:t>
            </a:r>
            <a:r>
              <a:rPr lang="en-GB" altLang="en-US" sz="16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322</Words>
  <Application>Microsoft Office PowerPoint</Application>
  <PresentationFormat>On-screen Show (4:3)</PresentationFormat>
  <Paragraphs>90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Wingdings</vt:lpstr>
      <vt:lpstr>Default Design</vt:lpstr>
      <vt:lpstr>Microsoft Excel Chart</vt:lpstr>
      <vt:lpstr>PowerPoint Presentation</vt:lpstr>
      <vt:lpstr>Example Bullet Point Slide 1</vt:lpstr>
      <vt:lpstr>Example Bullet Point Slide 2</vt:lpstr>
      <vt:lpstr>Example Bullet Point Slide 3</vt:lpstr>
      <vt:lpstr>Process Flow</vt:lpstr>
      <vt:lpstr>Colour scheme</vt:lpstr>
      <vt:lpstr>Sample Graph (3 colour)</vt:lpstr>
      <vt:lpstr>Picture slide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Tree Lights Template</dc:title>
  <dc:creator>Presentation Magazine;Alexander Taylor</dc:creator>
  <cp:lastModifiedBy>Jonty Pearce</cp:lastModifiedBy>
  <cp:revision>62</cp:revision>
  <dcterms:created xsi:type="dcterms:W3CDTF">2009-11-03T13:35:13Z</dcterms:created>
  <dcterms:modified xsi:type="dcterms:W3CDTF">2015-02-22T11:16:03Z</dcterms:modified>
</cp:coreProperties>
</file>