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heme/themeOverride2.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theme/themeOverride3.xml" ContentType="application/vnd.openxmlformats-officedocument.themeOverr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theme/themeOverride4.xml" ContentType="application/vnd.openxmlformats-officedocument.themeOverr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theme/themeOverride5.xml" ContentType="application/vnd.openxmlformats-officedocument.themeOverr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55"/>
  </p:notesMasterIdLst>
  <p:sldIdLst>
    <p:sldId id="322" r:id="rId3"/>
    <p:sldId id="307" r:id="rId4"/>
    <p:sldId id="263" r:id="rId5"/>
    <p:sldId id="306" r:id="rId6"/>
    <p:sldId id="313" r:id="rId7"/>
    <p:sldId id="314" r:id="rId8"/>
    <p:sldId id="316" r:id="rId9"/>
    <p:sldId id="315" r:id="rId10"/>
    <p:sldId id="308" r:id="rId11"/>
    <p:sldId id="317" r:id="rId12"/>
    <p:sldId id="324" r:id="rId13"/>
    <p:sldId id="266" r:id="rId14"/>
    <p:sldId id="323" r:id="rId15"/>
    <p:sldId id="310" r:id="rId16"/>
    <p:sldId id="311" r:id="rId17"/>
    <p:sldId id="312" r:id="rId18"/>
    <p:sldId id="271" r:id="rId19"/>
    <p:sldId id="272" r:id="rId20"/>
    <p:sldId id="273" r:id="rId21"/>
    <p:sldId id="319"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3" r:id="rId50"/>
    <p:sldId id="302" r:id="rId51"/>
    <p:sldId id="304" r:id="rId52"/>
    <p:sldId id="305" r:id="rId53"/>
    <p:sldId id="320" r:id="rId54"/>
  </p:sldIdLst>
  <p:sldSz cx="9144000" cy="6858000" type="screen4x3"/>
  <p:notesSz cx="6858000" cy="9144000"/>
  <p:defaultTextStyle>
    <a:defPPr>
      <a:defRPr lang="en-GB"/>
    </a:defPPr>
    <a:lvl1pPr algn="l" defTabSz="457200" rtl="0" eaLnBrk="0" fontAlgn="base" hangingPunct="0">
      <a:spcBef>
        <a:spcPct val="0"/>
      </a:spcBef>
      <a:spcAft>
        <a:spcPct val="0"/>
      </a:spcAft>
      <a:defRPr sz="2400" kern="1200">
        <a:solidFill>
          <a:schemeClr val="bg1"/>
        </a:solidFill>
        <a:latin typeface="Arial" panose="020B0604020202020204" pitchFamily="34" charset="0"/>
        <a:ea typeface="MS PGothic" panose="020B0600070205080204"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panose="020B0604020202020204" pitchFamily="34" charset="0"/>
        <a:ea typeface="MS PGothic" panose="020B0600070205080204"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panose="020B0604020202020204" pitchFamily="34" charset="0"/>
        <a:ea typeface="MS PGothic" panose="020B0600070205080204"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panose="020B0604020202020204" pitchFamily="34" charset="0"/>
        <a:ea typeface="MS PGothic" panose="020B0600070205080204"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bg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bg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bg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bg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C86"/>
    <a:srgbClr val="00A0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78" autoAdjust="0"/>
    <p:restoredTop sz="96448" autoAdjust="0"/>
  </p:normalViewPr>
  <p:slideViewPr>
    <p:cSldViewPr>
      <p:cViewPr varScale="1">
        <p:scale>
          <a:sx n="110" d="100"/>
          <a:sy n="110" d="100"/>
        </p:scale>
        <p:origin x="3246" y="108"/>
      </p:cViewPr>
      <p:guideLst>
        <p:guide orient="horz" pos="2160"/>
        <p:guide pos="2880"/>
      </p:guideLst>
    </p:cSldViewPr>
  </p:slideViewPr>
  <p:outlineViewPr>
    <p:cViewPr varScale="1">
      <p:scale>
        <a:sx n="170" d="200"/>
        <a:sy n="170" d="200"/>
      </p:scale>
      <p:origin x="84" y="1892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079" name="AutoShape 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080" name="AutoShape 7"/>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 name="Rectangle 8"/>
          <p:cNvSpPr>
            <a:spLocks noGrp="1" noChangeArrowheads="1"/>
          </p:cNvSpPr>
          <p:nvPr>
            <p:ph type="hdr"/>
          </p:nvPr>
        </p:nvSpPr>
        <p:spPr bwMode="auto">
          <a:xfrm>
            <a:off x="0" y="0"/>
            <a:ext cx="2960688" cy="446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0" hangingPunct="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charset="0"/>
                <a:ea typeface="ＭＳ Ｐゴシック" pitchFamily="96" charset="-128"/>
              </a:defRPr>
            </a:lvl1pPr>
          </a:lstStyle>
          <a:p>
            <a:pPr>
              <a:defRPr/>
            </a:pPr>
            <a:endParaRPr lang="en-US"/>
          </a:p>
        </p:txBody>
      </p:sp>
      <p:sp>
        <p:nvSpPr>
          <p:cNvPr id="3081" name="Rectangle 9"/>
          <p:cNvSpPr>
            <a:spLocks noGrp="1" noChangeArrowheads="1"/>
          </p:cNvSpPr>
          <p:nvPr>
            <p:ph type="dt"/>
          </p:nvPr>
        </p:nvSpPr>
        <p:spPr bwMode="auto">
          <a:xfrm>
            <a:off x="3886200" y="0"/>
            <a:ext cx="2960688" cy="446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eaLnBrk="0" hangingPunct="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charset="0"/>
                <a:ea typeface="ＭＳ Ｐゴシック" pitchFamily="96" charset="-128"/>
              </a:defRPr>
            </a:lvl1pPr>
          </a:lstStyle>
          <a:p>
            <a:pPr>
              <a:defRPr/>
            </a:pPr>
            <a:endParaRPr lang="en-US"/>
          </a:p>
        </p:txBody>
      </p:sp>
      <p:sp>
        <p:nvSpPr>
          <p:cNvPr id="3083" name="Rectangle 10"/>
          <p:cNvSpPr>
            <a:spLocks noGrp="1" noRot="1" noChangeAspect="1" noChangeArrowheads="1"/>
          </p:cNvSpPr>
          <p:nvPr>
            <p:ph type="sldImg"/>
          </p:nvPr>
        </p:nvSpPr>
        <p:spPr bwMode="auto">
          <a:xfrm>
            <a:off x="1143000" y="685800"/>
            <a:ext cx="4560888" cy="341788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 name="Rectangle 11"/>
          <p:cNvSpPr>
            <a:spLocks noGrp="1" noChangeArrowheads="1"/>
          </p:cNvSpPr>
          <p:nvPr>
            <p:ph type="body"/>
          </p:nvPr>
        </p:nvSpPr>
        <p:spPr bwMode="auto">
          <a:xfrm>
            <a:off x="914400" y="4343400"/>
            <a:ext cx="5018088" cy="4103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en-US" noProof="0"/>
          </a:p>
        </p:txBody>
      </p:sp>
      <p:sp>
        <p:nvSpPr>
          <p:cNvPr id="3084" name="Rectangle 12"/>
          <p:cNvSpPr>
            <a:spLocks noGrp="1" noChangeArrowheads="1"/>
          </p:cNvSpPr>
          <p:nvPr>
            <p:ph type="ftr"/>
          </p:nvPr>
        </p:nvSpPr>
        <p:spPr bwMode="auto">
          <a:xfrm>
            <a:off x="0" y="8686800"/>
            <a:ext cx="2960688" cy="446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eaLnBrk="0" hangingPunct="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charset="0"/>
                <a:ea typeface="ＭＳ Ｐゴシック" pitchFamily="96" charset="-128"/>
              </a:defRPr>
            </a:lvl1pPr>
          </a:lstStyle>
          <a:p>
            <a:pPr>
              <a:defRPr/>
            </a:pPr>
            <a:endParaRPr lang="en-US"/>
          </a:p>
        </p:txBody>
      </p:sp>
      <p:sp>
        <p:nvSpPr>
          <p:cNvPr id="3085" name="Rectangle 13"/>
          <p:cNvSpPr>
            <a:spLocks noGrp="1" noChangeArrowheads="1"/>
          </p:cNvSpPr>
          <p:nvPr>
            <p:ph type="sldNum"/>
          </p:nvPr>
        </p:nvSpPr>
        <p:spPr bwMode="auto">
          <a:xfrm>
            <a:off x="3886200" y="8686800"/>
            <a:ext cx="2960688" cy="446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eaLnBrk="0" hangingPunct="0">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smtClean="0">
                <a:solidFill>
                  <a:srgbClr val="000000"/>
                </a:solidFill>
                <a:ea typeface="ＭＳ Ｐゴシック" panose="020B0600070205080204" pitchFamily="34" charset="-128"/>
              </a:defRPr>
            </a:lvl1pPr>
          </a:lstStyle>
          <a:p>
            <a:pPr>
              <a:defRPr/>
            </a:pPr>
            <a:fld id="{26E552F0-26C5-476C-91D9-8B5F846CF4E4}" type="slidenum">
              <a:rPr lang="en-US" altLang="en-US"/>
              <a:pPr>
                <a:defRPr/>
              </a:pPr>
              <a:t>‹#›</a:t>
            </a:fld>
            <a:endParaRPr lang="en-US" altLang="en-US"/>
          </a:p>
        </p:txBody>
      </p:sp>
    </p:spTree>
    <p:extLst>
      <p:ext uri="{BB962C8B-B14F-4D97-AF65-F5344CB8AC3E}">
        <p14:creationId xmlns:p14="http://schemas.microsoft.com/office/powerpoint/2010/main" val="259286829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EAB2DA42-08B9-4F96-BFAF-57F9A87012D7}"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6147"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614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593145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7EC8F282-14C4-4548-9AEF-266E3FAAF736}"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11</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24579"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458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774009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C6D97014-EACE-493B-BADF-805DB96FFECF}"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12</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26627"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662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908920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01C95F7-7447-47D7-BEAD-1571A3498543}"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13</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28675"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867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30513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B7A56F6D-282C-4F82-8A7F-3FAC803BCF4C}"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14</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30723"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072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855881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80006617-7185-42A3-88C0-86E78A800565}"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15</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32771"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277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666677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969CCAC0-7B32-491E-AF8A-D9E766AAE66C}"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16</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34819"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482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130646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819051E5-71A3-42F0-A52E-55EE85D363BA}"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17</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36867"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686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257656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ADF8B5F-9380-4B3C-997D-E91A95211BB5}"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18</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38915"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891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1201400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98E2584F-EA2E-42C1-99F5-86CF6A294844}"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19</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40963"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4096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457970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1BE6F5A5-13B3-4255-B67E-965F19C30099}"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20</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43011"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4301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129552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329D2830-021F-4133-8285-9F86B14E8B01}"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8195"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819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959752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8556D610-D623-4AA1-9891-CEDCFCFDE7E1}"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21</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45059"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4506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5992598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71F254AC-6209-4FFB-AF43-0A1D8CB673BB}"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22</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47107"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4710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5275582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74064238-BC0C-471C-A24F-A1992E6E80E3}"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23</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49155"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4915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2271735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3B07ABE-33E7-4D86-858B-9AE283AA2759}"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24</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51203"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5120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34256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31529D8-3771-4FB3-8289-5E2BF28C0FAD}"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25</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53251"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5325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2767636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94487E4D-198D-4A55-8AE8-C203CB495F44}"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26</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55299"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5530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3987961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01B6FA01-98D8-4010-9D7F-CE22DFE9C9C2}"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27</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57347"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5734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0762913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E32262D-05A0-47E2-B695-F0277E1D98DC}"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28</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59395" name="Text Box 1"/>
          <p:cNvSpPr txBox="1">
            <a:spLocks noChangeArrowheads="1"/>
          </p:cNvSpPr>
          <p:nvPr/>
        </p:nvSpPr>
        <p:spPr bwMode="auto">
          <a:xfrm>
            <a:off x="1143000" y="685800"/>
            <a:ext cx="4567238" cy="34242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5939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8079770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A4ED9FDC-6CC4-4217-9D78-526A1072CA58}"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29</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61443" name="Text Box 1"/>
          <p:cNvSpPr txBox="1">
            <a:spLocks noChangeArrowheads="1"/>
          </p:cNvSpPr>
          <p:nvPr/>
        </p:nvSpPr>
        <p:spPr bwMode="auto">
          <a:xfrm>
            <a:off x="1143000" y="685800"/>
            <a:ext cx="4567238" cy="34242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6144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6046210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7637CE36-9A7A-4AD3-925A-E56817E576BF}"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30</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63491" name="Text Box 1"/>
          <p:cNvSpPr txBox="1">
            <a:spLocks noChangeArrowheads="1"/>
          </p:cNvSpPr>
          <p:nvPr/>
        </p:nvSpPr>
        <p:spPr bwMode="auto">
          <a:xfrm>
            <a:off x="1143000" y="685800"/>
            <a:ext cx="4567238" cy="34242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6349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74002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5EDDBDF5-1495-4EB2-80C6-160E9542C8B4}"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0243"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024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7757605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3BB21A9-F605-4018-9085-8051E304A7F3}"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31</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65539"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6554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063284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26858DDC-88BB-4766-9E09-FFCA9D96C29C}"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32</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67587"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6758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0550945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9F890EF4-D750-44D6-BB42-A04C82D74E2E}"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33</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69635"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6963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232761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902B4D92-52CE-430E-9E56-944A2FB6847F}"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34</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71683"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7168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506938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7C70B4D5-066A-46A6-9B47-3CB4F8A79185}"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35</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73731"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7373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3323473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7FBD637D-6E05-4635-83AA-7D68F07CDD74}"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36</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75779"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7578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412472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922A41CF-77A1-45AA-BF0A-D4FE9EF3C7CB}"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37</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77827" name="Rectangle 1"/>
          <p:cNvSpPr>
            <a:spLocks noGrp="1" noRot="1" noChangeAspect="1" noChangeArrowheads="1" noTextEdit="1"/>
          </p:cNvSpPr>
          <p:nvPr>
            <p:ph type="sldImg"/>
          </p:nvPr>
        </p:nvSpPr>
        <p:spPr>
          <a:xfrm>
            <a:off x="1144588" y="685800"/>
            <a:ext cx="4559300" cy="34194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8" name="Rectangle 2"/>
          <p:cNvSpPr>
            <a:spLocks noGrp="1" noChangeArrowheads="1"/>
          </p:cNvSpPr>
          <p:nvPr>
            <p:ph type="body" idx="1"/>
          </p:nvPr>
        </p:nvSpPr>
        <p:spPr>
          <a:xfrm>
            <a:off x="914400" y="4343400"/>
            <a:ext cx="5019675" cy="4016375"/>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6702307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E1D1C27C-2D03-4CB5-98DA-E43A576A86FC}"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38</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79875"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7987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6428361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ED2DA2B0-F691-4B6A-8F65-D888E6E4EB18}"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39</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81923"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8192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07517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4CED75BB-D325-4005-82D6-053EB0D023E3}"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40</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83971"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8397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20676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4CFA56F-14D5-4B09-B2E3-C763C3ADCFB0}"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5</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2291"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229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4749931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BCDE643-B14B-411A-9A00-448186908877}"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41</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86019"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8602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5115561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45FD4190-EA34-4806-83D3-4AAF7F7BD5FE}"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42</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88067" name="Text Box 1"/>
          <p:cNvSpPr txBox="1">
            <a:spLocks noChangeArrowheads="1"/>
          </p:cNvSpPr>
          <p:nvPr/>
        </p:nvSpPr>
        <p:spPr bwMode="auto">
          <a:xfrm>
            <a:off x="1143000" y="685800"/>
            <a:ext cx="4565650" cy="34226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8806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8826262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61A4C975-A02F-470F-B66E-20CEE5FDFD09}"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43</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90115"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9011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9354146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0007E080-3C87-47A3-A2F4-28F8FA00821F}"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44</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92163"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9216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6729831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8405B70D-0FF1-442E-A2B2-83EC0B007CDA}"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45</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94211"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9421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2645034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073A3394-EAFA-4EB2-B8EA-5A54D0463C74}"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46</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96259"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9626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0784314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57B45C3C-9BC3-4C56-928B-D538EC621850}"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47</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98307"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9830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2437469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22B3B0B3-0DD9-4BEB-8317-A1FCDA0FEF5A}"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48</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00355"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0035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626227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DAD98A0A-B43F-4F14-961F-803DDCEECF49}"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49</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02403"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0240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5605765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CE1BFCB6-876D-4301-BD3E-0E9B6944012A}"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50</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04451"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0445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094831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03BA2BA6-3BA2-4B0D-9D21-74A76B9913A8}"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6</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4339"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434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99793351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99AF54CD-928F-47D2-BEBD-A2402DF5E90E}"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51</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06499" name="Text Box 1"/>
          <p:cNvSpPr txBox="1">
            <a:spLocks noChangeArrowheads="1"/>
          </p:cNvSpPr>
          <p:nvPr/>
        </p:nvSpPr>
        <p:spPr bwMode="auto">
          <a:xfrm>
            <a:off x="1143000" y="685800"/>
            <a:ext cx="4564063" cy="34210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06500"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97534741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674196AB-E9F8-48C3-A7A6-210FB646BA12}" type="slidenum">
              <a:rPr lang="en-US" altLang="en-US">
                <a:solidFill>
                  <a:schemeClr val="tx1"/>
                </a:solidFill>
                <a:latin typeface="Arial" panose="020B0604020202020204" pitchFamily="34" charset="0"/>
                <a:ea typeface="MS PGothic" panose="020B0600070205080204" pitchFamily="34" charset="-128"/>
                <a:cs typeface="Lucida Sans Unicode" panose="020B0602030504020204" pitchFamily="34" charset="0"/>
              </a:rPr>
              <a:pPr>
                <a:spcBef>
                  <a:spcPct val="0"/>
                </a:spcBef>
              </a:pPr>
              <a:t>52</a:t>
            </a:fld>
            <a:endParaRPr lang="en-US" altLang="en-US">
              <a:solidFill>
                <a:schemeClr val="tx1"/>
              </a:solidFill>
              <a:latin typeface="Arial" panose="020B0604020202020204" pitchFamily="34" charset="0"/>
              <a:ea typeface="MS PGothic" panose="020B0600070205080204" pitchFamily="34" charset="-128"/>
              <a:cs typeface="Lucida Sans Unicode" panose="020B0602030504020204" pitchFamily="34" charset="0"/>
            </a:endParaRPr>
          </a:p>
        </p:txBody>
      </p:sp>
      <p:sp>
        <p:nvSpPr>
          <p:cNvPr id="108547" name="Rectangle 2"/>
          <p:cNvSpPr>
            <a:spLocks noGrp="1" noRot="1" noChangeAspect="1" noChangeArrowheads="1" noTextEdit="1"/>
          </p:cNvSpPr>
          <p:nvPr>
            <p:ph type="sldImg"/>
          </p:nvPr>
        </p:nvSpPr>
        <p:spPr>
          <a:xfrm>
            <a:off x="1144588" y="685800"/>
            <a:ext cx="4557712" cy="3417888"/>
          </a:xfrm>
          <a:ln/>
        </p:spPr>
      </p:sp>
      <p:sp>
        <p:nvSpPr>
          <p:cNvPr id="108548" name="Rectangle 3"/>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endParaRPr>
          </a:p>
        </p:txBody>
      </p:sp>
    </p:spTree>
    <p:extLst>
      <p:ext uri="{BB962C8B-B14F-4D97-AF65-F5344CB8AC3E}">
        <p14:creationId xmlns:p14="http://schemas.microsoft.com/office/powerpoint/2010/main" val="2619266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B210BCA9-D614-418E-96BA-F0AE461ACCEF}"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7</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6387"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6388"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488570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ECD01631-030D-4AAE-A4C7-E3BBB24C0CD7}"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8</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18435"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8436"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861707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3FAA0FF1-BA16-4646-81C4-8478730CA4AE}"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9</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20483"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484"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907805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3"/>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pPr>
            <a:fld id="{37D179E7-E1CB-4319-BB97-49D1A1275EAB}" type="slidenum">
              <a:rPr lang="en-US" altLang="en-US">
                <a:latin typeface="Arial" panose="020B0604020202020204" pitchFamily="34" charset="0"/>
                <a:ea typeface="MS PGothic" panose="020B0600070205080204" pitchFamily="34" charset="-128"/>
                <a:cs typeface="Lucida Sans Unicode" panose="020B0602030504020204" pitchFamily="34" charset="0"/>
              </a:rPr>
              <a:pPr>
                <a:spcBef>
                  <a:spcPct val="0"/>
                </a:spcBef>
              </a:pPr>
              <a:t>10</a:t>
            </a:fld>
            <a:endParaRPr lang="en-US" altLang="en-US">
              <a:latin typeface="Arial" panose="020B0604020202020204" pitchFamily="34" charset="0"/>
              <a:ea typeface="MS PGothic" panose="020B0600070205080204" pitchFamily="34" charset="-128"/>
              <a:cs typeface="Lucida Sans Unicode" panose="020B0602030504020204" pitchFamily="34" charset="0"/>
            </a:endParaRPr>
          </a:p>
        </p:txBody>
      </p:sp>
      <p:sp>
        <p:nvSpPr>
          <p:cNvPr id="22531"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2532" name="Rectangle 2"/>
          <p:cNvSpPr>
            <a:spLocks noGrp="1" noChangeArrowheads="1"/>
          </p:cNvSpPr>
          <p:nvPr>
            <p:ph type="body"/>
          </p:nvPr>
        </p:nvSpPr>
        <p:spPr>
          <a:xfrm>
            <a:off x="914400" y="4343400"/>
            <a:ext cx="5019675"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129558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idx="10"/>
          </p:nvPr>
        </p:nvSpPr>
        <p:spPr>
          <a:ln/>
        </p:spPr>
        <p:txBody>
          <a:bodyPr/>
          <a:lstStyle>
            <a:lvl1pPr>
              <a:defRPr/>
            </a:lvl1pPr>
          </a:lstStyle>
          <a:p>
            <a:pPr>
              <a:defRPr/>
            </a:pPr>
            <a:endParaRPr lang="en-US"/>
          </a:p>
        </p:txBody>
      </p:sp>
      <p:sp>
        <p:nvSpPr>
          <p:cNvPr id="5" name="Rectangle 5"/>
          <p:cNvSpPr>
            <a:spLocks noGrp="1" noChangeArrowheads="1"/>
          </p:cNvSpPr>
          <p:nvPr>
            <p:ph type="ftr" idx="11"/>
          </p:nvPr>
        </p:nvSpPr>
        <p:spPr>
          <a:ln/>
        </p:spPr>
        <p:txBody>
          <a:bodyPr/>
          <a:lstStyle>
            <a:lvl1pPr>
              <a:defRPr/>
            </a:lvl1pPr>
          </a:lstStyle>
          <a:p>
            <a:pPr>
              <a:defRPr/>
            </a:pPr>
            <a:endParaRPr lang="en-US"/>
          </a:p>
        </p:txBody>
      </p:sp>
      <p:sp>
        <p:nvSpPr>
          <p:cNvPr id="6" name="Rectangle 6"/>
          <p:cNvSpPr>
            <a:spLocks noGrp="1" noChangeArrowheads="1"/>
          </p:cNvSpPr>
          <p:nvPr>
            <p:ph type="sldNum" idx="12"/>
          </p:nvPr>
        </p:nvSpPr>
        <p:spPr>
          <a:ln/>
        </p:spPr>
        <p:txBody>
          <a:bodyPr/>
          <a:lstStyle>
            <a:lvl1pPr>
              <a:defRPr/>
            </a:lvl1pPr>
          </a:lstStyle>
          <a:p>
            <a:pPr>
              <a:defRPr/>
            </a:pPr>
            <a:fld id="{AB90FD8F-E8BF-4524-8326-034AEFCE5233}" type="slidenum">
              <a:rPr lang="en-US" altLang="en-US"/>
              <a:pPr>
                <a:defRPr/>
              </a:pPr>
              <a:t>‹#›</a:t>
            </a:fld>
            <a:endParaRPr lang="en-US" altLang="en-US"/>
          </a:p>
        </p:txBody>
      </p:sp>
    </p:spTree>
    <p:extLst>
      <p:ext uri="{BB962C8B-B14F-4D97-AF65-F5344CB8AC3E}">
        <p14:creationId xmlns:p14="http://schemas.microsoft.com/office/powerpoint/2010/main" val="3434533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idx="10"/>
          </p:nvPr>
        </p:nvSpPr>
        <p:spPr>
          <a:ln/>
        </p:spPr>
        <p:txBody>
          <a:bodyPr/>
          <a:lstStyle>
            <a:lvl1pPr>
              <a:defRPr/>
            </a:lvl1pPr>
          </a:lstStyle>
          <a:p>
            <a:pPr>
              <a:defRPr/>
            </a:pPr>
            <a:endParaRPr lang="en-US"/>
          </a:p>
        </p:txBody>
      </p:sp>
      <p:sp>
        <p:nvSpPr>
          <p:cNvPr id="5" name="Rectangle 5"/>
          <p:cNvSpPr>
            <a:spLocks noGrp="1" noChangeArrowheads="1"/>
          </p:cNvSpPr>
          <p:nvPr>
            <p:ph type="ftr" idx="11"/>
          </p:nvPr>
        </p:nvSpPr>
        <p:spPr>
          <a:ln/>
        </p:spPr>
        <p:txBody>
          <a:bodyPr/>
          <a:lstStyle>
            <a:lvl1pPr>
              <a:defRPr/>
            </a:lvl1pPr>
          </a:lstStyle>
          <a:p>
            <a:pPr>
              <a:defRPr/>
            </a:pPr>
            <a:endParaRPr lang="en-US"/>
          </a:p>
        </p:txBody>
      </p:sp>
      <p:sp>
        <p:nvSpPr>
          <p:cNvPr id="6" name="Rectangle 6"/>
          <p:cNvSpPr>
            <a:spLocks noGrp="1" noChangeArrowheads="1"/>
          </p:cNvSpPr>
          <p:nvPr>
            <p:ph type="sldNum" idx="12"/>
          </p:nvPr>
        </p:nvSpPr>
        <p:spPr>
          <a:ln/>
        </p:spPr>
        <p:txBody>
          <a:bodyPr/>
          <a:lstStyle>
            <a:lvl1pPr>
              <a:defRPr/>
            </a:lvl1pPr>
          </a:lstStyle>
          <a:p>
            <a:pPr>
              <a:defRPr/>
            </a:pPr>
            <a:fld id="{DBC21B9D-9BBA-4C8C-BE0A-4A93634698F4}" type="slidenum">
              <a:rPr lang="en-US" altLang="en-US"/>
              <a:pPr>
                <a:defRPr/>
              </a:pPr>
              <a:t>‹#›</a:t>
            </a:fld>
            <a:endParaRPr lang="en-US" altLang="en-US"/>
          </a:p>
        </p:txBody>
      </p:sp>
    </p:spTree>
    <p:extLst>
      <p:ext uri="{BB962C8B-B14F-4D97-AF65-F5344CB8AC3E}">
        <p14:creationId xmlns:p14="http://schemas.microsoft.com/office/powerpoint/2010/main" val="337256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74638"/>
            <a:ext cx="2054225" cy="58404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1863" cy="58404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idx="10"/>
          </p:nvPr>
        </p:nvSpPr>
        <p:spPr>
          <a:ln/>
        </p:spPr>
        <p:txBody>
          <a:bodyPr/>
          <a:lstStyle>
            <a:lvl1pPr>
              <a:defRPr/>
            </a:lvl1pPr>
          </a:lstStyle>
          <a:p>
            <a:pPr>
              <a:defRPr/>
            </a:pPr>
            <a:endParaRPr lang="en-US"/>
          </a:p>
        </p:txBody>
      </p:sp>
      <p:sp>
        <p:nvSpPr>
          <p:cNvPr id="5" name="Rectangle 5"/>
          <p:cNvSpPr>
            <a:spLocks noGrp="1" noChangeArrowheads="1"/>
          </p:cNvSpPr>
          <p:nvPr>
            <p:ph type="ftr" idx="11"/>
          </p:nvPr>
        </p:nvSpPr>
        <p:spPr>
          <a:ln/>
        </p:spPr>
        <p:txBody>
          <a:bodyPr/>
          <a:lstStyle>
            <a:lvl1pPr>
              <a:defRPr/>
            </a:lvl1pPr>
          </a:lstStyle>
          <a:p>
            <a:pPr>
              <a:defRPr/>
            </a:pPr>
            <a:endParaRPr lang="en-US"/>
          </a:p>
        </p:txBody>
      </p:sp>
      <p:sp>
        <p:nvSpPr>
          <p:cNvPr id="6" name="Rectangle 6"/>
          <p:cNvSpPr>
            <a:spLocks noGrp="1" noChangeArrowheads="1"/>
          </p:cNvSpPr>
          <p:nvPr>
            <p:ph type="sldNum" idx="12"/>
          </p:nvPr>
        </p:nvSpPr>
        <p:spPr>
          <a:ln/>
        </p:spPr>
        <p:txBody>
          <a:bodyPr/>
          <a:lstStyle>
            <a:lvl1pPr>
              <a:defRPr/>
            </a:lvl1pPr>
          </a:lstStyle>
          <a:p>
            <a:pPr>
              <a:defRPr/>
            </a:pPr>
            <a:fld id="{2C634B87-D068-478A-BF4A-E1CF4F87007D}" type="slidenum">
              <a:rPr lang="en-US" altLang="en-US"/>
              <a:pPr>
                <a:defRPr/>
              </a:pPr>
              <a:t>‹#›</a:t>
            </a:fld>
            <a:endParaRPr lang="en-US" altLang="en-US"/>
          </a:p>
        </p:txBody>
      </p:sp>
    </p:spTree>
    <p:extLst>
      <p:ext uri="{BB962C8B-B14F-4D97-AF65-F5344CB8AC3E}">
        <p14:creationId xmlns:p14="http://schemas.microsoft.com/office/powerpoint/2010/main" val="1394976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13029FF2-262C-4AD9-A793-635AFFC99697}" type="slidenum">
              <a:rPr lang="en-US" altLang="en-US"/>
              <a:pPr>
                <a:defRPr/>
              </a:pPr>
              <a:t>‹#›</a:t>
            </a:fld>
            <a:endParaRPr lang="en-US" altLang="en-US"/>
          </a:p>
        </p:txBody>
      </p:sp>
    </p:spTree>
    <p:extLst>
      <p:ext uri="{BB962C8B-B14F-4D97-AF65-F5344CB8AC3E}">
        <p14:creationId xmlns:p14="http://schemas.microsoft.com/office/powerpoint/2010/main" val="1977163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9325C816-D7EE-4B59-A2E7-CF97B76057CC}" type="slidenum">
              <a:rPr lang="en-US" altLang="en-US"/>
              <a:pPr>
                <a:defRPr/>
              </a:pPr>
              <a:t>‹#›</a:t>
            </a:fld>
            <a:endParaRPr lang="en-US" altLang="en-US"/>
          </a:p>
        </p:txBody>
      </p:sp>
    </p:spTree>
    <p:extLst>
      <p:ext uri="{BB962C8B-B14F-4D97-AF65-F5344CB8AC3E}">
        <p14:creationId xmlns:p14="http://schemas.microsoft.com/office/powerpoint/2010/main" val="2228998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3E5A7ED-F155-4E4A-8F3D-72E55C53DDD8}" type="slidenum">
              <a:rPr lang="en-US" altLang="en-US"/>
              <a:pPr>
                <a:defRPr/>
              </a:pPr>
              <a:t>‹#›</a:t>
            </a:fld>
            <a:endParaRPr lang="en-US" altLang="en-US"/>
          </a:p>
        </p:txBody>
      </p:sp>
    </p:spTree>
    <p:extLst>
      <p:ext uri="{BB962C8B-B14F-4D97-AF65-F5344CB8AC3E}">
        <p14:creationId xmlns:p14="http://schemas.microsoft.com/office/powerpoint/2010/main" val="237867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4963"/>
            <a:ext cx="4032250"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850" y="1604963"/>
            <a:ext cx="4033838"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A175BEF9-B8A3-4C27-AFC2-6A9892B4C0C3}" type="slidenum">
              <a:rPr lang="en-US" altLang="en-US"/>
              <a:pPr>
                <a:defRPr/>
              </a:pPr>
              <a:t>‹#›</a:t>
            </a:fld>
            <a:endParaRPr lang="en-US" altLang="en-US"/>
          </a:p>
        </p:txBody>
      </p:sp>
    </p:spTree>
    <p:extLst>
      <p:ext uri="{BB962C8B-B14F-4D97-AF65-F5344CB8AC3E}">
        <p14:creationId xmlns:p14="http://schemas.microsoft.com/office/powerpoint/2010/main" val="3424736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B7B367F6-5F11-4B96-8FE7-0153C8A11DA9}" type="slidenum">
              <a:rPr lang="en-US" altLang="en-US"/>
              <a:pPr>
                <a:defRPr/>
              </a:pPr>
              <a:t>‹#›</a:t>
            </a:fld>
            <a:endParaRPr lang="en-US" altLang="en-US"/>
          </a:p>
        </p:txBody>
      </p:sp>
    </p:spTree>
    <p:extLst>
      <p:ext uri="{BB962C8B-B14F-4D97-AF65-F5344CB8AC3E}">
        <p14:creationId xmlns:p14="http://schemas.microsoft.com/office/powerpoint/2010/main" val="3736343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35FEFC0E-332A-4059-9D33-45E1F72088DB}" type="slidenum">
              <a:rPr lang="en-US" altLang="en-US"/>
              <a:pPr>
                <a:defRPr/>
              </a:pPr>
              <a:t>‹#›</a:t>
            </a:fld>
            <a:endParaRPr lang="en-US" altLang="en-US"/>
          </a:p>
        </p:txBody>
      </p:sp>
    </p:spTree>
    <p:extLst>
      <p:ext uri="{BB962C8B-B14F-4D97-AF65-F5344CB8AC3E}">
        <p14:creationId xmlns:p14="http://schemas.microsoft.com/office/powerpoint/2010/main" val="33164337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4A64B9C1-F025-4D0A-A813-3D2384565722}" type="slidenum">
              <a:rPr lang="en-US" altLang="en-US"/>
              <a:pPr>
                <a:defRPr/>
              </a:pPr>
              <a:t>‹#›</a:t>
            </a:fld>
            <a:endParaRPr lang="en-US" altLang="en-US"/>
          </a:p>
        </p:txBody>
      </p:sp>
    </p:spTree>
    <p:extLst>
      <p:ext uri="{BB962C8B-B14F-4D97-AF65-F5344CB8AC3E}">
        <p14:creationId xmlns:p14="http://schemas.microsoft.com/office/powerpoint/2010/main" val="1805528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B97E1FD0-28E0-45DD-BC21-AE6D51A5B140}" type="slidenum">
              <a:rPr lang="en-US" altLang="en-US"/>
              <a:pPr>
                <a:defRPr/>
              </a:pPr>
              <a:t>‹#›</a:t>
            </a:fld>
            <a:endParaRPr lang="en-US" altLang="en-US"/>
          </a:p>
        </p:txBody>
      </p:sp>
    </p:spTree>
    <p:extLst>
      <p:ext uri="{BB962C8B-B14F-4D97-AF65-F5344CB8AC3E}">
        <p14:creationId xmlns:p14="http://schemas.microsoft.com/office/powerpoint/2010/main" val="2667240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idx="10"/>
          </p:nvPr>
        </p:nvSpPr>
        <p:spPr>
          <a:ln/>
        </p:spPr>
        <p:txBody>
          <a:bodyPr/>
          <a:lstStyle>
            <a:lvl1pPr>
              <a:defRPr/>
            </a:lvl1pPr>
          </a:lstStyle>
          <a:p>
            <a:pPr>
              <a:defRPr/>
            </a:pPr>
            <a:endParaRPr lang="en-US"/>
          </a:p>
        </p:txBody>
      </p:sp>
      <p:sp>
        <p:nvSpPr>
          <p:cNvPr id="5" name="Rectangle 5"/>
          <p:cNvSpPr>
            <a:spLocks noGrp="1" noChangeArrowheads="1"/>
          </p:cNvSpPr>
          <p:nvPr>
            <p:ph type="ftr" idx="11"/>
          </p:nvPr>
        </p:nvSpPr>
        <p:spPr>
          <a:ln/>
        </p:spPr>
        <p:txBody>
          <a:bodyPr/>
          <a:lstStyle>
            <a:lvl1pPr>
              <a:defRPr/>
            </a:lvl1pPr>
          </a:lstStyle>
          <a:p>
            <a:pPr>
              <a:defRPr/>
            </a:pPr>
            <a:endParaRPr lang="en-US"/>
          </a:p>
        </p:txBody>
      </p:sp>
      <p:sp>
        <p:nvSpPr>
          <p:cNvPr id="6" name="Rectangle 6"/>
          <p:cNvSpPr>
            <a:spLocks noGrp="1" noChangeArrowheads="1"/>
          </p:cNvSpPr>
          <p:nvPr>
            <p:ph type="sldNum" idx="12"/>
          </p:nvPr>
        </p:nvSpPr>
        <p:spPr>
          <a:ln/>
        </p:spPr>
        <p:txBody>
          <a:bodyPr/>
          <a:lstStyle>
            <a:lvl1pPr>
              <a:defRPr/>
            </a:lvl1pPr>
          </a:lstStyle>
          <a:p>
            <a:pPr>
              <a:defRPr/>
            </a:pPr>
            <a:fld id="{4E0E98AE-D4CF-460E-BCD0-9BEF71BB2250}" type="slidenum">
              <a:rPr lang="en-US" altLang="en-US"/>
              <a:pPr>
                <a:defRPr/>
              </a:pPr>
              <a:t>‹#›</a:t>
            </a:fld>
            <a:endParaRPr lang="en-US" altLang="en-US"/>
          </a:p>
        </p:txBody>
      </p:sp>
    </p:spTree>
    <p:extLst>
      <p:ext uri="{BB962C8B-B14F-4D97-AF65-F5344CB8AC3E}">
        <p14:creationId xmlns:p14="http://schemas.microsoft.com/office/powerpoint/2010/main" val="33626640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9ADBF08F-1F88-4517-9491-C720A0E87BCE}" type="slidenum">
              <a:rPr lang="en-US" altLang="en-US"/>
              <a:pPr>
                <a:defRPr/>
              </a:pPr>
              <a:t>‹#›</a:t>
            </a:fld>
            <a:endParaRPr lang="en-US" altLang="en-US"/>
          </a:p>
        </p:txBody>
      </p:sp>
    </p:spTree>
    <p:extLst>
      <p:ext uri="{BB962C8B-B14F-4D97-AF65-F5344CB8AC3E}">
        <p14:creationId xmlns:p14="http://schemas.microsoft.com/office/powerpoint/2010/main" val="32871127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44535775-9B2F-434E-A388-47F67EF51953}" type="slidenum">
              <a:rPr lang="en-US" altLang="en-US"/>
              <a:pPr>
                <a:defRPr/>
              </a:pPr>
              <a:t>‹#›</a:t>
            </a:fld>
            <a:endParaRPr lang="en-US" altLang="en-US"/>
          </a:p>
        </p:txBody>
      </p:sp>
    </p:spTree>
    <p:extLst>
      <p:ext uri="{BB962C8B-B14F-4D97-AF65-F5344CB8AC3E}">
        <p14:creationId xmlns:p14="http://schemas.microsoft.com/office/powerpoint/2010/main" val="14776746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1604963"/>
            <a:ext cx="2054225" cy="4514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604963"/>
            <a:ext cx="6011863" cy="451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84207CBA-1FB5-423C-86C8-19E7A6814CFF}" type="slidenum">
              <a:rPr lang="en-US" altLang="en-US"/>
              <a:pPr>
                <a:defRPr/>
              </a:pPr>
              <a:t>‹#›</a:t>
            </a:fld>
            <a:endParaRPr lang="en-US" altLang="en-US"/>
          </a:p>
        </p:txBody>
      </p:sp>
    </p:spTree>
    <p:extLst>
      <p:ext uri="{BB962C8B-B14F-4D97-AF65-F5344CB8AC3E}">
        <p14:creationId xmlns:p14="http://schemas.microsoft.com/office/powerpoint/2010/main" val="2694951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endParaRPr lang="en-US"/>
          </a:p>
        </p:txBody>
      </p:sp>
      <p:sp>
        <p:nvSpPr>
          <p:cNvPr id="5" name="Rectangle 5"/>
          <p:cNvSpPr>
            <a:spLocks noGrp="1" noChangeArrowheads="1"/>
          </p:cNvSpPr>
          <p:nvPr>
            <p:ph type="ftr" idx="11"/>
          </p:nvPr>
        </p:nvSpPr>
        <p:spPr>
          <a:ln/>
        </p:spPr>
        <p:txBody>
          <a:bodyPr/>
          <a:lstStyle>
            <a:lvl1pPr>
              <a:defRPr/>
            </a:lvl1pPr>
          </a:lstStyle>
          <a:p>
            <a:pPr>
              <a:defRPr/>
            </a:pPr>
            <a:endParaRPr lang="en-US"/>
          </a:p>
        </p:txBody>
      </p:sp>
      <p:sp>
        <p:nvSpPr>
          <p:cNvPr id="6" name="Rectangle 6"/>
          <p:cNvSpPr>
            <a:spLocks noGrp="1" noChangeArrowheads="1"/>
          </p:cNvSpPr>
          <p:nvPr>
            <p:ph type="sldNum" idx="12"/>
          </p:nvPr>
        </p:nvSpPr>
        <p:spPr>
          <a:ln/>
        </p:spPr>
        <p:txBody>
          <a:bodyPr/>
          <a:lstStyle>
            <a:lvl1pPr>
              <a:defRPr/>
            </a:lvl1pPr>
          </a:lstStyle>
          <a:p>
            <a:pPr>
              <a:defRPr/>
            </a:pPr>
            <a:fld id="{4DD393A9-13CF-44CC-A264-863ECD9A8028}" type="slidenum">
              <a:rPr lang="en-US" altLang="en-US"/>
              <a:pPr>
                <a:defRPr/>
              </a:pPr>
              <a:t>‹#›</a:t>
            </a:fld>
            <a:endParaRPr lang="en-US" altLang="en-US"/>
          </a:p>
        </p:txBody>
      </p:sp>
    </p:spTree>
    <p:extLst>
      <p:ext uri="{BB962C8B-B14F-4D97-AF65-F5344CB8AC3E}">
        <p14:creationId xmlns:p14="http://schemas.microsoft.com/office/powerpoint/2010/main" val="2089900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2250"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850" y="1600200"/>
            <a:ext cx="4033838"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idx="10"/>
          </p:nvPr>
        </p:nvSpPr>
        <p:spPr>
          <a:ln/>
        </p:spPr>
        <p:txBody>
          <a:bodyPr/>
          <a:lstStyle>
            <a:lvl1pPr>
              <a:defRPr/>
            </a:lvl1pPr>
          </a:lstStyle>
          <a:p>
            <a:pPr>
              <a:defRPr/>
            </a:pPr>
            <a:endParaRPr lang="en-US"/>
          </a:p>
        </p:txBody>
      </p:sp>
      <p:sp>
        <p:nvSpPr>
          <p:cNvPr id="6" name="Rectangle 5"/>
          <p:cNvSpPr>
            <a:spLocks noGrp="1" noChangeArrowheads="1"/>
          </p:cNvSpPr>
          <p:nvPr>
            <p:ph type="ftr" idx="11"/>
          </p:nvPr>
        </p:nvSpPr>
        <p:spPr>
          <a:ln/>
        </p:spPr>
        <p:txBody>
          <a:bodyPr/>
          <a:lstStyle>
            <a:lvl1pPr>
              <a:defRPr/>
            </a:lvl1pPr>
          </a:lstStyle>
          <a:p>
            <a:pPr>
              <a:defRPr/>
            </a:pPr>
            <a:endParaRPr lang="en-US"/>
          </a:p>
        </p:txBody>
      </p:sp>
      <p:sp>
        <p:nvSpPr>
          <p:cNvPr id="7" name="Rectangle 6"/>
          <p:cNvSpPr>
            <a:spLocks noGrp="1" noChangeArrowheads="1"/>
          </p:cNvSpPr>
          <p:nvPr>
            <p:ph type="sldNum" idx="12"/>
          </p:nvPr>
        </p:nvSpPr>
        <p:spPr>
          <a:ln/>
        </p:spPr>
        <p:txBody>
          <a:bodyPr/>
          <a:lstStyle>
            <a:lvl1pPr>
              <a:defRPr/>
            </a:lvl1pPr>
          </a:lstStyle>
          <a:p>
            <a:pPr>
              <a:defRPr/>
            </a:pPr>
            <a:fld id="{7C96984E-AC0B-48EE-B33F-62B8EAE07FCD}" type="slidenum">
              <a:rPr lang="en-US" altLang="en-US"/>
              <a:pPr>
                <a:defRPr/>
              </a:pPr>
              <a:t>‹#›</a:t>
            </a:fld>
            <a:endParaRPr lang="en-US" altLang="en-US"/>
          </a:p>
        </p:txBody>
      </p:sp>
    </p:spTree>
    <p:extLst>
      <p:ext uri="{BB962C8B-B14F-4D97-AF65-F5344CB8AC3E}">
        <p14:creationId xmlns:p14="http://schemas.microsoft.com/office/powerpoint/2010/main" val="308402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idx="10"/>
          </p:nvPr>
        </p:nvSpPr>
        <p:spPr>
          <a:ln/>
        </p:spPr>
        <p:txBody>
          <a:bodyPr/>
          <a:lstStyle>
            <a:lvl1pPr>
              <a:defRPr/>
            </a:lvl1pPr>
          </a:lstStyle>
          <a:p>
            <a:pPr>
              <a:defRPr/>
            </a:pPr>
            <a:endParaRPr lang="en-US"/>
          </a:p>
        </p:txBody>
      </p:sp>
      <p:sp>
        <p:nvSpPr>
          <p:cNvPr id="8" name="Rectangle 5"/>
          <p:cNvSpPr>
            <a:spLocks noGrp="1" noChangeArrowheads="1"/>
          </p:cNvSpPr>
          <p:nvPr>
            <p:ph type="ftr" idx="11"/>
          </p:nvPr>
        </p:nvSpPr>
        <p:spPr>
          <a:ln/>
        </p:spPr>
        <p:txBody>
          <a:bodyPr/>
          <a:lstStyle>
            <a:lvl1pPr>
              <a:defRPr/>
            </a:lvl1pPr>
          </a:lstStyle>
          <a:p>
            <a:pPr>
              <a:defRPr/>
            </a:pPr>
            <a:endParaRPr lang="en-US"/>
          </a:p>
        </p:txBody>
      </p:sp>
      <p:sp>
        <p:nvSpPr>
          <p:cNvPr id="9" name="Rectangle 6"/>
          <p:cNvSpPr>
            <a:spLocks noGrp="1" noChangeArrowheads="1"/>
          </p:cNvSpPr>
          <p:nvPr>
            <p:ph type="sldNum" idx="12"/>
          </p:nvPr>
        </p:nvSpPr>
        <p:spPr>
          <a:ln/>
        </p:spPr>
        <p:txBody>
          <a:bodyPr/>
          <a:lstStyle>
            <a:lvl1pPr>
              <a:defRPr/>
            </a:lvl1pPr>
          </a:lstStyle>
          <a:p>
            <a:pPr>
              <a:defRPr/>
            </a:pPr>
            <a:fld id="{1D43D9A2-3794-4ECB-92B9-074AEF25FB4F}" type="slidenum">
              <a:rPr lang="en-US" altLang="en-US"/>
              <a:pPr>
                <a:defRPr/>
              </a:pPr>
              <a:t>‹#›</a:t>
            </a:fld>
            <a:endParaRPr lang="en-US" altLang="en-US"/>
          </a:p>
        </p:txBody>
      </p:sp>
    </p:spTree>
    <p:extLst>
      <p:ext uri="{BB962C8B-B14F-4D97-AF65-F5344CB8AC3E}">
        <p14:creationId xmlns:p14="http://schemas.microsoft.com/office/powerpoint/2010/main" val="3556670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idx="10"/>
          </p:nvPr>
        </p:nvSpPr>
        <p:spPr>
          <a:ln/>
        </p:spPr>
        <p:txBody>
          <a:bodyPr/>
          <a:lstStyle>
            <a:lvl1pPr>
              <a:defRPr/>
            </a:lvl1pPr>
          </a:lstStyle>
          <a:p>
            <a:pPr>
              <a:defRPr/>
            </a:pPr>
            <a:endParaRPr lang="en-US"/>
          </a:p>
        </p:txBody>
      </p:sp>
      <p:sp>
        <p:nvSpPr>
          <p:cNvPr id="4" name="Rectangle 5"/>
          <p:cNvSpPr>
            <a:spLocks noGrp="1" noChangeArrowheads="1"/>
          </p:cNvSpPr>
          <p:nvPr>
            <p:ph type="ftr" idx="11"/>
          </p:nvPr>
        </p:nvSpPr>
        <p:spPr>
          <a:ln/>
        </p:spPr>
        <p:txBody>
          <a:bodyPr/>
          <a:lstStyle>
            <a:lvl1pPr>
              <a:defRPr/>
            </a:lvl1pPr>
          </a:lstStyle>
          <a:p>
            <a:pPr>
              <a:defRPr/>
            </a:pPr>
            <a:endParaRPr lang="en-US"/>
          </a:p>
        </p:txBody>
      </p:sp>
      <p:sp>
        <p:nvSpPr>
          <p:cNvPr id="5" name="Rectangle 6"/>
          <p:cNvSpPr>
            <a:spLocks noGrp="1" noChangeArrowheads="1"/>
          </p:cNvSpPr>
          <p:nvPr>
            <p:ph type="sldNum" idx="12"/>
          </p:nvPr>
        </p:nvSpPr>
        <p:spPr>
          <a:ln/>
        </p:spPr>
        <p:txBody>
          <a:bodyPr/>
          <a:lstStyle>
            <a:lvl1pPr>
              <a:defRPr/>
            </a:lvl1pPr>
          </a:lstStyle>
          <a:p>
            <a:pPr>
              <a:defRPr/>
            </a:pPr>
            <a:fld id="{90C9377D-E7A4-4E28-80B2-CD2152D70DA3}" type="slidenum">
              <a:rPr lang="en-US" altLang="en-US"/>
              <a:pPr>
                <a:defRPr/>
              </a:pPr>
              <a:t>‹#›</a:t>
            </a:fld>
            <a:endParaRPr lang="en-US" altLang="en-US"/>
          </a:p>
        </p:txBody>
      </p:sp>
    </p:spTree>
    <p:extLst>
      <p:ext uri="{BB962C8B-B14F-4D97-AF65-F5344CB8AC3E}">
        <p14:creationId xmlns:p14="http://schemas.microsoft.com/office/powerpoint/2010/main" val="205015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endParaRPr lang="en-US"/>
          </a:p>
        </p:txBody>
      </p:sp>
      <p:sp>
        <p:nvSpPr>
          <p:cNvPr id="3" name="Rectangle 5"/>
          <p:cNvSpPr>
            <a:spLocks noGrp="1" noChangeArrowheads="1"/>
          </p:cNvSpPr>
          <p:nvPr>
            <p:ph type="ftr" idx="11"/>
          </p:nvPr>
        </p:nvSpPr>
        <p:spPr>
          <a:ln/>
        </p:spPr>
        <p:txBody>
          <a:bodyPr/>
          <a:lstStyle>
            <a:lvl1pPr>
              <a:defRPr/>
            </a:lvl1pPr>
          </a:lstStyle>
          <a:p>
            <a:pPr>
              <a:defRPr/>
            </a:pPr>
            <a:endParaRPr lang="en-US"/>
          </a:p>
        </p:txBody>
      </p:sp>
      <p:sp>
        <p:nvSpPr>
          <p:cNvPr id="4" name="Rectangle 6"/>
          <p:cNvSpPr>
            <a:spLocks noGrp="1" noChangeArrowheads="1"/>
          </p:cNvSpPr>
          <p:nvPr>
            <p:ph type="sldNum" idx="12"/>
          </p:nvPr>
        </p:nvSpPr>
        <p:spPr>
          <a:ln/>
        </p:spPr>
        <p:txBody>
          <a:bodyPr/>
          <a:lstStyle>
            <a:lvl1pPr>
              <a:defRPr/>
            </a:lvl1pPr>
          </a:lstStyle>
          <a:p>
            <a:pPr>
              <a:defRPr/>
            </a:pPr>
            <a:fld id="{6A951B4C-DF9A-4377-B5AF-8C82013A0A28}" type="slidenum">
              <a:rPr lang="en-US" altLang="en-US"/>
              <a:pPr>
                <a:defRPr/>
              </a:pPr>
              <a:t>‹#›</a:t>
            </a:fld>
            <a:endParaRPr lang="en-US" altLang="en-US"/>
          </a:p>
        </p:txBody>
      </p:sp>
    </p:spTree>
    <p:extLst>
      <p:ext uri="{BB962C8B-B14F-4D97-AF65-F5344CB8AC3E}">
        <p14:creationId xmlns:p14="http://schemas.microsoft.com/office/powerpoint/2010/main" val="3593307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endParaRPr lang="en-US"/>
          </a:p>
        </p:txBody>
      </p:sp>
      <p:sp>
        <p:nvSpPr>
          <p:cNvPr id="6" name="Rectangle 5"/>
          <p:cNvSpPr>
            <a:spLocks noGrp="1" noChangeArrowheads="1"/>
          </p:cNvSpPr>
          <p:nvPr>
            <p:ph type="ftr" idx="11"/>
          </p:nvPr>
        </p:nvSpPr>
        <p:spPr>
          <a:ln/>
        </p:spPr>
        <p:txBody>
          <a:bodyPr/>
          <a:lstStyle>
            <a:lvl1pPr>
              <a:defRPr/>
            </a:lvl1pPr>
          </a:lstStyle>
          <a:p>
            <a:pPr>
              <a:defRPr/>
            </a:pPr>
            <a:endParaRPr lang="en-US"/>
          </a:p>
        </p:txBody>
      </p:sp>
      <p:sp>
        <p:nvSpPr>
          <p:cNvPr id="7" name="Rectangle 6"/>
          <p:cNvSpPr>
            <a:spLocks noGrp="1" noChangeArrowheads="1"/>
          </p:cNvSpPr>
          <p:nvPr>
            <p:ph type="sldNum" idx="12"/>
          </p:nvPr>
        </p:nvSpPr>
        <p:spPr>
          <a:ln/>
        </p:spPr>
        <p:txBody>
          <a:bodyPr/>
          <a:lstStyle>
            <a:lvl1pPr>
              <a:defRPr/>
            </a:lvl1pPr>
          </a:lstStyle>
          <a:p>
            <a:pPr>
              <a:defRPr/>
            </a:pPr>
            <a:fld id="{B8E2DE3C-8CC9-4C46-9987-2D811144F591}" type="slidenum">
              <a:rPr lang="en-US" altLang="en-US"/>
              <a:pPr>
                <a:defRPr/>
              </a:pPr>
              <a:t>‹#›</a:t>
            </a:fld>
            <a:endParaRPr lang="en-US" altLang="en-US"/>
          </a:p>
        </p:txBody>
      </p:sp>
    </p:spTree>
    <p:extLst>
      <p:ext uri="{BB962C8B-B14F-4D97-AF65-F5344CB8AC3E}">
        <p14:creationId xmlns:p14="http://schemas.microsoft.com/office/powerpoint/2010/main" val="37822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endParaRPr lang="en-US"/>
          </a:p>
        </p:txBody>
      </p:sp>
      <p:sp>
        <p:nvSpPr>
          <p:cNvPr id="6" name="Rectangle 5"/>
          <p:cNvSpPr>
            <a:spLocks noGrp="1" noChangeArrowheads="1"/>
          </p:cNvSpPr>
          <p:nvPr>
            <p:ph type="ftr" idx="11"/>
          </p:nvPr>
        </p:nvSpPr>
        <p:spPr>
          <a:ln/>
        </p:spPr>
        <p:txBody>
          <a:bodyPr/>
          <a:lstStyle>
            <a:lvl1pPr>
              <a:defRPr/>
            </a:lvl1pPr>
          </a:lstStyle>
          <a:p>
            <a:pPr>
              <a:defRPr/>
            </a:pPr>
            <a:endParaRPr lang="en-US"/>
          </a:p>
        </p:txBody>
      </p:sp>
      <p:sp>
        <p:nvSpPr>
          <p:cNvPr id="7" name="Rectangle 6"/>
          <p:cNvSpPr>
            <a:spLocks noGrp="1" noChangeArrowheads="1"/>
          </p:cNvSpPr>
          <p:nvPr>
            <p:ph type="sldNum" idx="12"/>
          </p:nvPr>
        </p:nvSpPr>
        <p:spPr>
          <a:ln/>
        </p:spPr>
        <p:txBody>
          <a:bodyPr/>
          <a:lstStyle>
            <a:lvl1pPr>
              <a:defRPr/>
            </a:lvl1pPr>
          </a:lstStyle>
          <a:p>
            <a:pPr>
              <a:defRPr/>
            </a:pPr>
            <a:fld id="{3EE27801-A736-4EA2-ADC7-923960774B03}" type="slidenum">
              <a:rPr lang="en-US" altLang="en-US"/>
              <a:pPr>
                <a:defRPr/>
              </a:pPr>
              <a:t>‹#›</a:t>
            </a:fld>
            <a:endParaRPr lang="en-US" altLang="en-US"/>
          </a:p>
        </p:txBody>
      </p:sp>
    </p:spTree>
    <p:extLst>
      <p:ext uri="{BB962C8B-B14F-4D97-AF65-F5344CB8AC3E}">
        <p14:creationId xmlns:p14="http://schemas.microsoft.com/office/powerpoint/2010/main" val="366590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a:extLst>
              <a:ext uri="{28A0092B-C50C-407E-A947-70E740481C1C}">
                <a14:useLocalDpi xmlns:a14="http://schemas.microsoft.com/office/drawing/2010/main" val="0"/>
              </a:ext>
            </a:extLst>
          </a:blip>
          <a:srcRect l="3125" t="299" r="3125" b="250"/>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blipFill dpi="0" rotWithShape="0">
                  <a:blip/>
                  <a:srcRect l="3125" t="299" r="3125" b="250"/>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7" name="Rectangle 2"/>
          <p:cNvSpPr>
            <a:spLocks noGrp="1" noChangeArrowheads="1"/>
          </p:cNvSpPr>
          <p:nvPr>
            <p:ph type="title"/>
          </p:nvPr>
        </p:nvSpPr>
        <p:spPr bwMode="auto">
          <a:xfrm>
            <a:off x="457200" y="274638"/>
            <a:ext cx="8218488" cy="1131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en-US"/>
              <a:t>Click to edit the title text format</a:t>
            </a:r>
          </a:p>
        </p:txBody>
      </p:sp>
      <p:sp>
        <p:nvSpPr>
          <p:cNvPr id="1028" name="Rectangle 3"/>
          <p:cNvSpPr>
            <a:spLocks noGrp="1" noChangeArrowheads="1"/>
          </p:cNvSpPr>
          <p:nvPr>
            <p:ph type="body" idx="1"/>
          </p:nvPr>
        </p:nvSpPr>
        <p:spPr bwMode="auto">
          <a:xfrm>
            <a:off x="457200" y="1600200"/>
            <a:ext cx="8218488" cy="451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4"/>
          <p:cNvSpPr>
            <a:spLocks noGrp="1" noChangeArrowheads="1"/>
          </p:cNvSpPr>
          <p:nvPr>
            <p:ph type="dt"/>
          </p:nvPr>
        </p:nvSpPr>
        <p:spPr bwMode="auto">
          <a:xfrm>
            <a:off x="457200" y="6245225"/>
            <a:ext cx="2122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0" hangingPunct="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p:nvPr>
        </p:nvSpPr>
        <p:spPr bwMode="auto">
          <a:xfrm>
            <a:off x="3124200" y="6245225"/>
            <a:ext cx="2884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ctr" eaLnBrk="0" hangingPunct="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p:nvPr>
        </p:nvSpPr>
        <p:spPr bwMode="auto">
          <a:xfrm>
            <a:off x="6553200" y="6245225"/>
            <a:ext cx="2122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eaLnBrk="0" hangingPunct="0">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smtClean="0">
                <a:solidFill>
                  <a:srgbClr val="000000"/>
                </a:solidFill>
                <a:ea typeface="ＭＳ Ｐゴシック" panose="020B0600070205080204" pitchFamily="34" charset="-128"/>
              </a:defRPr>
            </a:lvl1pPr>
          </a:lstStyle>
          <a:p>
            <a:pPr>
              <a:defRPr/>
            </a:pPr>
            <a:fld id="{FD2F252A-DCB7-4226-8735-B760D1CC6E6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Arial" charset="0"/>
          <a:ea typeface="Lucida Sans Unicode" charset="0"/>
          <a:cs typeface="Lucida Sans Unicode"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Arial" charset="0"/>
          <a:ea typeface="Lucida Sans Unicode" charset="0"/>
          <a:cs typeface="Lucida Sans Unicode"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Arial" charset="0"/>
          <a:ea typeface="Lucida Sans Unicode" charset="0"/>
          <a:cs typeface="Lucida Sans Unicode"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Arial" charset="0"/>
          <a:ea typeface="Lucida Sans Unicode" charset="0"/>
          <a:cs typeface="Lucida Sans Unicode" charset="0"/>
        </a:defRPr>
      </a:lvl5pPr>
      <a:lvl6pPr marL="2514600" indent="-228600" algn="ctr" defTabSz="457200" rtl="0" fontAlgn="base">
        <a:spcBef>
          <a:spcPct val="0"/>
        </a:spcBef>
        <a:spcAft>
          <a:spcPct val="0"/>
        </a:spcAft>
        <a:buClr>
          <a:srgbClr val="000000"/>
        </a:buClr>
        <a:buSzPct val="100000"/>
        <a:buFont typeface="Times New Roman" pitchFamily="16" charset="0"/>
        <a:defRPr sz="4400">
          <a:solidFill>
            <a:srgbClr val="333399"/>
          </a:solidFill>
          <a:latin typeface="Arial" charset="0"/>
          <a:ea typeface="Lucida Sans Unicode" charset="0"/>
          <a:cs typeface="Lucida Sans Unicode" charset="0"/>
        </a:defRPr>
      </a:lvl6pPr>
      <a:lvl7pPr marL="2971800" indent="-228600" algn="ctr" defTabSz="457200" rtl="0" fontAlgn="base">
        <a:spcBef>
          <a:spcPct val="0"/>
        </a:spcBef>
        <a:spcAft>
          <a:spcPct val="0"/>
        </a:spcAft>
        <a:buClr>
          <a:srgbClr val="000000"/>
        </a:buClr>
        <a:buSzPct val="100000"/>
        <a:buFont typeface="Times New Roman" pitchFamily="16" charset="0"/>
        <a:defRPr sz="4400">
          <a:solidFill>
            <a:srgbClr val="333399"/>
          </a:solidFill>
          <a:latin typeface="Arial" charset="0"/>
          <a:ea typeface="Lucida Sans Unicode" charset="0"/>
          <a:cs typeface="Lucida Sans Unicode" charset="0"/>
        </a:defRPr>
      </a:lvl7pPr>
      <a:lvl8pPr marL="3429000" indent="-228600" algn="ctr" defTabSz="457200" rtl="0" fontAlgn="base">
        <a:spcBef>
          <a:spcPct val="0"/>
        </a:spcBef>
        <a:spcAft>
          <a:spcPct val="0"/>
        </a:spcAft>
        <a:buClr>
          <a:srgbClr val="000000"/>
        </a:buClr>
        <a:buSzPct val="100000"/>
        <a:buFont typeface="Times New Roman" pitchFamily="16" charset="0"/>
        <a:defRPr sz="4400">
          <a:solidFill>
            <a:srgbClr val="333399"/>
          </a:solidFill>
          <a:latin typeface="Arial" charset="0"/>
          <a:ea typeface="Lucida Sans Unicode" charset="0"/>
          <a:cs typeface="Lucida Sans Unicode" charset="0"/>
        </a:defRPr>
      </a:lvl8pPr>
      <a:lvl9pPr marL="3886200" indent="-228600" algn="ctr" defTabSz="457200" rtl="0" fontAlgn="base">
        <a:spcBef>
          <a:spcPct val="0"/>
        </a:spcBef>
        <a:spcAft>
          <a:spcPct val="0"/>
        </a:spcAft>
        <a:buClr>
          <a:srgbClr val="000000"/>
        </a:buClr>
        <a:buSzPct val="100000"/>
        <a:buFont typeface="Times New Roman" pitchFamily="16" charset="0"/>
        <a:defRPr sz="4400">
          <a:solidFill>
            <a:srgbClr val="333399"/>
          </a:solidFill>
          <a:latin typeface="Arial" charset="0"/>
          <a:ea typeface="Lucida Sans Unicode" charset="0"/>
          <a:cs typeface="Lucida Sans Unicode"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333399"/>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333399"/>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333399"/>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mn-lt"/>
          <a:ea typeface="+mn-ea"/>
          <a:cs typeface="+mn-cs"/>
        </a:defRPr>
      </a:lvl5pPr>
      <a:lvl6pPr marL="2514600" indent="-228600" algn="l" defTabSz="457200" rtl="0" fontAlgn="base">
        <a:spcBef>
          <a:spcPts val="500"/>
        </a:spcBef>
        <a:spcAft>
          <a:spcPct val="0"/>
        </a:spcAft>
        <a:buClr>
          <a:srgbClr val="000000"/>
        </a:buClr>
        <a:buSzPct val="100000"/>
        <a:buFont typeface="Times New Roman" pitchFamily="16" charset="0"/>
        <a:defRPr sz="2000">
          <a:solidFill>
            <a:srgbClr val="333399"/>
          </a:solidFill>
          <a:latin typeface="+mn-lt"/>
          <a:ea typeface="+mn-ea"/>
          <a:cs typeface="+mn-cs"/>
        </a:defRPr>
      </a:lvl6pPr>
      <a:lvl7pPr marL="2971800" indent="-228600" algn="l" defTabSz="457200" rtl="0" fontAlgn="base">
        <a:spcBef>
          <a:spcPts val="500"/>
        </a:spcBef>
        <a:spcAft>
          <a:spcPct val="0"/>
        </a:spcAft>
        <a:buClr>
          <a:srgbClr val="000000"/>
        </a:buClr>
        <a:buSzPct val="100000"/>
        <a:buFont typeface="Times New Roman" pitchFamily="16" charset="0"/>
        <a:defRPr sz="2000">
          <a:solidFill>
            <a:srgbClr val="333399"/>
          </a:solidFill>
          <a:latin typeface="+mn-lt"/>
          <a:ea typeface="+mn-ea"/>
          <a:cs typeface="+mn-cs"/>
        </a:defRPr>
      </a:lvl7pPr>
      <a:lvl8pPr marL="3429000" indent="-228600" algn="l" defTabSz="457200" rtl="0" fontAlgn="base">
        <a:spcBef>
          <a:spcPts val="500"/>
        </a:spcBef>
        <a:spcAft>
          <a:spcPct val="0"/>
        </a:spcAft>
        <a:buClr>
          <a:srgbClr val="000000"/>
        </a:buClr>
        <a:buSzPct val="100000"/>
        <a:buFont typeface="Times New Roman" pitchFamily="16" charset="0"/>
        <a:defRPr sz="2000">
          <a:solidFill>
            <a:srgbClr val="333399"/>
          </a:solidFill>
          <a:latin typeface="+mn-lt"/>
          <a:ea typeface="+mn-ea"/>
          <a:cs typeface="+mn-cs"/>
        </a:defRPr>
      </a:lvl8pPr>
      <a:lvl9pPr marL="3886200" indent="-228600" algn="l" defTabSz="457200" rtl="0" fontAlgn="base">
        <a:spcBef>
          <a:spcPts val="500"/>
        </a:spcBef>
        <a:spcAft>
          <a:spcPct val="0"/>
        </a:spcAft>
        <a:buClr>
          <a:srgbClr val="000000"/>
        </a:buClr>
        <a:buSzPct val="100000"/>
        <a:buFont typeface="Times New Roman" pitchFamily="16" charset="0"/>
        <a:defRPr sz="2000">
          <a:solidFill>
            <a:srgbClr val="333399"/>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3">
            <a:extLst>
              <a:ext uri="{28A0092B-C50C-407E-A947-70E740481C1C}">
                <a14:useLocalDpi xmlns:a14="http://schemas.microsoft.com/office/drawing/2010/main" val="0"/>
              </a:ext>
            </a:extLst>
          </a:blip>
          <a:srcRect l="3125" t="299" r="3125" b="250"/>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blipFill dpi="0" rotWithShape="0">
                  <a:blip/>
                  <a:srcRect l="3125" t="299" r="3125" b="250"/>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Rectangle 2"/>
          <p:cNvSpPr>
            <a:spLocks noGrp="1" noChangeArrowheads="1"/>
          </p:cNvSpPr>
          <p:nvPr>
            <p:ph type="title"/>
          </p:nvPr>
        </p:nvSpPr>
        <p:spPr bwMode="auto">
          <a:xfrm>
            <a:off x="685800" y="2130425"/>
            <a:ext cx="7761288" cy="1458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en-US"/>
              <a:t>Click to edit the title text format</a:t>
            </a:r>
          </a:p>
        </p:txBody>
      </p:sp>
      <p:sp>
        <p:nvSpPr>
          <p:cNvPr id="2" name="Rectangle 3"/>
          <p:cNvSpPr>
            <a:spLocks noGrp="1" noChangeArrowheads="1"/>
          </p:cNvSpPr>
          <p:nvPr>
            <p:ph type="dt"/>
          </p:nvPr>
        </p:nvSpPr>
        <p:spPr bwMode="auto">
          <a:xfrm>
            <a:off x="457200" y="6245225"/>
            <a:ext cx="2122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hangingPunct="0">
              <a:buClr>
                <a:srgbClr val="000000"/>
              </a:buClr>
              <a:buSzPct val="100000"/>
              <a:buFont typeface="Times New Roman" pitchFamily="18" charset="0"/>
              <a:buNone/>
              <a:tabLst>
                <a:tab pos="723900" algn="l"/>
                <a:tab pos="1447800" algn="l"/>
              </a:tabLst>
              <a:defRPr sz="1400">
                <a:solidFill>
                  <a:srgbClr val="000000"/>
                </a:solidFill>
                <a:latin typeface="Times New Roman" pitchFamily="18" charset="0"/>
                <a:ea typeface="ＭＳ Ｐゴシック" pitchFamily="96" charset="-128"/>
              </a:defRPr>
            </a:lvl1pPr>
          </a:lstStyle>
          <a:p>
            <a:pPr>
              <a:defRPr/>
            </a:pPr>
            <a:endParaRPr lang="en-US"/>
          </a:p>
        </p:txBody>
      </p:sp>
      <p:sp>
        <p:nvSpPr>
          <p:cNvPr id="2052" name="Rectangle 4"/>
          <p:cNvSpPr>
            <a:spLocks noGrp="1" noChangeArrowheads="1"/>
          </p:cNvSpPr>
          <p:nvPr>
            <p:ph type="ftr"/>
          </p:nvPr>
        </p:nvSpPr>
        <p:spPr bwMode="auto">
          <a:xfrm>
            <a:off x="3124200" y="6245225"/>
            <a:ext cx="2884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ctr" eaLnBrk="1" hangingPunct="0">
              <a:buClr>
                <a:srgbClr val="000000"/>
              </a:buClr>
              <a:buSzPct val="100000"/>
              <a:buFont typeface="Times New Roman" pitchFamily="18" charset="0"/>
              <a:buNone/>
              <a:tabLst>
                <a:tab pos="723900" algn="l"/>
                <a:tab pos="1447800" algn="l"/>
                <a:tab pos="2171700" algn="l"/>
              </a:tabLst>
              <a:defRPr sz="1400">
                <a:solidFill>
                  <a:srgbClr val="000000"/>
                </a:solidFill>
                <a:latin typeface="Times New Roman" pitchFamily="18" charset="0"/>
                <a:ea typeface="ＭＳ Ｐゴシック" pitchFamily="96" charset="-128"/>
              </a:defRPr>
            </a:lvl1pPr>
          </a:lstStyle>
          <a:p>
            <a:pPr>
              <a:defRPr/>
            </a:pPr>
            <a:endParaRPr lang="en-US"/>
          </a:p>
        </p:txBody>
      </p:sp>
      <p:sp>
        <p:nvSpPr>
          <p:cNvPr id="2053" name="Rectangle 5"/>
          <p:cNvSpPr>
            <a:spLocks noGrp="1" noChangeArrowheads="1"/>
          </p:cNvSpPr>
          <p:nvPr>
            <p:ph type="sldNum"/>
          </p:nvPr>
        </p:nvSpPr>
        <p:spPr bwMode="auto">
          <a:xfrm>
            <a:off x="6553200" y="6245225"/>
            <a:ext cx="2122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eaLnBrk="1" hangingPunct="0">
              <a:buClr>
                <a:srgbClr val="000000"/>
              </a:buClr>
              <a:buSzPct val="100000"/>
              <a:buFont typeface="Times New Roman" panose="02020603050405020304" pitchFamily="18" charset="0"/>
              <a:buNone/>
              <a:tabLst>
                <a:tab pos="723900" algn="l"/>
                <a:tab pos="1447800" algn="l"/>
              </a:tabLst>
              <a:defRPr sz="1400" smtClean="0">
                <a:solidFill>
                  <a:srgbClr val="000000"/>
                </a:solidFill>
                <a:latin typeface="Times New Roman" panose="02020603050405020304" pitchFamily="18" charset="0"/>
                <a:ea typeface="ＭＳ Ｐゴシック" panose="020B0600070205080204" pitchFamily="34" charset="-128"/>
              </a:defRPr>
            </a:lvl1pPr>
          </a:lstStyle>
          <a:p>
            <a:pPr>
              <a:defRPr/>
            </a:pPr>
            <a:fld id="{2B9FFDC3-CF3F-4D18-89B1-3A5AF2F96627}" type="slidenum">
              <a:rPr lang="en-US" altLang="en-US"/>
              <a:pPr>
                <a:defRPr/>
              </a:pPr>
              <a:t>‹#›</a:t>
            </a:fld>
            <a:endParaRPr lang="en-US" altLang="en-US"/>
          </a:p>
        </p:txBody>
      </p:sp>
      <p:sp>
        <p:nvSpPr>
          <p:cNvPr id="2055" name="Rectangle 6"/>
          <p:cNvSpPr>
            <a:spLocks noGrp="1" noChangeArrowheads="1"/>
          </p:cNvSpPr>
          <p:nvPr>
            <p:ph type="body" idx="1"/>
          </p:nvPr>
        </p:nvSpPr>
        <p:spPr bwMode="auto">
          <a:xfrm>
            <a:off x="457200" y="1604963"/>
            <a:ext cx="8218488" cy="451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Arial" charset="0"/>
          <a:ea typeface="Lucida Sans Unicode" charset="0"/>
          <a:cs typeface="Lucida Sans Unicode"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Arial" charset="0"/>
          <a:ea typeface="Lucida Sans Unicode" charset="0"/>
          <a:cs typeface="Lucida Sans Unicode"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Arial" charset="0"/>
          <a:ea typeface="Lucida Sans Unicode" charset="0"/>
          <a:cs typeface="Lucida Sans Unicode"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4400">
          <a:solidFill>
            <a:srgbClr val="333399"/>
          </a:solidFill>
          <a:latin typeface="Arial" charset="0"/>
          <a:ea typeface="Lucida Sans Unicode" charset="0"/>
          <a:cs typeface="Lucida Sans Unicode" charset="0"/>
        </a:defRPr>
      </a:lvl5pPr>
      <a:lvl6pPr marL="2514600" indent="-228600" algn="ctr" defTabSz="457200" rtl="0" fontAlgn="base">
        <a:spcBef>
          <a:spcPct val="0"/>
        </a:spcBef>
        <a:spcAft>
          <a:spcPct val="0"/>
        </a:spcAft>
        <a:buClr>
          <a:srgbClr val="000000"/>
        </a:buClr>
        <a:buSzPct val="100000"/>
        <a:buFont typeface="Times New Roman" pitchFamily="16" charset="0"/>
        <a:defRPr sz="4400">
          <a:solidFill>
            <a:srgbClr val="333399"/>
          </a:solidFill>
          <a:latin typeface="Arial" charset="0"/>
          <a:ea typeface="Lucida Sans Unicode" charset="0"/>
          <a:cs typeface="Lucida Sans Unicode" charset="0"/>
        </a:defRPr>
      </a:lvl6pPr>
      <a:lvl7pPr marL="2971800" indent="-228600" algn="ctr" defTabSz="457200" rtl="0" fontAlgn="base">
        <a:spcBef>
          <a:spcPct val="0"/>
        </a:spcBef>
        <a:spcAft>
          <a:spcPct val="0"/>
        </a:spcAft>
        <a:buClr>
          <a:srgbClr val="000000"/>
        </a:buClr>
        <a:buSzPct val="100000"/>
        <a:buFont typeface="Times New Roman" pitchFamily="16" charset="0"/>
        <a:defRPr sz="4400">
          <a:solidFill>
            <a:srgbClr val="333399"/>
          </a:solidFill>
          <a:latin typeface="Arial" charset="0"/>
          <a:ea typeface="Lucida Sans Unicode" charset="0"/>
          <a:cs typeface="Lucida Sans Unicode" charset="0"/>
        </a:defRPr>
      </a:lvl7pPr>
      <a:lvl8pPr marL="3429000" indent="-228600" algn="ctr" defTabSz="457200" rtl="0" fontAlgn="base">
        <a:spcBef>
          <a:spcPct val="0"/>
        </a:spcBef>
        <a:spcAft>
          <a:spcPct val="0"/>
        </a:spcAft>
        <a:buClr>
          <a:srgbClr val="000000"/>
        </a:buClr>
        <a:buSzPct val="100000"/>
        <a:buFont typeface="Times New Roman" pitchFamily="16" charset="0"/>
        <a:defRPr sz="4400">
          <a:solidFill>
            <a:srgbClr val="333399"/>
          </a:solidFill>
          <a:latin typeface="Arial" charset="0"/>
          <a:ea typeface="Lucida Sans Unicode" charset="0"/>
          <a:cs typeface="Lucida Sans Unicode" charset="0"/>
        </a:defRPr>
      </a:lvl8pPr>
      <a:lvl9pPr marL="3886200" indent="-228600" algn="ctr" defTabSz="457200" rtl="0" fontAlgn="base">
        <a:spcBef>
          <a:spcPct val="0"/>
        </a:spcBef>
        <a:spcAft>
          <a:spcPct val="0"/>
        </a:spcAft>
        <a:buClr>
          <a:srgbClr val="000000"/>
        </a:buClr>
        <a:buSzPct val="100000"/>
        <a:buFont typeface="Times New Roman" pitchFamily="16" charset="0"/>
        <a:defRPr sz="4400">
          <a:solidFill>
            <a:srgbClr val="333399"/>
          </a:solidFill>
          <a:latin typeface="Arial" charset="0"/>
          <a:ea typeface="Lucida Sans Unicode" charset="0"/>
          <a:cs typeface="Lucida Sans Unicode"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333399"/>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333399"/>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333399"/>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mn-lt"/>
          <a:ea typeface="+mn-ea"/>
          <a:cs typeface="+mn-cs"/>
        </a:defRPr>
      </a:lvl5pPr>
      <a:lvl6pPr marL="2514600" indent="-228600" algn="l" defTabSz="457200" rtl="0" fontAlgn="base">
        <a:spcBef>
          <a:spcPts val="500"/>
        </a:spcBef>
        <a:spcAft>
          <a:spcPct val="0"/>
        </a:spcAft>
        <a:buClr>
          <a:srgbClr val="000000"/>
        </a:buClr>
        <a:buSzPct val="100000"/>
        <a:buFont typeface="Times New Roman" pitchFamily="16" charset="0"/>
        <a:defRPr sz="2000">
          <a:solidFill>
            <a:srgbClr val="333399"/>
          </a:solidFill>
          <a:latin typeface="+mn-lt"/>
          <a:ea typeface="+mn-ea"/>
          <a:cs typeface="+mn-cs"/>
        </a:defRPr>
      </a:lvl6pPr>
      <a:lvl7pPr marL="2971800" indent="-228600" algn="l" defTabSz="457200" rtl="0" fontAlgn="base">
        <a:spcBef>
          <a:spcPts val="500"/>
        </a:spcBef>
        <a:spcAft>
          <a:spcPct val="0"/>
        </a:spcAft>
        <a:buClr>
          <a:srgbClr val="000000"/>
        </a:buClr>
        <a:buSzPct val="100000"/>
        <a:buFont typeface="Times New Roman" pitchFamily="16" charset="0"/>
        <a:defRPr sz="2000">
          <a:solidFill>
            <a:srgbClr val="333399"/>
          </a:solidFill>
          <a:latin typeface="+mn-lt"/>
          <a:ea typeface="+mn-ea"/>
          <a:cs typeface="+mn-cs"/>
        </a:defRPr>
      </a:lvl7pPr>
      <a:lvl8pPr marL="3429000" indent="-228600" algn="l" defTabSz="457200" rtl="0" fontAlgn="base">
        <a:spcBef>
          <a:spcPts val="500"/>
        </a:spcBef>
        <a:spcAft>
          <a:spcPct val="0"/>
        </a:spcAft>
        <a:buClr>
          <a:srgbClr val="000000"/>
        </a:buClr>
        <a:buSzPct val="100000"/>
        <a:buFont typeface="Times New Roman" pitchFamily="16" charset="0"/>
        <a:defRPr sz="2000">
          <a:solidFill>
            <a:srgbClr val="333399"/>
          </a:solidFill>
          <a:latin typeface="+mn-lt"/>
          <a:ea typeface="+mn-ea"/>
          <a:cs typeface="+mn-cs"/>
        </a:defRPr>
      </a:lvl8pPr>
      <a:lvl9pPr marL="3886200" indent="-228600" algn="l" defTabSz="457200" rtl="0" fontAlgn="base">
        <a:spcBef>
          <a:spcPts val="500"/>
        </a:spcBef>
        <a:spcAft>
          <a:spcPct val="0"/>
        </a:spcAft>
        <a:buClr>
          <a:srgbClr val="000000"/>
        </a:buClr>
        <a:buSzPct val="100000"/>
        <a:buFont typeface="Times New Roman" pitchFamily="16" charset="0"/>
        <a:defRPr sz="2000">
          <a:solidFill>
            <a:srgbClr val="333399"/>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themeOverride" Target="../theme/themeOverride2.xml"/><Relationship Id="rId5" Type="http://schemas.openxmlformats.org/officeDocument/2006/relationships/image" Target="../media/image2.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7.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8.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themeOverride" Target="../theme/themeOverride3.xml"/><Relationship Id="rId5" Type="http://schemas.openxmlformats.org/officeDocument/2006/relationships/image" Target="../media/image7.png"/><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0.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8.png"/></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2.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4.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6.xml"/><Relationship Id="rId1" Type="http://schemas.openxmlformats.org/officeDocument/2006/relationships/themeOverride" Target="../theme/themeOverride4.xml"/><Relationship Id="rId5" Type="http://schemas.openxmlformats.org/officeDocument/2006/relationships/image" Target="../media/image7.png"/><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6.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7.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6.xml"/><Relationship Id="rId1" Type="http://schemas.openxmlformats.org/officeDocument/2006/relationships/themeOverride" Target="../theme/themeOverride5.xml"/><Relationship Id="rId5" Type="http://schemas.openxmlformats.org/officeDocument/2006/relationships/image" Target="../media/image5.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0.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hemeOverride" Target="../theme/themeOverride1.xml"/><Relationship Id="rId5" Type="http://schemas.openxmlformats.org/officeDocument/2006/relationships/image" Target="../media/image6.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Freeform 1"/>
          <p:cNvSpPr>
            <a:spLocks noChangeArrowheads="1"/>
          </p:cNvSpPr>
          <p:nvPr/>
        </p:nvSpPr>
        <p:spPr bwMode="auto">
          <a:xfrm rot="21163818">
            <a:off x="4675188" y="2638425"/>
            <a:ext cx="941387" cy="612775"/>
          </a:xfrm>
          <a:custGeom>
            <a:avLst/>
            <a:gdLst>
              <a:gd name="T0" fmla="*/ 2147483647 w 9500"/>
              <a:gd name="T1" fmla="*/ 2147483647 h 6521"/>
              <a:gd name="T2" fmla="*/ 2147483647 w 9500"/>
              <a:gd name="T3" fmla="*/ 2147483647 h 6521"/>
              <a:gd name="T4" fmla="*/ 2147483647 w 9500"/>
              <a:gd name="T5" fmla="*/ 2147483647 h 6521"/>
              <a:gd name="T6" fmla="*/ 2147483647 w 9500"/>
              <a:gd name="T7" fmla="*/ 2147483647 h 6521"/>
              <a:gd name="T8" fmla="*/ 2147483647 w 9500"/>
              <a:gd name="T9" fmla="*/ 2147483647 h 6521"/>
              <a:gd name="T10" fmla="*/ 2147483647 w 9500"/>
              <a:gd name="T11" fmla="*/ 2147483647 h 6521"/>
              <a:gd name="T12" fmla="*/ 2147483647 w 9500"/>
              <a:gd name="T13" fmla="*/ 2147483647 h 6521"/>
              <a:gd name="T14" fmla="*/ 2147483647 w 9500"/>
              <a:gd name="T15" fmla="*/ 2147483647 h 6521"/>
              <a:gd name="T16" fmla="*/ 2147483647 w 9500"/>
              <a:gd name="T17" fmla="*/ 2147483647 h 6521"/>
              <a:gd name="T18" fmla="*/ 2147483647 w 9500"/>
              <a:gd name="T19" fmla="*/ 2147483647 h 6521"/>
              <a:gd name="T20" fmla="*/ 2147483647 w 9500"/>
              <a:gd name="T21" fmla="*/ 2147483647 h 6521"/>
              <a:gd name="T22" fmla="*/ 2147483647 w 9500"/>
              <a:gd name="T23" fmla="*/ 2147483647 h 6521"/>
              <a:gd name="T24" fmla="*/ 2147483647 w 9500"/>
              <a:gd name="T25" fmla="*/ 2147483647 h 6521"/>
              <a:gd name="T26" fmla="*/ 2147483647 w 9500"/>
              <a:gd name="T27" fmla="*/ 2147483647 h 6521"/>
              <a:gd name="T28" fmla="*/ 2147483647 w 9500"/>
              <a:gd name="T29" fmla="*/ 2147483647 h 6521"/>
              <a:gd name="T30" fmla="*/ 2147483647 w 9500"/>
              <a:gd name="T31" fmla="*/ 2147483647 h 6521"/>
              <a:gd name="T32" fmla="*/ 2147483647 w 9500"/>
              <a:gd name="T33" fmla="*/ 2147483647 h 6521"/>
              <a:gd name="T34" fmla="*/ 2147483647 w 9500"/>
              <a:gd name="T35" fmla="*/ 2147483647 h 6521"/>
              <a:gd name="T36" fmla="*/ 2147483647 w 9500"/>
              <a:gd name="T37" fmla="*/ 2147483647 h 6521"/>
              <a:gd name="T38" fmla="*/ 2147483647 w 9500"/>
              <a:gd name="T39" fmla="*/ 2147483647 h 6521"/>
              <a:gd name="T40" fmla="*/ 2147483647 w 9500"/>
              <a:gd name="T41" fmla="*/ 2147483647 h 6521"/>
              <a:gd name="T42" fmla="*/ 2147483647 w 9500"/>
              <a:gd name="T43" fmla="*/ 2147483647 h 6521"/>
              <a:gd name="T44" fmla="*/ 2147483647 w 9500"/>
              <a:gd name="T45" fmla="*/ 2147483647 h 6521"/>
              <a:gd name="T46" fmla="*/ 2147483647 w 9500"/>
              <a:gd name="T47" fmla="*/ 2147483647 h 6521"/>
              <a:gd name="T48" fmla="*/ 2147483647 w 9500"/>
              <a:gd name="T49" fmla="*/ 2147483647 h 6521"/>
              <a:gd name="T50" fmla="*/ 2147483647 w 9500"/>
              <a:gd name="T51" fmla="*/ 2147483647 h 6521"/>
              <a:gd name="T52" fmla="*/ 2147483647 w 9500"/>
              <a:gd name="T53" fmla="*/ 2147483647 h 6521"/>
              <a:gd name="T54" fmla="*/ 2147483647 w 9500"/>
              <a:gd name="T55" fmla="*/ 2147483647 h 6521"/>
              <a:gd name="T56" fmla="*/ 2147483647 w 9500"/>
              <a:gd name="T57" fmla="*/ 2147483647 h 6521"/>
              <a:gd name="T58" fmla="*/ 2147483647 w 9500"/>
              <a:gd name="T59" fmla="*/ 2147483647 h 6521"/>
              <a:gd name="T60" fmla="*/ 0 w 9500"/>
              <a:gd name="T61" fmla="*/ 2147483647 h 6521"/>
              <a:gd name="T62" fmla="*/ 2147483647 w 9500"/>
              <a:gd name="T63" fmla="*/ 2147483647 h 6521"/>
              <a:gd name="T64" fmla="*/ 2147483647 w 9500"/>
              <a:gd name="T65" fmla="*/ 2147483647 h 6521"/>
              <a:gd name="T66" fmla="*/ 2147483647 w 9500"/>
              <a:gd name="T67" fmla="*/ 2147483647 h 652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connsiteX0" fmla="*/ 257 w 9999"/>
              <a:gd name="connsiteY0" fmla="*/ 0 h 9998"/>
              <a:gd name="connsiteX1" fmla="*/ 8447 w 9999"/>
              <a:gd name="connsiteY1" fmla="*/ 90 h 9998"/>
              <a:gd name="connsiteX2" fmla="*/ 8352 w 9999"/>
              <a:gd name="connsiteY2" fmla="*/ 561 h 9998"/>
              <a:gd name="connsiteX3" fmla="*/ 8681 w 9999"/>
              <a:gd name="connsiteY3" fmla="*/ 969 h 9998"/>
              <a:gd name="connsiteX4" fmla="*/ 8425 w 9999"/>
              <a:gd name="connsiteY4" fmla="*/ 1225 h 9998"/>
              <a:gd name="connsiteX5" fmla="*/ 8425 w 9999"/>
              <a:gd name="connsiteY5" fmla="*/ 1938 h 9998"/>
              <a:gd name="connsiteX6" fmla="*/ 8536 w 9999"/>
              <a:gd name="connsiteY6" fmla="*/ 2194 h 9998"/>
              <a:gd name="connsiteX7" fmla="*/ 8571 w 9999"/>
              <a:gd name="connsiteY7" fmla="*/ 2501 h 9998"/>
              <a:gd name="connsiteX8" fmla="*/ 8975 w 9999"/>
              <a:gd name="connsiteY8" fmla="*/ 3010 h 9998"/>
              <a:gd name="connsiteX9" fmla="*/ 9232 w 9999"/>
              <a:gd name="connsiteY9" fmla="*/ 3519 h 9998"/>
              <a:gd name="connsiteX10" fmla="*/ 9560 w 9999"/>
              <a:gd name="connsiteY10" fmla="*/ 3929 h 9998"/>
              <a:gd name="connsiteX11" fmla="*/ 9742 w 9999"/>
              <a:gd name="connsiteY11" fmla="*/ 4285 h 9998"/>
              <a:gd name="connsiteX12" fmla="*/ 9889 w 9999"/>
              <a:gd name="connsiteY12" fmla="*/ 4541 h 9998"/>
              <a:gd name="connsiteX13" fmla="*/ 9999 w 9999"/>
              <a:gd name="connsiteY13" fmla="*/ 5306 h 9998"/>
              <a:gd name="connsiteX14" fmla="*/ 9780 w 9999"/>
              <a:gd name="connsiteY14" fmla="*/ 5764 h 9998"/>
              <a:gd name="connsiteX15" fmla="*/ 9669 w 9999"/>
              <a:gd name="connsiteY15" fmla="*/ 6021 h 9998"/>
              <a:gd name="connsiteX16" fmla="*/ 9669 w 9999"/>
              <a:gd name="connsiteY16" fmla="*/ 6479 h 9998"/>
              <a:gd name="connsiteX17" fmla="*/ 9232 w 9999"/>
              <a:gd name="connsiteY17" fmla="*/ 6427 h 9998"/>
              <a:gd name="connsiteX18" fmla="*/ 8901 w 9999"/>
              <a:gd name="connsiteY18" fmla="*/ 6683 h 9998"/>
              <a:gd name="connsiteX19" fmla="*/ 8755 w 9999"/>
              <a:gd name="connsiteY19" fmla="*/ 6887 h 9998"/>
              <a:gd name="connsiteX20" fmla="*/ 8571 w 9999"/>
              <a:gd name="connsiteY20" fmla="*/ 7295 h 9998"/>
              <a:gd name="connsiteX21" fmla="*/ 8608 w 9999"/>
              <a:gd name="connsiteY21" fmla="*/ 7654 h 9998"/>
              <a:gd name="connsiteX22" fmla="*/ 8792 w 9999"/>
              <a:gd name="connsiteY22" fmla="*/ 8264 h 9998"/>
              <a:gd name="connsiteX23" fmla="*/ 8536 w 9999"/>
              <a:gd name="connsiteY23" fmla="*/ 8623 h 9998"/>
              <a:gd name="connsiteX24" fmla="*/ 8536 w 9999"/>
              <a:gd name="connsiteY24" fmla="*/ 9031 h 9998"/>
              <a:gd name="connsiteX25" fmla="*/ 8536 w 9999"/>
              <a:gd name="connsiteY25" fmla="*/ 9285 h 9998"/>
              <a:gd name="connsiteX26" fmla="*/ 8169 w 9999"/>
              <a:gd name="connsiteY26" fmla="*/ 9437 h 9998"/>
              <a:gd name="connsiteX27" fmla="*/ 8096 w 9999"/>
              <a:gd name="connsiteY27" fmla="*/ 9692 h 9998"/>
              <a:gd name="connsiteX28" fmla="*/ 8133 w 9999"/>
              <a:gd name="connsiteY28" fmla="*/ 9948 h 9998"/>
              <a:gd name="connsiteX29" fmla="*/ 8022 w 9999"/>
              <a:gd name="connsiteY29" fmla="*/ 9998 h 9998"/>
              <a:gd name="connsiteX30" fmla="*/ 7765 w 9999"/>
              <a:gd name="connsiteY30" fmla="*/ 9641 h 9998"/>
              <a:gd name="connsiteX31" fmla="*/ 7545 w 9999"/>
              <a:gd name="connsiteY31" fmla="*/ 9540 h 9998"/>
              <a:gd name="connsiteX32" fmla="*/ 7399 w 9999"/>
              <a:gd name="connsiteY32" fmla="*/ 9437 h 9998"/>
              <a:gd name="connsiteX33" fmla="*/ 1502 w 9999"/>
              <a:gd name="connsiteY33" fmla="*/ 9641 h 9998"/>
              <a:gd name="connsiteX34" fmla="*/ 1428 w 9999"/>
              <a:gd name="connsiteY34" fmla="*/ 9183 h 9998"/>
              <a:gd name="connsiteX35" fmla="*/ 1428 w 9999"/>
              <a:gd name="connsiteY35" fmla="*/ 9083 h 9998"/>
              <a:gd name="connsiteX36" fmla="*/ 1428 w 9999"/>
              <a:gd name="connsiteY36" fmla="*/ 8724 h 9998"/>
              <a:gd name="connsiteX37" fmla="*/ 1466 w 9999"/>
              <a:gd name="connsiteY37" fmla="*/ 8419 h 9998"/>
              <a:gd name="connsiteX38" fmla="*/ 1392 w 9999"/>
              <a:gd name="connsiteY38" fmla="*/ 7959 h 9998"/>
              <a:gd name="connsiteX39" fmla="*/ 1246 w 9999"/>
              <a:gd name="connsiteY39" fmla="*/ 7396 h 9998"/>
              <a:gd name="connsiteX40" fmla="*/ 1173 w 9999"/>
              <a:gd name="connsiteY40" fmla="*/ 6990 h 9998"/>
              <a:gd name="connsiteX41" fmla="*/ 1356 w 9999"/>
              <a:gd name="connsiteY41" fmla="*/ 6683 h 9998"/>
              <a:gd name="connsiteX42" fmla="*/ 1062 w 9999"/>
              <a:gd name="connsiteY42" fmla="*/ 6225 h 9998"/>
              <a:gd name="connsiteX43" fmla="*/ 1062 w 9999"/>
              <a:gd name="connsiteY43" fmla="*/ 6123 h 9998"/>
              <a:gd name="connsiteX44" fmla="*/ 1100 w 9999"/>
              <a:gd name="connsiteY44" fmla="*/ 5613 h 9998"/>
              <a:gd name="connsiteX45" fmla="*/ 953 w 9999"/>
              <a:gd name="connsiteY45" fmla="*/ 5203 h 9998"/>
              <a:gd name="connsiteX46" fmla="*/ 696 w 9999"/>
              <a:gd name="connsiteY46" fmla="*/ 4387 h 9998"/>
              <a:gd name="connsiteX47" fmla="*/ 623 w 9999"/>
              <a:gd name="connsiteY47" fmla="*/ 3775 h 9998"/>
              <a:gd name="connsiteX48" fmla="*/ 623 w 9999"/>
              <a:gd name="connsiteY48" fmla="*/ 3366 h 9998"/>
              <a:gd name="connsiteX49" fmla="*/ 0 w 9999"/>
              <a:gd name="connsiteY49" fmla="*/ 2552 h 9998"/>
              <a:gd name="connsiteX50" fmla="*/ 477 w 9999"/>
              <a:gd name="connsiteY50" fmla="*/ 1990 h 9998"/>
              <a:gd name="connsiteX51" fmla="*/ 477 w 9999"/>
              <a:gd name="connsiteY51" fmla="*/ 1736 h 9998"/>
              <a:gd name="connsiteX52" fmla="*/ 477 w 9999"/>
              <a:gd name="connsiteY52" fmla="*/ 969 h 9998"/>
              <a:gd name="connsiteX53" fmla="*/ 147 w 9999"/>
              <a:gd name="connsiteY53" fmla="*/ 459 h 9998"/>
              <a:gd name="connsiteX54" fmla="*/ 257 w 9999"/>
              <a:gd name="connsiteY54" fmla="*/ 0 h 9998"/>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233 w 10000"/>
              <a:gd name="connsiteY9" fmla="*/ 3520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537 w 10000"/>
              <a:gd name="connsiteY25" fmla="*/ 9287 h 10000"/>
              <a:gd name="connsiteX26" fmla="*/ 8170 w 10000"/>
              <a:gd name="connsiteY26" fmla="*/ 9439 h 10000"/>
              <a:gd name="connsiteX27" fmla="*/ 8097 w 10000"/>
              <a:gd name="connsiteY27" fmla="*/ 9694 h 10000"/>
              <a:gd name="connsiteX28" fmla="*/ 8134 w 10000"/>
              <a:gd name="connsiteY28" fmla="*/ 9950 h 10000"/>
              <a:gd name="connsiteX29" fmla="*/ 8023 w 10000"/>
              <a:gd name="connsiteY29" fmla="*/ 10000 h 10000"/>
              <a:gd name="connsiteX30" fmla="*/ 7766 w 10000"/>
              <a:gd name="connsiteY30" fmla="*/ 9643 h 10000"/>
              <a:gd name="connsiteX31" fmla="*/ 7546 w 10000"/>
              <a:gd name="connsiteY31" fmla="*/ 9542 h 10000"/>
              <a:gd name="connsiteX32" fmla="*/ 7400 w 10000"/>
              <a:gd name="connsiteY32" fmla="*/ 9439 h 10000"/>
              <a:gd name="connsiteX33" fmla="*/ 1502 w 10000"/>
              <a:gd name="connsiteY33" fmla="*/ 9643 h 10000"/>
              <a:gd name="connsiteX34" fmla="*/ 1428 w 10000"/>
              <a:gd name="connsiteY34" fmla="*/ 9185 h 10000"/>
              <a:gd name="connsiteX35" fmla="*/ 1428 w 10000"/>
              <a:gd name="connsiteY35" fmla="*/ 9085 h 10000"/>
              <a:gd name="connsiteX36" fmla="*/ 1428 w 10000"/>
              <a:gd name="connsiteY36" fmla="*/ 8726 h 10000"/>
              <a:gd name="connsiteX37" fmla="*/ 1466 w 10000"/>
              <a:gd name="connsiteY37" fmla="*/ 8421 h 10000"/>
              <a:gd name="connsiteX38" fmla="*/ 1392 w 10000"/>
              <a:gd name="connsiteY38" fmla="*/ 7961 h 10000"/>
              <a:gd name="connsiteX39" fmla="*/ 1246 w 10000"/>
              <a:gd name="connsiteY39" fmla="*/ 7397 h 10000"/>
              <a:gd name="connsiteX40" fmla="*/ 1173 w 10000"/>
              <a:gd name="connsiteY40" fmla="*/ 6991 h 10000"/>
              <a:gd name="connsiteX41" fmla="*/ 1356 w 10000"/>
              <a:gd name="connsiteY41" fmla="*/ 6684 h 10000"/>
              <a:gd name="connsiteX42" fmla="*/ 1062 w 10000"/>
              <a:gd name="connsiteY42" fmla="*/ 6226 h 10000"/>
              <a:gd name="connsiteX43" fmla="*/ 1062 w 10000"/>
              <a:gd name="connsiteY43" fmla="*/ 6124 h 10000"/>
              <a:gd name="connsiteX44" fmla="*/ 1100 w 10000"/>
              <a:gd name="connsiteY44" fmla="*/ 5614 h 10000"/>
              <a:gd name="connsiteX45" fmla="*/ 953 w 10000"/>
              <a:gd name="connsiteY45" fmla="*/ 5204 h 10000"/>
              <a:gd name="connsiteX46" fmla="*/ 696 w 10000"/>
              <a:gd name="connsiteY46" fmla="*/ 4388 h 10000"/>
              <a:gd name="connsiteX47" fmla="*/ 623 w 10000"/>
              <a:gd name="connsiteY47" fmla="*/ 3776 h 10000"/>
              <a:gd name="connsiteX48" fmla="*/ 623 w 10000"/>
              <a:gd name="connsiteY48" fmla="*/ 3367 h 10000"/>
              <a:gd name="connsiteX49" fmla="*/ 0 w 10000"/>
              <a:gd name="connsiteY49" fmla="*/ 2553 h 10000"/>
              <a:gd name="connsiteX50" fmla="*/ 477 w 10000"/>
              <a:gd name="connsiteY50" fmla="*/ 1990 h 10000"/>
              <a:gd name="connsiteX51" fmla="*/ 477 w 10000"/>
              <a:gd name="connsiteY51" fmla="*/ 1736 h 10000"/>
              <a:gd name="connsiteX52" fmla="*/ 477 w 10000"/>
              <a:gd name="connsiteY52" fmla="*/ 969 h 10000"/>
              <a:gd name="connsiteX53" fmla="*/ 147 w 10000"/>
              <a:gd name="connsiteY53" fmla="*/ 459 h 10000"/>
              <a:gd name="connsiteX54" fmla="*/ 257 w 10000"/>
              <a:gd name="connsiteY54"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537 w 10000"/>
              <a:gd name="connsiteY25" fmla="*/ 9287 h 10000"/>
              <a:gd name="connsiteX26" fmla="*/ 8170 w 10000"/>
              <a:gd name="connsiteY26" fmla="*/ 9439 h 10000"/>
              <a:gd name="connsiteX27" fmla="*/ 8097 w 10000"/>
              <a:gd name="connsiteY27" fmla="*/ 9694 h 10000"/>
              <a:gd name="connsiteX28" fmla="*/ 8134 w 10000"/>
              <a:gd name="connsiteY28" fmla="*/ 9950 h 10000"/>
              <a:gd name="connsiteX29" fmla="*/ 8023 w 10000"/>
              <a:gd name="connsiteY29" fmla="*/ 10000 h 10000"/>
              <a:gd name="connsiteX30" fmla="*/ 7766 w 10000"/>
              <a:gd name="connsiteY30" fmla="*/ 9643 h 10000"/>
              <a:gd name="connsiteX31" fmla="*/ 7546 w 10000"/>
              <a:gd name="connsiteY31" fmla="*/ 9542 h 10000"/>
              <a:gd name="connsiteX32" fmla="*/ 7400 w 10000"/>
              <a:gd name="connsiteY32" fmla="*/ 9439 h 10000"/>
              <a:gd name="connsiteX33" fmla="*/ 1502 w 10000"/>
              <a:gd name="connsiteY33" fmla="*/ 9643 h 10000"/>
              <a:gd name="connsiteX34" fmla="*/ 1428 w 10000"/>
              <a:gd name="connsiteY34" fmla="*/ 9185 h 10000"/>
              <a:gd name="connsiteX35" fmla="*/ 1428 w 10000"/>
              <a:gd name="connsiteY35" fmla="*/ 9085 h 10000"/>
              <a:gd name="connsiteX36" fmla="*/ 1428 w 10000"/>
              <a:gd name="connsiteY36" fmla="*/ 8726 h 10000"/>
              <a:gd name="connsiteX37" fmla="*/ 1466 w 10000"/>
              <a:gd name="connsiteY37" fmla="*/ 8421 h 10000"/>
              <a:gd name="connsiteX38" fmla="*/ 1392 w 10000"/>
              <a:gd name="connsiteY38" fmla="*/ 7961 h 10000"/>
              <a:gd name="connsiteX39" fmla="*/ 1246 w 10000"/>
              <a:gd name="connsiteY39" fmla="*/ 7397 h 10000"/>
              <a:gd name="connsiteX40" fmla="*/ 1173 w 10000"/>
              <a:gd name="connsiteY40" fmla="*/ 6991 h 10000"/>
              <a:gd name="connsiteX41" fmla="*/ 1356 w 10000"/>
              <a:gd name="connsiteY41" fmla="*/ 6684 h 10000"/>
              <a:gd name="connsiteX42" fmla="*/ 1062 w 10000"/>
              <a:gd name="connsiteY42" fmla="*/ 6226 h 10000"/>
              <a:gd name="connsiteX43" fmla="*/ 1062 w 10000"/>
              <a:gd name="connsiteY43" fmla="*/ 6124 h 10000"/>
              <a:gd name="connsiteX44" fmla="*/ 1100 w 10000"/>
              <a:gd name="connsiteY44" fmla="*/ 5614 h 10000"/>
              <a:gd name="connsiteX45" fmla="*/ 953 w 10000"/>
              <a:gd name="connsiteY45" fmla="*/ 5204 h 10000"/>
              <a:gd name="connsiteX46" fmla="*/ 696 w 10000"/>
              <a:gd name="connsiteY46" fmla="*/ 4388 h 10000"/>
              <a:gd name="connsiteX47" fmla="*/ 623 w 10000"/>
              <a:gd name="connsiteY47" fmla="*/ 3776 h 10000"/>
              <a:gd name="connsiteX48" fmla="*/ 623 w 10000"/>
              <a:gd name="connsiteY48" fmla="*/ 3367 h 10000"/>
              <a:gd name="connsiteX49" fmla="*/ 0 w 10000"/>
              <a:gd name="connsiteY49" fmla="*/ 2553 h 10000"/>
              <a:gd name="connsiteX50" fmla="*/ 477 w 10000"/>
              <a:gd name="connsiteY50" fmla="*/ 1990 h 10000"/>
              <a:gd name="connsiteX51" fmla="*/ 477 w 10000"/>
              <a:gd name="connsiteY51" fmla="*/ 1736 h 10000"/>
              <a:gd name="connsiteX52" fmla="*/ 477 w 10000"/>
              <a:gd name="connsiteY52" fmla="*/ 969 h 10000"/>
              <a:gd name="connsiteX53" fmla="*/ 147 w 10000"/>
              <a:gd name="connsiteY53" fmla="*/ 459 h 10000"/>
              <a:gd name="connsiteX54" fmla="*/ 257 w 10000"/>
              <a:gd name="connsiteY54"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170 w 10000"/>
              <a:gd name="connsiteY25" fmla="*/ 9439 h 10000"/>
              <a:gd name="connsiteX26" fmla="*/ 8097 w 10000"/>
              <a:gd name="connsiteY26" fmla="*/ 9694 h 10000"/>
              <a:gd name="connsiteX27" fmla="*/ 8134 w 10000"/>
              <a:gd name="connsiteY27" fmla="*/ 9950 h 10000"/>
              <a:gd name="connsiteX28" fmla="*/ 8023 w 10000"/>
              <a:gd name="connsiteY28" fmla="*/ 10000 h 10000"/>
              <a:gd name="connsiteX29" fmla="*/ 7766 w 10000"/>
              <a:gd name="connsiteY29" fmla="*/ 9643 h 10000"/>
              <a:gd name="connsiteX30" fmla="*/ 7546 w 10000"/>
              <a:gd name="connsiteY30" fmla="*/ 9542 h 10000"/>
              <a:gd name="connsiteX31" fmla="*/ 7400 w 10000"/>
              <a:gd name="connsiteY31" fmla="*/ 9439 h 10000"/>
              <a:gd name="connsiteX32" fmla="*/ 1502 w 10000"/>
              <a:gd name="connsiteY32" fmla="*/ 9643 h 10000"/>
              <a:gd name="connsiteX33" fmla="*/ 1428 w 10000"/>
              <a:gd name="connsiteY33" fmla="*/ 9185 h 10000"/>
              <a:gd name="connsiteX34" fmla="*/ 1428 w 10000"/>
              <a:gd name="connsiteY34" fmla="*/ 9085 h 10000"/>
              <a:gd name="connsiteX35" fmla="*/ 1428 w 10000"/>
              <a:gd name="connsiteY35" fmla="*/ 8726 h 10000"/>
              <a:gd name="connsiteX36" fmla="*/ 1466 w 10000"/>
              <a:gd name="connsiteY36" fmla="*/ 8421 h 10000"/>
              <a:gd name="connsiteX37" fmla="*/ 1392 w 10000"/>
              <a:gd name="connsiteY37" fmla="*/ 7961 h 10000"/>
              <a:gd name="connsiteX38" fmla="*/ 1246 w 10000"/>
              <a:gd name="connsiteY38" fmla="*/ 7397 h 10000"/>
              <a:gd name="connsiteX39" fmla="*/ 1173 w 10000"/>
              <a:gd name="connsiteY39" fmla="*/ 6991 h 10000"/>
              <a:gd name="connsiteX40" fmla="*/ 1356 w 10000"/>
              <a:gd name="connsiteY40" fmla="*/ 6684 h 10000"/>
              <a:gd name="connsiteX41" fmla="*/ 1062 w 10000"/>
              <a:gd name="connsiteY41" fmla="*/ 6226 h 10000"/>
              <a:gd name="connsiteX42" fmla="*/ 1062 w 10000"/>
              <a:gd name="connsiteY42" fmla="*/ 6124 h 10000"/>
              <a:gd name="connsiteX43" fmla="*/ 1100 w 10000"/>
              <a:gd name="connsiteY43" fmla="*/ 5614 h 10000"/>
              <a:gd name="connsiteX44" fmla="*/ 953 w 10000"/>
              <a:gd name="connsiteY44" fmla="*/ 5204 h 10000"/>
              <a:gd name="connsiteX45" fmla="*/ 696 w 10000"/>
              <a:gd name="connsiteY45" fmla="*/ 4388 h 10000"/>
              <a:gd name="connsiteX46" fmla="*/ 623 w 10000"/>
              <a:gd name="connsiteY46" fmla="*/ 3776 h 10000"/>
              <a:gd name="connsiteX47" fmla="*/ 623 w 10000"/>
              <a:gd name="connsiteY47" fmla="*/ 3367 h 10000"/>
              <a:gd name="connsiteX48" fmla="*/ 0 w 10000"/>
              <a:gd name="connsiteY48" fmla="*/ 2553 h 10000"/>
              <a:gd name="connsiteX49" fmla="*/ 477 w 10000"/>
              <a:gd name="connsiteY49" fmla="*/ 1990 h 10000"/>
              <a:gd name="connsiteX50" fmla="*/ 477 w 10000"/>
              <a:gd name="connsiteY50" fmla="*/ 1736 h 10000"/>
              <a:gd name="connsiteX51" fmla="*/ 477 w 10000"/>
              <a:gd name="connsiteY51" fmla="*/ 969 h 10000"/>
              <a:gd name="connsiteX52" fmla="*/ 147 w 10000"/>
              <a:gd name="connsiteY52" fmla="*/ 459 h 10000"/>
              <a:gd name="connsiteX53" fmla="*/ 257 w 10000"/>
              <a:gd name="connsiteY53"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170 w 10000"/>
              <a:gd name="connsiteY24" fmla="*/ 9439 h 10000"/>
              <a:gd name="connsiteX25" fmla="*/ 8097 w 10000"/>
              <a:gd name="connsiteY25" fmla="*/ 9694 h 10000"/>
              <a:gd name="connsiteX26" fmla="*/ 8134 w 10000"/>
              <a:gd name="connsiteY26" fmla="*/ 9950 h 10000"/>
              <a:gd name="connsiteX27" fmla="*/ 8023 w 10000"/>
              <a:gd name="connsiteY27" fmla="*/ 10000 h 10000"/>
              <a:gd name="connsiteX28" fmla="*/ 7766 w 10000"/>
              <a:gd name="connsiteY28" fmla="*/ 9643 h 10000"/>
              <a:gd name="connsiteX29" fmla="*/ 7546 w 10000"/>
              <a:gd name="connsiteY29" fmla="*/ 9542 h 10000"/>
              <a:gd name="connsiteX30" fmla="*/ 7400 w 10000"/>
              <a:gd name="connsiteY30" fmla="*/ 9439 h 10000"/>
              <a:gd name="connsiteX31" fmla="*/ 1502 w 10000"/>
              <a:gd name="connsiteY31" fmla="*/ 9643 h 10000"/>
              <a:gd name="connsiteX32" fmla="*/ 1428 w 10000"/>
              <a:gd name="connsiteY32" fmla="*/ 9185 h 10000"/>
              <a:gd name="connsiteX33" fmla="*/ 1428 w 10000"/>
              <a:gd name="connsiteY33" fmla="*/ 9085 h 10000"/>
              <a:gd name="connsiteX34" fmla="*/ 1428 w 10000"/>
              <a:gd name="connsiteY34" fmla="*/ 8726 h 10000"/>
              <a:gd name="connsiteX35" fmla="*/ 1466 w 10000"/>
              <a:gd name="connsiteY35" fmla="*/ 8421 h 10000"/>
              <a:gd name="connsiteX36" fmla="*/ 1392 w 10000"/>
              <a:gd name="connsiteY36" fmla="*/ 7961 h 10000"/>
              <a:gd name="connsiteX37" fmla="*/ 1246 w 10000"/>
              <a:gd name="connsiteY37" fmla="*/ 7397 h 10000"/>
              <a:gd name="connsiteX38" fmla="*/ 1173 w 10000"/>
              <a:gd name="connsiteY38" fmla="*/ 6991 h 10000"/>
              <a:gd name="connsiteX39" fmla="*/ 1356 w 10000"/>
              <a:gd name="connsiteY39" fmla="*/ 6684 h 10000"/>
              <a:gd name="connsiteX40" fmla="*/ 1062 w 10000"/>
              <a:gd name="connsiteY40" fmla="*/ 6226 h 10000"/>
              <a:gd name="connsiteX41" fmla="*/ 1062 w 10000"/>
              <a:gd name="connsiteY41" fmla="*/ 6124 h 10000"/>
              <a:gd name="connsiteX42" fmla="*/ 1100 w 10000"/>
              <a:gd name="connsiteY42" fmla="*/ 5614 h 10000"/>
              <a:gd name="connsiteX43" fmla="*/ 953 w 10000"/>
              <a:gd name="connsiteY43" fmla="*/ 5204 h 10000"/>
              <a:gd name="connsiteX44" fmla="*/ 696 w 10000"/>
              <a:gd name="connsiteY44" fmla="*/ 4388 h 10000"/>
              <a:gd name="connsiteX45" fmla="*/ 623 w 10000"/>
              <a:gd name="connsiteY45" fmla="*/ 3776 h 10000"/>
              <a:gd name="connsiteX46" fmla="*/ 623 w 10000"/>
              <a:gd name="connsiteY46" fmla="*/ 3367 h 10000"/>
              <a:gd name="connsiteX47" fmla="*/ 0 w 10000"/>
              <a:gd name="connsiteY47" fmla="*/ 2553 h 10000"/>
              <a:gd name="connsiteX48" fmla="*/ 477 w 10000"/>
              <a:gd name="connsiteY48" fmla="*/ 1990 h 10000"/>
              <a:gd name="connsiteX49" fmla="*/ 477 w 10000"/>
              <a:gd name="connsiteY49" fmla="*/ 1736 h 10000"/>
              <a:gd name="connsiteX50" fmla="*/ 477 w 10000"/>
              <a:gd name="connsiteY50" fmla="*/ 969 h 10000"/>
              <a:gd name="connsiteX51" fmla="*/ 147 w 10000"/>
              <a:gd name="connsiteY51" fmla="*/ 459 h 10000"/>
              <a:gd name="connsiteX52" fmla="*/ 257 w 10000"/>
              <a:gd name="connsiteY52" fmla="*/ 0 h 10000"/>
              <a:gd name="connsiteX0" fmla="*/ 257 w 10000"/>
              <a:gd name="connsiteY0" fmla="*/ 0 h 9950"/>
              <a:gd name="connsiteX1" fmla="*/ 8448 w 10000"/>
              <a:gd name="connsiteY1" fmla="*/ 90 h 9950"/>
              <a:gd name="connsiteX2" fmla="*/ 8353 w 10000"/>
              <a:gd name="connsiteY2" fmla="*/ 561 h 9950"/>
              <a:gd name="connsiteX3" fmla="*/ 8682 w 10000"/>
              <a:gd name="connsiteY3" fmla="*/ 969 h 9950"/>
              <a:gd name="connsiteX4" fmla="*/ 8631 w 10000"/>
              <a:gd name="connsiteY4" fmla="*/ 1264 h 9950"/>
              <a:gd name="connsiteX5" fmla="*/ 8426 w 10000"/>
              <a:gd name="connsiteY5" fmla="*/ 1938 h 9950"/>
              <a:gd name="connsiteX6" fmla="*/ 8537 w 10000"/>
              <a:gd name="connsiteY6" fmla="*/ 2194 h 9950"/>
              <a:gd name="connsiteX7" fmla="*/ 8572 w 10000"/>
              <a:gd name="connsiteY7" fmla="*/ 2502 h 9950"/>
              <a:gd name="connsiteX8" fmla="*/ 8976 w 10000"/>
              <a:gd name="connsiteY8" fmla="*/ 3011 h 9950"/>
              <a:gd name="connsiteX9" fmla="*/ 9458 w 10000"/>
              <a:gd name="connsiteY9" fmla="*/ 3329 h 9950"/>
              <a:gd name="connsiteX10" fmla="*/ 9561 w 10000"/>
              <a:gd name="connsiteY10" fmla="*/ 3930 h 9950"/>
              <a:gd name="connsiteX11" fmla="*/ 9743 w 10000"/>
              <a:gd name="connsiteY11" fmla="*/ 4286 h 9950"/>
              <a:gd name="connsiteX12" fmla="*/ 9890 w 10000"/>
              <a:gd name="connsiteY12" fmla="*/ 4542 h 9950"/>
              <a:gd name="connsiteX13" fmla="*/ 10000 w 10000"/>
              <a:gd name="connsiteY13" fmla="*/ 5307 h 9950"/>
              <a:gd name="connsiteX14" fmla="*/ 9781 w 10000"/>
              <a:gd name="connsiteY14" fmla="*/ 5765 h 9950"/>
              <a:gd name="connsiteX15" fmla="*/ 9670 w 10000"/>
              <a:gd name="connsiteY15" fmla="*/ 6022 h 9950"/>
              <a:gd name="connsiteX16" fmla="*/ 9670 w 10000"/>
              <a:gd name="connsiteY16" fmla="*/ 6480 h 9950"/>
              <a:gd name="connsiteX17" fmla="*/ 9233 w 10000"/>
              <a:gd name="connsiteY17" fmla="*/ 6428 h 9950"/>
              <a:gd name="connsiteX18" fmla="*/ 8902 w 10000"/>
              <a:gd name="connsiteY18" fmla="*/ 6684 h 9950"/>
              <a:gd name="connsiteX19" fmla="*/ 8756 w 10000"/>
              <a:gd name="connsiteY19" fmla="*/ 6888 h 9950"/>
              <a:gd name="connsiteX20" fmla="*/ 8572 w 10000"/>
              <a:gd name="connsiteY20" fmla="*/ 7296 h 9950"/>
              <a:gd name="connsiteX21" fmla="*/ 8609 w 10000"/>
              <a:gd name="connsiteY21" fmla="*/ 7656 h 9950"/>
              <a:gd name="connsiteX22" fmla="*/ 8793 w 10000"/>
              <a:gd name="connsiteY22" fmla="*/ 8266 h 9950"/>
              <a:gd name="connsiteX23" fmla="*/ 8537 w 10000"/>
              <a:gd name="connsiteY23" fmla="*/ 8625 h 9950"/>
              <a:gd name="connsiteX24" fmla="*/ 8170 w 10000"/>
              <a:gd name="connsiteY24" fmla="*/ 9439 h 9950"/>
              <a:gd name="connsiteX25" fmla="*/ 8097 w 10000"/>
              <a:gd name="connsiteY25" fmla="*/ 9694 h 9950"/>
              <a:gd name="connsiteX26" fmla="*/ 8134 w 10000"/>
              <a:gd name="connsiteY26" fmla="*/ 9950 h 9950"/>
              <a:gd name="connsiteX27" fmla="*/ 7766 w 10000"/>
              <a:gd name="connsiteY27" fmla="*/ 9643 h 9950"/>
              <a:gd name="connsiteX28" fmla="*/ 7546 w 10000"/>
              <a:gd name="connsiteY28" fmla="*/ 9542 h 9950"/>
              <a:gd name="connsiteX29" fmla="*/ 7400 w 10000"/>
              <a:gd name="connsiteY29" fmla="*/ 9439 h 9950"/>
              <a:gd name="connsiteX30" fmla="*/ 1502 w 10000"/>
              <a:gd name="connsiteY30" fmla="*/ 9643 h 9950"/>
              <a:gd name="connsiteX31" fmla="*/ 1428 w 10000"/>
              <a:gd name="connsiteY31" fmla="*/ 9185 h 9950"/>
              <a:gd name="connsiteX32" fmla="*/ 1428 w 10000"/>
              <a:gd name="connsiteY32" fmla="*/ 9085 h 9950"/>
              <a:gd name="connsiteX33" fmla="*/ 1428 w 10000"/>
              <a:gd name="connsiteY33" fmla="*/ 8726 h 9950"/>
              <a:gd name="connsiteX34" fmla="*/ 1466 w 10000"/>
              <a:gd name="connsiteY34" fmla="*/ 8421 h 9950"/>
              <a:gd name="connsiteX35" fmla="*/ 1392 w 10000"/>
              <a:gd name="connsiteY35" fmla="*/ 7961 h 9950"/>
              <a:gd name="connsiteX36" fmla="*/ 1246 w 10000"/>
              <a:gd name="connsiteY36" fmla="*/ 7397 h 9950"/>
              <a:gd name="connsiteX37" fmla="*/ 1173 w 10000"/>
              <a:gd name="connsiteY37" fmla="*/ 6991 h 9950"/>
              <a:gd name="connsiteX38" fmla="*/ 1356 w 10000"/>
              <a:gd name="connsiteY38" fmla="*/ 6684 h 9950"/>
              <a:gd name="connsiteX39" fmla="*/ 1062 w 10000"/>
              <a:gd name="connsiteY39" fmla="*/ 6226 h 9950"/>
              <a:gd name="connsiteX40" fmla="*/ 1062 w 10000"/>
              <a:gd name="connsiteY40" fmla="*/ 6124 h 9950"/>
              <a:gd name="connsiteX41" fmla="*/ 1100 w 10000"/>
              <a:gd name="connsiteY41" fmla="*/ 5614 h 9950"/>
              <a:gd name="connsiteX42" fmla="*/ 953 w 10000"/>
              <a:gd name="connsiteY42" fmla="*/ 5204 h 9950"/>
              <a:gd name="connsiteX43" fmla="*/ 696 w 10000"/>
              <a:gd name="connsiteY43" fmla="*/ 4388 h 9950"/>
              <a:gd name="connsiteX44" fmla="*/ 623 w 10000"/>
              <a:gd name="connsiteY44" fmla="*/ 3776 h 9950"/>
              <a:gd name="connsiteX45" fmla="*/ 623 w 10000"/>
              <a:gd name="connsiteY45" fmla="*/ 3367 h 9950"/>
              <a:gd name="connsiteX46" fmla="*/ 0 w 10000"/>
              <a:gd name="connsiteY46" fmla="*/ 2553 h 9950"/>
              <a:gd name="connsiteX47" fmla="*/ 477 w 10000"/>
              <a:gd name="connsiteY47" fmla="*/ 1990 h 9950"/>
              <a:gd name="connsiteX48" fmla="*/ 477 w 10000"/>
              <a:gd name="connsiteY48" fmla="*/ 1736 h 9950"/>
              <a:gd name="connsiteX49" fmla="*/ 477 w 10000"/>
              <a:gd name="connsiteY49" fmla="*/ 969 h 9950"/>
              <a:gd name="connsiteX50" fmla="*/ 147 w 10000"/>
              <a:gd name="connsiteY50" fmla="*/ 459 h 9950"/>
              <a:gd name="connsiteX51" fmla="*/ 257 w 10000"/>
              <a:gd name="connsiteY51" fmla="*/ 0 h 9950"/>
              <a:gd name="connsiteX0" fmla="*/ 257 w 10000"/>
              <a:gd name="connsiteY0" fmla="*/ 0 h 9753"/>
              <a:gd name="connsiteX1" fmla="*/ 8448 w 10000"/>
              <a:gd name="connsiteY1" fmla="*/ 90 h 9753"/>
              <a:gd name="connsiteX2" fmla="*/ 8353 w 10000"/>
              <a:gd name="connsiteY2" fmla="*/ 564 h 9753"/>
              <a:gd name="connsiteX3" fmla="*/ 8682 w 10000"/>
              <a:gd name="connsiteY3" fmla="*/ 974 h 9753"/>
              <a:gd name="connsiteX4" fmla="*/ 8631 w 10000"/>
              <a:gd name="connsiteY4" fmla="*/ 1270 h 9753"/>
              <a:gd name="connsiteX5" fmla="*/ 8426 w 10000"/>
              <a:gd name="connsiteY5" fmla="*/ 1948 h 9753"/>
              <a:gd name="connsiteX6" fmla="*/ 8537 w 10000"/>
              <a:gd name="connsiteY6" fmla="*/ 2205 h 9753"/>
              <a:gd name="connsiteX7" fmla="*/ 8572 w 10000"/>
              <a:gd name="connsiteY7" fmla="*/ 2515 h 9753"/>
              <a:gd name="connsiteX8" fmla="*/ 8976 w 10000"/>
              <a:gd name="connsiteY8" fmla="*/ 3026 h 9753"/>
              <a:gd name="connsiteX9" fmla="*/ 9458 w 10000"/>
              <a:gd name="connsiteY9" fmla="*/ 3346 h 9753"/>
              <a:gd name="connsiteX10" fmla="*/ 9561 w 10000"/>
              <a:gd name="connsiteY10" fmla="*/ 3950 h 9753"/>
              <a:gd name="connsiteX11" fmla="*/ 9743 w 10000"/>
              <a:gd name="connsiteY11" fmla="*/ 4308 h 9753"/>
              <a:gd name="connsiteX12" fmla="*/ 9890 w 10000"/>
              <a:gd name="connsiteY12" fmla="*/ 4565 h 9753"/>
              <a:gd name="connsiteX13" fmla="*/ 10000 w 10000"/>
              <a:gd name="connsiteY13" fmla="*/ 5334 h 9753"/>
              <a:gd name="connsiteX14" fmla="*/ 9781 w 10000"/>
              <a:gd name="connsiteY14" fmla="*/ 5794 h 9753"/>
              <a:gd name="connsiteX15" fmla="*/ 9670 w 10000"/>
              <a:gd name="connsiteY15" fmla="*/ 6052 h 9753"/>
              <a:gd name="connsiteX16" fmla="*/ 9670 w 10000"/>
              <a:gd name="connsiteY16" fmla="*/ 6513 h 9753"/>
              <a:gd name="connsiteX17" fmla="*/ 9233 w 10000"/>
              <a:gd name="connsiteY17" fmla="*/ 6460 h 9753"/>
              <a:gd name="connsiteX18" fmla="*/ 8902 w 10000"/>
              <a:gd name="connsiteY18" fmla="*/ 6718 h 9753"/>
              <a:gd name="connsiteX19" fmla="*/ 8756 w 10000"/>
              <a:gd name="connsiteY19" fmla="*/ 6923 h 9753"/>
              <a:gd name="connsiteX20" fmla="*/ 8572 w 10000"/>
              <a:gd name="connsiteY20" fmla="*/ 7333 h 9753"/>
              <a:gd name="connsiteX21" fmla="*/ 8609 w 10000"/>
              <a:gd name="connsiteY21" fmla="*/ 7694 h 9753"/>
              <a:gd name="connsiteX22" fmla="*/ 8793 w 10000"/>
              <a:gd name="connsiteY22" fmla="*/ 8308 h 9753"/>
              <a:gd name="connsiteX23" fmla="*/ 8537 w 10000"/>
              <a:gd name="connsiteY23" fmla="*/ 8668 h 9753"/>
              <a:gd name="connsiteX24" fmla="*/ 8170 w 10000"/>
              <a:gd name="connsiteY24" fmla="*/ 9486 h 9753"/>
              <a:gd name="connsiteX25" fmla="*/ 8097 w 10000"/>
              <a:gd name="connsiteY25" fmla="*/ 9743 h 9753"/>
              <a:gd name="connsiteX26" fmla="*/ 7766 w 10000"/>
              <a:gd name="connsiteY26" fmla="*/ 9691 h 9753"/>
              <a:gd name="connsiteX27" fmla="*/ 7546 w 10000"/>
              <a:gd name="connsiteY27" fmla="*/ 9590 h 9753"/>
              <a:gd name="connsiteX28" fmla="*/ 7400 w 10000"/>
              <a:gd name="connsiteY28" fmla="*/ 9486 h 9753"/>
              <a:gd name="connsiteX29" fmla="*/ 1502 w 10000"/>
              <a:gd name="connsiteY29" fmla="*/ 9691 h 9753"/>
              <a:gd name="connsiteX30" fmla="*/ 1428 w 10000"/>
              <a:gd name="connsiteY30" fmla="*/ 9231 h 9753"/>
              <a:gd name="connsiteX31" fmla="*/ 1428 w 10000"/>
              <a:gd name="connsiteY31" fmla="*/ 9131 h 9753"/>
              <a:gd name="connsiteX32" fmla="*/ 1428 w 10000"/>
              <a:gd name="connsiteY32" fmla="*/ 8770 h 9753"/>
              <a:gd name="connsiteX33" fmla="*/ 1466 w 10000"/>
              <a:gd name="connsiteY33" fmla="*/ 8463 h 9753"/>
              <a:gd name="connsiteX34" fmla="*/ 1392 w 10000"/>
              <a:gd name="connsiteY34" fmla="*/ 8001 h 9753"/>
              <a:gd name="connsiteX35" fmla="*/ 1246 w 10000"/>
              <a:gd name="connsiteY35" fmla="*/ 7434 h 9753"/>
              <a:gd name="connsiteX36" fmla="*/ 1173 w 10000"/>
              <a:gd name="connsiteY36" fmla="*/ 7026 h 9753"/>
              <a:gd name="connsiteX37" fmla="*/ 1356 w 10000"/>
              <a:gd name="connsiteY37" fmla="*/ 6718 h 9753"/>
              <a:gd name="connsiteX38" fmla="*/ 1062 w 10000"/>
              <a:gd name="connsiteY38" fmla="*/ 6257 h 9753"/>
              <a:gd name="connsiteX39" fmla="*/ 1062 w 10000"/>
              <a:gd name="connsiteY39" fmla="*/ 6155 h 9753"/>
              <a:gd name="connsiteX40" fmla="*/ 1100 w 10000"/>
              <a:gd name="connsiteY40" fmla="*/ 5642 h 9753"/>
              <a:gd name="connsiteX41" fmla="*/ 953 w 10000"/>
              <a:gd name="connsiteY41" fmla="*/ 5230 h 9753"/>
              <a:gd name="connsiteX42" fmla="*/ 696 w 10000"/>
              <a:gd name="connsiteY42" fmla="*/ 4410 h 9753"/>
              <a:gd name="connsiteX43" fmla="*/ 623 w 10000"/>
              <a:gd name="connsiteY43" fmla="*/ 3795 h 9753"/>
              <a:gd name="connsiteX44" fmla="*/ 623 w 10000"/>
              <a:gd name="connsiteY44" fmla="*/ 3384 h 9753"/>
              <a:gd name="connsiteX45" fmla="*/ 0 w 10000"/>
              <a:gd name="connsiteY45" fmla="*/ 2566 h 9753"/>
              <a:gd name="connsiteX46" fmla="*/ 477 w 10000"/>
              <a:gd name="connsiteY46" fmla="*/ 2000 h 9753"/>
              <a:gd name="connsiteX47" fmla="*/ 477 w 10000"/>
              <a:gd name="connsiteY47" fmla="*/ 1745 h 9753"/>
              <a:gd name="connsiteX48" fmla="*/ 477 w 10000"/>
              <a:gd name="connsiteY48" fmla="*/ 974 h 9753"/>
              <a:gd name="connsiteX49" fmla="*/ 147 w 10000"/>
              <a:gd name="connsiteY49" fmla="*/ 461 h 9753"/>
              <a:gd name="connsiteX50" fmla="*/ 257 w 10000"/>
              <a:gd name="connsiteY50" fmla="*/ 0 h 9753"/>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428 w 10000"/>
              <a:gd name="connsiteY30" fmla="*/ 9362 h 10000"/>
              <a:gd name="connsiteX31" fmla="*/ 1428 w 10000"/>
              <a:gd name="connsiteY31" fmla="*/ 8992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428 w 10000"/>
              <a:gd name="connsiteY31" fmla="*/ 8992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532 w 10000"/>
              <a:gd name="connsiteY48" fmla="*/ 549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532 w 10000"/>
              <a:gd name="connsiteY48" fmla="*/ 549 h 10000"/>
              <a:gd name="connsiteX49" fmla="*/ 4732 w 10000"/>
              <a:gd name="connsiteY49" fmla="*/ 478 h 10000"/>
              <a:gd name="connsiteX0" fmla="*/ 8448 w 10000"/>
              <a:gd name="connsiteY0" fmla="*/ 0 h 9908"/>
              <a:gd name="connsiteX1" fmla="*/ 8353 w 10000"/>
              <a:gd name="connsiteY1" fmla="*/ 486 h 9908"/>
              <a:gd name="connsiteX2" fmla="*/ 8682 w 10000"/>
              <a:gd name="connsiteY2" fmla="*/ 907 h 9908"/>
              <a:gd name="connsiteX3" fmla="*/ 8631 w 10000"/>
              <a:gd name="connsiteY3" fmla="*/ 1210 h 9908"/>
              <a:gd name="connsiteX4" fmla="*/ 8426 w 10000"/>
              <a:gd name="connsiteY4" fmla="*/ 1905 h 9908"/>
              <a:gd name="connsiteX5" fmla="*/ 8537 w 10000"/>
              <a:gd name="connsiteY5" fmla="*/ 2169 h 9908"/>
              <a:gd name="connsiteX6" fmla="*/ 8572 w 10000"/>
              <a:gd name="connsiteY6" fmla="*/ 2487 h 9908"/>
              <a:gd name="connsiteX7" fmla="*/ 8976 w 10000"/>
              <a:gd name="connsiteY7" fmla="*/ 3011 h 9908"/>
              <a:gd name="connsiteX8" fmla="*/ 9458 w 10000"/>
              <a:gd name="connsiteY8" fmla="*/ 3339 h 9908"/>
              <a:gd name="connsiteX9" fmla="*/ 9561 w 10000"/>
              <a:gd name="connsiteY9" fmla="*/ 3958 h 9908"/>
              <a:gd name="connsiteX10" fmla="*/ 9743 w 10000"/>
              <a:gd name="connsiteY10" fmla="*/ 4325 h 9908"/>
              <a:gd name="connsiteX11" fmla="*/ 9890 w 10000"/>
              <a:gd name="connsiteY11" fmla="*/ 4589 h 9908"/>
              <a:gd name="connsiteX12" fmla="*/ 10000 w 10000"/>
              <a:gd name="connsiteY12" fmla="*/ 5377 h 9908"/>
              <a:gd name="connsiteX13" fmla="*/ 9781 w 10000"/>
              <a:gd name="connsiteY13" fmla="*/ 5849 h 9908"/>
              <a:gd name="connsiteX14" fmla="*/ 9670 w 10000"/>
              <a:gd name="connsiteY14" fmla="*/ 6113 h 9908"/>
              <a:gd name="connsiteX15" fmla="*/ 9670 w 10000"/>
              <a:gd name="connsiteY15" fmla="*/ 6586 h 9908"/>
              <a:gd name="connsiteX16" fmla="*/ 9233 w 10000"/>
              <a:gd name="connsiteY16" fmla="*/ 6532 h 9908"/>
              <a:gd name="connsiteX17" fmla="*/ 8902 w 10000"/>
              <a:gd name="connsiteY17" fmla="*/ 6796 h 9908"/>
              <a:gd name="connsiteX18" fmla="*/ 8756 w 10000"/>
              <a:gd name="connsiteY18" fmla="*/ 7006 h 9908"/>
              <a:gd name="connsiteX19" fmla="*/ 8572 w 10000"/>
              <a:gd name="connsiteY19" fmla="*/ 7427 h 9908"/>
              <a:gd name="connsiteX20" fmla="*/ 8609 w 10000"/>
              <a:gd name="connsiteY20" fmla="*/ 7797 h 9908"/>
              <a:gd name="connsiteX21" fmla="*/ 8793 w 10000"/>
              <a:gd name="connsiteY21" fmla="*/ 8426 h 9908"/>
              <a:gd name="connsiteX22" fmla="*/ 8537 w 10000"/>
              <a:gd name="connsiteY22" fmla="*/ 8796 h 9908"/>
              <a:gd name="connsiteX23" fmla="*/ 8170 w 10000"/>
              <a:gd name="connsiteY23" fmla="*/ 9634 h 9908"/>
              <a:gd name="connsiteX24" fmla="*/ 8097 w 10000"/>
              <a:gd name="connsiteY24" fmla="*/ 9898 h 9908"/>
              <a:gd name="connsiteX25" fmla="*/ 7766 w 10000"/>
              <a:gd name="connsiteY25" fmla="*/ 9844 h 9908"/>
              <a:gd name="connsiteX26" fmla="*/ 7400 w 10000"/>
              <a:gd name="connsiteY26" fmla="*/ 9634 h 9908"/>
              <a:gd name="connsiteX27" fmla="*/ 1502 w 10000"/>
              <a:gd name="connsiteY27" fmla="*/ 9844 h 9908"/>
              <a:gd name="connsiteX28" fmla="*/ 1428 w 10000"/>
              <a:gd name="connsiteY28" fmla="*/ 9373 h 9908"/>
              <a:gd name="connsiteX29" fmla="*/ 1223 w 10000"/>
              <a:gd name="connsiteY29" fmla="*/ 9230 h 9908"/>
              <a:gd name="connsiteX30" fmla="*/ 1120 w 10000"/>
              <a:gd name="connsiteY30" fmla="*/ 8839 h 9908"/>
              <a:gd name="connsiteX31" fmla="*/ 1145 w 10000"/>
              <a:gd name="connsiteY31" fmla="*/ 8361 h 9908"/>
              <a:gd name="connsiteX32" fmla="*/ 1167 w 10000"/>
              <a:gd name="connsiteY32" fmla="*/ 7987 h 9908"/>
              <a:gd name="connsiteX33" fmla="*/ 1246 w 10000"/>
              <a:gd name="connsiteY33" fmla="*/ 7530 h 9908"/>
              <a:gd name="connsiteX34" fmla="*/ 1173 w 10000"/>
              <a:gd name="connsiteY34" fmla="*/ 7112 h 9908"/>
              <a:gd name="connsiteX35" fmla="*/ 1051 w 10000"/>
              <a:gd name="connsiteY35" fmla="*/ 6696 h 9908"/>
              <a:gd name="connsiteX36" fmla="*/ 1062 w 10000"/>
              <a:gd name="connsiteY36" fmla="*/ 6323 h 9908"/>
              <a:gd name="connsiteX37" fmla="*/ 1062 w 10000"/>
              <a:gd name="connsiteY37" fmla="*/ 6219 h 9908"/>
              <a:gd name="connsiteX38" fmla="*/ 1100 w 10000"/>
              <a:gd name="connsiteY38" fmla="*/ 5693 h 9908"/>
              <a:gd name="connsiteX39" fmla="*/ 953 w 10000"/>
              <a:gd name="connsiteY39" fmla="*/ 5270 h 9908"/>
              <a:gd name="connsiteX40" fmla="*/ 696 w 10000"/>
              <a:gd name="connsiteY40" fmla="*/ 4430 h 9908"/>
              <a:gd name="connsiteX41" fmla="*/ 623 w 10000"/>
              <a:gd name="connsiteY41" fmla="*/ 3799 h 9908"/>
              <a:gd name="connsiteX42" fmla="*/ 623 w 10000"/>
              <a:gd name="connsiteY42" fmla="*/ 3378 h 9908"/>
              <a:gd name="connsiteX43" fmla="*/ 0 w 10000"/>
              <a:gd name="connsiteY43" fmla="*/ 2539 h 9908"/>
              <a:gd name="connsiteX44" fmla="*/ 477 w 10000"/>
              <a:gd name="connsiteY44" fmla="*/ 1959 h 9908"/>
              <a:gd name="connsiteX45" fmla="*/ 477 w 10000"/>
              <a:gd name="connsiteY45" fmla="*/ 1697 h 9908"/>
              <a:gd name="connsiteX46" fmla="*/ 477 w 10000"/>
              <a:gd name="connsiteY46" fmla="*/ 907 h 9908"/>
              <a:gd name="connsiteX47" fmla="*/ 532 w 10000"/>
              <a:gd name="connsiteY47" fmla="*/ 457 h 9908"/>
              <a:gd name="connsiteX48" fmla="*/ 4732 w 10000"/>
              <a:gd name="connsiteY48" fmla="*/ 386 h 9908"/>
              <a:gd name="connsiteX0" fmla="*/ 8448 w 10000"/>
              <a:gd name="connsiteY0" fmla="*/ 79 h 10079"/>
              <a:gd name="connsiteX1" fmla="*/ 8353 w 10000"/>
              <a:gd name="connsiteY1" fmla="*/ 570 h 10079"/>
              <a:gd name="connsiteX2" fmla="*/ 8682 w 10000"/>
              <a:gd name="connsiteY2" fmla="*/ 994 h 10079"/>
              <a:gd name="connsiteX3" fmla="*/ 8631 w 10000"/>
              <a:gd name="connsiteY3" fmla="*/ 1300 h 10079"/>
              <a:gd name="connsiteX4" fmla="*/ 8426 w 10000"/>
              <a:gd name="connsiteY4" fmla="*/ 2002 h 10079"/>
              <a:gd name="connsiteX5" fmla="*/ 8537 w 10000"/>
              <a:gd name="connsiteY5" fmla="*/ 2268 h 10079"/>
              <a:gd name="connsiteX6" fmla="*/ 8572 w 10000"/>
              <a:gd name="connsiteY6" fmla="*/ 2589 h 10079"/>
              <a:gd name="connsiteX7" fmla="*/ 8976 w 10000"/>
              <a:gd name="connsiteY7" fmla="*/ 3118 h 10079"/>
              <a:gd name="connsiteX8" fmla="*/ 9458 w 10000"/>
              <a:gd name="connsiteY8" fmla="*/ 3449 h 10079"/>
              <a:gd name="connsiteX9" fmla="*/ 9561 w 10000"/>
              <a:gd name="connsiteY9" fmla="*/ 4074 h 10079"/>
              <a:gd name="connsiteX10" fmla="*/ 9743 w 10000"/>
              <a:gd name="connsiteY10" fmla="*/ 4444 h 10079"/>
              <a:gd name="connsiteX11" fmla="*/ 9890 w 10000"/>
              <a:gd name="connsiteY11" fmla="*/ 4711 h 10079"/>
              <a:gd name="connsiteX12" fmla="*/ 10000 w 10000"/>
              <a:gd name="connsiteY12" fmla="*/ 5506 h 10079"/>
              <a:gd name="connsiteX13" fmla="*/ 9781 w 10000"/>
              <a:gd name="connsiteY13" fmla="*/ 5982 h 10079"/>
              <a:gd name="connsiteX14" fmla="*/ 9670 w 10000"/>
              <a:gd name="connsiteY14" fmla="*/ 6249 h 10079"/>
              <a:gd name="connsiteX15" fmla="*/ 9670 w 10000"/>
              <a:gd name="connsiteY15" fmla="*/ 6726 h 10079"/>
              <a:gd name="connsiteX16" fmla="*/ 9233 w 10000"/>
              <a:gd name="connsiteY16" fmla="*/ 6672 h 10079"/>
              <a:gd name="connsiteX17" fmla="*/ 8902 w 10000"/>
              <a:gd name="connsiteY17" fmla="*/ 6938 h 10079"/>
              <a:gd name="connsiteX18" fmla="*/ 8756 w 10000"/>
              <a:gd name="connsiteY18" fmla="*/ 7150 h 10079"/>
              <a:gd name="connsiteX19" fmla="*/ 8572 w 10000"/>
              <a:gd name="connsiteY19" fmla="*/ 7575 h 10079"/>
              <a:gd name="connsiteX20" fmla="*/ 8609 w 10000"/>
              <a:gd name="connsiteY20" fmla="*/ 7948 h 10079"/>
              <a:gd name="connsiteX21" fmla="*/ 8793 w 10000"/>
              <a:gd name="connsiteY21" fmla="*/ 8583 h 10079"/>
              <a:gd name="connsiteX22" fmla="*/ 8537 w 10000"/>
              <a:gd name="connsiteY22" fmla="*/ 8957 h 10079"/>
              <a:gd name="connsiteX23" fmla="*/ 8170 w 10000"/>
              <a:gd name="connsiteY23" fmla="*/ 9802 h 10079"/>
              <a:gd name="connsiteX24" fmla="*/ 8097 w 10000"/>
              <a:gd name="connsiteY24" fmla="*/ 10069 h 10079"/>
              <a:gd name="connsiteX25" fmla="*/ 7766 w 10000"/>
              <a:gd name="connsiteY25" fmla="*/ 10014 h 10079"/>
              <a:gd name="connsiteX26" fmla="*/ 7400 w 10000"/>
              <a:gd name="connsiteY26" fmla="*/ 9802 h 10079"/>
              <a:gd name="connsiteX27" fmla="*/ 1502 w 10000"/>
              <a:gd name="connsiteY27" fmla="*/ 10014 h 10079"/>
              <a:gd name="connsiteX28" fmla="*/ 1428 w 10000"/>
              <a:gd name="connsiteY28" fmla="*/ 9539 h 10079"/>
              <a:gd name="connsiteX29" fmla="*/ 1223 w 10000"/>
              <a:gd name="connsiteY29" fmla="*/ 9395 h 10079"/>
              <a:gd name="connsiteX30" fmla="*/ 1120 w 10000"/>
              <a:gd name="connsiteY30" fmla="*/ 9000 h 10079"/>
              <a:gd name="connsiteX31" fmla="*/ 1145 w 10000"/>
              <a:gd name="connsiteY31" fmla="*/ 8518 h 10079"/>
              <a:gd name="connsiteX32" fmla="*/ 1167 w 10000"/>
              <a:gd name="connsiteY32" fmla="*/ 8140 h 10079"/>
              <a:gd name="connsiteX33" fmla="*/ 1246 w 10000"/>
              <a:gd name="connsiteY33" fmla="*/ 7679 h 10079"/>
              <a:gd name="connsiteX34" fmla="*/ 1173 w 10000"/>
              <a:gd name="connsiteY34" fmla="*/ 7257 h 10079"/>
              <a:gd name="connsiteX35" fmla="*/ 1051 w 10000"/>
              <a:gd name="connsiteY35" fmla="*/ 6837 h 10079"/>
              <a:gd name="connsiteX36" fmla="*/ 1062 w 10000"/>
              <a:gd name="connsiteY36" fmla="*/ 6461 h 10079"/>
              <a:gd name="connsiteX37" fmla="*/ 1062 w 10000"/>
              <a:gd name="connsiteY37" fmla="*/ 6356 h 10079"/>
              <a:gd name="connsiteX38" fmla="*/ 1100 w 10000"/>
              <a:gd name="connsiteY38" fmla="*/ 5825 h 10079"/>
              <a:gd name="connsiteX39" fmla="*/ 953 w 10000"/>
              <a:gd name="connsiteY39" fmla="*/ 5398 h 10079"/>
              <a:gd name="connsiteX40" fmla="*/ 696 w 10000"/>
              <a:gd name="connsiteY40" fmla="*/ 4550 h 10079"/>
              <a:gd name="connsiteX41" fmla="*/ 623 w 10000"/>
              <a:gd name="connsiteY41" fmla="*/ 3913 h 10079"/>
              <a:gd name="connsiteX42" fmla="*/ 623 w 10000"/>
              <a:gd name="connsiteY42" fmla="*/ 3488 h 10079"/>
              <a:gd name="connsiteX43" fmla="*/ 0 w 10000"/>
              <a:gd name="connsiteY43" fmla="*/ 2642 h 10079"/>
              <a:gd name="connsiteX44" fmla="*/ 477 w 10000"/>
              <a:gd name="connsiteY44" fmla="*/ 2056 h 10079"/>
              <a:gd name="connsiteX45" fmla="*/ 477 w 10000"/>
              <a:gd name="connsiteY45" fmla="*/ 1792 h 10079"/>
              <a:gd name="connsiteX46" fmla="*/ 477 w 10000"/>
              <a:gd name="connsiteY46" fmla="*/ 994 h 10079"/>
              <a:gd name="connsiteX47" fmla="*/ 575 w 10000"/>
              <a:gd name="connsiteY47" fmla="*/ 21 h 10079"/>
              <a:gd name="connsiteX48" fmla="*/ 4732 w 10000"/>
              <a:gd name="connsiteY48" fmla="*/ 469 h 10079"/>
              <a:gd name="connsiteX0" fmla="*/ 8448 w 10000"/>
              <a:gd name="connsiteY0" fmla="*/ 87 h 10087"/>
              <a:gd name="connsiteX1" fmla="*/ 8353 w 10000"/>
              <a:gd name="connsiteY1" fmla="*/ 578 h 10087"/>
              <a:gd name="connsiteX2" fmla="*/ 8682 w 10000"/>
              <a:gd name="connsiteY2" fmla="*/ 1002 h 10087"/>
              <a:gd name="connsiteX3" fmla="*/ 8631 w 10000"/>
              <a:gd name="connsiteY3" fmla="*/ 1308 h 10087"/>
              <a:gd name="connsiteX4" fmla="*/ 8426 w 10000"/>
              <a:gd name="connsiteY4" fmla="*/ 2010 h 10087"/>
              <a:gd name="connsiteX5" fmla="*/ 8537 w 10000"/>
              <a:gd name="connsiteY5" fmla="*/ 2276 h 10087"/>
              <a:gd name="connsiteX6" fmla="*/ 8572 w 10000"/>
              <a:gd name="connsiteY6" fmla="*/ 2597 h 10087"/>
              <a:gd name="connsiteX7" fmla="*/ 8976 w 10000"/>
              <a:gd name="connsiteY7" fmla="*/ 3126 h 10087"/>
              <a:gd name="connsiteX8" fmla="*/ 9458 w 10000"/>
              <a:gd name="connsiteY8" fmla="*/ 3457 h 10087"/>
              <a:gd name="connsiteX9" fmla="*/ 9561 w 10000"/>
              <a:gd name="connsiteY9" fmla="*/ 4082 h 10087"/>
              <a:gd name="connsiteX10" fmla="*/ 9743 w 10000"/>
              <a:gd name="connsiteY10" fmla="*/ 4452 h 10087"/>
              <a:gd name="connsiteX11" fmla="*/ 9890 w 10000"/>
              <a:gd name="connsiteY11" fmla="*/ 4719 h 10087"/>
              <a:gd name="connsiteX12" fmla="*/ 10000 w 10000"/>
              <a:gd name="connsiteY12" fmla="*/ 5514 h 10087"/>
              <a:gd name="connsiteX13" fmla="*/ 9781 w 10000"/>
              <a:gd name="connsiteY13" fmla="*/ 5990 h 10087"/>
              <a:gd name="connsiteX14" fmla="*/ 9670 w 10000"/>
              <a:gd name="connsiteY14" fmla="*/ 6257 h 10087"/>
              <a:gd name="connsiteX15" fmla="*/ 9670 w 10000"/>
              <a:gd name="connsiteY15" fmla="*/ 6734 h 10087"/>
              <a:gd name="connsiteX16" fmla="*/ 9233 w 10000"/>
              <a:gd name="connsiteY16" fmla="*/ 6680 h 10087"/>
              <a:gd name="connsiteX17" fmla="*/ 8902 w 10000"/>
              <a:gd name="connsiteY17" fmla="*/ 6946 h 10087"/>
              <a:gd name="connsiteX18" fmla="*/ 8756 w 10000"/>
              <a:gd name="connsiteY18" fmla="*/ 7158 h 10087"/>
              <a:gd name="connsiteX19" fmla="*/ 8572 w 10000"/>
              <a:gd name="connsiteY19" fmla="*/ 7583 h 10087"/>
              <a:gd name="connsiteX20" fmla="*/ 8609 w 10000"/>
              <a:gd name="connsiteY20" fmla="*/ 7956 h 10087"/>
              <a:gd name="connsiteX21" fmla="*/ 8793 w 10000"/>
              <a:gd name="connsiteY21" fmla="*/ 8591 h 10087"/>
              <a:gd name="connsiteX22" fmla="*/ 8537 w 10000"/>
              <a:gd name="connsiteY22" fmla="*/ 8965 h 10087"/>
              <a:gd name="connsiteX23" fmla="*/ 8170 w 10000"/>
              <a:gd name="connsiteY23" fmla="*/ 9810 h 10087"/>
              <a:gd name="connsiteX24" fmla="*/ 8097 w 10000"/>
              <a:gd name="connsiteY24" fmla="*/ 10077 h 10087"/>
              <a:gd name="connsiteX25" fmla="*/ 7766 w 10000"/>
              <a:gd name="connsiteY25" fmla="*/ 10022 h 10087"/>
              <a:gd name="connsiteX26" fmla="*/ 7400 w 10000"/>
              <a:gd name="connsiteY26" fmla="*/ 9810 h 10087"/>
              <a:gd name="connsiteX27" fmla="*/ 1502 w 10000"/>
              <a:gd name="connsiteY27" fmla="*/ 10022 h 10087"/>
              <a:gd name="connsiteX28" fmla="*/ 1428 w 10000"/>
              <a:gd name="connsiteY28" fmla="*/ 9547 h 10087"/>
              <a:gd name="connsiteX29" fmla="*/ 1223 w 10000"/>
              <a:gd name="connsiteY29" fmla="*/ 9403 h 10087"/>
              <a:gd name="connsiteX30" fmla="*/ 1120 w 10000"/>
              <a:gd name="connsiteY30" fmla="*/ 9008 h 10087"/>
              <a:gd name="connsiteX31" fmla="*/ 1145 w 10000"/>
              <a:gd name="connsiteY31" fmla="*/ 8526 h 10087"/>
              <a:gd name="connsiteX32" fmla="*/ 1167 w 10000"/>
              <a:gd name="connsiteY32" fmla="*/ 8148 h 10087"/>
              <a:gd name="connsiteX33" fmla="*/ 1246 w 10000"/>
              <a:gd name="connsiteY33" fmla="*/ 7687 h 10087"/>
              <a:gd name="connsiteX34" fmla="*/ 1173 w 10000"/>
              <a:gd name="connsiteY34" fmla="*/ 7265 h 10087"/>
              <a:gd name="connsiteX35" fmla="*/ 1051 w 10000"/>
              <a:gd name="connsiteY35" fmla="*/ 6845 h 10087"/>
              <a:gd name="connsiteX36" fmla="*/ 1062 w 10000"/>
              <a:gd name="connsiteY36" fmla="*/ 6469 h 10087"/>
              <a:gd name="connsiteX37" fmla="*/ 1062 w 10000"/>
              <a:gd name="connsiteY37" fmla="*/ 6364 h 10087"/>
              <a:gd name="connsiteX38" fmla="*/ 1100 w 10000"/>
              <a:gd name="connsiteY38" fmla="*/ 5833 h 10087"/>
              <a:gd name="connsiteX39" fmla="*/ 953 w 10000"/>
              <a:gd name="connsiteY39" fmla="*/ 5406 h 10087"/>
              <a:gd name="connsiteX40" fmla="*/ 696 w 10000"/>
              <a:gd name="connsiteY40" fmla="*/ 4558 h 10087"/>
              <a:gd name="connsiteX41" fmla="*/ 623 w 10000"/>
              <a:gd name="connsiteY41" fmla="*/ 3921 h 10087"/>
              <a:gd name="connsiteX42" fmla="*/ 623 w 10000"/>
              <a:gd name="connsiteY42" fmla="*/ 3496 h 10087"/>
              <a:gd name="connsiteX43" fmla="*/ 0 w 10000"/>
              <a:gd name="connsiteY43" fmla="*/ 2650 h 10087"/>
              <a:gd name="connsiteX44" fmla="*/ 477 w 10000"/>
              <a:gd name="connsiteY44" fmla="*/ 2064 h 10087"/>
              <a:gd name="connsiteX45" fmla="*/ 477 w 10000"/>
              <a:gd name="connsiteY45" fmla="*/ 1800 h 10087"/>
              <a:gd name="connsiteX46" fmla="*/ 477 w 10000"/>
              <a:gd name="connsiteY46" fmla="*/ 1002 h 10087"/>
              <a:gd name="connsiteX47" fmla="*/ 575 w 10000"/>
              <a:gd name="connsiteY47" fmla="*/ 29 h 10087"/>
              <a:gd name="connsiteX48" fmla="*/ 4777 w 10000"/>
              <a:gd name="connsiteY48" fmla="*/ 249 h 10087"/>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623 w 10000"/>
              <a:gd name="connsiteY41" fmla="*/ 3834 h 10000"/>
              <a:gd name="connsiteX42" fmla="*/ 623 w 10000"/>
              <a:gd name="connsiteY42" fmla="*/ 340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623 w 10000"/>
              <a:gd name="connsiteY41" fmla="*/ 3834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543 w 10000"/>
              <a:gd name="connsiteY41" fmla="*/ 3858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953 w 10000"/>
              <a:gd name="connsiteY38" fmla="*/ 5319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48" fmla="*/ 8448 w 10000"/>
              <a:gd name="connsiteY48"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754 w 10000"/>
              <a:gd name="connsiteY20" fmla="*/ 7424 h 10000"/>
              <a:gd name="connsiteX21" fmla="*/ 8609 w 10000"/>
              <a:gd name="connsiteY21" fmla="*/ 7869 h 10000"/>
              <a:gd name="connsiteX22" fmla="*/ 8621 w 10000"/>
              <a:gd name="connsiteY22" fmla="*/ 8392 h 10000"/>
              <a:gd name="connsiteX23" fmla="*/ 8537 w 10000"/>
              <a:gd name="connsiteY23" fmla="*/ 8878 h 10000"/>
              <a:gd name="connsiteX24" fmla="*/ 8170 w 10000"/>
              <a:gd name="connsiteY24" fmla="*/ 9723 h 10000"/>
              <a:gd name="connsiteX25" fmla="*/ 8097 w 10000"/>
              <a:gd name="connsiteY25" fmla="*/ 9990 h 10000"/>
              <a:gd name="connsiteX26" fmla="*/ 7766 w 10000"/>
              <a:gd name="connsiteY26" fmla="*/ 9935 h 10000"/>
              <a:gd name="connsiteX27" fmla="*/ 7400 w 10000"/>
              <a:gd name="connsiteY27" fmla="*/ 9723 h 10000"/>
              <a:gd name="connsiteX28" fmla="*/ 1502 w 10000"/>
              <a:gd name="connsiteY28" fmla="*/ 9935 h 10000"/>
              <a:gd name="connsiteX29" fmla="*/ 1428 w 10000"/>
              <a:gd name="connsiteY29" fmla="*/ 9460 h 10000"/>
              <a:gd name="connsiteX30" fmla="*/ 1223 w 10000"/>
              <a:gd name="connsiteY30" fmla="*/ 9316 h 10000"/>
              <a:gd name="connsiteX31" fmla="*/ 1120 w 10000"/>
              <a:gd name="connsiteY31" fmla="*/ 8921 h 10000"/>
              <a:gd name="connsiteX32" fmla="*/ 1145 w 10000"/>
              <a:gd name="connsiteY32" fmla="*/ 8439 h 10000"/>
              <a:gd name="connsiteX33" fmla="*/ 1167 w 10000"/>
              <a:gd name="connsiteY33" fmla="*/ 8061 h 10000"/>
              <a:gd name="connsiteX34" fmla="*/ 1246 w 10000"/>
              <a:gd name="connsiteY34" fmla="*/ 7600 h 10000"/>
              <a:gd name="connsiteX35" fmla="*/ 1173 w 10000"/>
              <a:gd name="connsiteY35" fmla="*/ 7178 h 10000"/>
              <a:gd name="connsiteX36" fmla="*/ 1051 w 10000"/>
              <a:gd name="connsiteY36" fmla="*/ 6758 h 10000"/>
              <a:gd name="connsiteX37" fmla="*/ 1062 w 10000"/>
              <a:gd name="connsiteY37" fmla="*/ 6382 h 10000"/>
              <a:gd name="connsiteX38" fmla="*/ 1062 w 10000"/>
              <a:gd name="connsiteY38" fmla="*/ 6277 h 10000"/>
              <a:gd name="connsiteX39" fmla="*/ 838 w 10000"/>
              <a:gd name="connsiteY39" fmla="*/ 5455 h 10000"/>
              <a:gd name="connsiteX40" fmla="*/ 696 w 10000"/>
              <a:gd name="connsiteY40" fmla="*/ 4471 h 10000"/>
              <a:gd name="connsiteX41" fmla="*/ 543 w 10000"/>
              <a:gd name="connsiteY41" fmla="*/ 3858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49" fmla="*/ 8448 w 10000"/>
              <a:gd name="connsiteY49"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48" fmla="*/ 8448 w 10000"/>
              <a:gd name="connsiteY48"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609 w 10000"/>
              <a:gd name="connsiteY19" fmla="*/ 7869 h 10000"/>
              <a:gd name="connsiteX20" fmla="*/ 8621 w 10000"/>
              <a:gd name="connsiteY20" fmla="*/ 8392 h 10000"/>
              <a:gd name="connsiteX21" fmla="*/ 8537 w 10000"/>
              <a:gd name="connsiteY21" fmla="*/ 8878 h 10000"/>
              <a:gd name="connsiteX22" fmla="*/ 8170 w 10000"/>
              <a:gd name="connsiteY22" fmla="*/ 9723 h 10000"/>
              <a:gd name="connsiteX23" fmla="*/ 8097 w 10000"/>
              <a:gd name="connsiteY23" fmla="*/ 9990 h 10000"/>
              <a:gd name="connsiteX24" fmla="*/ 7766 w 10000"/>
              <a:gd name="connsiteY24" fmla="*/ 9935 h 10000"/>
              <a:gd name="connsiteX25" fmla="*/ 7400 w 10000"/>
              <a:gd name="connsiteY25" fmla="*/ 9723 h 10000"/>
              <a:gd name="connsiteX26" fmla="*/ 1502 w 10000"/>
              <a:gd name="connsiteY26" fmla="*/ 9935 h 10000"/>
              <a:gd name="connsiteX27" fmla="*/ 1428 w 10000"/>
              <a:gd name="connsiteY27" fmla="*/ 9460 h 10000"/>
              <a:gd name="connsiteX28" fmla="*/ 1223 w 10000"/>
              <a:gd name="connsiteY28" fmla="*/ 9316 h 10000"/>
              <a:gd name="connsiteX29" fmla="*/ 1120 w 10000"/>
              <a:gd name="connsiteY29" fmla="*/ 8921 h 10000"/>
              <a:gd name="connsiteX30" fmla="*/ 1145 w 10000"/>
              <a:gd name="connsiteY30" fmla="*/ 8439 h 10000"/>
              <a:gd name="connsiteX31" fmla="*/ 1167 w 10000"/>
              <a:gd name="connsiteY31" fmla="*/ 8061 h 10000"/>
              <a:gd name="connsiteX32" fmla="*/ 1246 w 10000"/>
              <a:gd name="connsiteY32" fmla="*/ 7600 h 10000"/>
              <a:gd name="connsiteX33" fmla="*/ 1173 w 10000"/>
              <a:gd name="connsiteY33" fmla="*/ 7178 h 10000"/>
              <a:gd name="connsiteX34" fmla="*/ 1051 w 10000"/>
              <a:gd name="connsiteY34" fmla="*/ 6758 h 10000"/>
              <a:gd name="connsiteX35" fmla="*/ 1062 w 10000"/>
              <a:gd name="connsiteY35" fmla="*/ 6382 h 10000"/>
              <a:gd name="connsiteX36" fmla="*/ 1062 w 10000"/>
              <a:gd name="connsiteY36" fmla="*/ 6277 h 10000"/>
              <a:gd name="connsiteX37" fmla="*/ 838 w 10000"/>
              <a:gd name="connsiteY37" fmla="*/ 5455 h 10000"/>
              <a:gd name="connsiteX38" fmla="*/ 696 w 10000"/>
              <a:gd name="connsiteY38" fmla="*/ 4471 h 10000"/>
              <a:gd name="connsiteX39" fmla="*/ 543 w 10000"/>
              <a:gd name="connsiteY39" fmla="*/ 3858 h 10000"/>
              <a:gd name="connsiteX40" fmla="*/ 521 w 10000"/>
              <a:gd name="connsiteY40" fmla="*/ 3389 h 10000"/>
              <a:gd name="connsiteX41" fmla="*/ 0 w 10000"/>
              <a:gd name="connsiteY41" fmla="*/ 2563 h 10000"/>
              <a:gd name="connsiteX42" fmla="*/ 477 w 10000"/>
              <a:gd name="connsiteY42" fmla="*/ 1977 h 10000"/>
              <a:gd name="connsiteX43" fmla="*/ 477 w 10000"/>
              <a:gd name="connsiteY43" fmla="*/ 1713 h 10000"/>
              <a:gd name="connsiteX44" fmla="*/ 477 w 10000"/>
              <a:gd name="connsiteY44" fmla="*/ 915 h 10000"/>
              <a:gd name="connsiteX45" fmla="*/ 715 w 10000"/>
              <a:gd name="connsiteY45" fmla="*/ 127 h 10000"/>
              <a:gd name="connsiteX46" fmla="*/ 4777 w 10000"/>
              <a:gd name="connsiteY46" fmla="*/ 162 h 10000"/>
              <a:gd name="connsiteX47" fmla="*/ 8448 w 10000"/>
              <a:gd name="connsiteY47"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621 w 10000"/>
              <a:gd name="connsiteY20" fmla="*/ 8392 h 10000"/>
              <a:gd name="connsiteX21" fmla="*/ 8537 w 10000"/>
              <a:gd name="connsiteY21" fmla="*/ 8878 h 10000"/>
              <a:gd name="connsiteX22" fmla="*/ 8170 w 10000"/>
              <a:gd name="connsiteY22" fmla="*/ 9723 h 10000"/>
              <a:gd name="connsiteX23" fmla="*/ 8097 w 10000"/>
              <a:gd name="connsiteY23" fmla="*/ 9990 h 10000"/>
              <a:gd name="connsiteX24" fmla="*/ 7766 w 10000"/>
              <a:gd name="connsiteY24" fmla="*/ 9935 h 10000"/>
              <a:gd name="connsiteX25" fmla="*/ 7400 w 10000"/>
              <a:gd name="connsiteY25" fmla="*/ 9723 h 10000"/>
              <a:gd name="connsiteX26" fmla="*/ 1502 w 10000"/>
              <a:gd name="connsiteY26" fmla="*/ 9935 h 10000"/>
              <a:gd name="connsiteX27" fmla="*/ 1428 w 10000"/>
              <a:gd name="connsiteY27" fmla="*/ 9460 h 10000"/>
              <a:gd name="connsiteX28" fmla="*/ 1223 w 10000"/>
              <a:gd name="connsiteY28" fmla="*/ 9316 h 10000"/>
              <a:gd name="connsiteX29" fmla="*/ 1120 w 10000"/>
              <a:gd name="connsiteY29" fmla="*/ 8921 h 10000"/>
              <a:gd name="connsiteX30" fmla="*/ 1145 w 10000"/>
              <a:gd name="connsiteY30" fmla="*/ 8439 h 10000"/>
              <a:gd name="connsiteX31" fmla="*/ 1167 w 10000"/>
              <a:gd name="connsiteY31" fmla="*/ 8061 h 10000"/>
              <a:gd name="connsiteX32" fmla="*/ 1246 w 10000"/>
              <a:gd name="connsiteY32" fmla="*/ 7600 h 10000"/>
              <a:gd name="connsiteX33" fmla="*/ 1173 w 10000"/>
              <a:gd name="connsiteY33" fmla="*/ 7178 h 10000"/>
              <a:gd name="connsiteX34" fmla="*/ 1051 w 10000"/>
              <a:gd name="connsiteY34" fmla="*/ 6758 h 10000"/>
              <a:gd name="connsiteX35" fmla="*/ 1062 w 10000"/>
              <a:gd name="connsiteY35" fmla="*/ 6382 h 10000"/>
              <a:gd name="connsiteX36" fmla="*/ 1062 w 10000"/>
              <a:gd name="connsiteY36" fmla="*/ 6277 h 10000"/>
              <a:gd name="connsiteX37" fmla="*/ 838 w 10000"/>
              <a:gd name="connsiteY37" fmla="*/ 5455 h 10000"/>
              <a:gd name="connsiteX38" fmla="*/ 696 w 10000"/>
              <a:gd name="connsiteY38" fmla="*/ 4471 h 10000"/>
              <a:gd name="connsiteX39" fmla="*/ 543 w 10000"/>
              <a:gd name="connsiteY39" fmla="*/ 3858 h 10000"/>
              <a:gd name="connsiteX40" fmla="*/ 521 w 10000"/>
              <a:gd name="connsiteY40" fmla="*/ 3389 h 10000"/>
              <a:gd name="connsiteX41" fmla="*/ 0 w 10000"/>
              <a:gd name="connsiteY41" fmla="*/ 2563 h 10000"/>
              <a:gd name="connsiteX42" fmla="*/ 477 w 10000"/>
              <a:gd name="connsiteY42" fmla="*/ 1977 h 10000"/>
              <a:gd name="connsiteX43" fmla="*/ 477 w 10000"/>
              <a:gd name="connsiteY43" fmla="*/ 1713 h 10000"/>
              <a:gd name="connsiteX44" fmla="*/ 477 w 10000"/>
              <a:gd name="connsiteY44" fmla="*/ 915 h 10000"/>
              <a:gd name="connsiteX45" fmla="*/ 715 w 10000"/>
              <a:gd name="connsiteY45" fmla="*/ 127 h 10000"/>
              <a:gd name="connsiteX46" fmla="*/ 4777 w 10000"/>
              <a:gd name="connsiteY46" fmla="*/ 162 h 10000"/>
              <a:gd name="connsiteX47" fmla="*/ 8448 w 10000"/>
              <a:gd name="connsiteY47"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537 w 10000"/>
              <a:gd name="connsiteY20" fmla="*/ 8878 h 10000"/>
              <a:gd name="connsiteX21" fmla="*/ 8170 w 10000"/>
              <a:gd name="connsiteY21" fmla="*/ 9723 h 10000"/>
              <a:gd name="connsiteX22" fmla="*/ 8097 w 10000"/>
              <a:gd name="connsiteY22" fmla="*/ 9990 h 10000"/>
              <a:gd name="connsiteX23" fmla="*/ 7766 w 10000"/>
              <a:gd name="connsiteY23" fmla="*/ 9935 h 10000"/>
              <a:gd name="connsiteX24" fmla="*/ 7400 w 10000"/>
              <a:gd name="connsiteY24" fmla="*/ 9723 h 10000"/>
              <a:gd name="connsiteX25" fmla="*/ 1502 w 10000"/>
              <a:gd name="connsiteY25" fmla="*/ 9935 h 10000"/>
              <a:gd name="connsiteX26" fmla="*/ 1428 w 10000"/>
              <a:gd name="connsiteY26" fmla="*/ 9460 h 10000"/>
              <a:gd name="connsiteX27" fmla="*/ 1223 w 10000"/>
              <a:gd name="connsiteY27" fmla="*/ 9316 h 10000"/>
              <a:gd name="connsiteX28" fmla="*/ 1120 w 10000"/>
              <a:gd name="connsiteY28" fmla="*/ 8921 h 10000"/>
              <a:gd name="connsiteX29" fmla="*/ 1145 w 10000"/>
              <a:gd name="connsiteY29" fmla="*/ 8439 h 10000"/>
              <a:gd name="connsiteX30" fmla="*/ 1167 w 10000"/>
              <a:gd name="connsiteY30" fmla="*/ 8061 h 10000"/>
              <a:gd name="connsiteX31" fmla="*/ 1246 w 10000"/>
              <a:gd name="connsiteY31" fmla="*/ 7600 h 10000"/>
              <a:gd name="connsiteX32" fmla="*/ 1173 w 10000"/>
              <a:gd name="connsiteY32" fmla="*/ 7178 h 10000"/>
              <a:gd name="connsiteX33" fmla="*/ 1051 w 10000"/>
              <a:gd name="connsiteY33" fmla="*/ 6758 h 10000"/>
              <a:gd name="connsiteX34" fmla="*/ 1062 w 10000"/>
              <a:gd name="connsiteY34" fmla="*/ 6382 h 10000"/>
              <a:gd name="connsiteX35" fmla="*/ 1062 w 10000"/>
              <a:gd name="connsiteY35" fmla="*/ 6277 h 10000"/>
              <a:gd name="connsiteX36" fmla="*/ 838 w 10000"/>
              <a:gd name="connsiteY36" fmla="*/ 5455 h 10000"/>
              <a:gd name="connsiteX37" fmla="*/ 696 w 10000"/>
              <a:gd name="connsiteY37" fmla="*/ 4471 h 10000"/>
              <a:gd name="connsiteX38" fmla="*/ 543 w 10000"/>
              <a:gd name="connsiteY38" fmla="*/ 3858 h 10000"/>
              <a:gd name="connsiteX39" fmla="*/ 521 w 10000"/>
              <a:gd name="connsiteY39" fmla="*/ 3389 h 10000"/>
              <a:gd name="connsiteX40" fmla="*/ 0 w 10000"/>
              <a:gd name="connsiteY40" fmla="*/ 2563 h 10000"/>
              <a:gd name="connsiteX41" fmla="*/ 477 w 10000"/>
              <a:gd name="connsiteY41" fmla="*/ 1977 h 10000"/>
              <a:gd name="connsiteX42" fmla="*/ 477 w 10000"/>
              <a:gd name="connsiteY42" fmla="*/ 1713 h 10000"/>
              <a:gd name="connsiteX43" fmla="*/ 477 w 10000"/>
              <a:gd name="connsiteY43" fmla="*/ 915 h 10000"/>
              <a:gd name="connsiteX44" fmla="*/ 715 w 10000"/>
              <a:gd name="connsiteY44" fmla="*/ 127 h 10000"/>
              <a:gd name="connsiteX45" fmla="*/ 4777 w 10000"/>
              <a:gd name="connsiteY45" fmla="*/ 162 h 10000"/>
              <a:gd name="connsiteX46" fmla="*/ 8448 w 10000"/>
              <a:gd name="connsiteY46"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218 w 10000"/>
              <a:gd name="connsiteY20" fmla="*/ 8974 h 10000"/>
              <a:gd name="connsiteX21" fmla="*/ 8170 w 10000"/>
              <a:gd name="connsiteY21" fmla="*/ 9723 h 10000"/>
              <a:gd name="connsiteX22" fmla="*/ 8097 w 10000"/>
              <a:gd name="connsiteY22" fmla="*/ 9990 h 10000"/>
              <a:gd name="connsiteX23" fmla="*/ 7766 w 10000"/>
              <a:gd name="connsiteY23" fmla="*/ 9935 h 10000"/>
              <a:gd name="connsiteX24" fmla="*/ 7400 w 10000"/>
              <a:gd name="connsiteY24" fmla="*/ 9723 h 10000"/>
              <a:gd name="connsiteX25" fmla="*/ 1502 w 10000"/>
              <a:gd name="connsiteY25" fmla="*/ 9935 h 10000"/>
              <a:gd name="connsiteX26" fmla="*/ 1428 w 10000"/>
              <a:gd name="connsiteY26" fmla="*/ 9460 h 10000"/>
              <a:gd name="connsiteX27" fmla="*/ 1223 w 10000"/>
              <a:gd name="connsiteY27" fmla="*/ 9316 h 10000"/>
              <a:gd name="connsiteX28" fmla="*/ 1120 w 10000"/>
              <a:gd name="connsiteY28" fmla="*/ 8921 h 10000"/>
              <a:gd name="connsiteX29" fmla="*/ 1145 w 10000"/>
              <a:gd name="connsiteY29" fmla="*/ 8439 h 10000"/>
              <a:gd name="connsiteX30" fmla="*/ 1167 w 10000"/>
              <a:gd name="connsiteY30" fmla="*/ 8061 h 10000"/>
              <a:gd name="connsiteX31" fmla="*/ 1246 w 10000"/>
              <a:gd name="connsiteY31" fmla="*/ 7600 h 10000"/>
              <a:gd name="connsiteX32" fmla="*/ 1173 w 10000"/>
              <a:gd name="connsiteY32" fmla="*/ 7178 h 10000"/>
              <a:gd name="connsiteX33" fmla="*/ 1051 w 10000"/>
              <a:gd name="connsiteY33" fmla="*/ 6758 h 10000"/>
              <a:gd name="connsiteX34" fmla="*/ 1062 w 10000"/>
              <a:gd name="connsiteY34" fmla="*/ 6382 h 10000"/>
              <a:gd name="connsiteX35" fmla="*/ 1062 w 10000"/>
              <a:gd name="connsiteY35" fmla="*/ 6277 h 10000"/>
              <a:gd name="connsiteX36" fmla="*/ 838 w 10000"/>
              <a:gd name="connsiteY36" fmla="*/ 5455 h 10000"/>
              <a:gd name="connsiteX37" fmla="*/ 696 w 10000"/>
              <a:gd name="connsiteY37" fmla="*/ 4471 h 10000"/>
              <a:gd name="connsiteX38" fmla="*/ 543 w 10000"/>
              <a:gd name="connsiteY38" fmla="*/ 3858 h 10000"/>
              <a:gd name="connsiteX39" fmla="*/ 521 w 10000"/>
              <a:gd name="connsiteY39" fmla="*/ 3389 h 10000"/>
              <a:gd name="connsiteX40" fmla="*/ 0 w 10000"/>
              <a:gd name="connsiteY40" fmla="*/ 2563 h 10000"/>
              <a:gd name="connsiteX41" fmla="*/ 477 w 10000"/>
              <a:gd name="connsiteY41" fmla="*/ 1977 h 10000"/>
              <a:gd name="connsiteX42" fmla="*/ 477 w 10000"/>
              <a:gd name="connsiteY42" fmla="*/ 1713 h 10000"/>
              <a:gd name="connsiteX43" fmla="*/ 477 w 10000"/>
              <a:gd name="connsiteY43" fmla="*/ 915 h 10000"/>
              <a:gd name="connsiteX44" fmla="*/ 715 w 10000"/>
              <a:gd name="connsiteY44" fmla="*/ 127 h 10000"/>
              <a:gd name="connsiteX45" fmla="*/ 4777 w 10000"/>
              <a:gd name="connsiteY45" fmla="*/ 162 h 10000"/>
              <a:gd name="connsiteX46" fmla="*/ 8448 w 10000"/>
              <a:gd name="connsiteY46"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218 w 10000"/>
              <a:gd name="connsiteY20" fmla="*/ 8974 h 10000"/>
              <a:gd name="connsiteX21" fmla="*/ 8097 w 10000"/>
              <a:gd name="connsiteY21" fmla="*/ 9990 h 10000"/>
              <a:gd name="connsiteX22" fmla="*/ 7766 w 10000"/>
              <a:gd name="connsiteY22" fmla="*/ 9935 h 10000"/>
              <a:gd name="connsiteX23" fmla="*/ 7400 w 10000"/>
              <a:gd name="connsiteY23" fmla="*/ 9723 h 10000"/>
              <a:gd name="connsiteX24" fmla="*/ 1502 w 10000"/>
              <a:gd name="connsiteY24" fmla="*/ 9935 h 10000"/>
              <a:gd name="connsiteX25" fmla="*/ 1428 w 10000"/>
              <a:gd name="connsiteY25" fmla="*/ 9460 h 10000"/>
              <a:gd name="connsiteX26" fmla="*/ 1223 w 10000"/>
              <a:gd name="connsiteY26" fmla="*/ 9316 h 10000"/>
              <a:gd name="connsiteX27" fmla="*/ 1120 w 10000"/>
              <a:gd name="connsiteY27" fmla="*/ 8921 h 10000"/>
              <a:gd name="connsiteX28" fmla="*/ 1145 w 10000"/>
              <a:gd name="connsiteY28" fmla="*/ 8439 h 10000"/>
              <a:gd name="connsiteX29" fmla="*/ 1167 w 10000"/>
              <a:gd name="connsiteY29" fmla="*/ 8061 h 10000"/>
              <a:gd name="connsiteX30" fmla="*/ 1246 w 10000"/>
              <a:gd name="connsiteY30" fmla="*/ 7600 h 10000"/>
              <a:gd name="connsiteX31" fmla="*/ 1173 w 10000"/>
              <a:gd name="connsiteY31" fmla="*/ 7178 h 10000"/>
              <a:gd name="connsiteX32" fmla="*/ 1051 w 10000"/>
              <a:gd name="connsiteY32" fmla="*/ 6758 h 10000"/>
              <a:gd name="connsiteX33" fmla="*/ 1062 w 10000"/>
              <a:gd name="connsiteY33" fmla="*/ 6382 h 10000"/>
              <a:gd name="connsiteX34" fmla="*/ 1062 w 10000"/>
              <a:gd name="connsiteY34" fmla="*/ 6277 h 10000"/>
              <a:gd name="connsiteX35" fmla="*/ 838 w 10000"/>
              <a:gd name="connsiteY35" fmla="*/ 5455 h 10000"/>
              <a:gd name="connsiteX36" fmla="*/ 696 w 10000"/>
              <a:gd name="connsiteY36" fmla="*/ 4471 h 10000"/>
              <a:gd name="connsiteX37" fmla="*/ 543 w 10000"/>
              <a:gd name="connsiteY37" fmla="*/ 3858 h 10000"/>
              <a:gd name="connsiteX38" fmla="*/ 521 w 10000"/>
              <a:gd name="connsiteY38" fmla="*/ 3389 h 10000"/>
              <a:gd name="connsiteX39" fmla="*/ 0 w 10000"/>
              <a:gd name="connsiteY39" fmla="*/ 2563 h 10000"/>
              <a:gd name="connsiteX40" fmla="*/ 477 w 10000"/>
              <a:gd name="connsiteY40" fmla="*/ 1977 h 10000"/>
              <a:gd name="connsiteX41" fmla="*/ 477 w 10000"/>
              <a:gd name="connsiteY41" fmla="*/ 1713 h 10000"/>
              <a:gd name="connsiteX42" fmla="*/ 477 w 10000"/>
              <a:gd name="connsiteY42" fmla="*/ 915 h 10000"/>
              <a:gd name="connsiteX43" fmla="*/ 715 w 10000"/>
              <a:gd name="connsiteY43" fmla="*/ 127 h 10000"/>
              <a:gd name="connsiteX44" fmla="*/ 4777 w 10000"/>
              <a:gd name="connsiteY44" fmla="*/ 162 h 10000"/>
              <a:gd name="connsiteX45" fmla="*/ 8448 w 10000"/>
              <a:gd name="connsiteY45" fmla="*/ 0 h 10000"/>
              <a:gd name="connsiteX0" fmla="*/ 8448 w 10000"/>
              <a:gd name="connsiteY0" fmla="*/ 0 h 10015"/>
              <a:gd name="connsiteX1" fmla="*/ 8353 w 10000"/>
              <a:gd name="connsiteY1" fmla="*/ 491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233 w 10000"/>
              <a:gd name="connsiteY16" fmla="*/ 6593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15"/>
              <a:gd name="connsiteX1" fmla="*/ 8570 w 10000"/>
              <a:gd name="connsiteY1" fmla="*/ 375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233 w 10000"/>
              <a:gd name="connsiteY16" fmla="*/ 6593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15"/>
              <a:gd name="connsiteX1" fmla="*/ 8570 w 10000"/>
              <a:gd name="connsiteY1" fmla="*/ 375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354 w 10000"/>
              <a:gd name="connsiteY16" fmla="*/ 7012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1502 w 10000"/>
              <a:gd name="connsiteY23" fmla="*/ 9935 h 10007"/>
              <a:gd name="connsiteX24" fmla="*/ 1428 w 10000"/>
              <a:gd name="connsiteY24" fmla="*/ 9460 h 10007"/>
              <a:gd name="connsiteX25" fmla="*/ 1223 w 10000"/>
              <a:gd name="connsiteY25" fmla="*/ 9316 h 10007"/>
              <a:gd name="connsiteX26" fmla="*/ 1120 w 10000"/>
              <a:gd name="connsiteY26" fmla="*/ 8921 h 10007"/>
              <a:gd name="connsiteX27" fmla="*/ 1145 w 10000"/>
              <a:gd name="connsiteY27" fmla="*/ 8439 h 10007"/>
              <a:gd name="connsiteX28" fmla="*/ 1167 w 10000"/>
              <a:gd name="connsiteY28" fmla="*/ 8061 h 10007"/>
              <a:gd name="connsiteX29" fmla="*/ 1246 w 10000"/>
              <a:gd name="connsiteY29" fmla="*/ 7600 h 10007"/>
              <a:gd name="connsiteX30" fmla="*/ 1173 w 10000"/>
              <a:gd name="connsiteY30" fmla="*/ 7178 h 10007"/>
              <a:gd name="connsiteX31" fmla="*/ 1051 w 10000"/>
              <a:gd name="connsiteY31" fmla="*/ 6758 h 10007"/>
              <a:gd name="connsiteX32" fmla="*/ 1062 w 10000"/>
              <a:gd name="connsiteY32" fmla="*/ 6382 h 10007"/>
              <a:gd name="connsiteX33" fmla="*/ 1062 w 10000"/>
              <a:gd name="connsiteY33" fmla="*/ 6277 h 10007"/>
              <a:gd name="connsiteX34" fmla="*/ 838 w 10000"/>
              <a:gd name="connsiteY34" fmla="*/ 5455 h 10007"/>
              <a:gd name="connsiteX35" fmla="*/ 696 w 10000"/>
              <a:gd name="connsiteY35" fmla="*/ 4471 h 10007"/>
              <a:gd name="connsiteX36" fmla="*/ 543 w 10000"/>
              <a:gd name="connsiteY36" fmla="*/ 3858 h 10007"/>
              <a:gd name="connsiteX37" fmla="*/ 521 w 10000"/>
              <a:gd name="connsiteY37" fmla="*/ 3389 h 10007"/>
              <a:gd name="connsiteX38" fmla="*/ 0 w 10000"/>
              <a:gd name="connsiteY38" fmla="*/ 2563 h 10007"/>
              <a:gd name="connsiteX39" fmla="*/ 477 w 10000"/>
              <a:gd name="connsiteY39" fmla="*/ 1977 h 10007"/>
              <a:gd name="connsiteX40" fmla="*/ 477 w 10000"/>
              <a:gd name="connsiteY40" fmla="*/ 1713 h 10007"/>
              <a:gd name="connsiteX41" fmla="*/ 477 w 10000"/>
              <a:gd name="connsiteY41" fmla="*/ 915 h 10007"/>
              <a:gd name="connsiteX42" fmla="*/ 715 w 10000"/>
              <a:gd name="connsiteY42" fmla="*/ 127 h 10007"/>
              <a:gd name="connsiteX43" fmla="*/ 4777 w 10000"/>
              <a:gd name="connsiteY43" fmla="*/ 162 h 10007"/>
              <a:gd name="connsiteX44" fmla="*/ 8448 w 10000"/>
              <a:gd name="connsiteY44" fmla="*/ 0 h 10007"/>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3102 w 10000"/>
              <a:gd name="connsiteY23" fmla="*/ 9416 h 10007"/>
              <a:gd name="connsiteX24" fmla="*/ 1428 w 10000"/>
              <a:gd name="connsiteY24" fmla="*/ 9460 h 10007"/>
              <a:gd name="connsiteX25" fmla="*/ 1223 w 10000"/>
              <a:gd name="connsiteY25" fmla="*/ 9316 h 10007"/>
              <a:gd name="connsiteX26" fmla="*/ 1120 w 10000"/>
              <a:gd name="connsiteY26" fmla="*/ 8921 h 10007"/>
              <a:gd name="connsiteX27" fmla="*/ 1145 w 10000"/>
              <a:gd name="connsiteY27" fmla="*/ 8439 h 10007"/>
              <a:gd name="connsiteX28" fmla="*/ 1167 w 10000"/>
              <a:gd name="connsiteY28" fmla="*/ 8061 h 10007"/>
              <a:gd name="connsiteX29" fmla="*/ 1246 w 10000"/>
              <a:gd name="connsiteY29" fmla="*/ 7600 h 10007"/>
              <a:gd name="connsiteX30" fmla="*/ 1173 w 10000"/>
              <a:gd name="connsiteY30" fmla="*/ 7178 h 10007"/>
              <a:gd name="connsiteX31" fmla="*/ 1051 w 10000"/>
              <a:gd name="connsiteY31" fmla="*/ 6758 h 10007"/>
              <a:gd name="connsiteX32" fmla="*/ 1062 w 10000"/>
              <a:gd name="connsiteY32" fmla="*/ 6382 h 10007"/>
              <a:gd name="connsiteX33" fmla="*/ 1062 w 10000"/>
              <a:gd name="connsiteY33" fmla="*/ 6277 h 10007"/>
              <a:gd name="connsiteX34" fmla="*/ 838 w 10000"/>
              <a:gd name="connsiteY34" fmla="*/ 5455 h 10007"/>
              <a:gd name="connsiteX35" fmla="*/ 696 w 10000"/>
              <a:gd name="connsiteY35" fmla="*/ 4471 h 10007"/>
              <a:gd name="connsiteX36" fmla="*/ 543 w 10000"/>
              <a:gd name="connsiteY36" fmla="*/ 3858 h 10007"/>
              <a:gd name="connsiteX37" fmla="*/ 521 w 10000"/>
              <a:gd name="connsiteY37" fmla="*/ 3389 h 10007"/>
              <a:gd name="connsiteX38" fmla="*/ 0 w 10000"/>
              <a:gd name="connsiteY38" fmla="*/ 2563 h 10007"/>
              <a:gd name="connsiteX39" fmla="*/ 477 w 10000"/>
              <a:gd name="connsiteY39" fmla="*/ 1977 h 10007"/>
              <a:gd name="connsiteX40" fmla="*/ 477 w 10000"/>
              <a:gd name="connsiteY40" fmla="*/ 1713 h 10007"/>
              <a:gd name="connsiteX41" fmla="*/ 477 w 10000"/>
              <a:gd name="connsiteY41" fmla="*/ 915 h 10007"/>
              <a:gd name="connsiteX42" fmla="*/ 715 w 10000"/>
              <a:gd name="connsiteY42" fmla="*/ 127 h 10007"/>
              <a:gd name="connsiteX43" fmla="*/ 4777 w 10000"/>
              <a:gd name="connsiteY43" fmla="*/ 162 h 10007"/>
              <a:gd name="connsiteX44" fmla="*/ 8448 w 10000"/>
              <a:gd name="connsiteY44" fmla="*/ 0 h 10007"/>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3102 w 10000"/>
              <a:gd name="connsiteY23" fmla="*/ 9416 h 10007"/>
              <a:gd name="connsiteX24" fmla="*/ 1223 w 10000"/>
              <a:gd name="connsiteY24" fmla="*/ 9316 h 10007"/>
              <a:gd name="connsiteX25" fmla="*/ 1120 w 10000"/>
              <a:gd name="connsiteY25" fmla="*/ 8921 h 10007"/>
              <a:gd name="connsiteX26" fmla="*/ 1145 w 10000"/>
              <a:gd name="connsiteY26" fmla="*/ 8439 h 10007"/>
              <a:gd name="connsiteX27" fmla="*/ 1167 w 10000"/>
              <a:gd name="connsiteY27" fmla="*/ 8061 h 10007"/>
              <a:gd name="connsiteX28" fmla="*/ 1246 w 10000"/>
              <a:gd name="connsiteY28" fmla="*/ 7600 h 10007"/>
              <a:gd name="connsiteX29" fmla="*/ 1173 w 10000"/>
              <a:gd name="connsiteY29" fmla="*/ 7178 h 10007"/>
              <a:gd name="connsiteX30" fmla="*/ 1051 w 10000"/>
              <a:gd name="connsiteY30" fmla="*/ 6758 h 10007"/>
              <a:gd name="connsiteX31" fmla="*/ 1062 w 10000"/>
              <a:gd name="connsiteY31" fmla="*/ 6382 h 10007"/>
              <a:gd name="connsiteX32" fmla="*/ 1062 w 10000"/>
              <a:gd name="connsiteY32" fmla="*/ 6277 h 10007"/>
              <a:gd name="connsiteX33" fmla="*/ 838 w 10000"/>
              <a:gd name="connsiteY33" fmla="*/ 5455 h 10007"/>
              <a:gd name="connsiteX34" fmla="*/ 696 w 10000"/>
              <a:gd name="connsiteY34" fmla="*/ 4471 h 10007"/>
              <a:gd name="connsiteX35" fmla="*/ 543 w 10000"/>
              <a:gd name="connsiteY35" fmla="*/ 3858 h 10007"/>
              <a:gd name="connsiteX36" fmla="*/ 521 w 10000"/>
              <a:gd name="connsiteY36" fmla="*/ 3389 h 10007"/>
              <a:gd name="connsiteX37" fmla="*/ 0 w 10000"/>
              <a:gd name="connsiteY37" fmla="*/ 2563 h 10007"/>
              <a:gd name="connsiteX38" fmla="*/ 477 w 10000"/>
              <a:gd name="connsiteY38" fmla="*/ 1977 h 10007"/>
              <a:gd name="connsiteX39" fmla="*/ 477 w 10000"/>
              <a:gd name="connsiteY39" fmla="*/ 1713 h 10007"/>
              <a:gd name="connsiteX40" fmla="*/ 477 w 10000"/>
              <a:gd name="connsiteY40" fmla="*/ 915 h 10007"/>
              <a:gd name="connsiteX41" fmla="*/ 715 w 10000"/>
              <a:gd name="connsiteY41" fmla="*/ 127 h 10007"/>
              <a:gd name="connsiteX42" fmla="*/ 4777 w 10000"/>
              <a:gd name="connsiteY42" fmla="*/ 162 h 10007"/>
              <a:gd name="connsiteX43" fmla="*/ 8448 w 10000"/>
              <a:gd name="connsiteY43" fmla="*/ 0 h 10007"/>
              <a:gd name="connsiteX0" fmla="*/ 8448 w 10000"/>
              <a:gd name="connsiteY0" fmla="*/ 0 h 9505"/>
              <a:gd name="connsiteX1" fmla="*/ 8570 w 10000"/>
              <a:gd name="connsiteY1" fmla="*/ 375 h 9505"/>
              <a:gd name="connsiteX2" fmla="*/ 8682 w 10000"/>
              <a:gd name="connsiteY2" fmla="*/ 915 h 9505"/>
              <a:gd name="connsiteX3" fmla="*/ 8631 w 10000"/>
              <a:gd name="connsiteY3" fmla="*/ 1221 h 9505"/>
              <a:gd name="connsiteX4" fmla="*/ 8426 w 10000"/>
              <a:gd name="connsiteY4" fmla="*/ 1923 h 9505"/>
              <a:gd name="connsiteX5" fmla="*/ 8537 w 10000"/>
              <a:gd name="connsiteY5" fmla="*/ 2189 h 9505"/>
              <a:gd name="connsiteX6" fmla="*/ 8572 w 10000"/>
              <a:gd name="connsiteY6" fmla="*/ 2510 h 9505"/>
              <a:gd name="connsiteX7" fmla="*/ 8976 w 10000"/>
              <a:gd name="connsiteY7" fmla="*/ 3039 h 9505"/>
              <a:gd name="connsiteX8" fmla="*/ 9458 w 10000"/>
              <a:gd name="connsiteY8" fmla="*/ 3370 h 9505"/>
              <a:gd name="connsiteX9" fmla="*/ 9561 w 10000"/>
              <a:gd name="connsiteY9" fmla="*/ 3995 h 9505"/>
              <a:gd name="connsiteX10" fmla="*/ 9743 w 10000"/>
              <a:gd name="connsiteY10" fmla="*/ 4365 h 9505"/>
              <a:gd name="connsiteX11" fmla="*/ 9890 w 10000"/>
              <a:gd name="connsiteY11" fmla="*/ 4632 h 9505"/>
              <a:gd name="connsiteX12" fmla="*/ 10000 w 10000"/>
              <a:gd name="connsiteY12" fmla="*/ 5427 h 9505"/>
              <a:gd name="connsiteX13" fmla="*/ 9781 w 10000"/>
              <a:gd name="connsiteY13" fmla="*/ 5903 h 9505"/>
              <a:gd name="connsiteX14" fmla="*/ 9670 w 10000"/>
              <a:gd name="connsiteY14" fmla="*/ 6170 h 9505"/>
              <a:gd name="connsiteX15" fmla="*/ 9670 w 10000"/>
              <a:gd name="connsiteY15" fmla="*/ 6647 h 9505"/>
              <a:gd name="connsiteX16" fmla="*/ 9354 w 10000"/>
              <a:gd name="connsiteY16" fmla="*/ 7012 h 9505"/>
              <a:gd name="connsiteX17" fmla="*/ 8902 w 10000"/>
              <a:gd name="connsiteY17" fmla="*/ 6859 h 9505"/>
              <a:gd name="connsiteX18" fmla="*/ 8667 w 10000"/>
              <a:gd name="connsiteY18" fmla="*/ 6896 h 9505"/>
              <a:gd name="connsiteX19" fmla="*/ 8813 w 10000"/>
              <a:gd name="connsiteY19" fmla="*/ 7909 h 9505"/>
              <a:gd name="connsiteX20" fmla="*/ 8218 w 10000"/>
              <a:gd name="connsiteY20" fmla="*/ 8974 h 9505"/>
              <a:gd name="connsiteX21" fmla="*/ 7496 w 10000"/>
              <a:gd name="connsiteY21" fmla="*/ 9505 h 9505"/>
              <a:gd name="connsiteX22" fmla="*/ 3102 w 10000"/>
              <a:gd name="connsiteY22" fmla="*/ 9416 h 9505"/>
              <a:gd name="connsiteX23" fmla="*/ 1223 w 10000"/>
              <a:gd name="connsiteY23" fmla="*/ 9316 h 9505"/>
              <a:gd name="connsiteX24" fmla="*/ 1120 w 10000"/>
              <a:gd name="connsiteY24" fmla="*/ 8921 h 9505"/>
              <a:gd name="connsiteX25" fmla="*/ 1145 w 10000"/>
              <a:gd name="connsiteY25" fmla="*/ 8439 h 9505"/>
              <a:gd name="connsiteX26" fmla="*/ 1167 w 10000"/>
              <a:gd name="connsiteY26" fmla="*/ 8061 h 9505"/>
              <a:gd name="connsiteX27" fmla="*/ 1246 w 10000"/>
              <a:gd name="connsiteY27" fmla="*/ 7600 h 9505"/>
              <a:gd name="connsiteX28" fmla="*/ 1173 w 10000"/>
              <a:gd name="connsiteY28" fmla="*/ 7178 h 9505"/>
              <a:gd name="connsiteX29" fmla="*/ 1051 w 10000"/>
              <a:gd name="connsiteY29" fmla="*/ 6758 h 9505"/>
              <a:gd name="connsiteX30" fmla="*/ 1062 w 10000"/>
              <a:gd name="connsiteY30" fmla="*/ 6382 h 9505"/>
              <a:gd name="connsiteX31" fmla="*/ 1062 w 10000"/>
              <a:gd name="connsiteY31" fmla="*/ 6277 h 9505"/>
              <a:gd name="connsiteX32" fmla="*/ 838 w 10000"/>
              <a:gd name="connsiteY32" fmla="*/ 5455 h 9505"/>
              <a:gd name="connsiteX33" fmla="*/ 696 w 10000"/>
              <a:gd name="connsiteY33" fmla="*/ 4471 h 9505"/>
              <a:gd name="connsiteX34" fmla="*/ 543 w 10000"/>
              <a:gd name="connsiteY34" fmla="*/ 3858 h 9505"/>
              <a:gd name="connsiteX35" fmla="*/ 521 w 10000"/>
              <a:gd name="connsiteY35" fmla="*/ 3389 h 9505"/>
              <a:gd name="connsiteX36" fmla="*/ 0 w 10000"/>
              <a:gd name="connsiteY36" fmla="*/ 2563 h 9505"/>
              <a:gd name="connsiteX37" fmla="*/ 477 w 10000"/>
              <a:gd name="connsiteY37" fmla="*/ 1977 h 9505"/>
              <a:gd name="connsiteX38" fmla="*/ 477 w 10000"/>
              <a:gd name="connsiteY38" fmla="*/ 1713 h 9505"/>
              <a:gd name="connsiteX39" fmla="*/ 477 w 10000"/>
              <a:gd name="connsiteY39" fmla="*/ 915 h 9505"/>
              <a:gd name="connsiteX40" fmla="*/ 715 w 10000"/>
              <a:gd name="connsiteY40" fmla="*/ 127 h 9505"/>
              <a:gd name="connsiteX41" fmla="*/ 4777 w 10000"/>
              <a:gd name="connsiteY41" fmla="*/ 162 h 9505"/>
              <a:gd name="connsiteX42" fmla="*/ 8448 w 10000"/>
              <a:gd name="connsiteY42" fmla="*/ 0 h 9505"/>
              <a:gd name="connsiteX0" fmla="*/ 8448 w 10000"/>
              <a:gd name="connsiteY0" fmla="*/ 0 h 10000"/>
              <a:gd name="connsiteX1" fmla="*/ 8570 w 10000"/>
              <a:gd name="connsiteY1" fmla="*/ 395 h 10000"/>
              <a:gd name="connsiteX2" fmla="*/ 8682 w 10000"/>
              <a:gd name="connsiteY2" fmla="*/ 963 h 10000"/>
              <a:gd name="connsiteX3" fmla="*/ 8631 w 10000"/>
              <a:gd name="connsiteY3" fmla="*/ 1285 h 10000"/>
              <a:gd name="connsiteX4" fmla="*/ 8426 w 10000"/>
              <a:gd name="connsiteY4" fmla="*/ 2023 h 10000"/>
              <a:gd name="connsiteX5" fmla="*/ 8537 w 10000"/>
              <a:gd name="connsiteY5" fmla="*/ 2303 h 10000"/>
              <a:gd name="connsiteX6" fmla="*/ 8572 w 10000"/>
              <a:gd name="connsiteY6" fmla="*/ 2641 h 10000"/>
              <a:gd name="connsiteX7" fmla="*/ 8976 w 10000"/>
              <a:gd name="connsiteY7" fmla="*/ 3197 h 10000"/>
              <a:gd name="connsiteX8" fmla="*/ 9458 w 10000"/>
              <a:gd name="connsiteY8" fmla="*/ 3546 h 10000"/>
              <a:gd name="connsiteX9" fmla="*/ 9561 w 10000"/>
              <a:gd name="connsiteY9" fmla="*/ 4203 h 10000"/>
              <a:gd name="connsiteX10" fmla="*/ 9743 w 10000"/>
              <a:gd name="connsiteY10" fmla="*/ 4592 h 10000"/>
              <a:gd name="connsiteX11" fmla="*/ 9890 w 10000"/>
              <a:gd name="connsiteY11" fmla="*/ 4873 h 10000"/>
              <a:gd name="connsiteX12" fmla="*/ 10000 w 10000"/>
              <a:gd name="connsiteY12" fmla="*/ 5710 h 10000"/>
              <a:gd name="connsiteX13" fmla="*/ 9781 w 10000"/>
              <a:gd name="connsiteY13" fmla="*/ 6210 h 10000"/>
              <a:gd name="connsiteX14" fmla="*/ 9670 w 10000"/>
              <a:gd name="connsiteY14" fmla="*/ 6491 h 10000"/>
              <a:gd name="connsiteX15" fmla="*/ 9670 w 10000"/>
              <a:gd name="connsiteY15" fmla="*/ 6993 h 10000"/>
              <a:gd name="connsiteX16" fmla="*/ 9354 w 10000"/>
              <a:gd name="connsiteY16" fmla="*/ 7377 h 10000"/>
              <a:gd name="connsiteX17" fmla="*/ 8902 w 10000"/>
              <a:gd name="connsiteY17" fmla="*/ 7216 h 10000"/>
              <a:gd name="connsiteX18" fmla="*/ 8667 w 10000"/>
              <a:gd name="connsiteY18" fmla="*/ 7255 h 10000"/>
              <a:gd name="connsiteX19" fmla="*/ 8813 w 10000"/>
              <a:gd name="connsiteY19" fmla="*/ 8321 h 10000"/>
              <a:gd name="connsiteX20" fmla="*/ 8218 w 10000"/>
              <a:gd name="connsiteY20" fmla="*/ 9441 h 10000"/>
              <a:gd name="connsiteX21" fmla="*/ 7965 w 10000"/>
              <a:gd name="connsiteY21" fmla="*/ 9894 h 10000"/>
              <a:gd name="connsiteX22" fmla="*/ 7496 w 10000"/>
              <a:gd name="connsiteY22" fmla="*/ 10000 h 10000"/>
              <a:gd name="connsiteX23" fmla="*/ 3102 w 10000"/>
              <a:gd name="connsiteY23" fmla="*/ 9906 h 10000"/>
              <a:gd name="connsiteX24" fmla="*/ 1223 w 10000"/>
              <a:gd name="connsiteY24" fmla="*/ 9801 h 10000"/>
              <a:gd name="connsiteX25" fmla="*/ 1120 w 10000"/>
              <a:gd name="connsiteY25" fmla="*/ 9386 h 10000"/>
              <a:gd name="connsiteX26" fmla="*/ 1145 w 10000"/>
              <a:gd name="connsiteY26" fmla="*/ 8878 h 10000"/>
              <a:gd name="connsiteX27" fmla="*/ 1167 w 10000"/>
              <a:gd name="connsiteY27" fmla="*/ 8481 h 10000"/>
              <a:gd name="connsiteX28" fmla="*/ 1246 w 10000"/>
              <a:gd name="connsiteY28" fmla="*/ 7996 h 10000"/>
              <a:gd name="connsiteX29" fmla="*/ 1173 w 10000"/>
              <a:gd name="connsiteY29" fmla="*/ 7552 h 10000"/>
              <a:gd name="connsiteX30" fmla="*/ 1051 w 10000"/>
              <a:gd name="connsiteY30" fmla="*/ 7110 h 10000"/>
              <a:gd name="connsiteX31" fmla="*/ 1062 w 10000"/>
              <a:gd name="connsiteY31" fmla="*/ 6714 h 10000"/>
              <a:gd name="connsiteX32" fmla="*/ 1062 w 10000"/>
              <a:gd name="connsiteY32" fmla="*/ 6604 h 10000"/>
              <a:gd name="connsiteX33" fmla="*/ 838 w 10000"/>
              <a:gd name="connsiteY33" fmla="*/ 5739 h 10000"/>
              <a:gd name="connsiteX34" fmla="*/ 696 w 10000"/>
              <a:gd name="connsiteY34" fmla="*/ 4704 h 10000"/>
              <a:gd name="connsiteX35" fmla="*/ 543 w 10000"/>
              <a:gd name="connsiteY35" fmla="*/ 4059 h 10000"/>
              <a:gd name="connsiteX36" fmla="*/ 521 w 10000"/>
              <a:gd name="connsiteY36" fmla="*/ 3565 h 10000"/>
              <a:gd name="connsiteX37" fmla="*/ 0 w 10000"/>
              <a:gd name="connsiteY37" fmla="*/ 2696 h 10000"/>
              <a:gd name="connsiteX38" fmla="*/ 477 w 10000"/>
              <a:gd name="connsiteY38" fmla="*/ 2080 h 10000"/>
              <a:gd name="connsiteX39" fmla="*/ 477 w 10000"/>
              <a:gd name="connsiteY39" fmla="*/ 1802 h 10000"/>
              <a:gd name="connsiteX40" fmla="*/ 477 w 10000"/>
              <a:gd name="connsiteY40" fmla="*/ 963 h 10000"/>
              <a:gd name="connsiteX41" fmla="*/ 715 w 10000"/>
              <a:gd name="connsiteY41" fmla="*/ 134 h 10000"/>
              <a:gd name="connsiteX42" fmla="*/ 4777 w 10000"/>
              <a:gd name="connsiteY42" fmla="*/ 170 h 10000"/>
              <a:gd name="connsiteX43" fmla="*/ 8448 w 10000"/>
              <a:gd name="connsiteY43" fmla="*/ 0 h 10000"/>
              <a:gd name="connsiteX0" fmla="*/ 8448 w 10000"/>
              <a:gd name="connsiteY0" fmla="*/ 0 h 10603"/>
              <a:gd name="connsiteX1" fmla="*/ 8570 w 10000"/>
              <a:gd name="connsiteY1" fmla="*/ 395 h 10603"/>
              <a:gd name="connsiteX2" fmla="*/ 8682 w 10000"/>
              <a:gd name="connsiteY2" fmla="*/ 963 h 10603"/>
              <a:gd name="connsiteX3" fmla="*/ 8631 w 10000"/>
              <a:gd name="connsiteY3" fmla="*/ 1285 h 10603"/>
              <a:gd name="connsiteX4" fmla="*/ 8426 w 10000"/>
              <a:gd name="connsiteY4" fmla="*/ 2023 h 10603"/>
              <a:gd name="connsiteX5" fmla="*/ 8537 w 10000"/>
              <a:gd name="connsiteY5" fmla="*/ 2303 h 10603"/>
              <a:gd name="connsiteX6" fmla="*/ 8572 w 10000"/>
              <a:gd name="connsiteY6" fmla="*/ 2641 h 10603"/>
              <a:gd name="connsiteX7" fmla="*/ 8976 w 10000"/>
              <a:gd name="connsiteY7" fmla="*/ 3197 h 10603"/>
              <a:gd name="connsiteX8" fmla="*/ 9458 w 10000"/>
              <a:gd name="connsiteY8" fmla="*/ 3546 h 10603"/>
              <a:gd name="connsiteX9" fmla="*/ 9561 w 10000"/>
              <a:gd name="connsiteY9" fmla="*/ 4203 h 10603"/>
              <a:gd name="connsiteX10" fmla="*/ 9743 w 10000"/>
              <a:gd name="connsiteY10" fmla="*/ 4592 h 10603"/>
              <a:gd name="connsiteX11" fmla="*/ 9890 w 10000"/>
              <a:gd name="connsiteY11" fmla="*/ 4873 h 10603"/>
              <a:gd name="connsiteX12" fmla="*/ 10000 w 10000"/>
              <a:gd name="connsiteY12" fmla="*/ 5710 h 10603"/>
              <a:gd name="connsiteX13" fmla="*/ 9781 w 10000"/>
              <a:gd name="connsiteY13" fmla="*/ 6210 h 10603"/>
              <a:gd name="connsiteX14" fmla="*/ 9670 w 10000"/>
              <a:gd name="connsiteY14" fmla="*/ 6491 h 10603"/>
              <a:gd name="connsiteX15" fmla="*/ 9670 w 10000"/>
              <a:gd name="connsiteY15" fmla="*/ 6993 h 10603"/>
              <a:gd name="connsiteX16" fmla="*/ 9354 w 10000"/>
              <a:gd name="connsiteY16" fmla="*/ 7377 h 10603"/>
              <a:gd name="connsiteX17" fmla="*/ 8902 w 10000"/>
              <a:gd name="connsiteY17" fmla="*/ 7216 h 10603"/>
              <a:gd name="connsiteX18" fmla="*/ 8667 w 10000"/>
              <a:gd name="connsiteY18" fmla="*/ 7255 h 10603"/>
              <a:gd name="connsiteX19" fmla="*/ 8813 w 10000"/>
              <a:gd name="connsiteY19" fmla="*/ 8321 h 10603"/>
              <a:gd name="connsiteX20" fmla="*/ 8218 w 10000"/>
              <a:gd name="connsiteY20" fmla="*/ 9441 h 10603"/>
              <a:gd name="connsiteX21" fmla="*/ 8143 w 10000"/>
              <a:gd name="connsiteY21" fmla="*/ 10595 h 10603"/>
              <a:gd name="connsiteX22" fmla="*/ 7496 w 10000"/>
              <a:gd name="connsiteY22" fmla="*/ 10000 h 10603"/>
              <a:gd name="connsiteX23" fmla="*/ 3102 w 10000"/>
              <a:gd name="connsiteY23" fmla="*/ 9906 h 10603"/>
              <a:gd name="connsiteX24" fmla="*/ 1223 w 10000"/>
              <a:gd name="connsiteY24" fmla="*/ 9801 h 10603"/>
              <a:gd name="connsiteX25" fmla="*/ 1120 w 10000"/>
              <a:gd name="connsiteY25" fmla="*/ 9386 h 10603"/>
              <a:gd name="connsiteX26" fmla="*/ 1145 w 10000"/>
              <a:gd name="connsiteY26" fmla="*/ 8878 h 10603"/>
              <a:gd name="connsiteX27" fmla="*/ 1167 w 10000"/>
              <a:gd name="connsiteY27" fmla="*/ 8481 h 10603"/>
              <a:gd name="connsiteX28" fmla="*/ 1246 w 10000"/>
              <a:gd name="connsiteY28" fmla="*/ 7996 h 10603"/>
              <a:gd name="connsiteX29" fmla="*/ 1173 w 10000"/>
              <a:gd name="connsiteY29" fmla="*/ 7552 h 10603"/>
              <a:gd name="connsiteX30" fmla="*/ 1051 w 10000"/>
              <a:gd name="connsiteY30" fmla="*/ 7110 h 10603"/>
              <a:gd name="connsiteX31" fmla="*/ 1062 w 10000"/>
              <a:gd name="connsiteY31" fmla="*/ 6714 h 10603"/>
              <a:gd name="connsiteX32" fmla="*/ 1062 w 10000"/>
              <a:gd name="connsiteY32" fmla="*/ 6604 h 10603"/>
              <a:gd name="connsiteX33" fmla="*/ 838 w 10000"/>
              <a:gd name="connsiteY33" fmla="*/ 5739 h 10603"/>
              <a:gd name="connsiteX34" fmla="*/ 696 w 10000"/>
              <a:gd name="connsiteY34" fmla="*/ 4704 h 10603"/>
              <a:gd name="connsiteX35" fmla="*/ 543 w 10000"/>
              <a:gd name="connsiteY35" fmla="*/ 4059 h 10603"/>
              <a:gd name="connsiteX36" fmla="*/ 521 w 10000"/>
              <a:gd name="connsiteY36" fmla="*/ 3565 h 10603"/>
              <a:gd name="connsiteX37" fmla="*/ 0 w 10000"/>
              <a:gd name="connsiteY37" fmla="*/ 2696 h 10603"/>
              <a:gd name="connsiteX38" fmla="*/ 477 w 10000"/>
              <a:gd name="connsiteY38" fmla="*/ 2080 h 10603"/>
              <a:gd name="connsiteX39" fmla="*/ 477 w 10000"/>
              <a:gd name="connsiteY39" fmla="*/ 1802 h 10603"/>
              <a:gd name="connsiteX40" fmla="*/ 477 w 10000"/>
              <a:gd name="connsiteY40" fmla="*/ 963 h 10603"/>
              <a:gd name="connsiteX41" fmla="*/ 715 w 10000"/>
              <a:gd name="connsiteY41" fmla="*/ 134 h 10603"/>
              <a:gd name="connsiteX42" fmla="*/ 4777 w 10000"/>
              <a:gd name="connsiteY42" fmla="*/ 170 h 10603"/>
              <a:gd name="connsiteX43" fmla="*/ 8448 w 10000"/>
              <a:gd name="connsiteY43" fmla="*/ 0 h 10603"/>
              <a:gd name="connsiteX0" fmla="*/ 8448 w 10000"/>
              <a:gd name="connsiteY0" fmla="*/ 0 h 10603"/>
              <a:gd name="connsiteX1" fmla="*/ 8570 w 10000"/>
              <a:gd name="connsiteY1" fmla="*/ 395 h 10603"/>
              <a:gd name="connsiteX2" fmla="*/ 8682 w 10000"/>
              <a:gd name="connsiteY2" fmla="*/ 963 h 10603"/>
              <a:gd name="connsiteX3" fmla="*/ 8631 w 10000"/>
              <a:gd name="connsiteY3" fmla="*/ 1285 h 10603"/>
              <a:gd name="connsiteX4" fmla="*/ 8426 w 10000"/>
              <a:gd name="connsiteY4" fmla="*/ 2023 h 10603"/>
              <a:gd name="connsiteX5" fmla="*/ 8537 w 10000"/>
              <a:gd name="connsiteY5" fmla="*/ 2303 h 10603"/>
              <a:gd name="connsiteX6" fmla="*/ 8572 w 10000"/>
              <a:gd name="connsiteY6" fmla="*/ 2641 h 10603"/>
              <a:gd name="connsiteX7" fmla="*/ 8976 w 10000"/>
              <a:gd name="connsiteY7" fmla="*/ 3197 h 10603"/>
              <a:gd name="connsiteX8" fmla="*/ 9458 w 10000"/>
              <a:gd name="connsiteY8" fmla="*/ 3546 h 10603"/>
              <a:gd name="connsiteX9" fmla="*/ 9561 w 10000"/>
              <a:gd name="connsiteY9" fmla="*/ 4203 h 10603"/>
              <a:gd name="connsiteX10" fmla="*/ 9743 w 10000"/>
              <a:gd name="connsiteY10" fmla="*/ 4592 h 10603"/>
              <a:gd name="connsiteX11" fmla="*/ 9890 w 10000"/>
              <a:gd name="connsiteY11" fmla="*/ 4873 h 10603"/>
              <a:gd name="connsiteX12" fmla="*/ 10000 w 10000"/>
              <a:gd name="connsiteY12" fmla="*/ 5710 h 10603"/>
              <a:gd name="connsiteX13" fmla="*/ 9781 w 10000"/>
              <a:gd name="connsiteY13" fmla="*/ 6210 h 10603"/>
              <a:gd name="connsiteX14" fmla="*/ 9670 w 10000"/>
              <a:gd name="connsiteY14" fmla="*/ 6491 h 10603"/>
              <a:gd name="connsiteX15" fmla="*/ 9670 w 10000"/>
              <a:gd name="connsiteY15" fmla="*/ 6993 h 10603"/>
              <a:gd name="connsiteX16" fmla="*/ 9354 w 10000"/>
              <a:gd name="connsiteY16" fmla="*/ 7377 h 10603"/>
              <a:gd name="connsiteX17" fmla="*/ 8902 w 10000"/>
              <a:gd name="connsiteY17" fmla="*/ 7216 h 10603"/>
              <a:gd name="connsiteX18" fmla="*/ 8667 w 10000"/>
              <a:gd name="connsiteY18" fmla="*/ 7255 h 10603"/>
              <a:gd name="connsiteX19" fmla="*/ 8813 w 10000"/>
              <a:gd name="connsiteY19" fmla="*/ 8321 h 10603"/>
              <a:gd name="connsiteX20" fmla="*/ 8218 w 10000"/>
              <a:gd name="connsiteY20" fmla="*/ 9441 h 10603"/>
              <a:gd name="connsiteX21" fmla="*/ 8143 w 10000"/>
              <a:gd name="connsiteY21" fmla="*/ 10595 h 10603"/>
              <a:gd name="connsiteX22" fmla="*/ 7496 w 10000"/>
              <a:gd name="connsiteY22" fmla="*/ 10000 h 10603"/>
              <a:gd name="connsiteX23" fmla="*/ 3102 w 10000"/>
              <a:gd name="connsiteY23" fmla="*/ 9906 h 10603"/>
              <a:gd name="connsiteX24" fmla="*/ 1223 w 10000"/>
              <a:gd name="connsiteY24" fmla="*/ 9801 h 10603"/>
              <a:gd name="connsiteX25" fmla="*/ 1120 w 10000"/>
              <a:gd name="connsiteY25" fmla="*/ 9386 h 10603"/>
              <a:gd name="connsiteX26" fmla="*/ 1145 w 10000"/>
              <a:gd name="connsiteY26" fmla="*/ 8878 h 10603"/>
              <a:gd name="connsiteX27" fmla="*/ 1167 w 10000"/>
              <a:gd name="connsiteY27" fmla="*/ 8481 h 10603"/>
              <a:gd name="connsiteX28" fmla="*/ 1246 w 10000"/>
              <a:gd name="connsiteY28" fmla="*/ 7996 h 10603"/>
              <a:gd name="connsiteX29" fmla="*/ 1173 w 10000"/>
              <a:gd name="connsiteY29" fmla="*/ 7552 h 10603"/>
              <a:gd name="connsiteX30" fmla="*/ 1051 w 10000"/>
              <a:gd name="connsiteY30" fmla="*/ 7110 h 10603"/>
              <a:gd name="connsiteX31" fmla="*/ 1062 w 10000"/>
              <a:gd name="connsiteY31" fmla="*/ 6714 h 10603"/>
              <a:gd name="connsiteX32" fmla="*/ 1062 w 10000"/>
              <a:gd name="connsiteY32" fmla="*/ 6604 h 10603"/>
              <a:gd name="connsiteX33" fmla="*/ 838 w 10000"/>
              <a:gd name="connsiteY33" fmla="*/ 5739 h 10603"/>
              <a:gd name="connsiteX34" fmla="*/ 696 w 10000"/>
              <a:gd name="connsiteY34" fmla="*/ 4704 h 10603"/>
              <a:gd name="connsiteX35" fmla="*/ 543 w 10000"/>
              <a:gd name="connsiteY35" fmla="*/ 4059 h 10603"/>
              <a:gd name="connsiteX36" fmla="*/ 521 w 10000"/>
              <a:gd name="connsiteY36" fmla="*/ 3565 h 10603"/>
              <a:gd name="connsiteX37" fmla="*/ 0 w 10000"/>
              <a:gd name="connsiteY37" fmla="*/ 2696 h 10603"/>
              <a:gd name="connsiteX38" fmla="*/ 477 w 10000"/>
              <a:gd name="connsiteY38" fmla="*/ 2080 h 10603"/>
              <a:gd name="connsiteX39" fmla="*/ 477 w 10000"/>
              <a:gd name="connsiteY39" fmla="*/ 1802 h 10603"/>
              <a:gd name="connsiteX40" fmla="*/ 477 w 10000"/>
              <a:gd name="connsiteY40" fmla="*/ 963 h 10603"/>
              <a:gd name="connsiteX41" fmla="*/ 715 w 10000"/>
              <a:gd name="connsiteY41" fmla="*/ 134 h 10603"/>
              <a:gd name="connsiteX42" fmla="*/ 4777 w 10000"/>
              <a:gd name="connsiteY42" fmla="*/ 170 h 10603"/>
              <a:gd name="connsiteX43" fmla="*/ 8448 w 10000"/>
              <a:gd name="connsiteY43" fmla="*/ 0 h 10603"/>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781 w 10179"/>
              <a:gd name="connsiteY13" fmla="*/ 6210 h 10614"/>
              <a:gd name="connsiteX14" fmla="*/ 9670 w 10179"/>
              <a:gd name="connsiteY14" fmla="*/ 6491 h 10614"/>
              <a:gd name="connsiteX15" fmla="*/ 9670 w 10179"/>
              <a:gd name="connsiteY15" fmla="*/ 6993 h 10614"/>
              <a:gd name="connsiteX16" fmla="*/ 9354 w 10179"/>
              <a:gd name="connsiteY16" fmla="*/ 7377 h 10614"/>
              <a:gd name="connsiteX17" fmla="*/ 8902 w 10179"/>
              <a:gd name="connsiteY17" fmla="*/ 7216 h 10614"/>
              <a:gd name="connsiteX18" fmla="*/ 8667 w 10179"/>
              <a:gd name="connsiteY18" fmla="*/ 7255 h 10614"/>
              <a:gd name="connsiteX19" fmla="*/ 8813 w 10179"/>
              <a:gd name="connsiteY19" fmla="*/ 8321 h 10614"/>
              <a:gd name="connsiteX20" fmla="*/ 8218 w 10179"/>
              <a:gd name="connsiteY20" fmla="*/ 9441 h 10614"/>
              <a:gd name="connsiteX21" fmla="*/ 8143 w 10179"/>
              <a:gd name="connsiteY21" fmla="*/ 10595 h 10614"/>
              <a:gd name="connsiteX22" fmla="*/ 7496 w 10179"/>
              <a:gd name="connsiteY22" fmla="*/ 10000 h 10614"/>
              <a:gd name="connsiteX23" fmla="*/ 3102 w 10179"/>
              <a:gd name="connsiteY23" fmla="*/ 9906 h 10614"/>
              <a:gd name="connsiteX24" fmla="*/ 1223 w 10179"/>
              <a:gd name="connsiteY24" fmla="*/ 9801 h 10614"/>
              <a:gd name="connsiteX25" fmla="*/ 1120 w 10179"/>
              <a:gd name="connsiteY25" fmla="*/ 9386 h 10614"/>
              <a:gd name="connsiteX26" fmla="*/ 1145 w 10179"/>
              <a:gd name="connsiteY26" fmla="*/ 8878 h 10614"/>
              <a:gd name="connsiteX27" fmla="*/ 1167 w 10179"/>
              <a:gd name="connsiteY27" fmla="*/ 8481 h 10614"/>
              <a:gd name="connsiteX28" fmla="*/ 1246 w 10179"/>
              <a:gd name="connsiteY28" fmla="*/ 7996 h 10614"/>
              <a:gd name="connsiteX29" fmla="*/ 1173 w 10179"/>
              <a:gd name="connsiteY29" fmla="*/ 7552 h 10614"/>
              <a:gd name="connsiteX30" fmla="*/ 1051 w 10179"/>
              <a:gd name="connsiteY30" fmla="*/ 7110 h 10614"/>
              <a:gd name="connsiteX31" fmla="*/ 1062 w 10179"/>
              <a:gd name="connsiteY31" fmla="*/ 6714 h 10614"/>
              <a:gd name="connsiteX32" fmla="*/ 1062 w 10179"/>
              <a:gd name="connsiteY32" fmla="*/ 6604 h 10614"/>
              <a:gd name="connsiteX33" fmla="*/ 838 w 10179"/>
              <a:gd name="connsiteY33" fmla="*/ 5739 h 10614"/>
              <a:gd name="connsiteX34" fmla="*/ 696 w 10179"/>
              <a:gd name="connsiteY34" fmla="*/ 4704 h 10614"/>
              <a:gd name="connsiteX35" fmla="*/ 543 w 10179"/>
              <a:gd name="connsiteY35" fmla="*/ 4059 h 10614"/>
              <a:gd name="connsiteX36" fmla="*/ 521 w 10179"/>
              <a:gd name="connsiteY36" fmla="*/ 3565 h 10614"/>
              <a:gd name="connsiteX37" fmla="*/ 0 w 10179"/>
              <a:gd name="connsiteY37" fmla="*/ 2696 h 10614"/>
              <a:gd name="connsiteX38" fmla="*/ 477 w 10179"/>
              <a:gd name="connsiteY38" fmla="*/ 2080 h 10614"/>
              <a:gd name="connsiteX39" fmla="*/ 477 w 10179"/>
              <a:gd name="connsiteY39" fmla="*/ 1802 h 10614"/>
              <a:gd name="connsiteX40" fmla="*/ 477 w 10179"/>
              <a:gd name="connsiteY40" fmla="*/ 963 h 10614"/>
              <a:gd name="connsiteX41" fmla="*/ 715 w 10179"/>
              <a:gd name="connsiteY41" fmla="*/ 134 h 10614"/>
              <a:gd name="connsiteX42" fmla="*/ 4777 w 10179"/>
              <a:gd name="connsiteY42" fmla="*/ 170 h 10614"/>
              <a:gd name="connsiteX43" fmla="*/ 8448 w 10179"/>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924 w 10179"/>
              <a:gd name="connsiteY13" fmla="*/ 6364 h 10614"/>
              <a:gd name="connsiteX14" fmla="*/ 9670 w 10179"/>
              <a:gd name="connsiteY14" fmla="*/ 6491 h 10614"/>
              <a:gd name="connsiteX15" fmla="*/ 9670 w 10179"/>
              <a:gd name="connsiteY15" fmla="*/ 6993 h 10614"/>
              <a:gd name="connsiteX16" fmla="*/ 9354 w 10179"/>
              <a:gd name="connsiteY16" fmla="*/ 7377 h 10614"/>
              <a:gd name="connsiteX17" fmla="*/ 8902 w 10179"/>
              <a:gd name="connsiteY17" fmla="*/ 7216 h 10614"/>
              <a:gd name="connsiteX18" fmla="*/ 8667 w 10179"/>
              <a:gd name="connsiteY18" fmla="*/ 7255 h 10614"/>
              <a:gd name="connsiteX19" fmla="*/ 8813 w 10179"/>
              <a:gd name="connsiteY19" fmla="*/ 8321 h 10614"/>
              <a:gd name="connsiteX20" fmla="*/ 8218 w 10179"/>
              <a:gd name="connsiteY20" fmla="*/ 9441 h 10614"/>
              <a:gd name="connsiteX21" fmla="*/ 8143 w 10179"/>
              <a:gd name="connsiteY21" fmla="*/ 10595 h 10614"/>
              <a:gd name="connsiteX22" fmla="*/ 7496 w 10179"/>
              <a:gd name="connsiteY22" fmla="*/ 10000 h 10614"/>
              <a:gd name="connsiteX23" fmla="*/ 3102 w 10179"/>
              <a:gd name="connsiteY23" fmla="*/ 9906 h 10614"/>
              <a:gd name="connsiteX24" fmla="*/ 1223 w 10179"/>
              <a:gd name="connsiteY24" fmla="*/ 9801 h 10614"/>
              <a:gd name="connsiteX25" fmla="*/ 1120 w 10179"/>
              <a:gd name="connsiteY25" fmla="*/ 9386 h 10614"/>
              <a:gd name="connsiteX26" fmla="*/ 1145 w 10179"/>
              <a:gd name="connsiteY26" fmla="*/ 8878 h 10614"/>
              <a:gd name="connsiteX27" fmla="*/ 1167 w 10179"/>
              <a:gd name="connsiteY27" fmla="*/ 8481 h 10614"/>
              <a:gd name="connsiteX28" fmla="*/ 1246 w 10179"/>
              <a:gd name="connsiteY28" fmla="*/ 7996 h 10614"/>
              <a:gd name="connsiteX29" fmla="*/ 1173 w 10179"/>
              <a:gd name="connsiteY29" fmla="*/ 7552 h 10614"/>
              <a:gd name="connsiteX30" fmla="*/ 1051 w 10179"/>
              <a:gd name="connsiteY30" fmla="*/ 7110 h 10614"/>
              <a:gd name="connsiteX31" fmla="*/ 1062 w 10179"/>
              <a:gd name="connsiteY31" fmla="*/ 6714 h 10614"/>
              <a:gd name="connsiteX32" fmla="*/ 1062 w 10179"/>
              <a:gd name="connsiteY32" fmla="*/ 6604 h 10614"/>
              <a:gd name="connsiteX33" fmla="*/ 838 w 10179"/>
              <a:gd name="connsiteY33" fmla="*/ 5739 h 10614"/>
              <a:gd name="connsiteX34" fmla="*/ 696 w 10179"/>
              <a:gd name="connsiteY34" fmla="*/ 4704 h 10614"/>
              <a:gd name="connsiteX35" fmla="*/ 543 w 10179"/>
              <a:gd name="connsiteY35" fmla="*/ 4059 h 10614"/>
              <a:gd name="connsiteX36" fmla="*/ 521 w 10179"/>
              <a:gd name="connsiteY36" fmla="*/ 3565 h 10614"/>
              <a:gd name="connsiteX37" fmla="*/ 0 w 10179"/>
              <a:gd name="connsiteY37" fmla="*/ 2696 h 10614"/>
              <a:gd name="connsiteX38" fmla="*/ 477 w 10179"/>
              <a:gd name="connsiteY38" fmla="*/ 2080 h 10614"/>
              <a:gd name="connsiteX39" fmla="*/ 477 w 10179"/>
              <a:gd name="connsiteY39" fmla="*/ 1802 h 10614"/>
              <a:gd name="connsiteX40" fmla="*/ 477 w 10179"/>
              <a:gd name="connsiteY40" fmla="*/ 963 h 10614"/>
              <a:gd name="connsiteX41" fmla="*/ 715 w 10179"/>
              <a:gd name="connsiteY41" fmla="*/ 134 h 10614"/>
              <a:gd name="connsiteX42" fmla="*/ 4777 w 10179"/>
              <a:gd name="connsiteY42" fmla="*/ 170 h 10614"/>
              <a:gd name="connsiteX43" fmla="*/ 8448 w 10179"/>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924 w 10179"/>
              <a:gd name="connsiteY13" fmla="*/ 6364 h 10614"/>
              <a:gd name="connsiteX14" fmla="*/ 9670 w 10179"/>
              <a:gd name="connsiteY14" fmla="*/ 6993 h 10614"/>
              <a:gd name="connsiteX15" fmla="*/ 9354 w 10179"/>
              <a:gd name="connsiteY15" fmla="*/ 7377 h 10614"/>
              <a:gd name="connsiteX16" fmla="*/ 8902 w 10179"/>
              <a:gd name="connsiteY16" fmla="*/ 7216 h 10614"/>
              <a:gd name="connsiteX17" fmla="*/ 8667 w 10179"/>
              <a:gd name="connsiteY17" fmla="*/ 7255 h 10614"/>
              <a:gd name="connsiteX18" fmla="*/ 8813 w 10179"/>
              <a:gd name="connsiteY18" fmla="*/ 8321 h 10614"/>
              <a:gd name="connsiteX19" fmla="*/ 8218 w 10179"/>
              <a:gd name="connsiteY19" fmla="*/ 9441 h 10614"/>
              <a:gd name="connsiteX20" fmla="*/ 8143 w 10179"/>
              <a:gd name="connsiteY20" fmla="*/ 10595 h 10614"/>
              <a:gd name="connsiteX21" fmla="*/ 7496 w 10179"/>
              <a:gd name="connsiteY21" fmla="*/ 10000 h 10614"/>
              <a:gd name="connsiteX22" fmla="*/ 3102 w 10179"/>
              <a:gd name="connsiteY22" fmla="*/ 9906 h 10614"/>
              <a:gd name="connsiteX23" fmla="*/ 1223 w 10179"/>
              <a:gd name="connsiteY23" fmla="*/ 9801 h 10614"/>
              <a:gd name="connsiteX24" fmla="*/ 1120 w 10179"/>
              <a:gd name="connsiteY24" fmla="*/ 9386 h 10614"/>
              <a:gd name="connsiteX25" fmla="*/ 1145 w 10179"/>
              <a:gd name="connsiteY25" fmla="*/ 8878 h 10614"/>
              <a:gd name="connsiteX26" fmla="*/ 1167 w 10179"/>
              <a:gd name="connsiteY26" fmla="*/ 8481 h 10614"/>
              <a:gd name="connsiteX27" fmla="*/ 1246 w 10179"/>
              <a:gd name="connsiteY27" fmla="*/ 7996 h 10614"/>
              <a:gd name="connsiteX28" fmla="*/ 1173 w 10179"/>
              <a:gd name="connsiteY28" fmla="*/ 7552 h 10614"/>
              <a:gd name="connsiteX29" fmla="*/ 1051 w 10179"/>
              <a:gd name="connsiteY29" fmla="*/ 7110 h 10614"/>
              <a:gd name="connsiteX30" fmla="*/ 1062 w 10179"/>
              <a:gd name="connsiteY30" fmla="*/ 6714 h 10614"/>
              <a:gd name="connsiteX31" fmla="*/ 1062 w 10179"/>
              <a:gd name="connsiteY31" fmla="*/ 6604 h 10614"/>
              <a:gd name="connsiteX32" fmla="*/ 838 w 10179"/>
              <a:gd name="connsiteY32" fmla="*/ 5739 h 10614"/>
              <a:gd name="connsiteX33" fmla="*/ 696 w 10179"/>
              <a:gd name="connsiteY33" fmla="*/ 4704 h 10614"/>
              <a:gd name="connsiteX34" fmla="*/ 543 w 10179"/>
              <a:gd name="connsiteY34" fmla="*/ 4059 h 10614"/>
              <a:gd name="connsiteX35" fmla="*/ 521 w 10179"/>
              <a:gd name="connsiteY35" fmla="*/ 3565 h 10614"/>
              <a:gd name="connsiteX36" fmla="*/ 0 w 10179"/>
              <a:gd name="connsiteY36" fmla="*/ 2696 h 10614"/>
              <a:gd name="connsiteX37" fmla="*/ 477 w 10179"/>
              <a:gd name="connsiteY37" fmla="*/ 2080 h 10614"/>
              <a:gd name="connsiteX38" fmla="*/ 477 w 10179"/>
              <a:gd name="connsiteY38" fmla="*/ 1802 h 10614"/>
              <a:gd name="connsiteX39" fmla="*/ 477 w 10179"/>
              <a:gd name="connsiteY39" fmla="*/ 963 h 10614"/>
              <a:gd name="connsiteX40" fmla="*/ 715 w 10179"/>
              <a:gd name="connsiteY40" fmla="*/ 134 h 10614"/>
              <a:gd name="connsiteX41" fmla="*/ 4777 w 10179"/>
              <a:gd name="connsiteY41" fmla="*/ 170 h 10614"/>
              <a:gd name="connsiteX42" fmla="*/ 8448 w 10179"/>
              <a:gd name="connsiteY42" fmla="*/ 0 h 10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179" h="10614">
                <a:moveTo>
                  <a:pt x="8448" y="0"/>
                </a:moveTo>
                <a:cubicBezTo>
                  <a:pt x="8416" y="173"/>
                  <a:pt x="8602" y="222"/>
                  <a:pt x="8570" y="395"/>
                </a:cubicBezTo>
                <a:cubicBezTo>
                  <a:pt x="8607" y="584"/>
                  <a:pt x="8645" y="773"/>
                  <a:pt x="8682" y="963"/>
                </a:cubicBezTo>
                <a:cubicBezTo>
                  <a:pt x="8665" y="1069"/>
                  <a:pt x="8648" y="1178"/>
                  <a:pt x="8631" y="1285"/>
                </a:cubicBezTo>
                <a:cubicBezTo>
                  <a:pt x="8563" y="1531"/>
                  <a:pt x="8494" y="1778"/>
                  <a:pt x="8426" y="2023"/>
                </a:cubicBezTo>
                <a:lnTo>
                  <a:pt x="8537" y="2303"/>
                </a:lnTo>
                <a:cubicBezTo>
                  <a:pt x="8549" y="2415"/>
                  <a:pt x="8560" y="2527"/>
                  <a:pt x="8572" y="2641"/>
                </a:cubicBezTo>
                <a:lnTo>
                  <a:pt x="8976" y="3197"/>
                </a:lnTo>
                <a:lnTo>
                  <a:pt x="9458" y="3546"/>
                </a:lnTo>
                <a:cubicBezTo>
                  <a:pt x="9492" y="3764"/>
                  <a:pt x="9527" y="3984"/>
                  <a:pt x="9561" y="4203"/>
                </a:cubicBezTo>
                <a:cubicBezTo>
                  <a:pt x="9622" y="4332"/>
                  <a:pt x="9682" y="4463"/>
                  <a:pt x="9743" y="4592"/>
                </a:cubicBezTo>
                <a:lnTo>
                  <a:pt x="9890" y="4873"/>
                </a:lnTo>
                <a:cubicBezTo>
                  <a:pt x="9927" y="5151"/>
                  <a:pt x="10142" y="5467"/>
                  <a:pt x="10179" y="5747"/>
                </a:cubicBezTo>
                <a:lnTo>
                  <a:pt x="9924" y="6364"/>
                </a:lnTo>
                <a:lnTo>
                  <a:pt x="9670" y="6993"/>
                </a:lnTo>
                <a:cubicBezTo>
                  <a:pt x="9670" y="6993"/>
                  <a:pt x="9499" y="7211"/>
                  <a:pt x="9354" y="7377"/>
                </a:cubicBezTo>
                <a:cubicBezTo>
                  <a:pt x="9206" y="7544"/>
                  <a:pt x="9017" y="7236"/>
                  <a:pt x="8902" y="7216"/>
                </a:cubicBezTo>
                <a:cubicBezTo>
                  <a:pt x="8788" y="7196"/>
                  <a:pt x="8682" y="7071"/>
                  <a:pt x="8667" y="7255"/>
                </a:cubicBezTo>
                <a:cubicBezTo>
                  <a:pt x="8652" y="7439"/>
                  <a:pt x="8888" y="7957"/>
                  <a:pt x="8813" y="8321"/>
                </a:cubicBezTo>
                <a:cubicBezTo>
                  <a:pt x="8738" y="8685"/>
                  <a:pt x="8359" y="9179"/>
                  <a:pt x="8218" y="9441"/>
                </a:cubicBezTo>
                <a:cubicBezTo>
                  <a:pt x="8077" y="9703"/>
                  <a:pt x="8263" y="10502"/>
                  <a:pt x="8143" y="10595"/>
                </a:cubicBezTo>
                <a:cubicBezTo>
                  <a:pt x="8023" y="10688"/>
                  <a:pt x="8324" y="10436"/>
                  <a:pt x="7496" y="10000"/>
                </a:cubicBezTo>
                <a:cubicBezTo>
                  <a:pt x="6303" y="9962"/>
                  <a:pt x="4567" y="9937"/>
                  <a:pt x="3102" y="9906"/>
                </a:cubicBezTo>
                <a:cubicBezTo>
                  <a:pt x="2057" y="9874"/>
                  <a:pt x="1553" y="9888"/>
                  <a:pt x="1223" y="9801"/>
                </a:cubicBezTo>
                <a:cubicBezTo>
                  <a:pt x="1189" y="9662"/>
                  <a:pt x="1154" y="9523"/>
                  <a:pt x="1120" y="9386"/>
                </a:cubicBezTo>
                <a:cubicBezTo>
                  <a:pt x="1133" y="9273"/>
                  <a:pt x="1132" y="8991"/>
                  <a:pt x="1145" y="8878"/>
                </a:cubicBezTo>
                <a:cubicBezTo>
                  <a:pt x="1120" y="8711"/>
                  <a:pt x="1192" y="8649"/>
                  <a:pt x="1167" y="8481"/>
                </a:cubicBezTo>
                <a:cubicBezTo>
                  <a:pt x="1118" y="8275"/>
                  <a:pt x="1295" y="8203"/>
                  <a:pt x="1246" y="7996"/>
                </a:cubicBezTo>
                <a:cubicBezTo>
                  <a:pt x="1222" y="7849"/>
                  <a:pt x="1197" y="7699"/>
                  <a:pt x="1173" y="7552"/>
                </a:cubicBezTo>
                <a:cubicBezTo>
                  <a:pt x="1173" y="7552"/>
                  <a:pt x="1197" y="7277"/>
                  <a:pt x="1051" y="7110"/>
                </a:cubicBezTo>
                <a:cubicBezTo>
                  <a:pt x="906" y="6943"/>
                  <a:pt x="1062" y="6714"/>
                  <a:pt x="1062" y="6714"/>
                </a:cubicBezTo>
                <a:lnTo>
                  <a:pt x="1062" y="6604"/>
                </a:lnTo>
                <a:cubicBezTo>
                  <a:pt x="1044" y="6418"/>
                  <a:pt x="899" y="6056"/>
                  <a:pt x="838" y="5739"/>
                </a:cubicBezTo>
                <a:cubicBezTo>
                  <a:pt x="691" y="5349"/>
                  <a:pt x="771" y="4984"/>
                  <a:pt x="696" y="4704"/>
                </a:cubicBezTo>
                <a:cubicBezTo>
                  <a:pt x="623" y="4426"/>
                  <a:pt x="543" y="4059"/>
                  <a:pt x="543" y="4059"/>
                </a:cubicBezTo>
                <a:cubicBezTo>
                  <a:pt x="536" y="3895"/>
                  <a:pt x="528" y="3730"/>
                  <a:pt x="521" y="3565"/>
                </a:cubicBezTo>
                <a:lnTo>
                  <a:pt x="0" y="2696"/>
                </a:lnTo>
                <a:lnTo>
                  <a:pt x="477" y="2080"/>
                </a:lnTo>
                <a:lnTo>
                  <a:pt x="477" y="1802"/>
                </a:lnTo>
                <a:lnTo>
                  <a:pt x="477" y="963"/>
                </a:lnTo>
                <a:cubicBezTo>
                  <a:pt x="495" y="804"/>
                  <a:pt x="697" y="294"/>
                  <a:pt x="715" y="134"/>
                </a:cubicBezTo>
                <a:cubicBezTo>
                  <a:pt x="752" y="-33"/>
                  <a:pt x="4740" y="338"/>
                  <a:pt x="4777" y="170"/>
                </a:cubicBezTo>
                <a:lnTo>
                  <a:pt x="8448"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US">
              <a:ea typeface="ＭＳ Ｐゴシック" charset="-128"/>
            </a:endParaRPr>
          </a:p>
        </p:txBody>
      </p:sp>
      <p:sp>
        <p:nvSpPr>
          <p:cNvPr id="4099" name="Title 1"/>
          <p:cNvSpPr>
            <a:spLocks noGrp="1"/>
          </p:cNvSpPr>
          <p:nvPr>
            <p:ph type="ctrTitle"/>
          </p:nvPr>
        </p:nvSpPr>
        <p:spPr>
          <a:xfrm>
            <a:off x="755650" y="115888"/>
            <a:ext cx="7772400" cy="1152525"/>
          </a:xfrm>
          <a:extLst>
            <a:ext uri="{91240B29-F687-4F45-9708-019B960494DF}">
              <a14:hiddenLine xmlns:a14="http://schemas.microsoft.com/office/drawing/2010/main" w="12700">
                <a:solidFill>
                  <a:srgbClr val="000000"/>
                </a:solidFill>
                <a:round/>
                <a:headEnd/>
                <a:tailEnd/>
              </a14:hiddenLine>
            </a:ext>
          </a:extLst>
        </p:spPr>
        <p:txBody>
          <a:bodyPr/>
          <a:lstStyle/>
          <a:p>
            <a:r>
              <a:rPr lang="en-GB" altLang="en-US"/>
              <a:t>Maps of the USA</a:t>
            </a:r>
          </a:p>
        </p:txBody>
      </p:sp>
      <p:sp>
        <p:nvSpPr>
          <p:cNvPr id="3" name="Freeform 2"/>
          <p:cNvSpPr/>
          <p:nvPr/>
        </p:nvSpPr>
        <p:spPr>
          <a:xfrm>
            <a:off x="1731963" y="1450975"/>
            <a:ext cx="915987" cy="1458913"/>
          </a:xfrm>
          <a:custGeom>
            <a:avLst/>
            <a:gdLst>
              <a:gd name="connsiteX0" fmla="*/ 238328 w 890081"/>
              <a:gd name="connsiteY0" fmla="*/ 0 h 1449421"/>
              <a:gd name="connsiteX1" fmla="*/ 141052 w 890081"/>
              <a:gd name="connsiteY1" fmla="*/ 549613 h 1449421"/>
              <a:gd name="connsiteX2" fmla="*/ 160507 w 890081"/>
              <a:gd name="connsiteY2" fmla="*/ 569068 h 1449421"/>
              <a:gd name="connsiteX3" fmla="*/ 175098 w 890081"/>
              <a:gd name="connsiteY3" fmla="*/ 593387 h 1449421"/>
              <a:gd name="connsiteX4" fmla="*/ 175098 w 890081"/>
              <a:gd name="connsiteY4" fmla="*/ 671208 h 1449421"/>
              <a:gd name="connsiteX5" fmla="*/ 126460 w 890081"/>
              <a:gd name="connsiteY5" fmla="*/ 700391 h 1449421"/>
              <a:gd name="connsiteX6" fmla="*/ 107005 w 890081"/>
              <a:gd name="connsiteY6" fmla="*/ 792804 h 1449421"/>
              <a:gd name="connsiteX7" fmla="*/ 58366 w 890081"/>
              <a:gd name="connsiteY7" fmla="*/ 817123 h 1449421"/>
              <a:gd name="connsiteX8" fmla="*/ 53503 w 890081"/>
              <a:gd name="connsiteY8" fmla="*/ 880353 h 1449421"/>
              <a:gd name="connsiteX9" fmla="*/ 58366 w 890081"/>
              <a:gd name="connsiteY9" fmla="*/ 899808 h 1449421"/>
              <a:gd name="connsiteX10" fmla="*/ 72958 w 890081"/>
              <a:gd name="connsiteY10" fmla="*/ 894944 h 1449421"/>
              <a:gd name="connsiteX11" fmla="*/ 82686 w 890081"/>
              <a:gd name="connsiteY11" fmla="*/ 919264 h 1449421"/>
              <a:gd name="connsiteX12" fmla="*/ 43775 w 890081"/>
              <a:gd name="connsiteY12" fmla="*/ 997085 h 1449421"/>
              <a:gd name="connsiteX13" fmla="*/ 0 w 890081"/>
              <a:gd name="connsiteY13" fmla="*/ 1293779 h 1449421"/>
              <a:gd name="connsiteX14" fmla="*/ 846307 w 890081"/>
              <a:gd name="connsiteY14" fmla="*/ 1449421 h 1449421"/>
              <a:gd name="connsiteX15" fmla="*/ 890081 w 890081"/>
              <a:gd name="connsiteY15" fmla="*/ 967902 h 1449421"/>
              <a:gd name="connsiteX16" fmla="*/ 851171 w 890081"/>
              <a:gd name="connsiteY16" fmla="*/ 933855 h 1449421"/>
              <a:gd name="connsiteX17" fmla="*/ 821988 w 890081"/>
              <a:gd name="connsiteY17" fmla="*/ 963038 h 1449421"/>
              <a:gd name="connsiteX18" fmla="*/ 783077 w 890081"/>
              <a:gd name="connsiteY18" fmla="*/ 972766 h 1449421"/>
              <a:gd name="connsiteX19" fmla="*/ 749030 w 890081"/>
              <a:gd name="connsiteY19" fmla="*/ 953310 h 1449421"/>
              <a:gd name="connsiteX20" fmla="*/ 666345 w 890081"/>
              <a:gd name="connsiteY20" fmla="*/ 967902 h 1449421"/>
              <a:gd name="connsiteX21" fmla="*/ 607979 w 890081"/>
              <a:gd name="connsiteY21" fmla="*/ 914400 h 1449421"/>
              <a:gd name="connsiteX22" fmla="*/ 583660 w 890081"/>
              <a:gd name="connsiteY22" fmla="*/ 890081 h 1449421"/>
              <a:gd name="connsiteX23" fmla="*/ 588524 w 890081"/>
              <a:gd name="connsiteY23" fmla="*/ 841442 h 1449421"/>
              <a:gd name="connsiteX24" fmla="*/ 564205 w 890081"/>
              <a:gd name="connsiteY24" fmla="*/ 792804 h 1449421"/>
              <a:gd name="connsiteX25" fmla="*/ 564205 w 890081"/>
              <a:gd name="connsiteY25" fmla="*/ 763621 h 1449421"/>
              <a:gd name="connsiteX26" fmla="*/ 544749 w 890081"/>
              <a:gd name="connsiteY26" fmla="*/ 700391 h 1449421"/>
              <a:gd name="connsiteX27" fmla="*/ 466928 w 890081"/>
              <a:gd name="connsiteY27" fmla="*/ 705255 h 1449421"/>
              <a:gd name="connsiteX28" fmla="*/ 462064 w 890081"/>
              <a:gd name="connsiteY28" fmla="*/ 661481 h 1449421"/>
              <a:gd name="connsiteX29" fmla="*/ 491247 w 890081"/>
              <a:gd name="connsiteY29" fmla="*/ 646889 h 1449421"/>
              <a:gd name="connsiteX30" fmla="*/ 481520 w 890081"/>
              <a:gd name="connsiteY30" fmla="*/ 588523 h 1449421"/>
              <a:gd name="connsiteX31" fmla="*/ 505839 w 890081"/>
              <a:gd name="connsiteY31" fmla="*/ 510702 h 1449421"/>
              <a:gd name="connsiteX32" fmla="*/ 428018 w 890081"/>
              <a:gd name="connsiteY32" fmla="*/ 432881 h 1449421"/>
              <a:gd name="connsiteX33" fmla="*/ 384243 w 890081"/>
              <a:gd name="connsiteY33" fmla="*/ 364787 h 1449421"/>
              <a:gd name="connsiteX34" fmla="*/ 355060 w 890081"/>
              <a:gd name="connsiteY34" fmla="*/ 325876 h 1449421"/>
              <a:gd name="connsiteX35" fmla="*/ 355060 w 890081"/>
              <a:gd name="connsiteY35" fmla="*/ 218872 h 1449421"/>
              <a:gd name="connsiteX36" fmla="*/ 350196 w 890081"/>
              <a:gd name="connsiteY36" fmla="*/ 179961 h 1449421"/>
              <a:gd name="connsiteX37" fmla="*/ 369652 w 890081"/>
              <a:gd name="connsiteY37" fmla="*/ 102140 h 1449421"/>
              <a:gd name="connsiteX38" fmla="*/ 364788 w 890081"/>
              <a:gd name="connsiteY38" fmla="*/ 34047 h 1449421"/>
              <a:gd name="connsiteX39" fmla="*/ 238328 w 890081"/>
              <a:gd name="connsiteY39" fmla="*/ 0 h 1449421"/>
              <a:gd name="connsiteX0" fmla="*/ 238328 w 915754"/>
              <a:gd name="connsiteY0" fmla="*/ 0 h 1449421"/>
              <a:gd name="connsiteX1" fmla="*/ 141052 w 915754"/>
              <a:gd name="connsiteY1" fmla="*/ 549613 h 1449421"/>
              <a:gd name="connsiteX2" fmla="*/ 160507 w 915754"/>
              <a:gd name="connsiteY2" fmla="*/ 569068 h 1449421"/>
              <a:gd name="connsiteX3" fmla="*/ 175098 w 915754"/>
              <a:gd name="connsiteY3" fmla="*/ 593387 h 1449421"/>
              <a:gd name="connsiteX4" fmla="*/ 175098 w 915754"/>
              <a:gd name="connsiteY4" fmla="*/ 671208 h 1449421"/>
              <a:gd name="connsiteX5" fmla="*/ 126460 w 915754"/>
              <a:gd name="connsiteY5" fmla="*/ 700391 h 1449421"/>
              <a:gd name="connsiteX6" fmla="*/ 107005 w 915754"/>
              <a:gd name="connsiteY6" fmla="*/ 792804 h 1449421"/>
              <a:gd name="connsiteX7" fmla="*/ 58366 w 915754"/>
              <a:gd name="connsiteY7" fmla="*/ 817123 h 1449421"/>
              <a:gd name="connsiteX8" fmla="*/ 53503 w 915754"/>
              <a:gd name="connsiteY8" fmla="*/ 880353 h 1449421"/>
              <a:gd name="connsiteX9" fmla="*/ 58366 w 915754"/>
              <a:gd name="connsiteY9" fmla="*/ 899808 h 1449421"/>
              <a:gd name="connsiteX10" fmla="*/ 72958 w 915754"/>
              <a:gd name="connsiteY10" fmla="*/ 894944 h 1449421"/>
              <a:gd name="connsiteX11" fmla="*/ 82686 w 915754"/>
              <a:gd name="connsiteY11" fmla="*/ 919264 h 1449421"/>
              <a:gd name="connsiteX12" fmla="*/ 43775 w 915754"/>
              <a:gd name="connsiteY12" fmla="*/ 997085 h 1449421"/>
              <a:gd name="connsiteX13" fmla="*/ 0 w 915754"/>
              <a:gd name="connsiteY13" fmla="*/ 1293779 h 1449421"/>
              <a:gd name="connsiteX14" fmla="*/ 846307 w 915754"/>
              <a:gd name="connsiteY14" fmla="*/ 1449421 h 1449421"/>
              <a:gd name="connsiteX15" fmla="*/ 915754 w 915754"/>
              <a:gd name="connsiteY15" fmla="*/ 970305 h 1449421"/>
              <a:gd name="connsiteX16" fmla="*/ 851171 w 915754"/>
              <a:gd name="connsiteY16" fmla="*/ 933855 h 1449421"/>
              <a:gd name="connsiteX17" fmla="*/ 821988 w 915754"/>
              <a:gd name="connsiteY17" fmla="*/ 963038 h 1449421"/>
              <a:gd name="connsiteX18" fmla="*/ 783077 w 915754"/>
              <a:gd name="connsiteY18" fmla="*/ 972766 h 1449421"/>
              <a:gd name="connsiteX19" fmla="*/ 749030 w 915754"/>
              <a:gd name="connsiteY19" fmla="*/ 953310 h 1449421"/>
              <a:gd name="connsiteX20" fmla="*/ 666345 w 915754"/>
              <a:gd name="connsiteY20" fmla="*/ 967902 h 1449421"/>
              <a:gd name="connsiteX21" fmla="*/ 607979 w 915754"/>
              <a:gd name="connsiteY21" fmla="*/ 914400 h 1449421"/>
              <a:gd name="connsiteX22" fmla="*/ 583660 w 915754"/>
              <a:gd name="connsiteY22" fmla="*/ 890081 h 1449421"/>
              <a:gd name="connsiteX23" fmla="*/ 588524 w 915754"/>
              <a:gd name="connsiteY23" fmla="*/ 841442 h 1449421"/>
              <a:gd name="connsiteX24" fmla="*/ 564205 w 915754"/>
              <a:gd name="connsiteY24" fmla="*/ 792804 h 1449421"/>
              <a:gd name="connsiteX25" fmla="*/ 564205 w 915754"/>
              <a:gd name="connsiteY25" fmla="*/ 763621 h 1449421"/>
              <a:gd name="connsiteX26" fmla="*/ 544749 w 915754"/>
              <a:gd name="connsiteY26" fmla="*/ 700391 h 1449421"/>
              <a:gd name="connsiteX27" fmla="*/ 466928 w 915754"/>
              <a:gd name="connsiteY27" fmla="*/ 705255 h 1449421"/>
              <a:gd name="connsiteX28" fmla="*/ 462064 w 915754"/>
              <a:gd name="connsiteY28" fmla="*/ 661481 h 1449421"/>
              <a:gd name="connsiteX29" fmla="*/ 491247 w 915754"/>
              <a:gd name="connsiteY29" fmla="*/ 646889 h 1449421"/>
              <a:gd name="connsiteX30" fmla="*/ 481520 w 915754"/>
              <a:gd name="connsiteY30" fmla="*/ 588523 h 1449421"/>
              <a:gd name="connsiteX31" fmla="*/ 505839 w 915754"/>
              <a:gd name="connsiteY31" fmla="*/ 510702 h 1449421"/>
              <a:gd name="connsiteX32" fmla="*/ 428018 w 915754"/>
              <a:gd name="connsiteY32" fmla="*/ 432881 h 1449421"/>
              <a:gd name="connsiteX33" fmla="*/ 384243 w 915754"/>
              <a:gd name="connsiteY33" fmla="*/ 364787 h 1449421"/>
              <a:gd name="connsiteX34" fmla="*/ 355060 w 915754"/>
              <a:gd name="connsiteY34" fmla="*/ 325876 h 1449421"/>
              <a:gd name="connsiteX35" fmla="*/ 355060 w 915754"/>
              <a:gd name="connsiteY35" fmla="*/ 218872 h 1449421"/>
              <a:gd name="connsiteX36" fmla="*/ 350196 w 915754"/>
              <a:gd name="connsiteY36" fmla="*/ 179961 h 1449421"/>
              <a:gd name="connsiteX37" fmla="*/ 369652 w 915754"/>
              <a:gd name="connsiteY37" fmla="*/ 102140 h 1449421"/>
              <a:gd name="connsiteX38" fmla="*/ 364788 w 915754"/>
              <a:gd name="connsiteY38" fmla="*/ 34047 h 1449421"/>
              <a:gd name="connsiteX39" fmla="*/ 238328 w 915754"/>
              <a:gd name="connsiteY39" fmla="*/ 0 h 1449421"/>
              <a:gd name="connsiteX0" fmla="*/ 238328 w 915754"/>
              <a:gd name="connsiteY0" fmla="*/ 0 h 1449421"/>
              <a:gd name="connsiteX1" fmla="*/ 141052 w 915754"/>
              <a:gd name="connsiteY1" fmla="*/ 549613 h 1449421"/>
              <a:gd name="connsiteX2" fmla="*/ 160507 w 915754"/>
              <a:gd name="connsiteY2" fmla="*/ 569068 h 1449421"/>
              <a:gd name="connsiteX3" fmla="*/ 175098 w 915754"/>
              <a:gd name="connsiteY3" fmla="*/ 593387 h 1449421"/>
              <a:gd name="connsiteX4" fmla="*/ 175098 w 915754"/>
              <a:gd name="connsiteY4" fmla="*/ 671208 h 1449421"/>
              <a:gd name="connsiteX5" fmla="*/ 126460 w 915754"/>
              <a:gd name="connsiteY5" fmla="*/ 700391 h 1449421"/>
              <a:gd name="connsiteX6" fmla="*/ 107005 w 915754"/>
              <a:gd name="connsiteY6" fmla="*/ 792804 h 1449421"/>
              <a:gd name="connsiteX7" fmla="*/ 58366 w 915754"/>
              <a:gd name="connsiteY7" fmla="*/ 817123 h 1449421"/>
              <a:gd name="connsiteX8" fmla="*/ 53503 w 915754"/>
              <a:gd name="connsiteY8" fmla="*/ 880353 h 1449421"/>
              <a:gd name="connsiteX9" fmla="*/ 58366 w 915754"/>
              <a:gd name="connsiteY9" fmla="*/ 899808 h 1449421"/>
              <a:gd name="connsiteX10" fmla="*/ 72958 w 915754"/>
              <a:gd name="connsiteY10" fmla="*/ 894944 h 1449421"/>
              <a:gd name="connsiteX11" fmla="*/ 82686 w 915754"/>
              <a:gd name="connsiteY11" fmla="*/ 919264 h 1449421"/>
              <a:gd name="connsiteX12" fmla="*/ 43775 w 915754"/>
              <a:gd name="connsiteY12" fmla="*/ 997085 h 1449421"/>
              <a:gd name="connsiteX13" fmla="*/ 0 w 915754"/>
              <a:gd name="connsiteY13" fmla="*/ 1293779 h 1449421"/>
              <a:gd name="connsiteX14" fmla="*/ 846307 w 915754"/>
              <a:gd name="connsiteY14" fmla="*/ 1449421 h 1449421"/>
              <a:gd name="connsiteX15" fmla="*/ 915754 w 915754"/>
              <a:gd name="connsiteY15" fmla="*/ 970305 h 1449421"/>
              <a:gd name="connsiteX16" fmla="*/ 875802 w 915754"/>
              <a:gd name="connsiteY16" fmla="*/ 924740 h 1449421"/>
              <a:gd name="connsiteX17" fmla="*/ 851171 w 915754"/>
              <a:gd name="connsiteY17" fmla="*/ 933855 h 1449421"/>
              <a:gd name="connsiteX18" fmla="*/ 821988 w 915754"/>
              <a:gd name="connsiteY18" fmla="*/ 963038 h 1449421"/>
              <a:gd name="connsiteX19" fmla="*/ 783077 w 915754"/>
              <a:gd name="connsiteY19" fmla="*/ 972766 h 1449421"/>
              <a:gd name="connsiteX20" fmla="*/ 749030 w 915754"/>
              <a:gd name="connsiteY20" fmla="*/ 953310 h 1449421"/>
              <a:gd name="connsiteX21" fmla="*/ 666345 w 915754"/>
              <a:gd name="connsiteY21" fmla="*/ 967902 h 1449421"/>
              <a:gd name="connsiteX22" fmla="*/ 607979 w 915754"/>
              <a:gd name="connsiteY22" fmla="*/ 914400 h 1449421"/>
              <a:gd name="connsiteX23" fmla="*/ 583660 w 915754"/>
              <a:gd name="connsiteY23" fmla="*/ 890081 h 1449421"/>
              <a:gd name="connsiteX24" fmla="*/ 588524 w 915754"/>
              <a:gd name="connsiteY24" fmla="*/ 841442 h 1449421"/>
              <a:gd name="connsiteX25" fmla="*/ 564205 w 915754"/>
              <a:gd name="connsiteY25" fmla="*/ 792804 h 1449421"/>
              <a:gd name="connsiteX26" fmla="*/ 564205 w 915754"/>
              <a:gd name="connsiteY26" fmla="*/ 763621 h 1449421"/>
              <a:gd name="connsiteX27" fmla="*/ 544749 w 915754"/>
              <a:gd name="connsiteY27" fmla="*/ 700391 h 1449421"/>
              <a:gd name="connsiteX28" fmla="*/ 466928 w 915754"/>
              <a:gd name="connsiteY28" fmla="*/ 705255 h 1449421"/>
              <a:gd name="connsiteX29" fmla="*/ 462064 w 915754"/>
              <a:gd name="connsiteY29" fmla="*/ 661481 h 1449421"/>
              <a:gd name="connsiteX30" fmla="*/ 491247 w 915754"/>
              <a:gd name="connsiteY30" fmla="*/ 646889 h 1449421"/>
              <a:gd name="connsiteX31" fmla="*/ 481520 w 915754"/>
              <a:gd name="connsiteY31" fmla="*/ 588523 h 1449421"/>
              <a:gd name="connsiteX32" fmla="*/ 505839 w 915754"/>
              <a:gd name="connsiteY32" fmla="*/ 510702 h 1449421"/>
              <a:gd name="connsiteX33" fmla="*/ 428018 w 915754"/>
              <a:gd name="connsiteY33" fmla="*/ 432881 h 1449421"/>
              <a:gd name="connsiteX34" fmla="*/ 384243 w 915754"/>
              <a:gd name="connsiteY34" fmla="*/ 364787 h 1449421"/>
              <a:gd name="connsiteX35" fmla="*/ 355060 w 915754"/>
              <a:gd name="connsiteY35" fmla="*/ 325876 h 1449421"/>
              <a:gd name="connsiteX36" fmla="*/ 355060 w 915754"/>
              <a:gd name="connsiteY36" fmla="*/ 218872 h 1449421"/>
              <a:gd name="connsiteX37" fmla="*/ 350196 w 915754"/>
              <a:gd name="connsiteY37" fmla="*/ 179961 h 1449421"/>
              <a:gd name="connsiteX38" fmla="*/ 369652 w 915754"/>
              <a:gd name="connsiteY38" fmla="*/ 102140 h 1449421"/>
              <a:gd name="connsiteX39" fmla="*/ 364788 w 915754"/>
              <a:gd name="connsiteY39" fmla="*/ 34047 h 1449421"/>
              <a:gd name="connsiteX40" fmla="*/ 238328 w 915754"/>
              <a:gd name="connsiteY40" fmla="*/ 0 h 1449421"/>
              <a:gd name="connsiteX0" fmla="*/ 238328 w 915754"/>
              <a:gd name="connsiteY0" fmla="*/ 0 h 1458979"/>
              <a:gd name="connsiteX1" fmla="*/ 141052 w 915754"/>
              <a:gd name="connsiteY1" fmla="*/ 549613 h 1458979"/>
              <a:gd name="connsiteX2" fmla="*/ 160507 w 915754"/>
              <a:gd name="connsiteY2" fmla="*/ 569068 h 1458979"/>
              <a:gd name="connsiteX3" fmla="*/ 175098 w 915754"/>
              <a:gd name="connsiteY3" fmla="*/ 593387 h 1458979"/>
              <a:gd name="connsiteX4" fmla="*/ 175098 w 915754"/>
              <a:gd name="connsiteY4" fmla="*/ 671208 h 1458979"/>
              <a:gd name="connsiteX5" fmla="*/ 126460 w 915754"/>
              <a:gd name="connsiteY5" fmla="*/ 700391 h 1458979"/>
              <a:gd name="connsiteX6" fmla="*/ 107005 w 915754"/>
              <a:gd name="connsiteY6" fmla="*/ 792804 h 1458979"/>
              <a:gd name="connsiteX7" fmla="*/ 58366 w 915754"/>
              <a:gd name="connsiteY7" fmla="*/ 817123 h 1458979"/>
              <a:gd name="connsiteX8" fmla="*/ 53503 w 915754"/>
              <a:gd name="connsiteY8" fmla="*/ 880353 h 1458979"/>
              <a:gd name="connsiteX9" fmla="*/ 58366 w 915754"/>
              <a:gd name="connsiteY9" fmla="*/ 899808 h 1458979"/>
              <a:gd name="connsiteX10" fmla="*/ 72958 w 915754"/>
              <a:gd name="connsiteY10" fmla="*/ 894944 h 1458979"/>
              <a:gd name="connsiteX11" fmla="*/ 82686 w 915754"/>
              <a:gd name="connsiteY11" fmla="*/ 919264 h 1458979"/>
              <a:gd name="connsiteX12" fmla="*/ 43775 w 915754"/>
              <a:gd name="connsiteY12" fmla="*/ 997085 h 1458979"/>
              <a:gd name="connsiteX13" fmla="*/ 0 w 915754"/>
              <a:gd name="connsiteY13" fmla="*/ 1293779 h 1458979"/>
              <a:gd name="connsiteX14" fmla="*/ 852966 w 915754"/>
              <a:gd name="connsiteY14" fmla="*/ 1458979 h 1458979"/>
              <a:gd name="connsiteX15" fmla="*/ 915754 w 915754"/>
              <a:gd name="connsiteY15" fmla="*/ 970305 h 1458979"/>
              <a:gd name="connsiteX16" fmla="*/ 875802 w 915754"/>
              <a:gd name="connsiteY16" fmla="*/ 924740 h 1458979"/>
              <a:gd name="connsiteX17" fmla="*/ 851171 w 915754"/>
              <a:gd name="connsiteY17" fmla="*/ 933855 h 1458979"/>
              <a:gd name="connsiteX18" fmla="*/ 821988 w 915754"/>
              <a:gd name="connsiteY18" fmla="*/ 963038 h 1458979"/>
              <a:gd name="connsiteX19" fmla="*/ 783077 w 915754"/>
              <a:gd name="connsiteY19" fmla="*/ 972766 h 1458979"/>
              <a:gd name="connsiteX20" fmla="*/ 749030 w 915754"/>
              <a:gd name="connsiteY20" fmla="*/ 953310 h 1458979"/>
              <a:gd name="connsiteX21" fmla="*/ 666345 w 915754"/>
              <a:gd name="connsiteY21" fmla="*/ 967902 h 1458979"/>
              <a:gd name="connsiteX22" fmla="*/ 607979 w 915754"/>
              <a:gd name="connsiteY22" fmla="*/ 914400 h 1458979"/>
              <a:gd name="connsiteX23" fmla="*/ 583660 w 915754"/>
              <a:gd name="connsiteY23" fmla="*/ 890081 h 1458979"/>
              <a:gd name="connsiteX24" fmla="*/ 588524 w 915754"/>
              <a:gd name="connsiteY24" fmla="*/ 841442 h 1458979"/>
              <a:gd name="connsiteX25" fmla="*/ 564205 w 915754"/>
              <a:gd name="connsiteY25" fmla="*/ 792804 h 1458979"/>
              <a:gd name="connsiteX26" fmla="*/ 564205 w 915754"/>
              <a:gd name="connsiteY26" fmla="*/ 763621 h 1458979"/>
              <a:gd name="connsiteX27" fmla="*/ 544749 w 915754"/>
              <a:gd name="connsiteY27" fmla="*/ 700391 h 1458979"/>
              <a:gd name="connsiteX28" fmla="*/ 466928 w 915754"/>
              <a:gd name="connsiteY28" fmla="*/ 705255 h 1458979"/>
              <a:gd name="connsiteX29" fmla="*/ 462064 w 915754"/>
              <a:gd name="connsiteY29" fmla="*/ 661481 h 1458979"/>
              <a:gd name="connsiteX30" fmla="*/ 491247 w 915754"/>
              <a:gd name="connsiteY30" fmla="*/ 646889 h 1458979"/>
              <a:gd name="connsiteX31" fmla="*/ 481520 w 915754"/>
              <a:gd name="connsiteY31" fmla="*/ 588523 h 1458979"/>
              <a:gd name="connsiteX32" fmla="*/ 505839 w 915754"/>
              <a:gd name="connsiteY32" fmla="*/ 510702 h 1458979"/>
              <a:gd name="connsiteX33" fmla="*/ 428018 w 915754"/>
              <a:gd name="connsiteY33" fmla="*/ 432881 h 1458979"/>
              <a:gd name="connsiteX34" fmla="*/ 384243 w 915754"/>
              <a:gd name="connsiteY34" fmla="*/ 364787 h 1458979"/>
              <a:gd name="connsiteX35" fmla="*/ 355060 w 915754"/>
              <a:gd name="connsiteY35" fmla="*/ 325876 h 1458979"/>
              <a:gd name="connsiteX36" fmla="*/ 355060 w 915754"/>
              <a:gd name="connsiteY36" fmla="*/ 218872 h 1458979"/>
              <a:gd name="connsiteX37" fmla="*/ 350196 w 915754"/>
              <a:gd name="connsiteY37" fmla="*/ 179961 h 1458979"/>
              <a:gd name="connsiteX38" fmla="*/ 369652 w 915754"/>
              <a:gd name="connsiteY38" fmla="*/ 102140 h 1458979"/>
              <a:gd name="connsiteX39" fmla="*/ 364788 w 915754"/>
              <a:gd name="connsiteY39" fmla="*/ 34047 h 1458979"/>
              <a:gd name="connsiteX40" fmla="*/ 238328 w 915754"/>
              <a:gd name="connsiteY40" fmla="*/ 0 h 1458979"/>
              <a:gd name="connsiteX0" fmla="*/ 238328 w 915754"/>
              <a:gd name="connsiteY0" fmla="*/ 0 h 1458979"/>
              <a:gd name="connsiteX1" fmla="*/ 141052 w 915754"/>
              <a:gd name="connsiteY1" fmla="*/ 549613 h 1458979"/>
              <a:gd name="connsiteX2" fmla="*/ 160507 w 915754"/>
              <a:gd name="connsiteY2" fmla="*/ 569068 h 1458979"/>
              <a:gd name="connsiteX3" fmla="*/ 175098 w 915754"/>
              <a:gd name="connsiteY3" fmla="*/ 593387 h 1458979"/>
              <a:gd name="connsiteX4" fmla="*/ 175098 w 915754"/>
              <a:gd name="connsiteY4" fmla="*/ 671208 h 1458979"/>
              <a:gd name="connsiteX5" fmla="*/ 126460 w 915754"/>
              <a:gd name="connsiteY5" fmla="*/ 700391 h 1458979"/>
              <a:gd name="connsiteX6" fmla="*/ 107005 w 915754"/>
              <a:gd name="connsiteY6" fmla="*/ 792804 h 1458979"/>
              <a:gd name="connsiteX7" fmla="*/ 58366 w 915754"/>
              <a:gd name="connsiteY7" fmla="*/ 817123 h 1458979"/>
              <a:gd name="connsiteX8" fmla="*/ 53503 w 915754"/>
              <a:gd name="connsiteY8" fmla="*/ 880353 h 1458979"/>
              <a:gd name="connsiteX9" fmla="*/ 58366 w 915754"/>
              <a:gd name="connsiteY9" fmla="*/ 899808 h 1458979"/>
              <a:gd name="connsiteX10" fmla="*/ 72958 w 915754"/>
              <a:gd name="connsiteY10" fmla="*/ 894944 h 1458979"/>
              <a:gd name="connsiteX11" fmla="*/ 82686 w 915754"/>
              <a:gd name="connsiteY11" fmla="*/ 919264 h 1458979"/>
              <a:gd name="connsiteX12" fmla="*/ 43775 w 915754"/>
              <a:gd name="connsiteY12" fmla="*/ 997085 h 1458979"/>
              <a:gd name="connsiteX13" fmla="*/ 0 w 915754"/>
              <a:gd name="connsiteY13" fmla="*/ 1293779 h 1458979"/>
              <a:gd name="connsiteX14" fmla="*/ 852966 w 915754"/>
              <a:gd name="connsiteY14" fmla="*/ 1458979 h 1458979"/>
              <a:gd name="connsiteX15" fmla="*/ 915754 w 915754"/>
              <a:gd name="connsiteY15" fmla="*/ 970305 h 1458979"/>
              <a:gd name="connsiteX16" fmla="*/ 875802 w 915754"/>
              <a:gd name="connsiteY16" fmla="*/ 924740 h 1458979"/>
              <a:gd name="connsiteX17" fmla="*/ 851171 w 915754"/>
              <a:gd name="connsiteY17" fmla="*/ 933855 h 1458979"/>
              <a:gd name="connsiteX18" fmla="*/ 821988 w 915754"/>
              <a:gd name="connsiteY18" fmla="*/ 963038 h 1458979"/>
              <a:gd name="connsiteX19" fmla="*/ 783077 w 915754"/>
              <a:gd name="connsiteY19" fmla="*/ 972766 h 1458979"/>
              <a:gd name="connsiteX20" fmla="*/ 749030 w 915754"/>
              <a:gd name="connsiteY20" fmla="*/ 953310 h 1458979"/>
              <a:gd name="connsiteX21" fmla="*/ 666345 w 915754"/>
              <a:gd name="connsiteY21" fmla="*/ 967902 h 1458979"/>
              <a:gd name="connsiteX22" fmla="*/ 607979 w 915754"/>
              <a:gd name="connsiteY22" fmla="*/ 914400 h 1458979"/>
              <a:gd name="connsiteX23" fmla="*/ 583660 w 915754"/>
              <a:gd name="connsiteY23" fmla="*/ 890081 h 1458979"/>
              <a:gd name="connsiteX24" fmla="*/ 588524 w 915754"/>
              <a:gd name="connsiteY24" fmla="*/ 841442 h 1458979"/>
              <a:gd name="connsiteX25" fmla="*/ 564205 w 915754"/>
              <a:gd name="connsiteY25" fmla="*/ 792804 h 1458979"/>
              <a:gd name="connsiteX26" fmla="*/ 564205 w 915754"/>
              <a:gd name="connsiteY26" fmla="*/ 763621 h 1458979"/>
              <a:gd name="connsiteX27" fmla="*/ 544749 w 915754"/>
              <a:gd name="connsiteY27" fmla="*/ 700391 h 1458979"/>
              <a:gd name="connsiteX28" fmla="*/ 466928 w 915754"/>
              <a:gd name="connsiteY28" fmla="*/ 705255 h 1458979"/>
              <a:gd name="connsiteX29" fmla="*/ 462064 w 915754"/>
              <a:gd name="connsiteY29" fmla="*/ 661481 h 1458979"/>
              <a:gd name="connsiteX30" fmla="*/ 491247 w 915754"/>
              <a:gd name="connsiteY30" fmla="*/ 646889 h 1458979"/>
              <a:gd name="connsiteX31" fmla="*/ 481520 w 915754"/>
              <a:gd name="connsiteY31" fmla="*/ 588523 h 1458979"/>
              <a:gd name="connsiteX32" fmla="*/ 505839 w 915754"/>
              <a:gd name="connsiteY32" fmla="*/ 510702 h 1458979"/>
              <a:gd name="connsiteX33" fmla="*/ 428018 w 915754"/>
              <a:gd name="connsiteY33" fmla="*/ 432881 h 1458979"/>
              <a:gd name="connsiteX34" fmla="*/ 384243 w 915754"/>
              <a:gd name="connsiteY34" fmla="*/ 364787 h 1458979"/>
              <a:gd name="connsiteX35" fmla="*/ 355060 w 915754"/>
              <a:gd name="connsiteY35" fmla="*/ 325876 h 1458979"/>
              <a:gd name="connsiteX36" fmla="*/ 355060 w 915754"/>
              <a:gd name="connsiteY36" fmla="*/ 218872 h 1458979"/>
              <a:gd name="connsiteX37" fmla="*/ 350196 w 915754"/>
              <a:gd name="connsiteY37" fmla="*/ 179961 h 1458979"/>
              <a:gd name="connsiteX38" fmla="*/ 369652 w 915754"/>
              <a:gd name="connsiteY38" fmla="*/ 102140 h 1458979"/>
              <a:gd name="connsiteX39" fmla="*/ 388379 w 915754"/>
              <a:gd name="connsiteY39" fmla="*/ 29286 h 1458979"/>
              <a:gd name="connsiteX40" fmla="*/ 238328 w 915754"/>
              <a:gd name="connsiteY40" fmla="*/ 0 h 1458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15754" h="1458979">
                <a:moveTo>
                  <a:pt x="238328" y="0"/>
                </a:moveTo>
                <a:lnTo>
                  <a:pt x="141052" y="549613"/>
                </a:lnTo>
                <a:lnTo>
                  <a:pt x="160507" y="569068"/>
                </a:lnTo>
                <a:lnTo>
                  <a:pt x="175098" y="593387"/>
                </a:lnTo>
                <a:lnTo>
                  <a:pt x="175098" y="671208"/>
                </a:lnTo>
                <a:lnTo>
                  <a:pt x="126460" y="700391"/>
                </a:lnTo>
                <a:lnTo>
                  <a:pt x="107005" y="792804"/>
                </a:lnTo>
                <a:lnTo>
                  <a:pt x="58366" y="817123"/>
                </a:lnTo>
                <a:lnTo>
                  <a:pt x="53503" y="880353"/>
                </a:lnTo>
                <a:lnTo>
                  <a:pt x="58366" y="899808"/>
                </a:lnTo>
                <a:lnTo>
                  <a:pt x="72958" y="894944"/>
                </a:lnTo>
                <a:lnTo>
                  <a:pt x="82686" y="919264"/>
                </a:lnTo>
                <a:lnTo>
                  <a:pt x="43775" y="997085"/>
                </a:lnTo>
                <a:lnTo>
                  <a:pt x="0" y="1293779"/>
                </a:lnTo>
                <a:lnTo>
                  <a:pt x="852966" y="1458979"/>
                </a:lnTo>
                <a:lnTo>
                  <a:pt x="915754" y="970305"/>
                </a:lnTo>
                <a:cubicBezTo>
                  <a:pt x="897677" y="959085"/>
                  <a:pt x="893879" y="935960"/>
                  <a:pt x="875802" y="924740"/>
                </a:cubicBezTo>
                <a:lnTo>
                  <a:pt x="851171" y="933855"/>
                </a:lnTo>
                <a:lnTo>
                  <a:pt x="821988" y="963038"/>
                </a:lnTo>
                <a:lnTo>
                  <a:pt x="783077" y="972766"/>
                </a:lnTo>
                <a:lnTo>
                  <a:pt x="749030" y="953310"/>
                </a:lnTo>
                <a:lnTo>
                  <a:pt x="666345" y="967902"/>
                </a:lnTo>
                <a:lnTo>
                  <a:pt x="607979" y="914400"/>
                </a:lnTo>
                <a:lnTo>
                  <a:pt x="583660" y="890081"/>
                </a:lnTo>
                <a:lnTo>
                  <a:pt x="588524" y="841442"/>
                </a:lnTo>
                <a:lnTo>
                  <a:pt x="564205" y="792804"/>
                </a:lnTo>
                <a:lnTo>
                  <a:pt x="564205" y="763621"/>
                </a:lnTo>
                <a:lnTo>
                  <a:pt x="544749" y="700391"/>
                </a:lnTo>
                <a:lnTo>
                  <a:pt x="466928" y="705255"/>
                </a:lnTo>
                <a:lnTo>
                  <a:pt x="462064" y="661481"/>
                </a:lnTo>
                <a:lnTo>
                  <a:pt x="491247" y="646889"/>
                </a:lnTo>
                <a:lnTo>
                  <a:pt x="481520" y="588523"/>
                </a:lnTo>
                <a:lnTo>
                  <a:pt x="505839" y="510702"/>
                </a:lnTo>
                <a:lnTo>
                  <a:pt x="428018" y="432881"/>
                </a:lnTo>
                <a:lnTo>
                  <a:pt x="384243" y="364787"/>
                </a:lnTo>
                <a:lnTo>
                  <a:pt x="355060" y="325876"/>
                </a:lnTo>
                <a:lnTo>
                  <a:pt x="355060" y="218872"/>
                </a:lnTo>
                <a:lnTo>
                  <a:pt x="350196" y="179961"/>
                </a:lnTo>
                <a:lnTo>
                  <a:pt x="369652" y="102140"/>
                </a:lnTo>
                <a:lnTo>
                  <a:pt x="388379" y="29286"/>
                </a:lnTo>
                <a:lnTo>
                  <a:pt x="238328"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eaLnBrk="1" hangingPunct="1">
              <a:defRPr/>
            </a:pPr>
            <a:endParaRPr lang="en-GB"/>
          </a:p>
        </p:txBody>
      </p:sp>
      <p:sp>
        <p:nvSpPr>
          <p:cNvPr id="4" name="Freeform 3"/>
          <p:cNvSpPr/>
          <p:nvPr/>
        </p:nvSpPr>
        <p:spPr>
          <a:xfrm>
            <a:off x="968375" y="1270000"/>
            <a:ext cx="1006475" cy="749300"/>
          </a:xfrm>
          <a:custGeom>
            <a:avLst/>
            <a:gdLst>
              <a:gd name="connsiteX0" fmla="*/ 992221 w 992221"/>
              <a:gd name="connsiteY0" fmla="*/ 184826 h 749030"/>
              <a:gd name="connsiteX1" fmla="*/ 262647 w 992221"/>
              <a:gd name="connsiteY1" fmla="*/ 0 h 749030"/>
              <a:gd name="connsiteX2" fmla="*/ 291830 w 992221"/>
              <a:gd name="connsiteY2" fmla="*/ 24319 h 749030"/>
              <a:gd name="connsiteX3" fmla="*/ 325877 w 992221"/>
              <a:gd name="connsiteY3" fmla="*/ 63230 h 749030"/>
              <a:gd name="connsiteX4" fmla="*/ 296694 w 992221"/>
              <a:gd name="connsiteY4" fmla="*/ 102141 h 749030"/>
              <a:gd name="connsiteX5" fmla="*/ 316149 w 992221"/>
              <a:gd name="connsiteY5" fmla="*/ 136187 h 749030"/>
              <a:gd name="connsiteX6" fmla="*/ 296694 w 992221"/>
              <a:gd name="connsiteY6" fmla="*/ 160506 h 749030"/>
              <a:gd name="connsiteX7" fmla="*/ 321013 w 992221"/>
              <a:gd name="connsiteY7" fmla="*/ 189689 h 749030"/>
              <a:gd name="connsiteX8" fmla="*/ 321013 w 992221"/>
              <a:gd name="connsiteY8" fmla="*/ 233464 h 749030"/>
              <a:gd name="connsiteX9" fmla="*/ 282102 w 992221"/>
              <a:gd name="connsiteY9" fmla="*/ 243192 h 749030"/>
              <a:gd name="connsiteX10" fmla="*/ 277239 w 992221"/>
              <a:gd name="connsiteY10" fmla="*/ 291830 h 749030"/>
              <a:gd name="connsiteX11" fmla="*/ 218873 w 992221"/>
              <a:gd name="connsiteY11" fmla="*/ 350196 h 749030"/>
              <a:gd name="connsiteX12" fmla="*/ 189690 w 992221"/>
              <a:gd name="connsiteY12" fmla="*/ 335604 h 749030"/>
              <a:gd name="connsiteX13" fmla="*/ 189690 w 992221"/>
              <a:gd name="connsiteY13" fmla="*/ 335604 h 749030"/>
              <a:gd name="connsiteX14" fmla="*/ 238328 w 992221"/>
              <a:gd name="connsiteY14" fmla="*/ 291830 h 749030"/>
              <a:gd name="connsiteX15" fmla="*/ 248056 w 992221"/>
              <a:gd name="connsiteY15" fmla="*/ 262647 h 749030"/>
              <a:gd name="connsiteX16" fmla="*/ 218873 w 992221"/>
              <a:gd name="connsiteY16" fmla="*/ 233464 h 749030"/>
              <a:gd name="connsiteX17" fmla="*/ 252919 w 992221"/>
              <a:gd name="connsiteY17" fmla="*/ 204281 h 749030"/>
              <a:gd name="connsiteX18" fmla="*/ 238328 w 992221"/>
              <a:gd name="connsiteY18" fmla="*/ 175098 h 749030"/>
              <a:gd name="connsiteX19" fmla="*/ 199417 w 992221"/>
              <a:gd name="connsiteY19" fmla="*/ 145915 h 749030"/>
              <a:gd name="connsiteX20" fmla="*/ 34047 w 992221"/>
              <a:gd name="connsiteY20" fmla="*/ 63230 h 749030"/>
              <a:gd name="connsiteX21" fmla="*/ 0 w 992221"/>
              <a:gd name="connsiteY21" fmla="*/ 92413 h 749030"/>
              <a:gd name="connsiteX22" fmla="*/ 29183 w 992221"/>
              <a:gd name="connsiteY22" fmla="*/ 189689 h 749030"/>
              <a:gd name="connsiteX23" fmla="*/ 24319 w 992221"/>
              <a:gd name="connsiteY23" fmla="*/ 223736 h 749030"/>
              <a:gd name="connsiteX24" fmla="*/ 9728 w 992221"/>
              <a:gd name="connsiteY24" fmla="*/ 286966 h 749030"/>
              <a:gd name="connsiteX25" fmla="*/ 14592 w 992221"/>
              <a:gd name="connsiteY25" fmla="*/ 306421 h 749030"/>
              <a:gd name="connsiteX26" fmla="*/ 34047 w 992221"/>
              <a:gd name="connsiteY26" fmla="*/ 306421 h 749030"/>
              <a:gd name="connsiteX27" fmla="*/ 48639 w 992221"/>
              <a:gd name="connsiteY27" fmla="*/ 325877 h 749030"/>
              <a:gd name="connsiteX28" fmla="*/ 43775 w 992221"/>
              <a:gd name="connsiteY28" fmla="*/ 345332 h 749030"/>
              <a:gd name="connsiteX29" fmla="*/ 14592 w 992221"/>
              <a:gd name="connsiteY29" fmla="*/ 345332 h 749030"/>
              <a:gd name="connsiteX30" fmla="*/ 29183 w 992221"/>
              <a:gd name="connsiteY30" fmla="*/ 379379 h 749030"/>
              <a:gd name="connsiteX31" fmla="*/ 0 w 992221"/>
              <a:gd name="connsiteY31" fmla="*/ 413426 h 749030"/>
              <a:gd name="connsiteX32" fmla="*/ 4864 w 992221"/>
              <a:gd name="connsiteY32" fmla="*/ 452336 h 749030"/>
              <a:gd name="connsiteX33" fmla="*/ 43775 w 992221"/>
              <a:gd name="connsiteY33" fmla="*/ 457200 h 749030"/>
              <a:gd name="connsiteX34" fmla="*/ 58366 w 992221"/>
              <a:gd name="connsiteY34" fmla="*/ 476655 h 749030"/>
              <a:gd name="connsiteX35" fmla="*/ 136187 w 992221"/>
              <a:gd name="connsiteY35" fmla="*/ 515566 h 749030"/>
              <a:gd name="connsiteX36" fmla="*/ 145915 w 992221"/>
              <a:gd name="connsiteY36" fmla="*/ 627434 h 749030"/>
              <a:gd name="connsiteX37" fmla="*/ 145915 w 992221"/>
              <a:gd name="connsiteY37" fmla="*/ 627434 h 749030"/>
              <a:gd name="connsiteX38" fmla="*/ 199417 w 992221"/>
              <a:gd name="connsiteY38" fmla="*/ 622570 h 749030"/>
              <a:gd name="connsiteX39" fmla="*/ 223736 w 992221"/>
              <a:gd name="connsiteY39" fmla="*/ 617706 h 749030"/>
              <a:gd name="connsiteX40" fmla="*/ 248056 w 992221"/>
              <a:gd name="connsiteY40" fmla="*/ 617706 h 749030"/>
              <a:gd name="connsiteX41" fmla="*/ 272375 w 992221"/>
              <a:gd name="connsiteY41" fmla="*/ 603115 h 749030"/>
              <a:gd name="connsiteX42" fmla="*/ 330741 w 992221"/>
              <a:gd name="connsiteY42" fmla="*/ 661481 h 749030"/>
              <a:gd name="connsiteX43" fmla="*/ 389107 w 992221"/>
              <a:gd name="connsiteY43" fmla="*/ 637162 h 749030"/>
              <a:gd name="connsiteX44" fmla="*/ 452336 w 992221"/>
              <a:gd name="connsiteY44" fmla="*/ 680936 h 749030"/>
              <a:gd name="connsiteX45" fmla="*/ 515566 w 992221"/>
              <a:gd name="connsiteY45" fmla="*/ 676072 h 749030"/>
              <a:gd name="connsiteX46" fmla="*/ 569068 w 992221"/>
              <a:gd name="connsiteY46" fmla="*/ 680936 h 749030"/>
              <a:gd name="connsiteX47" fmla="*/ 598251 w 992221"/>
              <a:gd name="connsiteY47" fmla="*/ 690664 h 749030"/>
              <a:gd name="connsiteX48" fmla="*/ 642026 w 992221"/>
              <a:gd name="connsiteY48" fmla="*/ 676072 h 749030"/>
              <a:gd name="connsiteX49" fmla="*/ 710119 w 992221"/>
              <a:gd name="connsiteY49" fmla="*/ 700392 h 749030"/>
              <a:gd name="connsiteX50" fmla="*/ 749030 w 992221"/>
              <a:gd name="connsiteY50" fmla="*/ 695528 h 749030"/>
              <a:gd name="connsiteX51" fmla="*/ 797668 w 992221"/>
              <a:gd name="connsiteY51" fmla="*/ 719847 h 749030"/>
              <a:gd name="connsiteX52" fmla="*/ 846307 w 992221"/>
              <a:gd name="connsiteY52" fmla="*/ 729575 h 749030"/>
              <a:gd name="connsiteX53" fmla="*/ 870626 w 992221"/>
              <a:gd name="connsiteY53" fmla="*/ 724711 h 749030"/>
              <a:gd name="connsiteX54" fmla="*/ 894945 w 992221"/>
              <a:gd name="connsiteY54" fmla="*/ 739302 h 749030"/>
              <a:gd name="connsiteX55" fmla="*/ 919264 w 992221"/>
              <a:gd name="connsiteY55" fmla="*/ 749030 h 749030"/>
              <a:gd name="connsiteX56" fmla="*/ 992221 w 992221"/>
              <a:gd name="connsiteY56" fmla="*/ 184826 h 749030"/>
              <a:gd name="connsiteX0" fmla="*/ 1006541 w 1006541"/>
              <a:gd name="connsiteY0" fmla="*/ 182379 h 749030"/>
              <a:gd name="connsiteX1" fmla="*/ 262647 w 1006541"/>
              <a:gd name="connsiteY1" fmla="*/ 0 h 749030"/>
              <a:gd name="connsiteX2" fmla="*/ 291830 w 1006541"/>
              <a:gd name="connsiteY2" fmla="*/ 24319 h 749030"/>
              <a:gd name="connsiteX3" fmla="*/ 325877 w 1006541"/>
              <a:gd name="connsiteY3" fmla="*/ 63230 h 749030"/>
              <a:gd name="connsiteX4" fmla="*/ 296694 w 1006541"/>
              <a:gd name="connsiteY4" fmla="*/ 102141 h 749030"/>
              <a:gd name="connsiteX5" fmla="*/ 316149 w 1006541"/>
              <a:gd name="connsiteY5" fmla="*/ 136187 h 749030"/>
              <a:gd name="connsiteX6" fmla="*/ 296694 w 1006541"/>
              <a:gd name="connsiteY6" fmla="*/ 160506 h 749030"/>
              <a:gd name="connsiteX7" fmla="*/ 321013 w 1006541"/>
              <a:gd name="connsiteY7" fmla="*/ 189689 h 749030"/>
              <a:gd name="connsiteX8" fmla="*/ 321013 w 1006541"/>
              <a:gd name="connsiteY8" fmla="*/ 233464 h 749030"/>
              <a:gd name="connsiteX9" fmla="*/ 282102 w 1006541"/>
              <a:gd name="connsiteY9" fmla="*/ 243192 h 749030"/>
              <a:gd name="connsiteX10" fmla="*/ 277239 w 1006541"/>
              <a:gd name="connsiteY10" fmla="*/ 291830 h 749030"/>
              <a:gd name="connsiteX11" fmla="*/ 218873 w 1006541"/>
              <a:gd name="connsiteY11" fmla="*/ 350196 h 749030"/>
              <a:gd name="connsiteX12" fmla="*/ 189690 w 1006541"/>
              <a:gd name="connsiteY12" fmla="*/ 335604 h 749030"/>
              <a:gd name="connsiteX13" fmla="*/ 189690 w 1006541"/>
              <a:gd name="connsiteY13" fmla="*/ 335604 h 749030"/>
              <a:gd name="connsiteX14" fmla="*/ 238328 w 1006541"/>
              <a:gd name="connsiteY14" fmla="*/ 291830 h 749030"/>
              <a:gd name="connsiteX15" fmla="*/ 248056 w 1006541"/>
              <a:gd name="connsiteY15" fmla="*/ 262647 h 749030"/>
              <a:gd name="connsiteX16" fmla="*/ 218873 w 1006541"/>
              <a:gd name="connsiteY16" fmla="*/ 233464 h 749030"/>
              <a:gd name="connsiteX17" fmla="*/ 252919 w 1006541"/>
              <a:gd name="connsiteY17" fmla="*/ 204281 h 749030"/>
              <a:gd name="connsiteX18" fmla="*/ 238328 w 1006541"/>
              <a:gd name="connsiteY18" fmla="*/ 175098 h 749030"/>
              <a:gd name="connsiteX19" fmla="*/ 199417 w 1006541"/>
              <a:gd name="connsiteY19" fmla="*/ 145915 h 749030"/>
              <a:gd name="connsiteX20" fmla="*/ 34047 w 1006541"/>
              <a:gd name="connsiteY20" fmla="*/ 63230 h 749030"/>
              <a:gd name="connsiteX21" fmla="*/ 0 w 1006541"/>
              <a:gd name="connsiteY21" fmla="*/ 92413 h 749030"/>
              <a:gd name="connsiteX22" fmla="*/ 29183 w 1006541"/>
              <a:gd name="connsiteY22" fmla="*/ 189689 h 749030"/>
              <a:gd name="connsiteX23" fmla="*/ 24319 w 1006541"/>
              <a:gd name="connsiteY23" fmla="*/ 223736 h 749030"/>
              <a:gd name="connsiteX24" fmla="*/ 9728 w 1006541"/>
              <a:gd name="connsiteY24" fmla="*/ 286966 h 749030"/>
              <a:gd name="connsiteX25" fmla="*/ 14592 w 1006541"/>
              <a:gd name="connsiteY25" fmla="*/ 306421 h 749030"/>
              <a:gd name="connsiteX26" fmla="*/ 34047 w 1006541"/>
              <a:gd name="connsiteY26" fmla="*/ 306421 h 749030"/>
              <a:gd name="connsiteX27" fmla="*/ 48639 w 1006541"/>
              <a:gd name="connsiteY27" fmla="*/ 325877 h 749030"/>
              <a:gd name="connsiteX28" fmla="*/ 43775 w 1006541"/>
              <a:gd name="connsiteY28" fmla="*/ 345332 h 749030"/>
              <a:gd name="connsiteX29" fmla="*/ 14592 w 1006541"/>
              <a:gd name="connsiteY29" fmla="*/ 345332 h 749030"/>
              <a:gd name="connsiteX30" fmla="*/ 29183 w 1006541"/>
              <a:gd name="connsiteY30" fmla="*/ 379379 h 749030"/>
              <a:gd name="connsiteX31" fmla="*/ 0 w 1006541"/>
              <a:gd name="connsiteY31" fmla="*/ 413426 h 749030"/>
              <a:gd name="connsiteX32" fmla="*/ 4864 w 1006541"/>
              <a:gd name="connsiteY32" fmla="*/ 452336 h 749030"/>
              <a:gd name="connsiteX33" fmla="*/ 43775 w 1006541"/>
              <a:gd name="connsiteY33" fmla="*/ 457200 h 749030"/>
              <a:gd name="connsiteX34" fmla="*/ 58366 w 1006541"/>
              <a:gd name="connsiteY34" fmla="*/ 476655 h 749030"/>
              <a:gd name="connsiteX35" fmla="*/ 136187 w 1006541"/>
              <a:gd name="connsiteY35" fmla="*/ 515566 h 749030"/>
              <a:gd name="connsiteX36" fmla="*/ 145915 w 1006541"/>
              <a:gd name="connsiteY36" fmla="*/ 627434 h 749030"/>
              <a:gd name="connsiteX37" fmla="*/ 145915 w 1006541"/>
              <a:gd name="connsiteY37" fmla="*/ 627434 h 749030"/>
              <a:gd name="connsiteX38" fmla="*/ 199417 w 1006541"/>
              <a:gd name="connsiteY38" fmla="*/ 622570 h 749030"/>
              <a:gd name="connsiteX39" fmla="*/ 223736 w 1006541"/>
              <a:gd name="connsiteY39" fmla="*/ 617706 h 749030"/>
              <a:gd name="connsiteX40" fmla="*/ 248056 w 1006541"/>
              <a:gd name="connsiteY40" fmla="*/ 617706 h 749030"/>
              <a:gd name="connsiteX41" fmla="*/ 272375 w 1006541"/>
              <a:gd name="connsiteY41" fmla="*/ 603115 h 749030"/>
              <a:gd name="connsiteX42" fmla="*/ 330741 w 1006541"/>
              <a:gd name="connsiteY42" fmla="*/ 661481 h 749030"/>
              <a:gd name="connsiteX43" fmla="*/ 389107 w 1006541"/>
              <a:gd name="connsiteY43" fmla="*/ 637162 h 749030"/>
              <a:gd name="connsiteX44" fmla="*/ 452336 w 1006541"/>
              <a:gd name="connsiteY44" fmla="*/ 680936 h 749030"/>
              <a:gd name="connsiteX45" fmla="*/ 515566 w 1006541"/>
              <a:gd name="connsiteY45" fmla="*/ 676072 h 749030"/>
              <a:gd name="connsiteX46" fmla="*/ 569068 w 1006541"/>
              <a:gd name="connsiteY46" fmla="*/ 680936 h 749030"/>
              <a:gd name="connsiteX47" fmla="*/ 598251 w 1006541"/>
              <a:gd name="connsiteY47" fmla="*/ 690664 h 749030"/>
              <a:gd name="connsiteX48" fmla="*/ 642026 w 1006541"/>
              <a:gd name="connsiteY48" fmla="*/ 676072 h 749030"/>
              <a:gd name="connsiteX49" fmla="*/ 710119 w 1006541"/>
              <a:gd name="connsiteY49" fmla="*/ 700392 h 749030"/>
              <a:gd name="connsiteX50" fmla="*/ 749030 w 1006541"/>
              <a:gd name="connsiteY50" fmla="*/ 695528 h 749030"/>
              <a:gd name="connsiteX51" fmla="*/ 797668 w 1006541"/>
              <a:gd name="connsiteY51" fmla="*/ 719847 h 749030"/>
              <a:gd name="connsiteX52" fmla="*/ 846307 w 1006541"/>
              <a:gd name="connsiteY52" fmla="*/ 729575 h 749030"/>
              <a:gd name="connsiteX53" fmla="*/ 870626 w 1006541"/>
              <a:gd name="connsiteY53" fmla="*/ 724711 h 749030"/>
              <a:gd name="connsiteX54" fmla="*/ 894945 w 1006541"/>
              <a:gd name="connsiteY54" fmla="*/ 739302 h 749030"/>
              <a:gd name="connsiteX55" fmla="*/ 919264 w 1006541"/>
              <a:gd name="connsiteY55" fmla="*/ 749030 h 749030"/>
              <a:gd name="connsiteX56" fmla="*/ 1006541 w 1006541"/>
              <a:gd name="connsiteY56" fmla="*/ 182379 h 749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006541" h="749030">
                <a:moveTo>
                  <a:pt x="1006541" y="182379"/>
                </a:moveTo>
                <a:lnTo>
                  <a:pt x="262647" y="0"/>
                </a:lnTo>
                <a:lnTo>
                  <a:pt x="291830" y="24319"/>
                </a:lnTo>
                <a:lnTo>
                  <a:pt x="325877" y="63230"/>
                </a:lnTo>
                <a:lnTo>
                  <a:pt x="296694" y="102141"/>
                </a:lnTo>
                <a:lnTo>
                  <a:pt x="316149" y="136187"/>
                </a:lnTo>
                <a:lnTo>
                  <a:pt x="296694" y="160506"/>
                </a:lnTo>
                <a:lnTo>
                  <a:pt x="321013" y="189689"/>
                </a:lnTo>
                <a:lnTo>
                  <a:pt x="321013" y="233464"/>
                </a:lnTo>
                <a:lnTo>
                  <a:pt x="282102" y="243192"/>
                </a:lnTo>
                <a:lnTo>
                  <a:pt x="277239" y="291830"/>
                </a:lnTo>
                <a:lnTo>
                  <a:pt x="218873" y="350196"/>
                </a:lnTo>
                <a:lnTo>
                  <a:pt x="189690" y="335604"/>
                </a:lnTo>
                <a:lnTo>
                  <a:pt x="189690" y="335604"/>
                </a:lnTo>
                <a:lnTo>
                  <a:pt x="238328" y="291830"/>
                </a:lnTo>
                <a:lnTo>
                  <a:pt x="248056" y="262647"/>
                </a:lnTo>
                <a:lnTo>
                  <a:pt x="218873" y="233464"/>
                </a:lnTo>
                <a:lnTo>
                  <a:pt x="252919" y="204281"/>
                </a:lnTo>
                <a:lnTo>
                  <a:pt x="238328" y="175098"/>
                </a:lnTo>
                <a:lnTo>
                  <a:pt x="199417" y="145915"/>
                </a:lnTo>
                <a:lnTo>
                  <a:pt x="34047" y="63230"/>
                </a:lnTo>
                <a:lnTo>
                  <a:pt x="0" y="92413"/>
                </a:lnTo>
                <a:lnTo>
                  <a:pt x="29183" y="189689"/>
                </a:lnTo>
                <a:lnTo>
                  <a:pt x="24319" y="223736"/>
                </a:lnTo>
                <a:lnTo>
                  <a:pt x="9728" y="286966"/>
                </a:lnTo>
                <a:lnTo>
                  <a:pt x="14592" y="306421"/>
                </a:lnTo>
                <a:lnTo>
                  <a:pt x="34047" y="306421"/>
                </a:lnTo>
                <a:lnTo>
                  <a:pt x="48639" y="325877"/>
                </a:lnTo>
                <a:lnTo>
                  <a:pt x="43775" y="345332"/>
                </a:lnTo>
                <a:lnTo>
                  <a:pt x="14592" y="345332"/>
                </a:lnTo>
                <a:lnTo>
                  <a:pt x="29183" y="379379"/>
                </a:lnTo>
                <a:lnTo>
                  <a:pt x="0" y="413426"/>
                </a:lnTo>
                <a:lnTo>
                  <a:pt x="4864" y="452336"/>
                </a:lnTo>
                <a:lnTo>
                  <a:pt x="43775" y="457200"/>
                </a:lnTo>
                <a:lnTo>
                  <a:pt x="58366" y="476655"/>
                </a:lnTo>
                <a:lnTo>
                  <a:pt x="136187" y="515566"/>
                </a:lnTo>
                <a:lnTo>
                  <a:pt x="145915" y="627434"/>
                </a:lnTo>
                <a:lnTo>
                  <a:pt x="145915" y="627434"/>
                </a:lnTo>
                <a:lnTo>
                  <a:pt x="199417" y="622570"/>
                </a:lnTo>
                <a:lnTo>
                  <a:pt x="223736" y="617706"/>
                </a:lnTo>
                <a:lnTo>
                  <a:pt x="248056" y="617706"/>
                </a:lnTo>
                <a:lnTo>
                  <a:pt x="272375" y="603115"/>
                </a:lnTo>
                <a:lnTo>
                  <a:pt x="330741" y="661481"/>
                </a:lnTo>
                <a:lnTo>
                  <a:pt x="389107" y="637162"/>
                </a:lnTo>
                <a:lnTo>
                  <a:pt x="452336" y="680936"/>
                </a:lnTo>
                <a:lnTo>
                  <a:pt x="515566" y="676072"/>
                </a:lnTo>
                <a:lnTo>
                  <a:pt x="569068" y="680936"/>
                </a:lnTo>
                <a:lnTo>
                  <a:pt x="598251" y="690664"/>
                </a:lnTo>
                <a:lnTo>
                  <a:pt x="642026" y="676072"/>
                </a:lnTo>
                <a:lnTo>
                  <a:pt x="710119" y="700392"/>
                </a:lnTo>
                <a:lnTo>
                  <a:pt x="749030" y="695528"/>
                </a:lnTo>
                <a:lnTo>
                  <a:pt x="797668" y="719847"/>
                </a:lnTo>
                <a:lnTo>
                  <a:pt x="846307" y="729575"/>
                </a:lnTo>
                <a:lnTo>
                  <a:pt x="870626" y="724711"/>
                </a:lnTo>
                <a:lnTo>
                  <a:pt x="894945" y="739302"/>
                </a:lnTo>
                <a:lnTo>
                  <a:pt x="919264" y="749030"/>
                </a:lnTo>
                <a:lnTo>
                  <a:pt x="1006541" y="182379"/>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eaLnBrk="1" hangingPunct="1">
              <a:defRPr/>
            </a:pPr>
            <a:endParaRPr lang="en-GB"/>
          </a:p>
        </p:txBody>
      </p:sp>
      <p:sp>
        <p:nvSpPr>
          <p:cNvPr id="5" name="Freeform 4"/>
          <p:cNvSpPr/>
          <p:nvPr/>
        </p:nvSpPr>
        <p:spPr>
          <a:xfrm>
            <a:off x="709613" y="1709738"/>
            <a:ext cx="1206500" cy="1033462"/>
          </a:xfrm>
          <a:custGeom>
            <a:avLst/>
            <a:gdLst>
              <a:gd name="connsiteX0" fmla="*/ 265568 w 1195057"/>
              <a:gd name="connsiteY0" fmla="*/ 0 h 1013988"/>
              <a:gd name="connsiteX1" fmla="*/ 250479 w 1195057"/>
              <a:gd name="connsiteY1" fmla="*/ 72428 h 1013988"/>
              <a:gd name="connsiteX2" fmla="*/ 250479 w 1195057"/>
              <a:gd name="connsiteY2" fmla="*/ 114677 h 1013988"/>
              <a:gd name="connsiteX3" fmla="*/ 232372 w 1195057"/>
              <a:gd name="connsiteY3" fmla="*/ 132784 h 1013988"/>
              <a:gd name="connsiteX4" fmla="*/ 217283 w 1195057"/>
              <a:gd name="connsiteY4" fmla="*/ 193140 h 1013988"/>
              <a:gd name="connsiteX5" fmla="*/ 172016 w 1195057"/>
              <a:gd name="connsiteY5" fmla="*/ 238408 h 1013988"/>
              <a:gd name="connsiteX6" fmla="*/ 162962 w 1195057"/>
              <a:gd name="connsiteY6" fmla="*/ 325925 h 1013988"/>
              <a:gd name="connsiteX7" fmla="*/ 54321 w 1195057"/>
              <a:gd name="connsiteY7" fmla="*/ 476816 h 1013988"/>
              <a:gd name="connsiteX8" fmla="*/ 54321 w 1195057"/>
              <a:gd name="connsiteY8" fmla="*/ 519065 h 1013988"/>
              <a:gd name="connsiteX9" fmla="*/ 21125 w 1195057"/>
              <a:gd name="connsiteY9" fmla="*/ 558297 h 1013988"/>
              <a:gd name="connsiteX10" fmla="*/ 15089 w 1195057"/>
              <a:gd name="connsiteY10" fmla="*/ 615636 h 1013988"/>
              <a:gd name="connsiteX11" fmla="*/ 0 w 1195057"/>
              <a:gd name="connsiteY11" fmla="*/ 688063 h 1013988"/>
              <a:gd name="connsiteX12" fmla="*/ 6036 w 1195057"/>
              <a:gd name="connsiteY12" fmla="*/ 748420 h 1013988"/>
              <a:gd name="connsiteX13" fmla="*/ 591493 w 1195057"/>
              <a:gd name="connsiteY13" fmla="*/ 917418 h 1013988"/>
              <a:gd name="connsiteX14" fmla="*/ 1029077 w 1195057"/>
              <a:gd name="connsiteY14" fmla="*/ 1013988 h 1013988"/>
              <a:gd name="connsiteX15" fmla="*/ 1071327 w 1195057"/>
              <a:gd name="connsiteY15" fmla="*/ 712206 h 1013988"/>
              <a:gd name="connsiteX16" fmla="*/ 1107541 w 1195057"/>
              <a:gd name="connsiteY16" fmla="*/ 642796 h 1013988"/>
              <a:gd name="connsiteX17" fmla="*/ 1092452 w 1195057"/>
              <a:gd name="connsiteY17" fmla="*/ 612618 h 1013988"/>
              <a:gd name="connsiteX18" fmla="*/ 1083398 w 1195057"/>
              <a:gd name="connsiteY18" fmla="*/ 615636 h 1013988"/>
              <a:gd name="connsiteX19" fmla="*/ 1083398 w 1195057"/>
              <a:gd name="connsiteY19" fmla="*/ 543208 h 1013988"/>
              <a:gd name="connsiteX20" fmla="*/ 1134701 w 1195057"/>
              <a:gd name="connsiteY20" fmla="*/ 519065 h 1013988"/>
              <a:gd name="connsiteX21" fmla="*/ 1149790 w 1195057"/>
              <a:gd name="connsiteY21" fmla="*/ 419477 h 1013988"/>
              <a:gd name="connsiteX22" fmla="*/ 1195057 w 1195057"/>
              <a:gd name="connsiteY22" fmla="*/ 392317 h 1013988"/>
              <a:gd name="connsiteX23" fmla="*/ 1195057 w 1195057"/>
              <a:gd name="connsiteY23" fmla="*/ 322907 h 1013988"/>
              <a:gd name="connsiteX24" fmla="*/ 1182986 w 1195057"/>
              <a:gd name="connsiteY24" fmla="*/ 292729 h 1013988"/>
              <a:gd name="connsiteX25" fmla="*/ 1164879 w 1195057"/>
              <a:gd name="connsiteY25" fmla="*/ 292729 h 1013988"/>
              <a:gd name="connsiteX26" fmla="*/ 1131683 w 1195057"/>
              <a:gd name="connsiteY26" fmla="*/ 271604 h 1013988"/>
              <a:gd name="connsiteX27" fmla="*/ 1089434 w 1195057"/>
              <a:gd name="connsiteY27" fmla="*/ 271604 h 1013988"/>
              <a:gd name="connsiteX28" fmla="*/ 1059256 w 1195057"/>
              <a:gd name="connsiteY28" fmla="*/ 268586 h 1013988"/>
              <a:gd name="connsiteX29" fmla="*/ 998899 w 1195057"/>
              <a:gd name="connsiteY29" fmla="*/ 235390 h 1013988"/>
              <a:gd name="connsiteX30" fmla="*/ 968721 w 1195057"/>
              <a:gd name="connsiteY30" fmla="*/ 247461 h 1013988"/>
              <a:gd name="connsiteX31" fmla="*/ 908364 w 1195057"/>
              <a:gd name="connsiteY31" fmla="*/ 220301 h 1013988"/>
              <a:gd name="connsiteX32" fmla="*/ 854044 w 1195057"/>
              <a:gd name="connsiteY32" fmla="*/ 235390 h 1013988"/>
              <a:gd name="connsiteX33" fmla="*/ 832919 w 1195057"/>
              <a:gd name="connsiteY33" fmla="*/ 226336 h 1013988"/>
              <a:gd name="connsiteX34" fmla="*/ 715224 w 1195057"/>
              <a:gd name="connsiteY34" fmla="*/ 226336 h 1013988"/>
              <a:gd name="connsiteX35" fmla="*/ 648832 w 1195057"/>
              <a:gd name="connsiteY35" fmla="*/ 181069 h 1013988"/>
              <a:gd name="connsiteX36" fmla="*/ 588475 w 1195057"/>
              <a:gd name="connsiteY36" fmla="*/ 208230 h 1013988"/>
              <a:gd name="connsiteX37" fmla="*/ 531137 w 1195057"/>
              <a:gd name="connsiteY37" fmla="*/ 144855 h 1013988"/>
              <a:gd name="connsiteX38" fmla="*/ 407406 w 1195057"/>
              <a:gd name="connsiteY38" fmla="*/ 172016 h 1013988"/>
              <a:gd name="connsiteX39" fmla="*/ 392317 w 1195057"/>
              <a:gd name="connsiteY39" fmla="*/ 60356 h 1013988"/>
              <a:gd name="connsiteX40" fmla="*/ 265568 w 1195057"/>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195057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5224 w 1206976"/>
              <a:gd name="connsiteY34" fmla="*/ 226336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5224 w 1206976"/>
              <a:gd name="connsiteY34" fmla="*/ 226336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7607 w 1206976"/>
              <a:gd name="connsiteY34" fmla="*/ 214435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23384 w 1206976"/>
              <a:gd name="connsiteY33" fmla="*/ 219195 h 1013988"/>
              <a:gd name="connsiteX34" fmla="*/ 717607 w 1206976"/>
              <a:gd name="connsiteY34" fmla="*/ 214435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59256 w 1206976"/>
              <a:gd name="connsiteY28" fmla="*/ 287628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88475 w 1206976"/>
              <a:gd name="connsiteY36" fmla="*/ 227272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59256 w 1206976"/>
              <a:gd name="connsiteY28" fmla="*/ 287628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66217 w 1206976"/>
              <a:gd name="connsiteY31" fmla="*/ 261034 h 1033030"/>
              <a:gd name="connsiteX32" fmla="*/ 908364 w 1206976"/>
              <a:gd name="connsiteY32" fmla="*/ 239343 h 1033030"/>
              <a:gd name="connsiteX33" fmla="*/ 854044 w 1206976"/>
              <a:gd name="connsiteY33" fmla="*/ 254432 h 1033030"/>
              <a:gd name="connsiteX34" fmla="*/ 823384 w 1206976"/>
              <a:gd name="connsiteY34" fmla="*/ 238237 h 1033030"/>
              <a:gd name="connsiteX35" fmla="*/ 717607 w 1206976"/>
              <a:gd name="connsiteY35" fmla="*/ 233477 h 1033030"/>
              <a:gd name="connsiteX36" fmla="*/ 648832 w 1206976"/>
              <a:gd name="connsiteY36" fmla="*/ 200111 h 1033030"/>
              <a:gd name="connsiteX37" fmla="*/ 593242 w 1206976"/>
              <a:gd name="connsiteY37" fmla="*/ 215370 h 1033030"/>
              <a:gd name="connsiteX38" fmla="*/ 531137 w 1206976"/>
              <a:gd name="connsiteY38" fmla="*/ 163897 h 1033030"/>
              <a:gd name="connsiteX39" fmla="*/ 407406 w 1206976"/>
              <a:gd name="connsiteY39" fmla="*/ 191058 h 1033030"/>
              <a:gd name="connsiteX40" fmla="*/ 392317 w 1206976"/>
              <a:gd name="connsiteY40" fmla="*/ 79398 h 1033030"/>
              <a:gd name="connsiteX41" fmla="*/ 275103 w 1206976"/>
              <a:gd name="connsiteY41"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7263 w 1206976"/>
              <a:gd name="connsiteY25" fmla="*/ 287969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66217 w 1206976"/>
              <a:gd name="connsiteY31" fmla="*/ 261034 h 1033030"/>
              <a:gd name="connsiteX32" fmla="*/ 908364 w 1206976"/>
              <a:gd name="connsiteY32" fmla="*/ 239343 h 1033030"/>
              <a:gd name="connsiteX33" fmla="*/ 854044 w 1206976"/>
              <a:gd name="connsiteY33" fmla="*/ 254432 h 1033030"/>
              <a:gd name="connsiteX34" fmla="*/ 823384 w 1206976"/>
              <a:gd name="connsiteY34" fmla="*/ 238237 h 1033030"/>
              <a:gd name="connsiteX35" fmla="*/ 717607 w 1206976"/>
              <a:gd name="connsiteY35" fmla="*/ 233477 h 1033030"/>
              <a:gd name="connsiteX36" fmla="*/ 648832 w 1206976"/>
              <a:gd name="connsiteY36" fmla="*/ 200111 h 1033030"/>
              <a:gd name="connsiteX37" fmla="*/ 593242 w 1206976"/>
              <a:gd name="connsiteY37" fmla="*/ 215370 h 1033030"/>
              <a:gd name="connsiteX38" fmla="*/ 531137 w 1206976"/>
              <a:gd name="connsiteY38" fmla="*/ 163897 h 1033030"/>
              <a:gd name="connsiteX39" fmla="*/ 407406 w 1206976"/>
              <a:gd name="connsiteY39" fmla="*/ 191058 h 1033030"/>
              <a:gd name="connsiteX40" fmla="*/ 392317 w 1206976"/>
              <a:gd name="connsiteY40" fmla="*/ 79398 h 1033030"/>
              <a:gd name="connsiteX41" fmla="*/ 275103 w 1206976"/>
              <a:gd name="connsiteY41" fmla="*/ 0 h 10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206976" h="1033030">
                <a:moveTo>
                  <a:pt x="275103" y="0"/>
                </a:moveTo>
                <a:lnTo>
                  <a:pt x="250479" y="91470"/>
                </a:lnTo>
                <a:lnTo>
                  <a:pt x="250479" y="133719"/>
                </a:lnTo>
                <a:lnTo>
                  <a:pt x="232372" y="151826"/>
                </a:lnTo>
                <a:lnTo>
                  <a:pt x="217283" y="212182"/>
                </a:lnTo>
                <a:lnTo>
                  <a:pt x="172016" y="257450"/>
                </a:lnTo>
                <a:lnTo>
                  <a:pt x="162962" y="344967"/>
                </a:lnTo>
                <a:lnTo>
                  <a:pt x="54321" y="495858"/>
                </a:lnTo>
                <a:lnTo>
                  <a:pt x="54321" y="538107"/>
                </a:lnTo>
                <a:lnTo>
                  <a:pt x="21125" y="577339"/>
                </a:lnTo>
                <a:lnTo>
                  <a:pt x="15089" y="634678"/>
                </a:lnTo>
                <a:lnTo>
                  <a:pt x="0" y="707105"/>
                </a:lnTo>
                <a:lnTo>
                  <a:pt x="6036" y="767462"/>
                </a:lnTo>
                <a:lnTo>
                  <a:pt x="591493" y="936460"/>
                </a:lnTo>
                <a:lnTo>
                  <a:pt x="1029077" y="1033030"/>
                </a:lnTo>
                <a:lnTo>
                  <a:pt x="1071327" y="731248"/>
                </a:lnTo>
                <a:lnTo>
                  <a:pt x="1107541" y="661838"/>
                </a:lnTo>
                <a:lnTo>
                  <a:pt x="1092452" y="631660"/>
                </a:lnTo>
                <a:lnTo>
                  <a:pt x="1083398" y="634678"/>
                </a:lnTo>
                <a:lnTo>
                  <a:pt x="1083398" y="562250"/>
                </a:lnTo>
                <a:lnTo>
                  <a:pt x="1134701" y="538107"/>
                </a:lnTo>
                <a:lnTo>
                  <a:pt x="1149790" y="438519"/>
                </a:lnTo>
                <a:lnTo>
                  <a:pt x="1206976" y="411359"/>
                </a:lnTo>
                <a:cubicBezTo>
                  <a:pt x="1206181" y="388222"/>
                  <a:pt x="1205387" y="365086"/>
                  <a:pt x="1204592" y="341949"/>
                </a:cubicBezTo>
                <a:lnTo>
                  <a:pt x="1182986" y="311771"/>
                </a:lnTo>
                <a:lnTo>
                  <a:pt x="1167263" y="287969"/>
                </a:lnTo>
                <a:lnTo>
                  <a:pt x="1131683" y="290646"/>
                </a:lnTo>
                <a:lnTo>
                  <a:pt x="1089434" y="290646"/>
                </a:lnTo>
                <a:lnTo>
                  <a:pt x="1061640" y="275727"/>
                </a:lnTo>
                <a:lnTo>
                  <a:pt x="1006050" y="247291"/>
                </a:lnTo>
                <a:lnTo>
                  <a:pt x="968721" y="266503"/>
                </a:lnTo>
                <a:cubicBezTo>
                  <a:pt x="965502" y="266267"/>
                  <a:pt x="969436" y="261270"/>
                  <a:pt x="966217" y="261034"/>
                </a:cubicBezTo>
                <a:lnTo>
                  <a:pt x="908364" y="239343"/>
                </a:lnTo>
                <a:lnTo>
                  <a:pt x="854044" y="254432"/>
                </a:lnTo>
                <a:lnTo>
                  <a:pt x="823384" y="238237"/>
                </a:lnTo>
                <a:lnTo>
                  <a:pt x="717607" y="233477"/>
                </a:lnTo>
                <a:lnTo>
                  <a:pt x="648832" y="200111"/>
                </a:lnTo>
                <a:lnTo>
                  <a:pt x="593242" y="215370"/>
                </a:lnTo>
                <a:lnTo>
                  <a:pt x="531137" y="163897"/>
                </a:lnTo>
                <a:lnTo>
                  <a:pt x="407406" y="191058"/>
                </a:lnTo>
                <a:lnTo>
                  <a:pt x="392317" y="79398"/>
                </a:lnTo>
                <a:lnTo>
                  <a:pt x="275103"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6" name="Freeform 5"/>
          <p:cNvSpPr/>
          <p:nvPr/>
        </p:nvSpPr>
        <p:spPr>
          <a:xfrm>
            <a:off x="1181100" y="2652713"/>
            <a:ext cx="979488" cy="1497012"/>
          </a:xfrm>
          <a:custGeom>
            <a:avLst/>
            <a:gdLst>
              <a:gd name="connsiteX0" fmla="*/ 111660 w 965703"/>
              <a:gd name="connsiteY0" fmla="*/ 0 h 1481751"/>
              <a:gd name="connsiteX1" fmla="*/ 0 w 965703"/>
              <a:gd name="connsiteY1" fmla="*/ 552262 h 1481751"/>
              <a:gd name="connsiteX2" fmla="*/ 669957 w 965703"/>
              <a:gd name="connsiteY2" fmla="*/ 1481751 h 1481751"/>
              <a:gd name="connsiteX3" fmla="*/ 700135 w 965703"/>
              <a:gd name="connsiteY3" fmla="*/ 1421394 h 1481751"/>
              <a:gd name="connsiteX4" fmla="*/ 688064 w 965703"/>
              <a:gd name="connsiteY4" fmla="*/ 1351984 h 1481751"/>
              <a:gd name="connsiteX5" fmla="*/ 712206 w 965703"/>
              <a:gd name="connsiteY5" fmla="*/ 1276539 h 1481751"/>
              <a:gd name="connsiteX6" fmla="*/ 808777 w 965703"/>
              <a:gd name="connsiteY6" fmla="*/ 1309735 h 1481751"/>
              <a:gd name="connsiteX7" fmla="*/ 965703 w 965703"/>
              <a:gd name="connsiteY7" fmla="*/ 178052 h 1481751"/>
              <a:gd name="connsiteX8" fmla="*/ 111660 w 965703"/>
              <a:gd name="connsiteY8" fmla="*/ 0 h 1481751"/>
              <a:gd name="connsiteX0" fmla="*/ 125955 w 979998"/>
              <a:gd name="connsiteY0" fmla="*/ 0 h 1481751"/>
              <a:gd name="connsiteX1" fmla="*/ 0 w 979998"/>
              <a:gd name="connsiteY1" fmla="*/ 552491 h 1481751"/>
              <a:gd name="connsiteX2" fmla="*/ 684252 w 979998"/>
              <a:gd name="connsiteY2" fmla="*/ 1481751 h 1481751"/>
              <a:gd name="connsiteX3" fmla="*/ 714430 w 979998"/>
              <a:gd name="connsiteY3" fmla="*/ 1421394 h 1481751"/>
              <a:gd name="connsiteX4" fmla="*/ 702359 w 979998"/>
              <a:gd name="connsiteY4" fmla="*/ 1351984 h 1481751"/>
              <a:gd name="connsiteX5" fmla="*/ 726501 w 979998"/>
              <a:gd name="connsiteY5" fmla="*/ 1276539 h 1481751"/>
              <a:gd name="connsiteX6" fmla="*/ 823072 w 979998"/>
              <a:gd name="connsiteY6" fmla="*/ 1309735 h 1481751"/>
              <a:gd name="connsiteX7" fmla="*/ 979998 w 979998"/>
              <a:gd name="connsiteY7" fmla="*/ 178052 h 1481751"/>
              <a:gd name="connsiteX8" fmla="*/ 125955 w 979998"/>
              <a:gd name="connsiteY8" fmla="*/ 0 h 1481751"/>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02359 w 979998"/>
              <a:gd name="connsiteY4" fmla="*/ 1351984 h 1496659"/>
              <a:gd name="connsiteX5" fmla="*/ 726501 w 979998"/>
              <a:gd name="connsiteY5" fmla="*/ 1276539 h 1496659"/>
              <a:gd name="connsiteX6" fmla="*/ 823072 w 979998"/>
              <a:gd name="connsiteY6" fmla="*/ 1309735 h 1496659"/>
              <a:gd name="connsiteX7" fmla="*/ 979998 w 979998"/>
              <a:gd name="connsiteY7" fmla="*/ 178052 h 1496659"/>
              <a:gd name="connsiteX8" fmla="*/ 125955 w 979998"/>
              <a:gd name="connsiteY8" fmla="*/ 0 h 1496659"/>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12255 w 979998"/>
              <a:gd name="connsiteY4" fmla="*/ 1359690 h 1496659"/>
              <a:gd name="connsiteX5" fmla="*/ 726501 w 979998"/>
              <a:gd name="connsiteY5" fmla="*/ 1276539 h 1496659"/>
              <a:gd name="connsiteX6" fmla="*/ 823072 w 979998"/>
              <a:gd name="connsiteY6" fmla="*/ 1309735 h 1496659"/>
              <a:gd name="connsiteX7" fmla="*/ 979998 w 979998"/>
              <a:gd name="connsiteY7" fmla="*/ 178052 h 1496659"/>
              <a:gd name="connsiteX8" fmla="*/ 125955 w 979998"/>
              <a:gd name="connsiteY8" fmla="*/ 0 h 1496659"/>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12255 w 979998"/>
              <a:gd name="connsiteY4" fmla="*/ 1359690 h 1496659"/>
              <a:gd name="connsiteX5" fmla="*/ 743557 w 979998"/>
              <a:gd name="connsiteY5" fmla="*/ 1288979 h 1496659"/>
              <a:gd name="connsiteX6" fmla="*/ 823072 w 979998"/>
              <a:gd name="connsiteY6" fmla="*/ 1309735 h 1496659"/>
              <a:gd name="connsiteX7" fmla="*/ 979998 w 979998"/>
              <a:gd name="connsiteY7" fmla="*/ 178052 h 1496659"/>
              <a:gd name="connsiteX8" fmla="*/ 125955 w 979998"/>
              <a:gd name="connsiteY8" fmla="*/ 0 h 1496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9998" h="1496659">
                <a:moveTo>
                  <a:pt x="125955" y="0"/>
                </a:moveTo>
                <a:lnTo>
                  <a:pt x="0" y="552491"/>
                </a:lnTo>
                <a:lnTo>
                  <a:pt x="684608" y="1496659"/>
                </a:lnTo>
                <a:lnTo>
                  <a:pt x="714430" y="1421394"/>
                </a:lnTo>
                <a:lnTo>
                  <a:pt x="712255" y="1359690"/>
                </a:lnTo>
                <a:lnTo>
                  <a:pt x="743557" y="1288979"/>
                </a:lnTo>
                <a:lnTo>
                  <a:pt x="823072" y="1309735"/>
                </a:lnTo>
                <a:lnTo>
                  <a:pt x="979998" y="178052"/>
                </a:lnTo>
                <a:lnTo>
                  <a:pt x="125955"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0" name="Freeform 9"/>
          <p:cNvSpPr/>
          <p:nvPr/>
        </p:nvSpPr>
        <p:spPr>
          <a:xfrm>
            <a:off x="2027238" y="2830513"/>
            <a:ext cx="836612" cy="1076325"/>
          </a:xfrm>
          <a:custGeom>
            <a:avLst/>
            <a:gdLst>
              <a:gd name="connsiteX0" fmla="*/ 132784 w 835937"/>
              <a:gd name="connsiteY0" fmla="*/ 0 h 1059255"/>
              <a:gd name="connsiteX1" fmla="*/ 0 w 835937"/>
              <a:gd name="connsiteY1" fmla="*/ 956649 h 1059255"/>
              <a:gd name="connsiteX2" fmla="*/ 775580 w 835937"/>
              <a:gd name="connsiteY2" fmla="*/ 1059255 h 1059255"/>
              <a:gd name="connsiteX3" fmla="*/ 835937 w 835937"/>
              <a:gd name="connsiteY3" fmla="*/ 286693 h 1059255"/>
              <a:gd name="connsiteX4" fmla="*/ 540190 w 835937"/>
              <a:gd name="connsiteY4" fmla="*/ 250479 h 1059255"/>
              <a:gd name="connsiteX5" fmla="*/ 555279 w 835937"/>
              <a:gd name="connsiteY5" fmla="*/ 69410 h 1059255"/>
              <a:gd name="connsiteX6" fmla="*/ 132784 w 835937"/>
              <a:gd name="connsiteY6" fmla="*/ 0 h 1059255"/>
              <a:gd name="connsiteX0" fmla="*/ 132784 w 835937"/>
              <a:gd name="connsiteY0" fmla="*/ 0 h 1075929"/>
              <a:gd name="connsiteX1" fmla="*/ 0 w 835937"/>
              <a:gd name="connsiteY1" fmla="*/ 956649 h 1075929"/>
              <a:gd name="connsiteX2" fmla="*/ 763683 w 835937"/>
              <a:gd name="connsiteY2" fmla="*/ 1075929 h 1075929"/>
              <a:gd name="connsiteX3" fmla="*/ 835937 w 835937"/>
              <a:gd name="connsiteY3" fmla="*/ 286693 h 1075929"/>
              <a:gd name="connsiteX4" fmla="*/ 540190 w 835937"/>
              <a:gd name="connsiteY4" fmla="*/ 250479 h 1075929"/>
              <a:gd name="connsiteX5" fmla="*/ 555279 w 835937"/>
              <a:gd name="connsiteY5" fmla="*/ 69410 h 1075929"/>
              <a:gd name="connsiteX6" fmla="*/ 132784 w 835937"/>
              <a:gd name="connsiteY6" fmla="*/ 0 h 1075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37" h="1075929">
                <a:moveTo>
                  <a:pt x="132784" y="0"/>
                </a:moveTo>
                <a:lnTo>
                  <a:pt x="0" y="956649"/>
                </a:lnTo>
                <a:lnTo>
                  <a:pt x="763683" y="1075929"/>
                </a:lnTo>
                <a:lnTo>
                  <a:pt x="835937" y="286693"/>
                </a:lnTo>
                <a:lnTo>
                  <a:pt x="540190" y="250479"/>
                </a:lnTo>
                <a:lnTo>
                  <a:pt x="555279" y="69410"/>
                </a:lnTo>
                <a:lnTo>
                  <a:pt x="132784"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1" name="Freeform 10"/>
          <p:cNvSpPr/>
          <p:nvPr/>
        </p:nvSpPr>
        <p:spPr>
          <a:xfrm>
            <a:off x="1804988" y="3789363"/>
            <a:ext cx="992187" cy="1201737"/>
          </a:xfrm>
          <a:custGeom>
            <a:avLst/>
            <a:gdLst>
              <a:gd name="connsiteX0" fmla="*/ 223319 w 995882"/>
              <a:gd name="connsiteY0" fmla="*/ 0 h 1201093"/>
              <a:gd name="connsiteX1" fmla="*/ 199177 w 995882"/>
              <a:gd name="connsiteY1" fmla="*/ 172016 h 1201093"/>
              <a:gd name="connsiteX2" fmla="*/ 108642 w 995882"/>
              <a:gd name="connsiteY2" fmla="*/ 147873 h 1201093"/>
              <a:gd name="connsiteX3" fmla="*/ 75446 w 995882"/>
              <a:gd name="connsiteY3" fmla="*/ 223319 h 1201093"/>
              <a:gd name="connsiteX4" fmla="*/ 84499 w 995882"/>
              <a:gd name="connsiteY4" fmla="*/ 286693 h 1201093"/>
              <a:gd name="connsiteX5" fmla="*/ 66392 w 995882"/>
              <a:gd name="connsiteY5" fmla="*/ 344032 h 1201093"/>
              <a:gd name="connsiteX6" fmla="*/ 78464 w 995882"/>
              <a:gd name="connsiteY6" fmla="*/ 383264 h 1201093"/>
              <a:gd name="connsiteX7" fmla="*/ 132785 w 995882"/>
              <a:gd name="connsiteY7" fmla="*/ 510012 h 1201093"/>
              <a:gd name="connsiteX8" fmla="*/ 132785 w 995882"/>
              <a:gd name="connsiteY8" fmla="*/ 528119 h 1201093"/>
              <a:gd name="connsiteX9" fmla="*/ 78464 w 995882"/>
              <a:gd name="connsiteY9" fmla="*/ 552262 h 1201093"/>
              <a:gd name="connsiteX10" fmla="*/ 66392 w 995882"/>
              <a:gd name="connsiteY10" fmla="*/ 633743 h 1201093"/>
              <a:gd name="connsiteX11" fmla="*/ 15089 w 995882"/>
              <a:gd name="connsiteY11" fmla="*/ 715224 h 1201093"/>
              <a:gd name="connsiteX12" fmla="*/ 45268 w 995882"/>
              <a:gd name="connsiteY12" fmla="*/ 802741 h 1201093"/>
              <a:gd name="connsiteX13" fmla="*/ 21125 w 995882"/>
              <a:gd name="connsiteY13" fmla="*/ 787652 h 1201093"/>
              <a:gd name="connsiteX14" fmla="*/ 0 w 995882"/>
              <a:gd name="connsiteY14" fmla="*/ 811794 h 1201093"/>
              <a:gd name="connsiteX15" fmla="*/ 0 w 995882"/>
              <a:gd name="connsiteY15" fmla="*/ 838955 h 1201093"/>
              <a:gd name="connsiteX16" fmla="*/ 576404 w 995882"/>
              <a:gd name="connsiteY16" fmla="*/ 1170915 h 1201093"/>
              <a:gd name="connsiteX17" fmla="*/ 908365 w 995882"/>
              <a:gd name="connsiteY17" fmla="*/ 1201093 h 1201093"/>
              <a:gd name="connsiteX18" fmla="*/ 995882 w 995882"/>
              <a:gd name="connsiteY18" fmla="*/ 102606 h 1201093"/>
              <a:gd name="connsiteX19" fmla="*/ 223319 w 995882"/>
              <a:gd name="connsiteY19" fmla="*/ 0 h 1201093"/>
              <a:gd name="connsiteX0" fmla="*/ 223319 w 995882"/>
              <a:gd name="connsiteY0" fmla="*/ 0 h 1201093"/>
              <a:gd name="connsiteX1" fmla="*/ 199177 w 995882"/>
              <a:gd name="connsiteY1" fmla="*/ 172016 h 1201093"/>
              <a:gd name="connsiteX2" fmla="*/ 108642 w 995882"/>
              <a:gd name="connsiteY2" fmla="*/ 147873 h 1201093"/>
              <a:gd name="connsiteX3" fmla="*/ 75446 w 995882"/>
              <a:gd name="connsiteY3" fmla="*/ 223319 h 1201093"/>
              <a:gd name="connsiteX4" fmla="*/ 84499 w 995882"/>
              <a:gd name="connsiteY4" fmla="*/ 286693 h 1201093"/>
              <a:gd name="connsiteX5" fmla="*/ 66392 w 995882"/>
              <a:gd name="connsiteY5" fmla="*/ 344032 h 1201093"/>
              <a:gd name="connsiteX6" fmla="*/ 78464 w 995882"/>
              <a:gd name="connsiteY6" fmla="*/ 383264 h 1201093"/>
              <a:gd name="connsiteX7" fmla="*/ 132785 w 995882"/>
              <a:gd name="connsiteY7" fmla="*/ 510012 h 1201093"/>
              <a:gd name="connsiteX8" fmla="*/ 132785 w 995882"/>
              <a:gd name="connsiteY8" fmla="*/ 528119 h 1201093"/>
              <a:gd name="connsiteX9" fmla="*/ 78464 w 995882"/>
              <a:gd name="connsiteY9" fmla="*/ 552262 h 1201093"/>
              <a:gd name="connsiteX10" fmla="*/ 66392 w 995882"/>
              <a:gd name="connsiteY10" fmla="*/ 633743 h 1201093"/>
              <a:gd name="connsiteX11" fmla="*/ 15089 w 995882"/>
              <a:gd name="connsiteY11" fmla="*/ 715224 h 1201093"/>
              <a:gd name="connsiteX12" fmla="*/ 21125 w 995882"/>
              <a:gd name="connsiteY12" fmla="*/ 787652 h 1201093"/>
              <a:gd name="connsiteX13" fmla="*/ 0 w 995882"/>
              <a:gd name="connsiteY13" fmla="*/ 811794 h 1201093"/>
              <a:gd name="connsiteX14" fmla="*/ 0 w 995882"/>
              <a:gd name="connsiteY14" fmla="*/ 838955 h 1201093"/>
              <a:gd name="connsiteX15" fmla="*/ 576404 w 995882"/>
              <a:gd name="connsiteY15" fmla="*/ 1170915 h 1201093"/>
              <a:gd name="connsiteX16" fmla="*/ 908365 w 995882"/>
              <a:gd name="connsiteY16" fmla="*/ 1201093 h 1201093"/>
              <a:gd name="connsiteX17" fmla="*/ 995882 w 995882"/>
              <a:gd name="connsiteY17" fmla="*/ 102606 h 1201093"/>
              <a:gd name="connsiteX18" fmla="*/ 223319 w 995882"/>
              <a:gd name="connsiteY18" fmla="*/ 0 h 1201093"/>
              <a:gd name="connsiteX0" fmla="*/ 223319 w 991638"/>
              <a:gd name="connsiteY0" fmla="*/ 0 h 1201093"/>
              <a:gd name="connsiteX1" fmla="*/ 199177 w 991638"/>
              <a:gd name="connsiteY1" fmla="*/ 172016 h 1201093"/>
              <a:gd name="connsiteX2" fmla="*/ 108642 w 991638"/>
              <a:gd name="connsiteY2" fmla="*/ 147873 h 1201093"/>
              <a:gd name="connsiteX3" fmla="*/ 75446 w 991638"/>
              <a:gd name="connsiteY3" fmla="*/ 223319 h 1201093"/>
              <a:gd name="connsiteX4" fmla="*/ 84499 w 991638"/>
              <a:gd name="connsiteY4" fmla="*/ 286693 h 1201093"/>
              <a:gd name="connsiteX5" fmla="*/ 66392 w 991638"/>
              <a:gd name="connsiteY5" fmla="*/ 344032 h 1201093"/>
              <a:gd name="connsiteX6" fmla="*/ 78464 w 991638"/>
              <a:gd name="connsiteY6" fmla="*/ 383264 h 1201093"/>
              <a:gd name="connsiteX7" fmla="*/ 132785 w 991638"/>
              <a:gd name="connsiteY7" fmla="*/ 510012 h 1201093"/>
              <a:gd name="connsiteX8" fmla="*/ 132785 w 991638"/>
              <a:gd name="connsiteY8" fmla="*/ 528119 h 1201093"/>
              <a:gd name="connsiteX9" fmla="*/ 78464 w 991638"/>
              <a:gd name="connsiteY9" fmla="*/ 552262 h 1201093"/>
              <a:gd name="connsiteX10" fmla="*/ 66392 w 991638"/>
              <a:gd name="connsiteY10" fmla="*/ 633743 h 1201093"/>
              <a:gd name="connsiteX11" fmla="*/ 15089 w 991638"/>
              <a:gd name="connsiteY11" fmla="*/ 715224 h 1201093"/>
              <a:gd name="connsiteX12" fmla="*/ 21125 w 991638"/>
              <a:gd name="connsiteY12" fmla="*/ 787652 h 1201093"/>
              <a:gd name="connsiteX13" fmla="*/ 0 w 991638"/>
              <a:gd name="connsiteY13" fmla="*/ 811794 h 1201093"/>
              <a:gd name="connsiteX14" fmla="*/ 0 w 991638"/>
              <a:gd name="connsiteY14" fmla="*/ 838955 h 1201093"/>
              <a:gd name="connsiteX15" fmla="*/ 576404 w 991638"/>
              <a:gd name="connsiteY15" fmla="*/ 1170915 h 1201093"/>
              <a:gd name="connsiteX16" fmla="*/ 908365 w 991638"/>
              <a:gd name="connsiteY16" fmla="*/ 1201093 h 1201093"/>
              <a:gd name="connsiteX17" fmla="*/ 991638 w 991638"/>
              <a:gd name="connsiteY17" fmla="*/ 112071 h 1201093"/>
              <a:gd name="connsiteX18" fmla="*/ 223319 w 991638"/>
              <a:gd name="connsiteY18" fmla="*/ 0 h 1201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1638" h="1201093">
                <a:moveTo>
                  <a:pt x="223319" y="0"/>
                </a:moveTo>
                <a:lnTo>
                  <a:pt x="199177" y="172016"/>
                </a:lnTo>
                <a:lnTo>
                  <a:pt x="108642" y="147873"/>
                </a:lnTo>
                <a:lnTo>
                  <a:pt x="75446" y="223319"/>
                </a:lnTo>
                <a:lnTo>
                  <a:pt x="84499" y="286693"/>
                </a:lnTo>
                <a:lnTo>
                  <a:pt x="66392" y="344032"/>
                </a:lnTo>
                <a:lnTo>
                  <a:pt x="78464" y="383264"/>
                </a:lnTo>
                <a:lnTo>
                  <a:pt x="132785" y="510012"/>
                </a:lnTo>
                <a:lnTo>
                  <a:pt x="132785" y="528119"/>
                </a:lnTo>
                <a:lnTo>
                  <a:pt x="78464" y="552262"/>
                </a:lnTo>
                <a:lnTo>
                  <a:pt x="66392" y="633743"/>
                </a:lnTo>
                <a:lnTo>
                  <a:pt x="15089" y="715224"/>
                </a:lnTo>
                <a:lnTo>
                  <a:pt x="21125" y="787652"/>
                </a:lnTo>
                <a:lnTo>
                  <a:pt x="0" y="811794"/>
                </a:lnTo>
                <a:lnTo>
                  <a:pt x="0" y="838955"/>
                </a:lnTo>
                <a:lnTo>
                  <a:pt x="576404" y="1170915"/>
                </a:lnTo>
                <a:lnTo>
                  <a:pt x="908365" y="1201093"/>
                </a:lnTo>
                <a:lnTo>
                  <a:pt x="991638" y="112071"/>
                </a:lnTo>
                <a:lnTo>
                  <a:pt x="223319"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2" name="Freeform 11"/>
          <p:cNvSpPr/>
          <p:nvPr/>
        </p:nvSpPr>
        <p:spPr>
          <a:xfrm>
            <a:off x="2706688" y="3898900"/>
            <a:ext cx="1025525" cy="1106488"/>
          </a:xfrm>
          <a:custGeom>
            <a:avLst/>
            <a:gdLst>
              <a:gd name="connsiteX0" fmla="*/ 87517 w 1026059"/>
              <a:gd name="connsiteY0" fmla="*/ 0 h 1107540"/>
              <a:gd name="connsiteX1" fmla="*/ 0 w 1026059"/>
              <a:gd name="connsiteY1" fmla="*/ 1098487 h 1107540"/>
              <a:gd name="connsiteX2" fmla="*/ 165980 w 1026059"/>
              <a:gd name="connsiteY2" fmla="*/ 1107540 h 1107540"/>
              <a:gd name="connsiteX3" fmla="*/ 172016 w 1026059"/>
              <a:gd name="connsiteY3" fmla="*/ 1029077 h 1107540"/>
              <a:gd name="connsiteX4" fmla="*/ 416459 w 1026059"/>
              <a:gd name="connsiteY4" fmla="*/ 1032095 h 1107540"/>
              <a:gd name="connsiteX5" fmla="*/ 425513 w 1026059"/>
              <a:gd name="connsiteY5" fmla="*/ 992863 h 1107540"/>
              <a:gd name="connsiteX6" fmla="*/ 1010970 w 1026059"/>
              <a:gd name="connsiteY6" fmla="*/ 1020023 h 1107540"/>
              <a:gd name="connsiteX7" fmla="*/ 1026059 w 1026059"/>
              <a:gd name="connsiteY7" fmla="*/ 54321 h 1107540"/>
              <a:gd name="connsiteX8" fmla="*/ 377228 w 1026059"/>
              <a:gd name="connsiteY8" fmla="*/ 24142 h 1107540"/>
              <a:gd name="connsiteX9" fmla="*/ 238408 w 1026059"/>
              <a:gd name="connsiteY9" fmla="*/ 9053 h 1107540"/>
              <a:gd name="connsiteX10" fmla="*/ 87517 w 1026059"/>
              <a:gd name="connsiteY10" fmla="*/ 0 h 1107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6059" h="1107540">
                <a:moveTo>
                  <a:pt x="87517" y="0"/>
                </a:moveTo>
                <a:lnTo>
                  <a:pt x="0" y="1098487"/>
                </a:lnTo>
                <a:lnTo>
                  <a:pt x="165980" y="1107540"/>
                </a:lnTo>
                <a:lnTo>
                  <a:pt x="172016" y="1029077"/>
                </a:lnTo>
                <a:lnTo>
                  <a:pt x="416459" y="1032095"/>
                </a:lnTo>
                <a:lnTo>
                  <a:pt x="425513" y="992863"/>
                </a:lnTo>
                <a:lnTo>
                  <a:pt x="1010970" y="1020023"/>
                </a:lnTo>
                <a:lnTo>
                  <a:pt x="1026059" y="54321"/>
                </a:lnTo>
                <a:lnTo>
                  <a:pt x="377228" y="24142"/>
                </a:lnTo>
                <a:lnTo>
                  <a:pt x="238408" y="9053"/>
                </a:lnTo>
                <a:lnTo>
                  <a:pt x="87517"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3" name="Freeform 12"/>
          <p:cNvSpPr/>
          <p:nvPr/>
        </p:nvSpPr>
        <p:spPr>
          <a:xfrm>
            <a:off x="2792413" y="3116263"/>
            <a:ext cx="1096962" cy="839787"/>
          </a:xfrm>
          <a:custGeom>
            <a:avLst/>
            <a:gdLst>
              <a:gd name="connsiteX0" fmla="*/ 54321 w 1083398"/>
              <a:gd name="connsiteY0" fmla="*/ 0 h 838954"/>
              <a:gd name="connsiteX1" fmla="*/ 0 w 1083398"/>
              <a:gd name="connsiteY1" fmla="*/ 778598 h 838954"/>
              <a:gd name="connsiteX2" fmla="*/ 359121 w 1083398"/>
              <a:gd name="connsiteY2" fmla="*/ 811794 h 838954"/>
              <a:gd name="connsiteX3" fmla="*/ 926471 w 1083398"/>
              <a:gd name="connsiteY3" fmla="*/ 838954 h 838954"/>
              <a:gd name="connsiteX4" fmla="*/ 1071327 w 1083398"/>
              <a:gd name="connsiteY4" fmla="*/ 832919 h 838954"/>
              <a:gd name="connsiteX5" fmla="*/ 1083398 w 1083398"/>
              <a:gd name="connsiteY5" fmla="*/ 69410 h 838954"/>
              <a:gd name="connsiteX6" fmla="*/ 639778 w 1083398"/>
              <a:gd name="connsiteY6" fmla="*/ 45267 h 838954"/>
              <a:gd name="connsiteX7" fmla="*/ 416460 w 1083398"/>
              <a:gd name="connsiteY7" fmla="*/ 27160 h 838954"/>
              <a:gd name="connsiteX8" fmla="*/ 54321 w 1083398"/>
              <a:gd name="connsiteY8" fmla="*/ 0 h 838954"/>
              <a:gd name="connsiteX0" fmla="*/ 68618 w 1097695"/>
              <a:gd name="connsiteY0" fmla="*/ 0 h 838954"/>
              <a:gd name="connsiteX1" fmla="*/ 0 w 1097695"/>
              <a:gd name="connsiteY1" fmla="*/ 780977 h 838954"/>
              <a:gd name="connsiteX2" fmla="*/ 373418 w 1097695"/>
              <a:gd name="connsiteY2" fmla="*/ 811794 h 838954"/>
              <a:gd name="connsiteX3" fmla="*/ 940768 w 1097695"/>
              <a:gd name="connsiteY3" fmla="*/ 838954 h 838954"/>
              <a:gd name="connsiteX4" fmla="*/ 1085624 w 1097695"/>
              <a:gd name="connsiteY4" fmla="*/ 832919 h 838954"/>
              <a:gd name="connsiteX5" fmla="*/ 1097695 w 1097695"/>
              <a:gd name="connsiteY5" fmla="*/ 69410 h 838954"/>
              <a:gd name="connsiteX6" fmla="*/ 654075 w 1097695"/>
              <a:gd name="connsiteY6" fmla="*/ 45267 h 838954"/>
              <a:gd name="connsiteX7" fmla="*/ 430757 w 1097695"/>
              <a:gd name="connsiteY7" fmla="*/ 27160 h 838954"/>
              <a:gd name="connsiteX8" fmla="*/ 68618 w 1097695"/>
              <a:gd name="connsiteY8" fmla="*/ 0 h 838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695" h="838954">
                <a:moveTo>
                  <a:pt x="68618" y="0"/>
                </a:moveTo>
                <a:lnTo>
                  <a:pt x="0" y="780977"/>
                </a:lnTo>
                <a:lnTo>
                  <a:pt x="373418" y="811794"/>
                </a:lnTo>
                <a:lnTo>
                  <a:pt x="940768" y="838954"/>
                </a:lnTo>
                <a:lnTo>
                  <a:pt x="1085624" y="832919"/>
                </a:lnTo>
                <a:lnTo>
                  <a:pt x="1097695" y="69410"/>
                </a:lnTo>
                <a:lnTo>
                  <a:pt x="654075" y="45267"/>
                </a:lnTo>
                <a:lnTo>
                  <a:pt x="430757" y="27160"/>
                </a:lnTo>
                <a:lnTo>
                  <a:pt x="68618"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4" name="Freeform 13"/>
          <p:cNvSpPr/>
          <p:nvPr/>
        </p:nvSpPr>
        <p:spPr>
          <a:xfrm>
            <a:off x="2573338" y="2325688"/>
            <a:ext cx="1047750" cy="850900"/>
          </a:xfrm>
          <a:custGeom>
            <a:avLst/>
            <a:gdLst>
              <a:gd name="connsiteX0" fmla="*/ 81481 w 1047184"/>
              <a:gd name="connsiteY0" fmla="*/ 0 h 851025"/>
              <a:gd name="connsiteX1" fmla="*/ 12071 w 1047184"/>
              <a:gd name="connsiteY1" fmla="*/ 576404 h 851025"/>
              <a:gd name="connsiteX2" fmla="*/ 0 w 1047184"/>
              <a:gd name="connsiteY2" fmla="*/ 751437 h 851025"/>
              <a:gd name="connsiteX3" fmla="*/ 289711 w 1047184"/>
              <a:gd name="connsiteY3" fmla="*/ 796705 h 851025"/>
              <a:gd name="connsiteX4" fmla="*/ 1017006 w 1047184"/>
              <a:gd name="connsiteY4" fmla="*/ 851025 h 851025"/>
              <a:gd name="connsiteX5" fmla="*/ 1047184 w 1047184"/>
              <a:gd name="connsiteY5" fmla="*/ 78463 h 851025"/>
              <a:gd name="connsiteX6" fmla="*/ 81481 w 1047184"/>
              <a:gd name="connsiteY6" fmla="*/ 0 h 85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7184" h="851025">
                <a:moveTo>
                  <a:pt x="81481" y="0"/>
                </a:moveTo>
                <a:lnTo>
                  <a:pt x="12071" y="576404"/>
                </a:lnTo>
                <a:lnTo>
                  <a:pt x="0" y="751437"/>
                </a:lnTo>
                <a:lnTo>
                  <a:pt x="289711" y="796705"/>
                </a:lnTo>
                <a:lnTo>
                  <a:pt x="1017006" y="851025"/>
                </a:lnTo>
                <a:lnTo>
                  <a:pt x="1047184" y="78463"/>
                </a:lnTo>
                <a:lnTo>
                  <a:pt x="81481"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5" name="Freeform 14"/>
          <p:cNvSpPr/>
          <p:nvPr/>
        </p:nvSpPr>
        <p:spPr>
          <a:xfrm>
            <a:off x="2085975" y="1474788"/>
            <a:ext cx="1574800" cy="952500"/>
          </a:xfrm>
          <a:custGeom>
            <a:avLst/>
            <a:gdLst>
              <a:gd name="connsiteX0" fmla="*/ 27160 w 1572285"/>
              <a:gd name="connsiteY0" fmla="*/ 0 h 944578"/>
              <a:gd name="connsiteX1" fmla="*/ 24142 w 1572285"/>
              <a:gd name="connsiteY1" fmla="*/ 63374 h 944578"/>
              <a:gd name="connsiteX2" fmla="*/ 0 w 1572285"/>
              <a:gd name="connsiteY2" fmla="*/ 129766 h 944578"/>
              <a:gd name="connsiteX3" fmla="*/ 12071 w 1572285"/>
              <a:gd name="connsiteY3" fmla="*/ 301782 h 944578"/>
              <a:gd name="connsiteX4" fmla="*/ 69410 w 1572285"/>
              <a:gd name="connsiteY4" fmla="*/ 374210 h 944578"/>
              <a:gd name="connsiteX5" fmla="*/ 93552 w 1572285"/>
              <a:gd name="connsiteY5" fmla="*/ 422495 h 944578"/>
              <a:gd name="connsiteX6" fmla="*/ 132784 w 1572285"/>
              <a:gd name="connsiteY6" fmla="*/ 455691 h 944578"/>
              <a:gd name="connsiteX7" fmla="*/ 162962 w 1572285"/>
              <a:gd name="connsiteY7" fmla="*/ 485869 h 944578"/>
              <a:gd name="connsiteX8" fmla="*/ 135802 w 1572285"/>
              <a:gd name="connsiteY8" fmla="*/ 567350 h 944578"/>
              <a:gd name="connsiteX9" fmla="*/ 144855 w 1572285"/>
              <a:gd name="connsiteY9" fmla="*/ 618653 h 944578"/>
              <a:gd name="connsiteX10" fmla="*/ 111659 w 1572285"/>
              <a:gd name="connsiteY10" fmla="*/ 645814 h 944578"/>
              <a:gd name="connsiteX11" fmla="*/ 117695 w 1572285"/>
              <a:gd name="connsiteY11" fmla="*/ 679010 h 944578"/>
              <a:gd name="connsiteX12" fmla="*/ 190122 w 1572285"/>
              <a:gd name="connsiteY12" fmla="*/ 675992 h 944578"/>
              <a:gd name="connsiteX13" fmla="*/ 208229 w 1572285"/>
              <a:gd name="connsiteY13" fmla="*/ 739366 h 944578"/>
              <a:gd name="connsiteX14" fmla="*/ 214265 w 1572285"/>
              <a:gd name="connsiteY14" fmla="*/ 775580 h 944578"/>
              <a:gd name="connsiteX15" fmla="*/ 235390 w 1572285"/>
              <a:gd name="connsiteY15" fmla="*/ 817830 h 944578"/>
              <a:gd name="connsiteX16" fmla="*/ 235390 w 1572285"/>
              <a:gd name="connsiteY16" fmla="*/ 848008 h 944578"/>
              <a:gd name="connsiteX17" fmla="*/ 307817 w 1572285"/>
              <a:gd name="connsiteY17" fmla="*/ 935525 h 944578"/>
              <a:gd name="connsiteX18" fmla="*/ 404388 w 1572285"/>
              <a:gd name="connsiteY18" fmla="*/ 917418 h 944578"/>
              <a:gd name="connsiteX19" fmla="*/ 422495 w 1572285"/>
              <a:gd name="connsiteY19" fmla="*/ 938542 h 944578"/>
              <a:gd name="connsiteX20" fmla="*/ 506994 w 1572285"/>
              <a:gd name="connsiteY20" fmla="*/ 899311 h 944578"/>
              <a:gd name="connsiteX21" fmla="*/ 546225 w 1572285"/>
              <a:gd name="connsiteY21" fmla="*/ 944578 h 944578"/>
              <a:gd name="connsiteX22" fmla="*/ 564332 w 1572285"/>
              <a:gd name="connsiteY22" fmla="*/ 844990 h 944578"/>
              <a:gd name="connsiteX23" fmla="*/ 1530035 w 1572285"/>
              <a:gd name="connsiteY23" fmla="*/ 935525 h 944578"/>
              <a:gd name="connsiteX24" fmla="*/ 1572285 w 1572285"/>
              <a:gd name="connsiteY24" fmla="*/ 190123 h 944578"/>
              <a:gd name="connsiteX25" fmla="*/ 1189021 w 1572285"/>
              <a:gd name="connsiteY25" fmla="*/ 156927 h 944578"/>
              <a:gd name="connsiteX26" fmla="*/ 1007952 w 1572285"/>
              <a:gd name="connsiteY26" fmla="*/ 141837 h 944578"/>
              <a:gd name="connsiteX27" fmla="*/ 908364 w 1572285"/>
              <a:gd name="connsiteY27" fmla="*/ 138820 h 944578"/>
              <a:gd name="connsiteX28" fmla="*/ 742384 w 1572285"/>
              <a:gd name="connsiteY28" fmla="*/ 111659 h 944578"/>
              <a:gd name="connsiteX29" fmla="*/ 597528 w 1572285"/>
              <a:gd name="connsiteY29" fmla="*/ 93552 h 944578"/>
              <a:gd name="connsiteX30" fmla="*/ 27160 w 1572285"/>
              <a:gd name="connsiteY30" fmla="*/ 0 h 944578"/>
              <a:gd name="connsiteX0" fmla="*/ 27160 w 1572285"/>
              <a:gd name="connsiteY0" fmla="*/ 0 h 944594"/>
              <a:gd name="connsiteX1" fmla="*/ 24142 w 1572285"/>
              <a:gd name="connsiteY1" fmla="*/ 63374 h 944594"/>
              <a:gd name="connsiteX2" fmla="*/ 0 w 1572285"/>
              <a:gd name="connsiteY2" fmla="*/ 129766 h 944594"/>
              <a:gd name="connsiteX3" fmla="*/ 12071 w 1572285"/>
              <a:gd name="connsiteY3" fmla="*/ 301782 h 944594"/>
              <a:gd name="connsiteX4" fmla="*/ 69410 w 1572285"/>
              <a:gd name="connsiteY4" fmla="*/ 374210 h 944594"/>
              <a:gd name="connsiteX5" fmla="*/ 93552 w 1572285"/>
              <a:gd name="connsiteY5" fmla="*/ 422495 h 944594"/>
              <a:gd name="connsiteX6" fmla="*/ 132784 w 1572285"/>
              <a:gd name="connsiteY6" fmla="*/ 455691 h 944594"/>
              <a:gd name="connsiteX7" fmla="*/ 162962 w 1572285"/>
              <a:gd name="connsiteY7" fmla="*/ 485869 h 944594"/>
              <a:gd name="connsiteX8" fmla="*/ 135802 w 1572285"/>
              <a:gd name="connsiteY8" fmla="*/ 567350 h 944594"/>
              <a:gd name="connsiteX9" fmla="*/ 144855 w 1572285"/>
              <a:gd name="connsiteY9" fmla="*/ 618653 h 944594"/>
              <a:gd name="connsiteX10" fmla="*/ 111659 w 1572285"/>
              <a:gd name="connsiteY10" fmla="*/ 645814 h 944594"/>
              <a:gd name="connsiteX11" fmla="*/ 117695 w 1572285"/>
              <a:gd name="connsiteY11" fmla="*/ 679010 h 944594"/>
              <a:gd name="connsiteX12" fmla="*/ 190122 w 1572285"/>
              <a:gd name="connsiteY12" fmla="*/ 675992 h 944594"/>
              <a:gd name="connsiteX13" fmla="*/ 208229 w 1572285"/>
              <a:gd name="connsiteY13" fmla="*/ 739366 h 944594"/>
              <a:gd name="connsiteX14" fmla="*/ 214265 w 1572285"/>
              <a:gd name="connsiteY14" fmla="*/ 775580 h 944594"/>
              <a:gd name="connsiteX15" fmla="*/ 235390 w 1572285"/>
              <a:gd name="connsiteY15" fmla="*/ 817830 h 944594"/>
              <a:gd name="connsiteX16" fmla="*/ 235390 w 1572285"/>
              <a:gd name="connsiteY16" fmla="*/ 848008 h 944594"/>
              <a:gd name="connsiteX17" fmla="*/ 307817 w 1572285"/>
              <a:gd name="connsiteY17" fmla="*/ 935525 h 944594"/>
              <a:gd name="connsiteX18" fmla="*/ 404388 w 1572285"/>
              <a:gd name="connsiteY18" fmla="*/ 917418 h 944594"/>
              <a:gd name="connsiteX19" fmla="*/ 422495 w 1572285"/>
              <a:gd name="connsiteY19" fmla="*/ 938542 h 944594"/>
              <a:gd name="connsiteX20" fmla="*/ 506994 w 1572285"/>
              <a:gd name="connsiteY20" fmla="*/ 899311 h 944594"/>
              <a:gd name="connsiteX21" fmla="*/ 557802 w 1572285"/>
              <a:gd name="connsiteY21" fmla="*/ 944594 h 944594"/>
              <a:gd name="connsiteX22" fmla="*/ 564332 w 1572285"/>
              <a:gd name="connsiteY22" fmla="*/ 844990 h 944594"/>
              <a:gd name="connsiteX23" fmla="*/ 1530035 w 1572285"/>
              <a:gd name="connsiteY23" fmla="*/ 935525 h 944594"/>
              <a:gd name="connsiteX24" fmla="*/ 1572285 w 1572285"/>
              <a:gd name="connsiteY24" fmla="*/ 190123 h 944594"/>
              <a:gd name="connsiteX25" fmla="*/ 1189021 w 1572285"/>
              <a:gd name="connsiteY25" fmla="*/ 156927 h 944594"/>
              <a:gd name="connsiteX26" fmla="*/ 1007952 w 1572285"/>
              <a:gd name="connsiteY26" fmla="*/ 141837 h 944594"/>
              <a:gd name="connsiteX27" fmla="*/ 908364 w 1572285"/>
              <a:gd name="connsiteY27" fmla="*/ 138820 h 944594"/>
              <a:gd name="connsiteX28" fmla="*/ 742384 w 1572285"/>
              <a:gd name="connsiteY28" fmla="*/ 111659 h 944594"/>
              <a:gd name="connsiteX29" fmla="*/ 597528 w 1572285"/>
              <a:gd name="connsiteY29" fmla="*/ 93552 h 944594"/>
              <a:gd name="connsiteX30" fmla="*/ 27160 w 1572285"/>
              <a:gd name="connsiteY30"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71625 w 1574500"/>
              <a:gd name="connsiteY4" fmla="*/ 374210 h 944594"/>
              <a:gd name="connsiteX5" fmla="*/ 95767 w 1574500"/>
              <a:gd name="connsiteY5" fmla="*/ 422495 h 944594"/>
              <a:gd name="connsiteX6" fmla="*/ 134999 w 1574500"/>
              <a:gd name="connsiteY6" fmla="*/ 455691 h 944594"/>
              <a:gd name="connsiteX7" fmla="*/ 165177 w 1574500"/>
              <a:gd name="connsiteY7" fmla="*/ 485869 h 944594"/>
              <a:gd name="connsiteX8" fmla="*/ 138017 w 1574500"/>
              <a:gd name="connsiteY8" fmla="*/ 567350 h 944594"/>
              <a:gd name="connsiteX9" fmla="*/ 147070 w 1574500"/>
              <a:gd name="connsiteY9" fmla="*/ 618653 h 944594"/>
              <a:gd name="connsiteX10" fmla="*/ 113874 w 1574500"/>
              <a:gd name="connsiteY10" fmla="*/ 645814 h 944594"/>
              <a:gd name="connsiteX11" fmla="*/ 119910 w 1574500"/>
              <a:gd name="connsiteY11" fmla="*/ 679010 h 944594"/>
              <a:gd name="connsiteX12" fmla="*/ 192337 w 1574500"/>
              <a:gd name="connsiteY12" fmla="*/ 675992 h 944594"/>
              <a:gd name="connsiteX13" fmla="*/ 210444 w 1574500"/>
              <a:gd name="connsiteY13" fmla="*/ 739366 h 944594"/>
              <a:gd name="connsiteX14" fmla="*/ 216480 w 1574500"/>
              <a:gd name="connsiteY14" fmla="*/ 775580 h 944594"/>
              <a:gd name="connsiteX15" fmla="*/ 237605 w 1574500"/>
              <a:gd name="connsiteY15" fmla="*/ 817830 h 944594"/>
              <a:gd name="connsiteX16" fmla="*/ 237605 w 1574500"/>
              <a:gd name="connsiteY16" fmla="*/ 848008 h 944594"/>
              <a:gd name="connsiteX17" fmla="*/ 310032 w 1574500"/>
              <a:gd name="connsiteY17" fmla="*/ 935525 h 944594"/>
              <a:gd name="connsiteX18" fmla="*/ 406603 w 1574500"/>
              <a:gd name="connsiteY18" fmla="*/ 917418 h 944594"/>
              <a:gd name="connsiteX19" fmla="*/ 424710 w 1574500"/>
              <a:gd name="connsiteY19" fmla="*/ 938542 h 944594"/>
              <a:gd name="connsiteX20" fmla="*/ 509209 w 1574500"/>
              <a:gd name="connsiteY20" fmla="*/ 899311 h 944594"/>
              <a:gd name="connsiteX21" fmla="*/ 560017 w 1574500"/>
              <a:gd name="connsiteY21" fmla="*/ 944594 h 944594"/>
              <a:gd name="connsiteX22" fmla="*/ 566547 w 1574500"/>
              <a:gd name="connsiteY22" fmla="*/ 844990 h 944594"/>
              <a:gd name="connsiteX23" fmla="*/ 1532250 w 1574500"/>
              <a:gd name="connsiteY23" fmla="*/ 935525 h 944594"/>
              <a:gd name="connsiteX24" fmla="*/ 1574500 w 1574500"/>
              <a:gd name="connsiteY24" fmla="*/ 190123 h 944594"/>
              <a:gd name="connsiteX25" fmla="*/ 1191236 w 1574500"/>
              <a:gd name="connsiteY25" fmla="*/ 156927 h 944594"/>
              <a:gd name="connsiteX26" fmla="*/ 1010167 w 1574500"/>
              <a:gd name="connsiteY26" fmla="*/ 141837 h 944594"/>
              <a:gd name="connsiteX27" fmla="*/ 910579 w 1574500"/>
              <a:gd name="connsiteY27" fmla="*/ 138820 h 944594"/>
              <a:gd name="connsiteX28" fmla="*/ 744599 w 1574500"/>
              <a:gd name="connsiteY28" fmla="*/ 111659 h 944594"/>
              <a:gd name="connsiteX29" fmla="*/ 599743 w 1574500"/>
              <a:gd name="connsiteY29" fmla="*/ 93552 h 944594"/>
              <a:gd name="connsiteX30" fmla="*/ 29375 w 1574500"/>
              <a:gd name="connsiteY30"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95767 w 1574500"/>
              <a:gd name="connsiteY4" fmla="*/ 422495 h 944594"/>
              <a:gd name="connsiteX5" fmla="*/ 134999 w 1574500"/>
              <a:gd name="connsiteY5" fmla="*/ 455691 h 944594"/>
              <a:gd name="connsiteX6" fmla="*/ 165177 w 1574500"/>
              <a:gd name="connsiteY6" fmla="*/ 485869 h 944594"/>
              <a:gd name="connsiteX7" fmla="*/ 138017 w 1574500"/>
              <a:gd name="connsiteY7" fmla="*/ 567350 h 944594"/>
              <a:gd name="connsiteX8" fmla="*/ 147070 w 1574500"/>
              <a:gd name="connsiteY8" fmla="*/ 618653 h 944594"/>
              <a:gd name="connsiteX9" fmla="*/ 113874 w 1574500"/>
              <a:gd name="connsiteY9" fmla="*/ 645814 h 944594"/>
              <a:gd name="connsiteX10" fmla="*/ 119910 w 1574500"/>
              <a:gd name="connsiteY10" fmla="*/ 679010 h 944594"/>
              <a:gd name="connsiteX11" fmla="*/ 192337 w 1574500"/>
              <a:gd name="connsiteY11" fmla="*/ 675992 h 944594"/>
              <a:gd name="connsiteX12" fmla="*/ 210444 w 1574500"/>
              <a:gd name="connsiteY12" fmla="*/ 739366 h 944594"/>
              <a:gd name="connsiteX13" fmla="*/ 216480 w 1574500"/>
              <a:gd name="connsiteY13" fmla="*/ 775580 h 944594"/>
              <a:gd name="connsiteX14" fmla="*/ 237605 w 1574500"/>
              <a:gd name="connsiteY14" fmla="*/ 817830 h 944594"/>
              <a:gd name="connsiteX15" fmla="*/ 237605 w 1574500"/>
              <a:gd name="connsiteY15" fmla="*/ 848008 h 944594"/>
              <a:gd name="connsiteX16" fmla="*/ 310032 w 1574500"/>
              <a:gd name="connsiteY16" fmla="*/ 935525 h 944594"/>
              <a:gd name="connsiteX17" fmla="*/ 406603 w 1574500"/>
              <a:gd name="connsiteY17" fmla="*/ 917418 h 944594"/>
              <a:gd name="connsiteX18" fmla="*/ 424710 w 1574500"/>
              <a:gd name="connsiteY18" fmla="*/ 938542 h 944594"/>
              <a:gd name="connsiteX19" fmla="*/ 509209 w 1574500"/>
              <a:gd name="connsiteY19" fmla="*/ 899311 h 944594"/>
              <a:gd name="connsiteX20" fmla="*/ 560017 w 1574500"/>
              <a:gd name="connsiteY20" fmla="*/ 944594 h 944594"/>
              <a:gd name="connsiteX21" fmla="*/ 566547 w 1574500"/>
              <a:gd name="connsiteY21" fmla="*/ 844990 h 944594"/>
              <a:gd name="connsiteX22" fmla="*/ 1532250 w 1574500"/>
              <a:gd name="connsiteY22" fmla="*/ 935525 h 944594"/>
              <a:gd name="connsiteX23" fmla="*/ 1574500 w 1574500"/>
              <a:gd name="connsiteY23" fmla="*/ 190123 h 944594"/>
              <a:gd name="connsiteX24" fmla="*/ 1191236 w 1574500"/>
              <a:gd name="connsiteY24" fmla="*/ 156927 h 944594"/>
              <a:gd name="connsiteX25" fmla="*/ 1010167 w 1574500"/>
              <a:gd name="connsiteY25" fmla="*/ 141837 h 944594"/>
              <a:gd name="connsiteX26" fmla="*/ 910579 w 1574500"/>
              <a:gd name="connsiteY26" fmla="*/ 138820 h 944594"/>
              <a:gd name="connsiteX27" fmla="*/ 744599 w 1574500"/>
              <a:gd name="connsiteY27" fmla="*/ 111659 h 944594"/>
              <a:gd name="connsiteX28" fmla="*/ 599743 w 1574500"/>
              <a:gd name="connsiteY28" fmla="*/ 93552 h 944594"/>
              <a:gd name="connsiteX29" fmla="*/ 29375 w 1574500"/>
              <a:gd name="connsiteY29"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95767 w 1574500"/>
              <a:gd name="connsiteY4" fmla="*/ 422495 h 944594"/>
              <a:gd name="connsiteX5" fmla="*/ 165177 w 1574500"/>
              <a:gd name="connsiteY5" fmla="*/ 485869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65177 w 1574500"/>
              <a:gd name="connsiteY5" fmla="*/ 485869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32705 w 1574500"/>
              <a:gd name="connsiteY7" fmla="*/ 61866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32705 w 1574500"/>
              <a:gd name="connsiteY7" fmla="*/ 61866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27946 w 1574500"/>
              <a:gd name="connsiteY14" fmla="*/ 874216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52209"/>
              <a:gd name="connsiteX1" fmla="*/ 26357 w 1574500"/>
              <a:gd name="connsiteY1" fmla="*/ 63374 h 952209"/>
              <a:gd name="connsiteX2" fmla="*/ 2215 w 1574500"/>
              <a:gd name="connsiteY2" fmla="*/ 129766 h 952209"/>
              <a:gd name="connsiteX3" fmla="*/ 0 w 1574500"/>
              <a:gd name="connsiteY3" fmla="*/ 308931 h 952209"/>
              <a:gd name="connsiteX4" fmla="*/ 86191 w 1574500"/>
              <a:gd name="connsiteY4" fmla="*/ 429646 h 952209"/>
              <a:gd name="connsiteX5" fmla="*/ 148421 w 1574500"/>
              <a:gd name="connsiteY5" fmla="*/ 485877 h 952209"/>
              <a:gd name="connsiteX6" fmla="*/ 123656 w 1574500"/>
              <a:gd name="connsiteY6" fmla="*/ 567360 h 952209"/>
              <a:gd name="connsiteX7" fmla="*/ 132705 w 1574500"/>
              <a:gd name="connsiteY7" fmla="*/ 618663 h 952209"/>
              <a:gd name="connsiteX8" fmla="*/ 113874 w 1574500"/>
              <a:gd name="connsiteY8" fmla="*/ 645814 h 952209"/>
              <a:gd name="connsiteX9" fmla="*/ 119910 w 1574500"/>
              <a:gd name="connsiteY9" fmla="*/ 679010 h 952209"/>
              <a:gd name="connsiteX10" fmla="*/ 192337 w 1574500"/>
              <a:gd name="connsiteY10" fmla="*/ 675992 h 952209"/>
              <a:gd name="connsiteX11" fmla="*/ 210444 w 1574500"/>
              <a:gd name="connsiteY11" fmla="*/ 739366 h 952209"/>
              <a:gd name="connsiteX12" fmla="*/ 216480 w 1574500"/>
              <a:gd name="connsiteY12" fmla="*/ 775580 h 952209"/>
              <a:gd name="connsiteX13" fmla="*/ 237605 w 1574500"/>
              <a:gd name="connsiteY13" fmla="*/ 817830 h 952209"/>
              <a:gd name="connsiteX14" fmla="*/ 227946 w 1574500"/>
              <a:gd name="connsiteY14" fmla="*/ 874216 h 952209"/>
              <a:gd name="connsiteX15" fmla="*/ 312230 w 1574500"/>
              <a:gd name="connsiteY15" fmla="*/ 952209 h 952209"/>
              <a:gd name="connsiteX16" fmla="*/ 406603 w 1574500"/>
              <a:gd name="connsiteY16" fmla="*/ 917418 h 952209"/>
              <a:gd name="connsiteX17" fmla="*/ 424710 w 1574500"/>
              <a:gd name="connsiteY17" fmla="*/ 938542 h 952209"/>
              <a:gd name="connsiteX18" fmla="*/ 509209 w 1574500"/>
              <a:gd name="connsiteY18" fmla="*/ 899311 h 952209"/>
              <a:gd name="connsiteX19" fmla="*/ 560017 w 1574500"/>
              <a:gd name="connsiteY19" fmla="*/ 944594 h 952209"/>
              <a:gd name="connsiteX20" fmla="*/ 566547 w 1574500"/>
              <a:gd name="connsiteY20" fmla="*/ 844990 h 952209"/>
              <a:gd name="connsiteX21" fmla="*/ 1532250 w 1574500"/>
              <a:gd name="connsiteY21" fmla="*/ 935525 h 952209"/>
              <a:gd name="connsiteX22" fmla="*/ 1574500 w 1574500"/>
              <a:gd name="connsiteY22" fmla="*/ 190123 h 952209"/>
              <a:gd name="connsiteX23" fmla="*/ 1191236 w 1574500"/>
              <a:gd name="connsiteY23" fmla="*/ 156927 h 952209"/>
              <a:gd name="connsiteX24" fmla="*/ 1010167 w 1574500"/>
              <a:gd name="connsiteY24" fmla="*/ 141837 h 952209"/>
              <a:gd name="connsiteX25" fmla="*/ 910579 w 1574500"/>
              <a:gd name="connsiteY25" fmla="*/ 138820 h 952209"/>
              <a:gd name="connsiteX26" fmla="*/ 744599 w 1574500"/>
              <a:gd name="connsiteY26" fmla="*/ 111659 h 952209"/>
              <a:gd name="connsiteX27" fmla="*/ 599743 w 1574500"/>
              <a:gd name="connsiteY27" fmla="*/ 93552 h 952209"/>
              <a:gd name="connsiteX28" fmla="*/ 29375 w 1574500"/>
              <a:gd name="connsiteY28" fmla="*/ 0 h 952209"/>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406603 w 1574500"/>
              <a:gd name="connsiteY16" fmla="*/ 917418 h 952845"/>
              <a:gd name="connsiteX17" fmla="*/ 455399 w 1574500"/>
              <a:gd name="connsiteY17" fmla="*/ 952845 h 952845"/>
              <a:gd name="connsiteX18" fmla="*/ 509209 w 1574500"/>
              <a:gd name="connsiteY18" fmla="*/ 899311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396844 w 1574500"/>
              <a:gd name="connsiteY16" fmla="*/ 938866 h 952845"/>
              <a:gd name="connsiteX17" fmla="*/ 455399 w 1574500"/>
              <a:gd name="connsiteY17" fmla="*/ 952845 h 952845"/>
              <a:gd name="connsiteX18" fmla="*/ 509209 w 1574500"/>
              <a:gd name="connsiteY18" fmla="*/ 899311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396844 w 1574500"/>
              <a:gd name="connsiteY16" fmla="*/ 938866 h 952845"/>
              <a:gd name="connsiteX17" fmla="*/ 455399 w 1574500"/>
              <a:gd name="connsiteY17" fmla="*/ 952845 h 952845"/>
              <a:gd name="connsiteX18" fmla="*/ 513669 w 1574500"/>
              <a:gd name="connsiteY18" fmla="*/ 904089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574500" h="952845">
                <a:moveTo>
                  <a:pt x="29375" y="0"/>
                </a:moveTo>
                <a:lnTo>
                  <a:pt x="26357" y="63374"/>
                </a:lnTo>
                <a:lnTo>
                  <a:pt x="2215" y="129766"/>
                </a:lnTo>
                <a:cubicBezTo>
                  <a:pt x="1477" y="189488"/>
                  <a:pt x="738" y="249209"/>
                  <a:pt x="0" y="308931"/>
                </a:cubicBezTo>
                <a:lnTo>
                  <a:pt x="86191" y="429646"/>
                </a:lnTo>
                <a:lnTo>
                  <a:pt x="148421" y="485877"/>
                </a:lnTo>
                <a:lnTo>
                  <a:pt x="123656" y="567360"/>
                </a:lnTo>
                <a:lnTo>
                  <a:pt x="132705" y="618663"/>
                </a:lnTo>
                <a:lnTo>
                  <a:pt x="113874" y="645814"/>
                </a:lnTo>
                <a:lnTo>
                  <a:pt x="119910" y="679010"/>
                </a:lnTo>
                <a:lnTo>
                  <a:pt x="192337" y="675992"/>
                </a:lnTo>
                <a:lnTo>
                  <a:pt x="210444" y="739366"/>
                </a:lnTo>
                <a:lnTo>
                  <a:pt x="216480" y="775580"/>
                </a:lnTo>
                <a:lnTo>
                  <a:pt x="237605" y="817830"/>
                </a:lnTo>
                <a:lnTo>
                  <a:pt x="227946" y="874216"/>
                </a:lnTo>
                <a:lnTo>
                  <a:pt x="312230" y="952209"/>
                </a:lnTo>
                <a:lnTo>
                  <a:pt x="396844" y="938866"/>
                </a:lnTo>
                <a:lnTo>
                  <a:pt x="455399" y="952845"/>
                </a:lnTo>
                <a:lnTo>
                  <a:pt x="513669" y="904089"/>
                </a:lnTo>
                <a:lnTo>
                  <a:pt x="560017" y="944594"/>
                </a:lnTo>
                <a:lnTo>
                  <a:pt x="566547" y="844990"/>
                </a:lnTo>
                <a:lnTo>
                  <a:pt x="1532250" y="935525"/>
                </a:lnTo>
                <a:lnTo>
                  <a:pt x="1574500" y="190123"/>
                </a:lnTo>
                <a:lnTo>
                  <a:pt x="1191236" y="156927"/>
                </a:lnTo>
                <a:lnTo>
                  <a:pt x="1010167" y="141837"/>
                </a:lnTo>
                <a:lnTo>
                  <a:pt x="910579" y="138820"/>
                </a:lnTo>
                <a:lnTo>
                  <a:pt x="744599" y="111659"/>
                </a:lnTo>
                <a:lnTo>
                  <a:pt x="599743" y="93552"/>
                </a:lnTo>
                <a:lnTo>
                  <a:pt x="29375"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6" name="Freeform 15"/>
          <p:cNvSpPr/>
          <p:nvPr/>
        </p:nvSpPr>
        <p:spPr>
          <a:xfrm>
            <a:off x="3630613" y="1641475"/>
            <a:ext cx="1001712" cy="596900"/>
          </a:xfrm>
          <a:custGeom>
            <a:avLst/>
            <a:gdLst>
              <a:gd name="connsiteX0" fmla="*/ 27160 w 1001916"/>
              <a:gd name="connsiteY0" fmla="*/ 18107 h 597529"/>
              <a:gd name="connsiteX1" fmla="*/ 0 w 1001916"/>
              <a:gd name="connsiteY1" fmla="*/ 597529 h 597529"/>
              <a:gd name="connsiteX2" fmla="*/ 998899 w 1001916"/>
              <a:gd name="connsiteY2" fmla="*/ 588475 h 597529"/>
              <a:gd name="connsiteX3" fmla="*/ 1001916 w 1001916"/>
              <a:gd name="connsiteY3" fmla="*/ 537172 h 597529"/>
              <a:gd name="connsiteX4" fmla="*/ 974756 w 1001916"/>
              <a:gd name="connsiteY4" fmla="*/ 416459 h 597529"/>
              <a:gd name="connsiteX5" fmla="*/ 971738 w 1001916"/>
              <a:gd name="connsiteY5" fmla="*/ 316871 h 597529"/>
              <a:gd name="connsiteX6" fmla="*/ 932506 w 1001916"/>
              <a:gd name="connsiteY6" fmla="*/ 223319 h 597529"/>
              <a:gd name="connsiteX7" fmla="*/ 905346 w 1001916"/>
              <a:gd name="connsiteY7" fmla="*/ 196158 h 597529"/>
              <a:gd name="connsiteX8" fmla="*/ 911382 w 1001916"/>
              <a:gd name="connsiteY8" fmla="*/ 78463 h 597529"/>
              <a:gd name="connsiteX9" fmla="*/ 878186 w 1001916"/>
              <a:gd name="connsiteY9" fmla="*/ 0 h 597529"/>
              <a:gd name="connsiteX10" fmla="*/ 485869 w 1001916"/>
              <a:gd name="connsiteY10" fmla="*/ 27160 h 597529"/>
              <a:gd name="connsiteX11" fmla="*/ 350067 w 1001916"/>
              <a:gd name="connsiteY11" fmla="*/ 30178 h 597529"/>
              <a:gd name="connsiteX12" fmla="*/ 27160 w 1001916"/>
              <a:gd name="connsiteY12" fmla="*/ 18107 h 597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1916" h="597529">
                <a:moveTo>
                  <a:pt x="27160" y="18107"/>
                </a:moveTo>
                <a:lnTo>
                  <a:pt x="0" y="597529"/>
                </a:lnTo>
                <a:lnTo>
                  <a:pt x="998899" y="588475"/>
                </a:lnTo>
                <a:lnTo>
                  <a:pt x="1001916" y="537172"/>
                </a:lnTo>
                <a:lnTo>
                  <a:pt x="974756" y="416459"/>
                </a:lnTo>
                <a:lnTo>
                  <a:pt x="971738" y="316871"/>
                </a:lnTo>
                <a:lnTo>
                  <a:pt x="932506" y="223319"/>
                </a:lnTo>
                <a:lnTo>
                  <a:pt x="905346" y="196158"/>
                </a:lnTo>
                <a:lnTo>
                  <a:pt x="911382" y="78463"/>
                </a:lnTo>
                <a:lnTo>
                  <a:pt x="878186" y="0"/>
                </a:lnTo>
                <a:lnTo>
                  <a:pt x="485869" y="27160"/>
                </a:lnTo>
                <a:lnTo>
                  <a:pt x="350067" y="30178"/>
                </a:lnTo>
                <a:lnTo>
                  <a:pt x="27160" y="18107"/>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7" name="Freeform 16"/>
          <p:cNvSpPr/>
          <p:nvPr/>
        </p:nvSpPr>
        <p:spPr>
          <a:xfrm>
            <a:off x="3600450" y="2220913"/>
            <a:ext cx="1098550" cy="650875"/>
          </a:xfrm>
          <a:custGeom>
            <a:avLst/>
            <a:gdLst>
              <a:gd name="connsiteX0" fmla="*/ 36214 w 1095470"/>
              <a:gd name="connsiteY0" fmla="*/ 12071 h 636760"/>
              <a:gd name="connsiteX1" fmla="*/ 0 w 1095470"/>
              <a:gd name="connsiteY1" fmla="*/ 555279 h 636760"/>
              <a:gd name="connsiteX2" fmla="*/ 437584 w 1095470"/>
              <a:gd name="connsiteY2" fmla="*/ 570368 h 636760"/>
              <a:gd name="connsiteX3" fmla="*/ 642796 w 1095470"/>
              <a:gd name="connsiteY3" fmla="*/ 567350 h 636760"/>
              <a:gd name="connsiteX4" fmla="*/ 772563 w 1095470"/>
              <a:gd name="connsiteY4" fmla="*/ 564333 h 636760"/>
              <a:gd name="connsiteX5" fmla="*/ 811794 w 1095470"/>
              <a:gd name="connsiteY5" fmla="*/ 570368 h 636760"/>
              <a:gd name="connsiteX6" fmla="*/ 863097 w 1095470"/>
              <a:gd name="connsiteY6" fmla="*/ 588475 h 636760"/>
              <a:gd name="connsiteX7" fmla="*/ 923454 w 1095470"/>
              <a:gd name="connsiteY7" fmla="*/ 567350 h 636760"/>
              <a:gd name="connsiteX8" fmla="*/ 974757 w 1095470"/>
              <a:gd name="connsiteY8" fmla="*/ 588475 h 636760"/>
              <a:gd name="connsiteX9" fmla="*/ 989846 w 1095470"/>
              <a:gd name="connsiteY9" fmla="*/ 609600 h 636760"/>
              <a:gd name="connsiteX10" fmla="*/ 1035113 w 1095470"/>
              <a:gd name="connsiteY10" fmla="*/ 603564 h 636760"/>
              <a:gd name="connsiteX11" fmla="*/ 1095470 w 1095470"/>
              <a:gd name="connsiteY11" fmla="*/ 636760 h 636760"/>
              <a:gd name="connsiteX12" fmla="*/ 1086416 w 1095470"/>
              <a:gd name="connsiteY12" fmla="*/ 585457 h 636760"/>
              <a:gd name="connsiteX13" fmla="*/ 1095470 w 1095470"/>
              <a:gd name="connsiteY13" fmla="*/ 528119 h 636760"/>
              <a:gd name="connsiteX14" fmla="*/ 1077363 w 1095470"/>
              <a:gd name="connsiteY14" fmla="*/ 461727 h 636760"/>
              <a:gd name="connsiteX15" fmla="*/ 1065291 w 1095470"/>
              <a:gd name="connsiteY15" fmla="*/ 111659 h 636760"/>
              <a:gd name="connsiteX16" fmla="*/ 1020024 w 1095470"/>
              <a:gd name="connsiteY16" fmla="*/ 81481 h 636760"/>
              <a:gd name="connsiteX17" fmla="*/ 1023042 w 1095470"/>
              <a:gd name="connsiteY17" fmla="*/ 45267 h 636760"/>
              <a:gd name="connsiteX18" fmla="*/ 1032095 w 1095470"/>
              <a:gd name="connsiteY18" fmla="*/ 0 h 636760"/>
              <a:gd name="connsiteX19" fmla="*/ 36214 w 1095470"/>
              <a:gd name="connsiteY19" fmla="*/ 12071 h 636760"/>
              <a:gd name="connsiteX0" fmla="*/ 26691 w 1095470"/>
              <a:gd name="connsiteY0" fmla="*/ 4928 h 636760"/>
              <a:gd name="connsiteX1" fmla="*/ 0 w 1095470"/>
              <a:gd name="connsiteY1" fmla="*/ 555279 h 636760"/>
              <a:gd name="connsiteX2" fmla="*/ 437584 w 1095470"/>
              <a:gd name="connsiteY2" fmla="*/ 570368 h 636760"/>
              <a:gd name="connsiteX3" fmla="*/ 642796 w 1095470"/>
              <a:gd name="connsiteY3" fmla="*/ 567350 h 636760"/>
              <a:gd name="connsiteX4" fmla="*/ 772563 w 1095470"/>
              <a:gd name="connsiteY4" fmla="*/ 564333 h 636760"/>
              <a:gd name="connsiteX5" fmla="*/ 811794 w 1095470"/>
              <a:gd name="connsiteY5" fmla="*/ 570368 h 636760"/>
              <a:gd name="connsiteX6" fmla="*/ 863097 w 1095470"/>
              <a:gd name="connsiteY6" fmla="*/ 588475 h 636760"/>
              <a:gd name="connsiteX7" fmla="*/ 923454 w 1095470"/>
              <a:gd name="connsiteY7" fmla="*/ 567350 h 636760"/>
              <a:gd name="connsiteX8" fmla="*/ 974757 w 1095470"/>
              <a:gd name="connsiteY8" fmla="*/ 588475 h 636760"/>
              <a:gd name="connsiteX9" fmla="*/ 989846 w 1095470"/>
              <a:gd name="connsiteY9" fmla="*/ 609600 h 636760"/>
              <a:gd name="connsiteX10" fmla="*/ 1035113 w 1095470"/>
              <a:gd name="connsiteY10" fmla="*/ 603564 h 636760"/>
              <a:gd name="connsiteX11" fmla="*/ 1095470 w 1095470"/>
              <a:gd name="connsiteY11" fmla="*/ 636760 h 636760"/>
              <a:gd name="connsiteX12" fmla="*/ 1086416 w 1095470"/>
              <a:gd name="connsiteY12" fmla="*/ 585457 h 636760"/>
              <a:gd name="connsiteX13" fmla="*/ 1095470 w 1095470"/>
              <a:gd name="connsiteY13" fmla="*/ 528119 h 636760"/>
              <a:gd name="connsiteX14" fmla="*/ 1077363 w 1095470"/>
              <a:gd name="connsiteY14" fmla="*/ 461727 h 636760"/>
              <a:gd name="connsiteX15" fmla="*/ 1065291 w 1095470"/>
              <a:gd name="connsiteY15" fmla="*/ 111659 h 636760"/>
              <a:gd name="connsiteX16" fmla="*/ 1020024 w 1095470"/>
              <a:gd name="connsiteY16" fmla="*/ 81481 h 636760"/>
              <a:gd name="connsiteX17" fmla="*/ 1023042 w 1095470"/>
              <a:gd name="connsiteY17" fmla="*/ 45267 h 636760"/>
              <a:gd name="connsiteX18" fmla="*/ 1032095 w 1095470"/>
              <a:gd name="connsiteY18" fmla="*/ 0 h 636760"/>
              <a:gd name="connsiteX19" fmla="*/ 26691 w 1095470"/>
              <a:gd name="connsiteY19" fmla="*/ 4928 h 636760"/>
              <a:gd name="connsiteX0" fmla="*/ 26691 w 1095470"/>
              <a:gd name="connsiteY0" fmla="*/ 16837 h 648669"/>
              <a:gd name="connsiteX1" fmla="*/ 0 w 1095470"/>
              <a:gd name="connsiteY1" fmla="*/ 567188 h 648669"/>
              <a:gd name="connsiteX2" fmla="*/ 437584 w 1095470"/>
              <a:gd name="connsiteY2" fmla="*/ 582277 h 648669"/>
              <a:gd name="connsiteX3" fmla="*/ 642796 w 1095470"/>
              <a:gd name="connsiteY3" fmla="*/ 579259 h 648669"/>
              <a:gd name="connsiteX4" fmla="*/ 772563 w 1095470"/>
              <a:gd name="connsiteY4" fmla="*/ 576242 h 648669"/>
              <a:gd name="connsiteX5" fmla="*/ 811794 w 1095470"/>
              <a:gd name="connsiteY5" fmla="*/ 582277 h 648669"/>
              <a:gd name="connsiteX6" fmla="*/ 863097 w 1095470"/>
              <a:gd name="connsiteY6" fmla="*/ 600384 h 648669"/>
              <a:gd name="connsiteX7" fmla="*/ 923454 w 1095470"/>
              <a:gd name="connsiteY7" fmla="*/ 579259 h 648669"/>
              <a:gd name="connsiteX8" fmla="*/ 974757 w 1095470"/>
              <a:gd name="connsiteY8" fmla="*/ 600384 h 648669"/>
              <a:gd name="connsiteX9" fmla="*/ 989846 w 1095470"/>
              <a:gd name="connsiteY9" fmla="*/ 621509 h 648669"/>
              <a:gd name="connsiteX10" fmla="*/ 1035113 w 1095470"/>
              <a:gd name="connsiteY10" fmla="*/ 615473 h 648669"/>
              <a:gd name="connsiteX11" fmla="*/ 1095470 w 1095470"/>
              <a:gd name="connsiteY11" fmla="*/ 648669 h 648669"/>
              <a:gd name="connsiteX12" fmla="*/ 1086416 w 1095470"/>
              <a:gd name="connsiteY12" fmla="*/ 597366 h 648669"/>
              <a:gd name="connsiteX13" fmla="*/ 1095470 w 1095470"/>
              <a:gd name="connsiteY13" fmla="*/ 540028 h 648669"/>
              <a:gd name="connsiteX14" fmla="*/ 1077363 w 1095470"/>
              <a:gd name="connsiteY14" fmla="*/ 473636 h 648669"/>
              <a:gd name="connsiteX15" fmla="*/ 1065291 w 1095470"/>
              <a:gd name="connsiteY15" fmla="*/ 123568 h 648669"/>
              <a:gd name="connsiteX16" fmla="*/ 1020024 w 1095470"/>
              <a:gd name="connsiteY16" fmla="*/ 93390 h 648669"/>
              <a:gd name="connsiteX17" fmla="*/ 1023042 w 1095470"/>
              <a:gd name="connsiteY17" fmla="*/ 57176 h 648669"/>
              <a:gd name="connsiteX18" fmla="*/ 1034566 w 1095470"/>
              <a:gd name="connsiteY18" fmla="*/ 0 h 648669"/>
              <a:gd name="connsiteX19" fmla="*/ 26691 w 1095470"/>
              <a:gd name="connsiteY19" fmla="*/ 16837 h 648669"/>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65291 w 1095470"/>
              <a:gd name="connsiteY15" fmla="*/ 125951 h 651052"/>
              <a:gd name="connsiteX16" fmla="*/ 1020024 w 1095470"/>
              <a:gd name="connsiteY16" fmla="*/ 95773 h 651052"/>
              <a:gd name="connsiteX17" fmla="*/ 1023042 w 1095470"/>
              <a:gd name="connsiteY17" fmla="*/ 59559 h 651052"/>
              <a:gd name="connsiteX18" fmla="*/ 1044182 w 1095470"/>
              <a:gd name="connsiteY18" fmla="*/ 0 h 651052"/>
              <a:gd name="connsiteX19" fmla="*/ 26691 w 1095470"/>
              <a:gd name="connsiteY19" fmla="*/ 19220 h 651052"/>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65291 w 1095470"/>
              <a:gd name="connsiteY15" fmla="*/ 125951 h 651052"/>
              <a:gd name="connsiteX16" fmla="*/ 1020024 w 1095470"/>
              <a:gd name="connsiteY16" fmla="*/ 95773 h 651052"/>
              <a:gd name="connsiteX17" fmla="*/ 1035038 w 1095470"/>
              <a:gd name="connsiteY17" fmla="*/ 59575 h 651052"/>
              <a:gd name="connsiteX18" fmla="*/ 1044182 w 1095470"/>
              <a:gd name="connsiteY18" fmla="*/ 0 h 651052"/>
              <a:gd name="connsiteX19" fmla="*/ 26691 w 1095470"/>
              <a:gd name="connsiteY19" fmla="*/ 19220 h 651052"/>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77291 w 1095470"/>
              <a:gd name="connsiteY15" fmla="*/ 125985 h 651052"/>
              <a:gd name="connsiteX16" fmla="*/ 1020024 w 1095470"/>
              <a:gd name="connsiteY16" fmla="*/ 95773 h 651052"/>
              <a:gd name="connsiteX17" fmla="*/ 1035038 w 1095470"/>
              <a:gd name="connsiteY17" fmla="*/ 59575 h 651052"/>
              <a:gd name="connsiteX18" fmla="*/ 1044182 w 1095470"/>
              <a:gd name="connsiteY18" fmla="*/ 0 h 651052"/>
              <a:gd name="connsiteX19" fmla="*/ 26691 w 1095470"/>
              <a:gd name="connsiteY19" fmla="*/ 19220 h 651052"/>
              <a:gd name="connsiteX0" fmla="*/ 26691 w 1098889"/>
              <a:gd name="connsiteY0" fmla="*/ 19220 h 651052"/>
              <a:gd name="connsiteX1" fmla="*/ 0 w 1098889"/>
              <a:gd name="connsiteY1" fmla="*/ 569571 h 651052"/>
              <a:gd name="connsiteX2" fmla="*/ 437584 w 1098889"/>
              <a:gd name="connsiteY2" fmla="*/ 584660 h 651052"/>
              <a:gd name="connsiteX3" fmla="*/ 642796 w 1098889"/>
              <a:gd name="connsiteY3" fmla="*/ 581642 h 651052"/>
              <a:gd name="connsiteX4" fmla="*/ 772563 w 1098889"/>
              <a:gd name="connsiteY4" fmla="*/ 578625 h 651052"/>
              <a:gd name="connsiteX5" fmla="*/ 811794 w 1098889"/>
              <a:gd name="connsiteY5" fmla="*/ 584660 h 651052"/>
              <a:gd name="connsiteX6" fmla="*/ 863097 w 1098889"/>
              <a:gd name="connsiteY6" fmla="*/ 602767 h 651052"/>
              <a:gd name="connsiteX7" fmla="*/ 923454 w 1098889"/>
              <a:gd name="connsiteY7" fmla="*/ 581642 h 651052"/>
              <a:gd name="connsiteX8" fmla="*/ 974757 w 1098889"/>
              <a:gd name="connsiteY8" fmla="*/ 602767 h 651052"/>
              <a:gd name="connsiteX9" fmla="*/ 989846 w 1098889"/>
              <a:gd name="connsiteY9" fmla="*/ 623892 h 651052"/>
              <a:gd name="connsiteX10" fmla="*/ 1035113 w 1098889"/>
              <a:gd name="connsiteY10" fmla="*/ 617856 h 651052"/>
              <a:gd name="connsiteX11" fmla="*/ 1095470 w 1098889"/>
              <a:gd name="connsiteY11" fmla="*/ 651052 h 651052"/>
              <a:gd name="connsiteX12" fmla="*/ 1086416 w 1098889"/>
              <a:gd name="connsiteY12" fmla="*/ 599749 h 651052"/>
              <a:gd name="connsiteX13" fmla="*/ 1095470 w 1098889"/>
              <a:gd name="connsiteY13" fmla="*/ 542411 h 651052"/>
              <a:gd name="connsiteX14" fmla="*/ 1098889 w 1098889"/>
              <a:gd name="connsiteY14" fmla="*/ 476148 h 651052"/>
              <a:gd name="connsiteX15" fmla="*/ 1077291 w 1098889"/>
              <a:gd name="connsiteY15" fmla="*/ 125985 h 651052"/>
              <a:gd name="connsiteX16" fmla="*/ 1020024 w 1098889"/>
              <a:gd name="connsiteY16" fmla="*/ 95773 h 651052"/>
              <a:gd name="connsiteX17" fmla="*/ 1035038 w 1098889"/>
              <a:gd name="connsiteY17" fmla="*/ 59575 h 651052"/>
              <a:gd name="connsiteX18" fmla="*/ 1044182 w 1098889"/>
              <a:gd name="connsiteY18" fmla="*/ 0 h 651052"/>
              <a:gd name="connsiteX19" fmla="*/ 26691 w 1098889"/>
              <a:gd name="connsiteY19" fmla="*/ 19220 h 651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98889" h="651052">
                <a:moveTo>
                  <a:pt x="26691" y="19220"/>
                </a:moveTo>
                <a:lnTo>
                  <a:pt x="0" y="569571"/>
                </a:lnTo>
                <a:lnTo>
                  <a:pt x="437584" y="584660"/>
                </a:lnTo>
                <a:lnTo>
                  <a:pt x="642796" y="581642"/>
                </a:lnTo>
                <a:lnTo>
                  <a:pt x="772563" y="578625"/>
                </a:lnTo>
                <a:lnTo>
                  <a:pt x="811794" y="584660"/>
                </a:lnTo>
                <a:lnTo>
                  <a:pt x="863097" y="602767"/>
                </a:lnTo>
                <a:lnTo>
                  <a:pt x="923454" y="581642"/>
                </a:lnTo>
                <a:lnTo>
                  <a:pt x="974757" y="602767"/>
                </a:lnTo>
                <a:lnTo>
                  <a:pt x="989846" y="623892"/>
                </a:lnTo>
                <a:lnTo>
                  <a:pt x="1035113" y="617856"/>
                </a:lnTo>
                <a:lnTo>
                  <a:pt x="1095470" y="651052"/>
                </a:lnTo>
                <a:lnTo>
                  <a:pt x="1086416" y="599749"/>
                </a:lnTo>
                <a:lnTo>
                  <a:pt x="1095470" y="542411"/>
                </a:lnTo>
                <a:lnTo>
                  <a:pt x="1098889" y="476148"/>
                </a:lnTo>
                <a:lnTo>
                  <a:pt x="1077291" y="125985"/>
                </a:lnTo>
                <a:lnTo>
                  <a:pt x="1020024" y="95773"/>
                </a:lnTo>
                <a:lnTo>
                  <a:pt x="1035038" y="59575"/>
                </a:lnTo>
                <a:lnTo>
                  <a:pt x="1044182" y="0"/>
                </a:lnTo>
                <a:lnTo>
                  <a:pt x="26691" y="1922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19" name="Freeform 18"/>
          <p:cNvSpPr/>
          <p:nvPr/>
        </p:nvSpPr>
        <p:spPr>
          <a:xfrm>
            <a:off x="3587750" y="2787650"/>
            <a:ext cx="1298575" cy="576263"/>
          </a:xfrm>
          <a:custGeom>
            <a:avLst/>
            <a:gdLst>
              <a:gd name="connsiteX0" fmla="*/ 9054 w 1297663"/>
              <a:gd name="connsiteY0" fmla="*/ 0 h 567350"/>
              <a:gd name="connsiteX1" fmla="*/ 0 w 1297663"/>
              <a:gd name="connsiteY1" fmla="*/ 377227 h 567350"/>
              <a:gd name="connsiteX2" fmla="*/ 298764 w 1297663"/>
              <a:gd name="connsiteY2" fmla="*/ 404388 h 567350"/>
              <a:gd name="connsiteX3" fmla="*/ 301782 w 1297663"/>
              <a:gd name="connsiteY3" fmla="*/ 567350 h 567350"/>
              <a:gd name="connsiteX4" fmla="*/ 754455 w 1297663"/>
              <a:gd name="connsiteY4" fmla="*/ 555279 h 567350"/>
              <a:gd name="connsiteX5" fmla="*/ 838955 w 1297663"/>
              <a:gd name="connsiteY5" fmla="*/ 555279 h 567350"/>
              <a:gd name="connsiteX6" fmla="*/ 1219200 w 1297663"/>
              <a:gd name="connsiteY6" fmla="*/ 534154 h 567350"/>
              <a:gd name="connsiteX7" fmla="*/ 1282574 w 1297663"/>
              <a:gd name="connsiteY7" fmla="*/ 534154 h 567350"/>
              <a:gd name="connsiteX8" fmla="*/ 1297663 w 1297663"/>
              <a:gd name="connsiteY8" fmla="*/ 534154 h 567350"/>
              <a:gd name="connsiteX9" fmla="*/ 1249378 w 1297663"/>
              <a:gd name="connsiteY9" fmla="*/ 467762 h 567350"/>
              <a:gd name="connsiteX10" fmla="*/ 1222218 w 1297663"/>
              <a:gd name="connsiteY10" fmla="*/ 413441 h 567350"/>
              <a:gd name="connsiteX11" fmla="*/ 1222218 w 1297663"/>
              <a:gd name="connsiteY11" fmla="*/ 334978 h 567350"/>
              <a:gd name="connsiteX12" fmla="*/ 1201093 w 1297663"/>
              <a:gd name="connsiteY12" fmla="*/ 283675 h 567350"/>
              <a:gd name="connsiteX13" fmla="*/ 1201093 w 1297663"/>
              <a:gd name="connsiteY13" fmla="*/ 256515 h 567350"/>
              <a:gd name="connsiteX14" fmla="*/ 1173933 w 1297663"/>
              <a:gd name="connsiteY14" fmla="*/ 229354 h 567350"/>
              <a:gd name="connsiteX15" fmla="*/ 1170915 w 1297663"/>
              <a:gd name="connsiteY15" fmla="*/ 202194 h 567350"/>
              <a:gd name="connsiteX16" fmla="*/ 1134701 w 1297663"/>
              <a:gd name="connsiteY16" fmla="*/ 147873 h 567350"/>
              <a:gd name="connsiteX17" fmla="*/ 1113576 w 1297663"/>
              <a:gd name="connsiteY17" fmla="*/ 75445 h 567350"/>
              <a:gd name="connsiteX18" fmla="*/ 1056238 w 1297663"/>
              <a:gd name="connsiteY18" fmla="*/ 45267 h 567350"/>
              <a:gd name="connsiteX19" fmla="*/ 1001917 w 1297663"/>
              <a:gd name="connsiteY19" fmla="*/ 48285 h 567350"/>
              <a:gd name="connsiteX20" fmla="*/ 983810 w 1297663"/>
              <a:gd name="connsiteY20" fmla="*/ 27160 h 567350"/>
              <a:gd name="connsiteX21" fmla="*/ 935525 w 1297663"/>
              <a:gd name="connsiteY21" fmla="*/ 9053 h 567350"/>
              <a:gd name="connsiteX22" fmla="*/ 872151 w 1297663"/>
              <a:gd name="connsiteY22" fmla="*/ 33196 h 567350"/>
              <a:gd name="connsiteX23" fmla="*/ 802741 w 1297663"/>
              <a:gd name="connsiteY23" fmla="*/ 0 h 567350"/>
              <a:gd name="connsiteX24" fmla="*/ 9054 w 1297663"/>
              <a:gd name="connsiteY24" fmla="*/ 0 h 567350"/>
              <a:gd name="connsiteX0" fmla="*/ 13813 w 1297663"/>
              <a:gd name="connsiteY0" fmla="*/ 0 h 576885"/>
              <a:gd name="connsiteX1" fmla="*/ 0 w 1297663"/>
              <a:gd name="connsiteY1" fmla="*/ 386762 h 576885"/>
              <a:gd name="connsiteX2" fmla="*/ 298764 w 1297663"/>
              <a:gd name="connsiteY2" fmla="*/ 413923 h 576885"/>
              <a:gd name="connsiteX3" fmla="*/ 301782 w 1297663"/>
              <a:gd name="connsiteY3" fmla="*/ 576885 h 576885"/>
              <a:gd name="connsiteX4" fmla="*/ 754455 w 1297663"/>
              <a:gd name="connsiteY4" fmla="*/ 564814 h 576885"/>
              <a:gd name="connsiteX5" fmla="*/ 838955 w 1297663"/>
              <a:gd name="connsiteY5" fmla="*/ 564814 h 576885"/>
              <a:gd name="connsiteX6" fmla="*/ 1219200 w 1297663"/>
              <a:gd name="connsiteY6" fmla="*/ 543689 h 576885"/>
              <a:gd name="connsiteX7" fmla="*/ 1282574 w 1297663"/>
              <a:gd name="connsiteY7" fmla="*/ 543689 h 576885"/>
              <a:gd name="connsiteX8" fmla="*/ 1297663 w 1297663"/>
              <a:gd name="connsiteY8" fmla="*/ 543689 h 576885"/>
              <a:gd name="connsiteX9" fmla="*/ 1249378 w 1297663"/>
              <a:gd name="connsiteY9" fmla="*/ 477297 h 576885"/>
              <a:gd name="connsiteX10" fmla="*/ 1222218 w 1297663"/>
              <a:gd name="connsiteY10" fmla="*/ 422976 h 576885"/>
              <a:gd name="connsiteX11" fmla="*/ 1222218 w 1297663"/>
              <a:gd name="connsiteY11" fmla="*/ 344513 h 576885"/>
              <a:gd name="connsiteX12" fmla="*/ 1201093 w 1297663"/>
              <a:gd name="connsiteY12" fmla="*/ 293210 h 576885"/>
              <a:gd name="connsiteX13" fmla="*/ 1201093 w 1297663"/>
              <a:gd name="connsiteY13" fmla="*/ 266050 h 576885"/>
              <a:gd name="connsiteX14" fmla="*/ 1173933 w 1297663"/>
              <a:gd name="connsiteY14" fmla="*/ 238889 h 576885"/>
              <a:gd name="connsiteX15" fmla="*/ 1170915 w 1297663"/>
              <a:gd name="connsiteY15" fmla="*/ 211729 h 576885"/>
              <a:gd name="connsiteX16" fmla="*/ 1134701 w 1297663"/>
              <a:gd name="connsiteY16" fmla="*/ 157408 h 576885"/>
              <a:gd name="connsiteX17" fmla="*/ 1113576 w 1297663"/>
              <a:gd name="connsiteY17" fmla="*/ 84980 h 576885"/>
              <a:gd name="connsiteX18" fmla="*/ 1056238 w 1297663"/>
              <a:gd name="connsiteY18" fmla="*/ 54802 h 576885"/>
              <a:gd name="connsiteX19" fmla="*/ 1001917 w 1297663"/>
              <a:gd name="connsiteY19" fmla="*/ 57820 h 576885"/>
              <a:gd name="connsiteX20" fmla="*/ 983810 w 1297663"/>
              <a:gd name="connsiteY20" fmla="*/ 36695 h 576885"/>
              <a:gd name="connsiteX21" fmla="*/ 935525 w 1297663"/>
              <a:gd name="connsiteY21" fmla="*/ 18588 h 576885"/>
              <a:gd name="connsiteX22" fmla="*/ 872151 w 1297663"/>
              <a:gd name="connsiteY22" fmla="*/ 42731 h 576885"/>
              <a:gd name="connsiteX23" fmla="*/ 802741 w 1297663"/>
              <a:gd name="connsiteY23" fmla="*/ 9535 h 576885"/>
              <a:gd name="connsiteX24" fmla="*/ 13813 w 1297663"/>
              <a:gd name="connsiteY24" fmla="*/ 0 h 576885"/>
              <a:gd name="connsiteX0" fmla="*/ 13813 w 1297663"/>
              <a:gd name="connsiteY0" fmla="*/ 0 h 576885"/>
              <a:gd name="connsiteX1" fmla="*/ 0 w 1297663"/>
              <a:gd name="connsiteY1" fmla="*/ 386762 h 576885"/>
              <a:gd name="connsiteX2" fmla="*/ 298764 w 1297663"/>
              <a:gd name="connsiteY2" fmla="*/ 413923 h 576885"/>
              <a:gd name="connsiteX3" fmla="*/ 301782 w 1297663"/>
              <a:gd name="connsiteY3" fmla="*/ 576885 h 576885"/>
              <a:gd name="connsiteX4" fmla="*/ 754455 w 1297663"/>
              <a:gd name="connsiteY4" fmla="*/ 564814 h 576885"/>
              <a:gd name="connsiteX5" fmla="*/ 838955 w 1297663"/>
              <a:gd name="connsiteY5" fmla="*/ 564814 h 576885"/>
              <a:gd name="connsiteX6" fmla="*/ 1219200 w 1297663"/>
              <a:gd name="connsiteY6" fmla="*/ 543689 h 576885"/>
              <a:gd name="connsiteX7" fmla="*/ 1282574 w 1297663"/>
              <a:gd name="connsiteY7" fmla="*/ 543689 h 576885"/>
              <a:gd name="connsiteX8" fmla="*/ 1297663 w 1297663"/>
              <a:gd name="connsiteY8" fmla="*/ 543689 h 576885"/>
              <a:gd name="connsiteX9" fmla="*/ 1249378 w 1297663"/>
              <a:gd name="connsiteY9" fmla="*/ 477297 h 576885"/>
              <a:gd name="connsiteX10" fmla="*/ 1222218 w 1297663"/>
              <a:gd name="connsiteY10" fmla="*/ 422976 h 576885"/>
              <a:gd name="connsiteX11" fmla="*/ 1222218 w 1297663"/>
              <a:gd name="connsiteY11" fmla="*/ 344513 h 576885"/>
              <a:gd name="connsiteX12" fmla="*/ 1201093 w 1297663"/>
              <a:gd name="connsiteY12" fmla="*/ 293210 h 576885"/>
              <a:gd name="connsiteX13" fmla="*/ 1201093 w 1297663"/>
              <a:gd name="connsiteY13" fmla="*/ 266050 h 576885"/>
              <a:gd name="connsiteX14" fmla="*/ 1173933 w 1297663"/>
              <a:gd name="connsiteY14" fmla="*/ 238889 h 576885"/>
              <a:gd name="connsiteX15" fmla="*/ 1170915 w 1297663"/>
              <a:gd name="connsiteY15" fmla="*/ 211729 h 576885"/>
              <a:gd name="connsiteX16" fmla="*/ 1134701 w 1297663"/>
              <a:gd name="connsiteY16" fmla="*/ 157408 h 576885"/>
              <a:gd name="connsiteX17" fmla="*/ 1113576 w 1297663"/>
              <a:gd name="connsiteY17" fmla="*/ 84980 h 576885"/>
              <a:gd name="connsiteX18" fmla="*/ 1056238 w 1297663"/>
              <a:gd name="connsiteY18" fmla="*/ 54802 h 576885"/>
              <a:gd name="connsiteX19" fmla="*/ 1001917 w 1297663"/>
              <a:gd name="connsiteY19" fmla="*/ 57820 h 576885"/>
              <a:gd name="connsiteX20" fmla="*/ 983810 w 1297663"/>
              <a:gd name="connsiteY20" fmla="*/ 36695 h 576885"/>
              <a:gd name="connsiteX21" fmla="*/ 935525 w 1297663"/>
              <a:gd name="connsiteY21" fmla="*/ 18588 h 576885"/>
              <a:gd name="connsiteX22" fmla="*/ 874530 w 1297663"/>
              <a:gd name="connsiteY22" fmla="*/ 30812 h 576885"/>
              <a:gd name="connsiteX23" fmla="*/ 802741 w 1297663"/>
              <a:gd name="connsiteY23" fmla="*/ 9535 h 576885"/>
              <a:gd name="connsiteX24" fmla="*/ 13813 w 1297663"/>
              <a:gd name="connsiteY24" fmla="*/ 0 h 57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97663" h="576885">
                <a:moveTo>
                  <a:pt x="13813" y="0"/>
                </a:moveTo>
                <a:lnTo>
                  <a:pt x="0" y="386762"/>
                </a:lnTo>
                <a:lnTo>
                  <a:pt x="298764" y="413923"/>
                </a:lnTo>
                <a:lnTo>
                  <a:pt x="301782" y="576885"/>
                </a:lnTo>
                <a:lnTo>
                  <a:pt x="754455" y="564814"/>
                </a:lnTo>
                <a:lnTo>
                  <a:pt x="838955" y="564814"/>
                </a:lnTo>
                <a:lnTo>
                  <a:pt x="1219200" y="543689"/>
                </a:lnTo>
                <a:lnTo>
                  <a:pt x="1282574" y="543689"/>
                </a:lnTo>
                <a:lnTo>
                  <a:pt x="1297663" y="543689"/>
                </a:lnTo>
                <a:lnTo>
                  <a:pt x="1249378" y="477297"/>
                </a:lnTo>
                <a:lnTo>
                  <a:pt x="1222218" y="422976"/>
                </a:lnTo>
                <a:lnTo>
                  <a:pt x="1222218" y="344513"/>
                </a:lnTo>
                <a:lnTo>
                  <a:pt x="1201093" y="293210"/>
                </a:lnTo>
                <a:lnTo>
                  <a:pt x="1201093" y="266050"/>
                </a:lnTo>
                <a:lnTo>
                  <a:pt x="1173933" y="238889"/>
                </a:lnTo>
                <a:lnTo>
                  <a:pt x="1170915" y="211729"/>
                </a:lnTo>
                <a:lnTo>
                  <a:pt x="1134701" y="157408"/>
                </a:lnTo>
                <a:lnTo>
                  <a:pt x="1113576" y="84980"/>
                </a:lnTo>
                <a:lnTo>
                  <a:pt x="1056238" y="54802"/>
                </a:lnTo>
                <a:lnTo>
                  <a:pt x="1001917" y="57820"/>
                </a:lnTo>
                <a:lnTo>
                  <a:pt x="983810" y="36695"/>
                </a:lnTo>
                <a:lnTo>
                  <a:pt x="935525" y="18588"/>
                </a:lnTo>
                <a:lnTo>
                  <a:pt x="874530" y="30812"/>
                </a:lnTo>
                <a:lnTo>
                  <a:pt x="802741" y="9535"/>
                </a:lnTo>
                <a:lnTo>
                  <a:pt x="13813"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20" name="Freeform 19"/>
          <p:cNvSpPr/>
          <p:nvPr/>
        </p:nvSpPr>
        <p:spPr>
          <a:xfrm>
            <a:off x="3871913" y="3327400"/>
            <a:ext cx="1169987" cy="628650"/>
          </a:xfrm>
          <a:custGeom>
            <a:avLst/>
            <a:gdLst>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43755 w 1170915"/>
              <a:gd name="connsiteY6" fmla="*/ 168998 h 618653"/>
              <a:gd name="connsiteX7" fmla="*/ 1068309 w 1170915"/>
              <a:gd name="connsiteY7" fmla="*/ 93552 h 618653"/>
              <a:gd name="connsiteX8" fmla="*/ 1080380 w 1170915"/>
              <a:gd name="connsiteY8" fmla="*/ 45267 h 618653"/>
              <a:gd name="connsiteX9" fmla="*/ 1017006 w 1170915"/>
              <a:gd name="connsiteY9" fmla="*/ 0 h 618653"/>
              <a:gd name="connsiteX10" fmla="*/ 15089 w 1170915"/>
              <a:gd name="connsiteY10" fmla="*/ 21125 h 618653"/>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53288 w 1170915"/>
              <a:gd name="connsiteY6" fmla="*/ 168998 h 618653"/>
              <a:gd name="connsiteX7" fmla="*/ 1068309 w 1170915"/>
              <a:gd name="connsiteY7" fmla="*/ 93552 h 618653"/>
              <a:gd name="connsiteX8" fmla="*/ 1080380 w 1170915"/>
              <a:gd name="connsiteY8" fmla="*/ 45267 h 618653"/>
              <a:gd name="connsiteX9" fmla="*/ 1017006 w 1170915"/>
              <a:gd name="connsiteY9" fmla="*/ 0 h 618653"/>
              <a:gd name="connsiteX10" fmla="*/ 15089 w 1170915"/>
              <a:gd name="connsiteY10" fmla="*/ 21125 h 618653"/>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53288 w 1170915"/>
              <a:gd name="connsiteY6" fmla="*/ 168998 h 618653"/>
              <a:gd name="connsiteX7" fmla="*/ 1087505 w 1170915"/>
              <a:gd name="connsiteY7" fmla="*/ 98350 h 618653"/>
              <a:gd name="connsiteX8" fmla="*/ 1068309 w 1170915"/>
              <a:gd name="connsiteY8" fmla="*/ 93552 h 618653"/>
              <a:gd name="connsiteX9" fmla="*/ 1080380 w 1170915"/>
              <a:gd name="connsiteY9" fmla="*/ 45267 h 618653"/>
              <a:gd name="connsiteX10" fmla="*/ 1017006 w 1170915"/>
              <a:gd name="connsiteY10" fmla="*/ 0 h 618653"/>
              <a:gd name="connsiteX11" fmla="*/ 15089 w 1170915"/>
              <a:gd name="connsiteY11" fmla="*/ 21125 h 618653"/>
              <a:gd name="connsiteX0" fmla="*/ 15089 w 1170915"/>
              <a:gd name="connsiteY0" fmla="*/ 30643 h 628171"/>
              <a:gd name="connsiteX1" fmla="*/ 0 w 1170915"/>
              <a:gd name="connsiteY1" fmla="*/ 628171 h 628171"/>
              <a:gd name="connsiteX2" fmla="*/ 467763 w 1170915"/>
              <a:gd name="connsiteY2" fmla="*/ 625154 h 628171"/>
              <a:gd name="connsiteX3" fmla="*/ 636761 w 1170915"/>
              <a:gd name="connsiteY3" fmla="*/ 622136 h 628171"/>
              <a:gd name="connsiteX4" fmla="*/ 887240 w 1170915"/>
              <a:gd name="connsiteY4" fmla="*/ 597993 h 628171"/>
              <a:gd name="connsiteX5" fmla="*/ 1170915 w 1170915"/>
              <a:gd name="connsiteY5" fmla="*/ 570833 h 628171"/>
              <a:gd name="connsiteX6" fmla="*/ 1153288 w 1170915"/>
              <a:gd name="connsiteY6" fmla="*/ 178516 h 628171"/>
              <a:gd name="connsiteX7" fmla="*/ 1087505 w 1170915"/>
              <a:gd name="connsiteY7" fmla="*/ 107868 h 628171"/>
              <a:gd name="connsiteX8" fmla="*/ 1068309 w 1170915"/>
              <a:gd name="connsiteY8" fmla="*/ 103070 h 628171"/>
              <a:gd name="connsiteX9" fmla="*/ 1080380 w 1170915"/>
              <a:gd name="connsiteY9" fmla="*/ 54785 h 628171"/>
              <a:gd name="connsiteX10" fmla="*/ 1021773 w 1170915"/>
              <a:gd name="connsiteY10" fmla="*/ 0 h 628171"/>
              <a:gd name="connsiteX11" fmla="*/ 15089 w 1170915"/>
              <a:gd name="connsiteY11" fmla="*/ 30643 h 628171"/>
              <a:gd name="connsiteX0" fmla="*/ 15089 w 1170915"/>
              <a:gd name="connsiteY0" fmla="*/ 30643 h 628171"/>
              <a:gd name="connsiteX1" fmla="*/ 0 w 1170915"/>
              <a:gd name="connsiteY1" fmla="*/ 628171 h 628171"/>
              <a:gd name="connsiteX2" fmla="*/ 467763 w 1170915"/>
              <a:gd name="connsiteY2" fmla="*/ 625154 h 628171"/>
              <a:gd name="connsiteX3" fmla="*/ 636761 w 1170915"/>
              <a:gd name="connsiteY3" fmla="*/ 622136 h 628171"/>
              <a:gd name="connsiteX4" fmla="*/ 887240 w 1170915"/>
              <a:gd name="connsiteY4" fmla="*/ 597993 h 628171"/>
              <a:gd name="connsiteX5" fmla="*/ 1170915 w 1170915"/>
              <a:gd name="connsiteY5" fmla="*/ 570833 h 628171"/>
              <a:gd name="connsiteX6" fmla="*/ 1153288 w 1170915"/>
              <a:gd name="connsiteY6" fmla="*/ 178516 h 628171"/>
              <a:gd name="connsiteX7" fmla="*/ 1087505 w 1170915"/>
              <a:gd name="connsiteY7" fmla="*/ 107868 h 628171"/>
              <a:gd name="connsiteX8" fmla="*/ 1080380 w 1170915"/>
              <a:gd name="connsiteY8" fmla="*/ 54785 h 628171"/>
              <a:gd name="connsiteX9" fmla="*/ 1021773 w 1170915"/>
              <a:gd name="connsiteY9" fmla="*/ 0 h 628171"/>
              <a:gd name="connsiteX10" fmla="*/ 15089 w 1170915"/>
              <a:gd name="connsiteY10" fmla="*/ 30643 h 628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70915" h="628171">
                <a:moveTo>
                  <a:pt x="15089" y="30643"/>
                </a:moveTo>
                <a:lnTo>
                  <a:pt x="0" y="628171"/>
                </a:lnTo>
                <a:lnTo>
                  <a:pt x="467763" y="625154"/>
                </a:lnTo>
                <a:lnTo>
                  <a:pt x="636761" y="622136"/>
                </a:lnTo>
                <a:lnTo>
                  <a:pt x="887240" y="597993"/>
                </a:lnTo>
                <a:lnTo>
                  <a:pt x="1170915" y="570833"/>
                </a:lnTo>
                <a:lnTo>
                  <a:pt x="1153288" y="178516"/>
                </a:lnTo>
                <a:cubicBezTo>
                  <a:pt x="1128183" y="154967"/>
                  <a:pt x="1112610" y="131417"/>
                  <a:pt x="1087505" y="107868"/>
                </a:cubicBezTo>
                <a:lnTo>
                  <a:pt x="1080380" y="54785"/>
                </a:lnTo>
                <a:lnTo>
                  <a:pt x="1021773" y="0"/>
                </a:lnTo>
                <a:lnTo>
                  <a:pt x="15089" y="30643"/>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22" name="Freeform 21"/>
          <p:cNvSpPr/>
          <p:nvPr/>
        </p:nvSpPr>
        <p:spPr>
          <a:xfrm>
            <a:off x="3729038" y="3902075"/>
            <a:ext cx="1390650" cy="677863"/>
          </a:xfrm>
          <a:custGeom>
            <a:avLst/>
            <a:gdLst>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9600 w 1376126"/>
              <a:gd name="connsiteY8" fmla="*/ 540190 h 663920"/>
              <a:gd name="connsiteX9" fmla="*/ 633742 w 1376126"/>
              <a:gd name="connsiteY9" fmla="*/ 585457 h 663920"/>
              <a:gd name="connsiteX10" fmla="*/ 663920 w 1376126"/>
              <a:gd name="connsiteY10" fmla="*/ 579421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7114 w 1376126"/>
              <a:gd name="connsiteY8" fmla="*/ 550001 h 663920"/>
              <a:gd name="connsiteX9" fmla="*/ 633742 w 1376126"/>
              <a:gd name="connsiteY9" fmla="*/ 585457 h 663920"/>
              <a:gd name="connsiteX10" fmla="*/ 663920 w 1376126"/>
              <a:gd name="connsiteY10" fmla="*/ 579421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7114 w 1376126"/>
              <a:gd name="connsiteY8" fmla="*/ 550001 h 663920"/>
              <a:gd name="connsiteX9" fmla="*/ 633742 w 1376126"/>
              <a:gd name="connsiteY9" fmla="*/ 585457 h 663920"/>
              <a:gd name="connsiteX10" fmla="*/ 666187 w 1376126"/>
              <a:gd name="connsiteY10" fmla="*/ 589252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70091 w 1390176"/>
              <a:gd name="connsiteY26" fmla="*/ 353085 h 677287"/>
              <a:gd name="connsiteX27" fmla="*/ 1345948 w 1390176"/>
              <a:gd name="connsiteY27" fmla="*/ 196158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81761 w 1390176"/>
              <a:gd name="connsiteY26" fmla="*/ 353269 h 677287"/>
              <a:gd name="connsiteX27" fmla="*/ 1345948 w 1390176"/>
              <a:gd name="connsiteY27" fmla="*/ 196158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81761 w 1390176"/>
              <a:gd name="connsiteY26" fmla="*/ 353269 h 677287"/>
              <a:gd name="connsiteX27" fmla="*/ 1362384 w 1390176"/>
              <a:gd name="connsiteY27" fmla="*/ 196260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924"/>
              <a:gd name="connsiteX1" fmla="*/ 3017 w 1390176"/>
              <a:gd name="connsiteY1" fmla="*/ 147873 h 677924"/>
              <a:gd name="connsiteX2" fmla="*/ 464744 w 1390176"/>
              <a:gd name="connsiteY2" fmla="*/ 156926 h 677924"/>
              <a:gd name="connsiteX3" fmla="*/ 461726 w 1390176"/>
              <a:gd name="connsiteY3" fmla="*/ 513029 h 677924"/>
              <a:gd name="connsiteX4" fmla="*/ 482851 w 1390176"/>
              <a:gd name="connsiteY4" fmla="*/ 525101 h 677924"/>
              <a:gd name="connsiteX5" fmla="*/ 525101 w 1390176"/>
              <a:gd name="connsiteY5" fmla="*/ 528118 h 677924"/>
              <a:gd name="connsiteX6" fmla="*/ 549243 w 1390176"/>
              <a:gd name="connsiteY6" fmla="*/ 534154 h 677924"/>
              <a:gd name="connsiteX7" fmla="*/ 564332 w 1390176"/>
              <a:gd name="connsiteY7" fmla="*/ 546225 h 677924"/>
              <a:gd name="connsiteX8" fmla="*/ 607114 w 1390176"/>
              <a:gd name="connsiteY8" fmla="*/ 550001 h 677924"/>
              <a:gd name="connsiteX9" fmla="*/ 633742 w 1390176"/>
              <a:gd name="connsiteY9" fmla="*/ 585457 h 677924"/>
              <a:gd name="connsiteX10" fmla="*/ 666187 w 1390176"/>
              <a:gd name="connsiteY10" fmla="*/ 589252 h 677924"/>
              <a:gd name="connsiteX11" fmla="*/ 691081 w 1390176"/>
              <a:gd name="connsiteY11" fmla="*/ 597528 h 677924"/>
              <a:gd name="connsiteX12" fmla="*/ 757473 w 1390176"/>
              <a:gd name="connsiteY12" fmla="*/ 585457 h 677924"/>
              <a:gd name="connsiteX13" fmla="*/ 841972 w 1390176"/>
              <a:gd name="connsiteY13" fmla="*/ 630724 h 677924"/>
              <a:gd name="connsiteX14" fmla="*/ 884221 w 1390176"/>
              <a:gd name="connsiteY14" fmla="*/ 615635 h 677924"/>
              <a:gd name="connsiteX15" fmla="*/ 920435 w 1390176"/>
              <a:gd name="connsiteY15" fmla="*/ 642796 h 677924"/>
              <a:gd name="connsiteX16" fmla="*/ 962685 w 1390176"/>
              <a:gd name="connsiteY16" fmla="*/ 636760 h 677924"/>
              <a:gd name="connsiteX17" fmla="*/ 1001917 w 1390176"/>
              <a:gd name="connsiteY17" fmla="*/ 648831 h 677924"/>
              <a:gd name="connsiteX18" fmla="*/ 1038130 w 1390176"/>
              <a:gd name="connsiteY18" fmla="*/ 645813 h 677924"/>
              <a:gd name="connsiteX19" fmla="*/ 1074344 w 1390176"/>
              <a:gd name="connsiteY19" fmla="*/ 663920 h 677924"/>
              <a:gd name="connsiteX20" fmla="*/ 1100043 w 1390176"/>
              <a:gd name="connsiteY20" fmla="*/ 677924 h 677924"/>
              <a:gd name="connsiteX21" fmla="*/ 1146772 w 1390176"/>
              <a:gd name="connsiteY21" fmla="*/ 624689 h 677924"/>
              <a:gd name="connsiteX22" fmla="*/ 1186004 w 1390176"/>
              <a:gd name="connsiteY22" fmla="*/ 615635 h 677924"/>
              <a:gd name="connsiteX23" fmla="*/ 1237307 w 1390176"/>
              <a:gd name="connsiteY23" fmla="*/ 621671 h 677924"/>
              <a:gd name="connsiteX24" fmla="*/ 1270503 w 1390176"/>
              <a:gd name="connsiteY24" fmla="*/ 609600 h 677924"/>
              <a:gd name="connsiteX25" fmla="*/ 1390176 w 1390176"/>
              <a:gd name="connsiteY25" fmla="*/ 677287 h 677924"/>
              <a:gd name="connsiteX26" fmla="*/ 1381761 w 1390176"/>
              <a:gd name="connsiteY26" fmla="*/ 353269 h 677924"/>
              <a:gd name="connsiteX27" fmla="*/ 1362384 w 1390176"/>
              <a:gd name="connsiteY27" fmla="*/ 196260 h 677924"/>
              <a:gd name="connsiteX28" fmla="*/ 1333877 w 1390176"/>
              <a:gd name="connsiteY28" fmla="*/ 90534 h 677924"/>
              <a:gd name="connsiteX29" fmla="*/ 1312752 w 1390176"/>
              <a:gd name="connsiteY29" fmla="*/ 0 h 677924"/>
              <a:gd name="connsiteX30" fmla="*/ 742384 w 1390176"/>
              <a:gd name="connsiteY30" fmla="*/ 45267 h 677924"/>
              <a:gd name="connsiteX31" fmla="*/ 0 w 1390176"/>
              <a:gd name="connsiteY31" fmla="*/ 51303 h 67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390176" h="677924">
                <a:moveTo>
                  <a:pt x="0" y="51303"/>
                </a:moveTo>
                <a:cubicBezTo>
                  <a:pt x="1006" y="83493"/>
                  <a:pt x="2011" y="115683"/>
                  <a:pt x="3017" y="147873"/>
                </a:cubicBezTo>
                <a:lnTo>
                  <a:pt x="464744" y="156926"/>
                </a:lnTo>
                <a:lnTo>
                  <a:pt x="461726" y="513029"/>
                </a:lnTo>
                <a:lnTo>
                  <a:pt x="482851" y="525101"/>
                </a:lnTo>
                <a:lnTo>
                  <a:pt x="525101" y="528118"/>
                </a:lnTo>
                <a:lnTo>
                  <a:pt x="549243" y="534154"/>
                </a:lnTo>
                <a:lnTo>
                  <a:pt x="564332" y="546225"/>
                </a:lnTo>
                <a:lnTo>
                  <a:pt x="607114" y="550001"/>
                </a:lnTo>
                <a:lnTo>
                  <a:pt x="633742" y="585457"/>
                </a:lnTo>
                <a:lnTo>
                  <a:pt x="666187" y="589252"/>
                </a:lnTo>
                <a:lnTo>
                  <a:pt x="691081" y="597528"/>
                </a:lnTo>
                <a:lnTo>
                  <a:pt x="757473" y="585457"/>
                </a:lnTo>
                <a:lnTo>
                  <a:pt x="841972" y="630724"/>
                </a:lnTo>
                <a:lnTo>
                  <a:pt x="884221" y="615635"/>
                </a:lnTo>
                <a:lnTo>
                  <a:pt x="920435" y="642796"/>
                </a:lnTo>
                <a:lnTo>
                  <a:pt x="962685" y="636760"/>
                </a:lnTo>
                <a:lnTo>
                  <a:pt x="1001917" y="648831"/>
                </a:lnTo>
                <a:lnTo>
                  <a:pt x="1038130" y="645813"/>
                </a:lnTo>
                <a:lnTo>
                  <a:pt x="1074344" y="663920"/>
                </a:lnTo>
                <a:lnTo>
                  <a:pt x="1100043" y="677924"/>
                </a:lnTo>
                <a:lnTo>
                  <a:pt x="1146772" y="624689"/>
                </a:lnTo>
                <a:lnTo>
                  <a:pt x="1186004" y="615635"/>
                </a:lnTo>
                <a:lnTo>
                  <a:pt x="1237307" y="621671"/>
                </a:lnTo>
                <a:lnTo>
                  <a:pt x="1270503" y="609600"/>
                </a:lnTo>
                <a:lnTo>
                  <a:pt x="1390176" y="677287"/>
                </a:lnTo>
                <a:lnTo>
                  <a:pt x="1381761" y="353269"/>
                </a:lnTo>
                <a:lnTo>
                  <a:pt x="1362384" y="196260"/>
                </a:lnTo>
                <a:lnTo>
                  <a:pt x="1333877" y="90534"/>
                </a:lnTo>
                <a:lnTo>
                  <a:pt x="1312752" y="0"/>
                </a:lnTo>
                <a:lnTo>
                  <a:pt x="742384" y="45267"/>
                </a:lnTo>
                <a:lnTo>
                  <a:pt x="0" y="51303"/>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23" name="Freeform 22"/>
          <p:cNvSpPr/>
          <p:nvPr/>
        </p:nvSpPr>
        <p:spPr>
          <a:xfrm>
            <a:off x="5070475" y="3932238"/>
            <a:ext cx="750888" cy="741362"/>
          </a:xfrm>
          <a:custGeom>
            <a:avLst/>
            <a:gdLst>
              <a:gd name="connsiteX0" fmla="*/ 0 w 751437"/>
              <a:gd name="connsiteY0" fmla="*/ 75445 h 742384"/>
              <a:gd name="connsiteX1" fmla="*/ 36213 w 751437"/>
              <a:gd name="connsiteY1" fmla="*/ 347049 h 742384"/>
              <a:gd name="connsiteX2" fmla="*/ 42249 w 751437"/>
              <a:gd name="connsiteY2" fmla="*/ 633742 h 742384"/>
              <a:gd name="connsiteX3" fmla="*/ 96570 w 751437"/>
              <a:gd name="connsiteY3" fmla="*/ 618653 h 742384"/>
              <a:gd name="connsiteX4" fmla="*/ 114677 w 751437"/>
              <a:gd name="connsiteY4" fmla="*/ 636760 h 742384"/>
              <a:gd name="connsiteX5" fmla="*/ 123730 w 751437"/>
              <a:gd name="connsiteY5" fmla="*/ 742384 h 742384"/>
              <a:gd name="connsiteX6" fmla="*/ 407405 w 751437"/>
              <a:gd name="connsiteY6" fmla="*/ 712206 h 742384"/>
              <a:gd name="connsiteX7" fmla="*/ 579421 w 751437"/>
              <a:gd name="connsiteY7" fmla="*/ 685045 h 742384"/>
              <a:gd name="connsiteX8" fmla="*/ 588475 w 751437"/>
              <a:gd name="connsiteY8" fmla="*/ 700134 h 742384"/>
              <a:gd name="connsiteX9" fmla="*/ 597528 w 751437"/>
              <a:gd name="connsiteY9" fmla="*/ 597528 h 742384"/>
              <a:gd name="connsiteX10" fmla="*/ 573386 w 751437"/>
              <a:gd name="connsiteY10" fmla="*/ 537172 h 742384"/>
              <a:gd name="connsiteX11" fmla="*/ 594510 w 751437"/>
              <a:gd name="connsiteY11" fmla="*/ 473798 h 742384"/>
              <a:gd name="connsiteX12" fmla="*/ 642796 w 751437"/>
              <a:gd name="connsiteY12" fmla="*/ 395334 h 742384"/>
              <a:gd name="connsiteX13" fmla="*/ 651849 w 751437"/>
              <a:gd name="connsiteY13" fmla="*/ 365156 h 742384"/>
              <a:gd name="connsiteX14" fmla="*/ 648831 w 751437"/>
              <a:gd name="connsiteY14" fmla="*/ 341014 h 742384"/>
              <a:gd name="connsiteX15" fmla="*/ 691081 w 751437"/>
              <a:gd name="connsiteY15" fmla="*/ 274622 h 742384"/>
              <a:gd name="connsiteX16" fmla="*/ 700134 w 751437"/>
              <a:gd name="connsiteY16" fmla="*/ 223319 h 742384"/>
              <a:gd name="connsiteX17" fmla="*/ 694099 w 751437"/>
              <a:gd name="connsiteY17" fmla="*/ 205212 h 742384"/>
              <a:gd name="connsiteX18" fmla="*/ 727295 w 751437"/>
              <a:gd name="connsiteY18" fmla="*/ 172016 h 742384"/>
              <a:gd name="connsiteX19" fmla="*/ 718241 w 751437"/>
              <a:gd name="connsiteY19" fmla="*/ 141837 h 742384"/>
              <a:gd name="connsiteX20" fmla="*/ 751437 w 751437"/>
              <a:gd name="connsiteY20" fmla="*/ 72427 h 742384"/>
              <a:gd name="connsiteX21" fmla="*/ 685045 w 751437"/>
              <a:gd name="connsiteY21" fmla="*/ 72427 h 742384"/>
              <a:gd name="connsiteX22" fmla="*/ 660903 w 751437"/>
              <a:gd name="connsiteY22" fmla="*/ 57338 h 742384"/>
              <a:gd name="connsiteX23" fmla="*/ 669956 w 751437"/>
              <a:gd name="connsiteY23" fmla="*/ 0 h 742384"/>
              <a:gd name="connsiteX24" fmla="*/ 669956 w 751437"/>
              <a:gd name="connsiteY24" fmla="*/ 0 h 742384"/>
              <a:gd name="connsiteX25" fmla="*/ 322906 w 751437"/>
              <a:gd name="connsiteY25" fmla="*/ 30178 h 742384"/>
              <a:gd name="connsiteX26" fmla="*/ 162962 w 751437"/>
              <a:gd name="connsiteY26" fmla="*/ 48285 h 742384"/>
              <a:gd name="connsiteX27" fmla="*/ 0 w 751437"/>
              <a:gd name="connsiteY27" fmla="*/ 75445 h 742384"/>
              <a:gd name="connsiteX0" fmla="*/ 0 w 751437"/>
              <a:gd name="connsiteY0" fmla="*/ 75445 h 742384"/>
              <a:gd name="connsiteX1" fmla="*/ 36213 w 751437"/>
              <a:gd name="connsiteY1" fmla="*/ 347049 h 742384"/>
              <a:gd name="connsiteX2" fmla="*/ 42249 w 751437"/>
              <a:gd name="connsiteY2" fmla="*/ 633742 h 742384"/>
              <a:gd name="connsiteX3" fmla="*/ 54809 w 751437"/>
              <a:gd name="connsiteY3" fmla="*/ 644618 h 742384"/>
              <a:gd name="connsiteX4" fmla="*/ 96570 w 751437"/>
              <a:gd name="connsiteY4" fmla="*/ 618653 h 742384"/>
              <a:gd name="connsiteX5" fmla="*/ 114677 w 751437"/>
              <a:gd name="connsiteY5" fmla="*/ 636760 h 742384"/>
              <a:gd name="connsiteX6" fmla="*/ 123730 w 751437"/>
              <a:gd name="connsiteY6" fmla="*/ 742384 h 742384"/>
              <a:gd name="connsiteX7" fmla="*/ 407405 w 751437"/>
              <a:gd name="connsiteY7" fmla="*/ 712206 h 742384"/>
              <a:gd name="connsiteX8" fmla="*/ 579421 w 751437"/>
              <a:gd name="connsiteY8" fmla="*/ 685045 h 742384"/>
              <a:gd name="connsiteX9" fmla="*/ 588475 w 751437"/>
              <a:gd name="connsiteY9" fmla="*/ 700134 h 742384"/>
              <a:gd name="connsiteX10" fmla="*/ 597528 w 751437"/>
              <a:gd name="connsiteY10" fmla="*/ 597528 h 742384"/>
              <a:gd name="connsiteX11" fmla="*/ 573386 w 751437"/>
              <a:gd name="connsiteY11" fmla="*/ 537172 h 742384"/>
              <a:gd name="connsiteX12" fmla="*/ 594510 w 751437"/>
              <a:gd name="connsiteY12" fmla="*/ 473798 h 742384"/>
              <a:gd name="connsiteX13" fmla="*/ 642796 w 751437"/>
              <a:gd name="connsiteY13" fmla="*/ 395334 h 742384"/>
              <a:gd name="connsiteX14" fmla="*/ 651849 w 751437"/>
              <a:gd name="connsiteY14" fmla="*/ 365156 h 742384"/>
              <a:gd name="connsiteX15" fmla="*/ 648831 w 751437"/>
              <a:gd name="connsiteY15" fmla="*/ 341014 h 742384"/>
              <a:gd name="connsiteX16" fmla="*/ 691081 w 751437"/>
              <a:gd name="connsiteY16" fmla="*/ 274622 h 742384"/>
              <a:gd name="connsiteX17" fmla="*/ 700134 w 751437"/>
              <a:gd name="connsiteY17" fmla="*/ 223319 h 742384"/>
              <a:gd name="connsiteX18" fmla="*/ 694099 w 751437"/>
              <a:gd name="connsiteY18" fmla="*/ 205212 h 742384"/>
              <a:gd name="connsiteX19" fmla="*/ 727295 w 751437"/>
              <a:gd name="connsiteY19" fmla="*/ 172016 h 742384"/>
              <a:gd name="connsiteX20" fmla="*/ 718241 w 751437"/>
              <a:gd name="connsiteY20" fmla="*/ 141837 h 742384"/>
              <a:gd name="connsiteX21" fmla="*/ 751437 w 751437"/>
              <a:gd name="connsiteY21" fmla="*/ 72427 h 742384"/>
              <a:gd name="connsiteX22" fmla="*/ 685045 w 751437"/>
              <a:gd name="connsiteY22" fmla="*/ 72427 h 742384"/>
              <a:gd name="connsiteX23" fmla="*/ 660903 w 751437"/>
              <a:gd name="connsiteY23" fmla="*/ 57338 h 742384"/>
              <a:gd name="connsiteX24" fmla="*/ 669956 w 751437"/>
              <a:gd name="connsiteY24" fmla="*/ 0 h 742384"/>
              <a:gd name="connsiteX25" fmla="*/ 669956 w 751437"/>
              <a:gd name="connsiteY25" fmla="*/ 0 h 742384"/>
              <a:gd name="connsiteX26" fmla="*/ 322906 w 751437"/>
              <a:gd name="connsiteY26" fmla="*/ 30178 h 742384"/>
              <a:gd name="connsiteX27" fmla="*/ 162962 w 751437"/>
              <a:gd name="connsiteY27" fmla="*/ 48285 h 742384"/>
              <a:gd name="connsiteX28" fmla="*/ 0 w 751437"/>
              <a:gd name="connsiteY28" fmla="*/ 75445 h 742384"/>
              <a:gd name="connsiteX0" fmla="*/ 0 w 751437"/>
              <a:gd name="connsiteY0" fmla="*/ 75445 h 742384"/>
              <a:gd name="connsiteX1" fmla="*/ 36213 w 751437"/>
              <a:gd name="connsiteY1" fmla="*/ 347049 h 742384"/>
              <a:gd name="connsiteX2" fmla="*/ 42249 w 751437"/>
              <a:gd name="connsiteY2" fmla="*/ 633742 h 742384"/>
              <a:gd name="connsiteX3" fmla="*/ 54809 w 751437"/>
              <a:gd name="connsiteY3" fmla="*/ 644618 h 742384"/>
              <a:gd name="connsiteX4" fmla="*/ 91803 w 751437"/>
              <a:gd name="connsiteY4" fmla="*/ 628191 h 742384"/>
              <a:gd name="connsiteX5" fmla="*/ 114677 w 751437"/>
              <a:gd name="connsiteY5" fmla="*/ 636760 h 742384"/>
              <a:gd name="connsiteX6" fmla="*/ 123730 w 751437"/>
              <a:gd name="connsiteY6" fmla="*/ 742384 h 742384"/>
              <a:gd name="connsiteX7" fmla="*/ 407405 w 751437"/>
              <a:gd name="connsiteY7" fmla="*/ 712206 h 742384"/>
              <a:gd name="connsiteX8" fmla="*/ 579421 w 751437"/>
              <a:gd name="connsiteY8" fmla="*/ 685045 h 742384"/>
              <a:gd name="connsiteX9" fmla="*/ 588475 w 751437"/>
              <a:gd name="connsiteY9" fmla="*/ 700134 h 742384"/>
              <a:gd name="connsiteX10" fmla="*/ 597528 w 751437"/>
              <a:gd name="connsiteY10" fmla="*/ 597528 h 742384"/>
              <a:gd name="connsiteX11" fmla="*/ 573386 w 751437"/>
              <a:gd name="connsiteY11" fmla="*/ 537172 h 742384"/>
              <a:gd name="connsiteX12" fmla="*/ 594510 w 751437"/>
              <a:gd name="connsiteY12" fmla="*/ 473798 h 742384"/>
              <a:gd name="connsiteX13" fmla="*/ 642796 w 751437"/>
              <a:gd name="connsiteY13" fmla="*/ 395334 h 742384"/>
              <a:gd name="connsiteX14" fmla="*/ 651849 w 751437"/>
              <a:gd name="connsiteY14" fmla="*/ 365156 h 742384"/>
              <a:gd name="connsiteX15" fmla="*/ 648831 w 751437"/>
              <a:gd name="connsiteY15" fmla="*/ 341014 h 742384"/>
              <a:gd name="connsiteX16" fmla="*/ 691081 w 751437"/>
              <a:gd name="connsiteY16" fmla="*/ 274622 h 742384"/>
              <a:gd name="connsiteX17" fmla="*/ 700134 w 751437"/>
              <a:gd name="connsiteY17" fmla="*/ 223319 h 742384"/>
              <a:gd name="connsiteX18" fmla="*/ 694099 w 751437"/>
              <a:gd name="connsiteY18" fmla="*/ 205212 h 742384"/>
              <a:gd name="connsiteX19" fmla="*/ 727295 w 751437"/>
              <a:gd name="connsiteY19" fmla="*/ 172016 h 742384"/>
              <a:gd name="connsiteX20" fmla="*/ 718241 w 751437"/>
              <a:gd name="connsiteY20" fmla="*/ 141837 h 742384"/>
              <a:gd name="connsiteX21" fmla="*/ 751437 w 751437"/>
              <a:gd name="connsiteY21" fmla="*/ 72427 h 742384"/>
              <a:gd name="connsiteX22" fmla="*/ 685045 w 751437"/>
              <a:gd name="connsiteY22" fmla="*/ 72427 h 742384"/>
              <a:gd name="connsiteX23" fmla="*/ 660903 w 751437"/>
              <a:gd name="connsiteY23" fmla="*/ 57338 h 742384"/>
              <a:gd name="connsiteX24" fmla="*/ 669956 w 751437"/>
              <a:gd name="connsiteY24" fmla="*/ 0 h 742384"/>
              <a:gd name="connsiteX25" fmla="*/ 669956 w 751437"/>
              <a:gd name="connsiteY25" fmla="*/ 0 h 742384"/>
              <a:gd name="connsiteX26" fmla="*/ 322906 w 751437"/>
              <a:gd name="connsiteY26" fmla="*/ 30178 h 742384"/>
              <a:gd name="connsiteX27" fmla="*/ 162962 w 751437"/>
              <a:gd name="connsiteY27" fmla="*/ 48285 h 742384"/>
              <a:gd name="connsiteX28" fmla="*/ 0 w 751437"/>
              <a:gd name="connsiteY28" fmla="*/ 75445 h 74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1437" h="742384">
                <a:moveTo>
                  <a:pt x="0" y="75445"/>
                </a:moveTo>
                <a:lnTo>
                  <a:pt x="36213" y="347049"/>
                </a:lnTo>
                <a:lnTo>
                  <a:pt x="42249" y="633742"/>
                </a:lnTo>
                <a:cubicBezTo>
                  <a:pt x="44847" y="632598"/>
                  <a:pt x="52211" y="645762"/>
                  <a:pt x="54809" y="644618"/>
                </a:cubicBezTo>
                <a:lnTo>
                  <a:pt x="91803" y="628191"/>
                </a:lnTo>
                <a:lnTo>
                  <a:pt x="114677" y="636760"/>
                </a:lnTo>
                <a:lnTo>
                  <a:pt x="123730" y="742384"/>
                </a:lnTo>
                <a:lnTo>
                  <a:pt x="407405" y="712206"/>
                </a:lnTo>
                <a:lnTo>
                  <a:pt x="579421" y="685045"/>
                </a:lnTo>
                <a:lnTo>
                  <a:pt x="588475" y="700134"/>
                </a:lnTo>
                <a:lnTo>
                  <a:pt x="597528" y="597528"/>
                </a:lnTo>
                <a:lnTo>
                  <a:pt x="573386" y="537172"/>
                </a:lnTo>
                <a:lnTo>
                  <a:pt x="594510" y="473798"/>
                </a:lnTo>
                <a:lnTo>
                  <a:pt x="642796" y="395334"/>
                </a:lnTo>
                <a:lnTo>
                  <a:pt x="651849" y="365156"/>
                </a:lnTo>
                <a:lnTo>
                  <a:pt x="648831" y="341014"/>
                </a:lnTo>
                <a:lnTo>
                  <a:pt x="691081" y="274622"/>
                </a:lnTo>
                <a:lnTo>
                  <a:pt x="700134" y="223319"/>
                </a:lnTo>
                <a:lnTo>
                  <a:pt x="694099" y="205212"/>
                </a:lnTo>
                <a:lnTo>
                  <a:pt x="727295" y="172016"/>
                </a:lnTo>
                <a:lnTo>
                  <a:pt x="718241" y="141837"/>
                </a:lnTo>
                <a:lnTo>
                  <a:pt x="751437" y="72427"/>
                </a:lnTo>
                <a:lnTo>
                  <a:pt x="685045" y="72427"/>
                </a:lnTo>
                <a:lnTo>
                  <a:pt x="660903" y="57338"/>
                </a:lnTo>
                <a:lnTo>
                  <a:pt x="669956" y="0"/>
                </a:lnTo>
                <a:lnTo>
                  <a:pt x="669956" y="0"/>
                </a:lnTo>
                <a:lnTo>
                  <a:pt x="322906" y="30178"/>
                </a:lnTo>
                <a:lnTo>
                  <a:pt x="162962" y="48285"/>
                </a:lnTo>
                <a:lnTo>
                  <a:pt x="0" y="75445"/>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24" name="Freeform 23"/>
          <p:cNvSpPr/>
          <p:nvPr/>
        </p:nvSpPr>
        <p:spPr>
          <a:xfrm>
            <a:off x="5627688" y="4148138"/>
            <a:ext cx="528637" cy="969962"/>
          </a:xfrm>
          <a:custGeom>
            <a:avLst/>
            <a:gdLst>
              <a:gd name="connsiteX0" fmla="*/ 132784 w 528118"/>
              <a:gd name="connsiteY0" fmla="*/ 54321 h 968721"/>
              <a:gd name="connsiteX1" fmla="*/ 87516 w 528118"/>
              <a:gd name="connsiteY1" fmla="*/ 126748 h 968721"/>
              <a:gd name="connsiteX2" fmla="*/ 93552 w 528118"/>
              <a:gd name="connsiteY2" fmla="*/ 162962 h 968721"/>
              <a:gd name="connsiteX3" fmla="*/ 30178 w 528118"/>
              <a:gd name="connsiteY3" fmla="*/ 265568 h 968721"/>
              <a:gd name="connsiteX4" fmla="*/ 9053 w 528118"/>
              <a:gd name="connsiteY4" fmla="*/ 322907 h 968721"/>
              <a:gd name="connsiteX5" fmla="*/ 36213 w 528118"/>
              <a:gd name="connsiteY5" fmla="*/ 392317 h 968721"/>
              <a:gd name="connsiteX6" fmla="*/ 42249 w 528118"/>
              <a:gd name="connsiteY6" fmla="*/ 494923 h 968721"/>
              <a:gd name="connsiteX7" fmla="*/ 63374 w 528118"/>
              <a:gd name="connsiteY7" fmla="*/ 600546 h 968721"/>
              <a:gd name="connsiteX8" fmla="*/ 39231 w 528118"/>
              <a:gd name="connsiteY8" fmla="*/ 621671 h 968721"/>
              <a:gd name="connsiteX9" fmla="*/ 54320 w 528118"/>
              <a:gd name="connsiteY9" fmla="*/ 669956 h 968721"/>
              <a:gd name="connsiteX10" fmla="*/ 27160 w 528118"/>
              <a:gd name="connsiteY10" fmla="*/ 703152 h 968721"/>
              <a:gd name="connsiteX11" fmla="*/ 21124 w 528118"/>
              <a:gd name="connsiteY11" fmla="*/ 718242 h 968721"/>
              <a:gd name="connsiteX12" fmla="*/ 3017 w 528118"/>
              <a:gd name="connsiteY12" fmla="*/ 742384 h 968721"/>
              <a:gd name="connsiteX13" fmla="*/ 0 w 528118"/>
              <a:gd name="connsiteY13" fmla="*/ 838954 h 968721"/>
              <a:gd name="connsiteX14" fmla="*/ 3017 w 528118"/>
              <a:gd name="connsiteY14" fmla="*/ 851026 h 968721"/>
              <a:gd name="connsiteX15" fmla="*/ 238407 w 528118"/>
              <a:gd name="connsiteY15" fmla="*/ 826883 h 968721"/>
              <a:gd name="connsiteX16" fmla="*/ 280657 w 528118"/>
              <a:gd name="connsiteY16" fmla="*/ 817830 h 968721"/>
              <a:gd name="connsiteX17" fmla="*/ 298764 w 528118"/>
              <a:gd name="connsiteY17" fmla="*/ 838954 h 968721"/>
              <a:gd name="connsiteX18" fmla="*/ 301782 w 528118"/>
              <a:gd name="connsiteY18" fmla="*/ 866115 h 968721"/>
              <a:gd name="connsiteX19" fmla="*/ 298764 w 528118"/>
              <a:gd name="connsiteY19" fmla="*/ 902329 h 968721"/>
              <a:gd name="connsiteX20" fmla="*/ 325924 w 528118"/>
              <a:gd name="connsiteY20" fmla="*/ 923453 h 968721"/>
              <a:gd name="connsiteX21" fmla="*/ 334978 w 528118"/>
              <a:gd name="connsiteY21" fmla="*/ 962685 h 968721"/>
              <a:gd name="connsiteX22" fmla="*/ 347049 w 528118"/>
              <a:gd name="connsiteY22" fmla="*/ 968721 h 968721"/>
              <a:gd name="connsiteX23" fmla="*/ 425512 w 528118"/>
              <a:gd name="connsiteY23" fmla="*/ 917418 h 968721"/>
              <a:gd name="connsiteX24" fmla="*/ 446637 w 528118"/>
              <a:gd name="connsiteY24" fmla="*/ 911382 h 968721"/>
              <a:gd name="connsiteX25" fmla="*/ 476815 w 528118"/>
              <a:gd name="connsiteY25" fmla="*/ 905346 h 968721"/>
              <a:gd name="connsiteX26" fmla="*/ 506994 w 528118"/>
              <a:gd name="connsiteY26" fmla="*/ 914400 h 968721"/>
              <a:gd name="connsiteX27" fmla="*/ 528118 w 528118"/>
              <a:gd name="connsiteY27" fmla="*/ 887240 h 968721"/>
              <a:gd name="connsiteX28" fmla="*/ 494922 w 528118"/>
              <a:gd name="connsiteY28" fmla="*/ 488887 h 968721"/>
              <a:gd name="connsiteX29" fmla="*/ 485869 w 528118"/>
              <a:gd name="connsiteY29" fmla="*/ 277640 h 968721"/>
              <a:gd name="connsiteX30" fmla="*/ 455691 w 528118"/>
              <a:gd name="connsiteY30" fmla="*/ 0 h 968721"/>
              <a:gd name="connsiteX31" fmla="*/ 446637 w 528118"/>
              <a:gd name="connsiteY31" fmla="*/ 15089 h 968721"/>
              <a:gd name="connsiteX32" fmla="*/ 404388 w 528118"/>
              <a:gd name="connsiteY32" fmla="*/ 12071 h 968721"/>
              <a:gd name="connsiteX33" fmla="*/ 132784 w 528118"/>
              <a:gd name="connsiteY33" fmla="*/ 54321 h 968721"/>
              <a:gd name="connsiteX0" fmla="*/ 132784 w 528118"/>
              <a:gd name="connsiteY0" fmla="*/ 54321 h 968721"/>
              <a:gd name="connsiteX1" fmla="*/ 87516 w 528118"/>
              <a:gd name="connsiteY1" fmla="*/ 126748 h 968721"/>
              <a:gd name="connsiteX2" fmla="*/ 93552 w 528118"/>
              <a:gd name="connsiteY2" fmla="*/ 162962 h 968721"/>
              <a:gd name="connsiteX3" fmla="*/ 30178 w 528118"/>
              <a:gd name="connsiteY3" fmla="*/ 265568 h 968721"/>
              <a:gd name="connsiteX4" fmla="*/ 9053 w 528118"/>
              <a:gd name="connsiteY4" fmla="*/ 322907 h 968721"/>
              <a:gd name="connsiteX5" fmla="*/ 36213 w 528118"/>
              <a:gd name="connsiteY5" fmla="*/ 392317 h 968721"/>
              <a:gd name="connsiteX6" fmla="*/ 42249 w 528118"/>
              <a:gd name="connsiteY6" fmla="*/ 494923 h 968721"/>
              <a:gd name="connsiteX7" fmla="*/ 49101 w 528118"/>
              <a:gd name="connsiteY7" fmla="*/ 593411 h 968721"/>
              <a:gd name="connsiteX8" fmla="*/ 39231 w 528118"/>
              <a:gd name="connsiteY8" fmla="*/ 621671 h 968721"/>
              <a:gd name="connsiteX9" fmla="*/ 54320 w 528118"/>
              <a:gd name="connsiteY9" fmla="*/ 669956 h 968721"/>
              <a:gd name="connsiteX10" fmla="*/ 27160 w 528118"/>
              <a:gd name="connsiteY10" fmla="*/ 703152 h 968721"/>
              <a:gd name="connsiteX11" fmla="*/ 21124 w 528118"/>
              <a:gd name="connsiteY11" fmla="*/ 718242 h 968721"/>
              <a:gd name="connsiteX12" fmla="*/ 3017 w 528118"/>
              <a:gd name="connsiteY12" fmla="*/ 742384 h 968721"/>
              <a:gd name="connsiteX13" fmla="*/ 0 w 528118"/>
              <a:gd name="connsiteY13" fmla="*/ 838954 h 968721"/>
              <a:gd name="connsiteX14" fmla="*/ 3017 w 528118"/>
              <a:gd name="connsiteY14" fmla="*/ 851026 h 968721"/>
              <a:gd name="connsiteX15" fmla="*/ 238407 w 528118"/>
              <a:gd name="connsiteY15" fmla="*/ 826883 h 968721"/>
              <a:gd name="connsiteX16" fmla="*/ 280657 w 528118"/>
              <a:gd name="connsiteY16" fmla="*/ 817830 h 968721"/>
              <a:gd name="connsiteX17" fmla="*/ 298764 w 528118"/>
              <a:gd name="connsiteY17" fmla="*/ 838954 h 968721"/>
              <a:gd name="connsiteX18" fmla="*/ 301782 w 528118"/>
              <a:gd name="connsiteY18" fmla="*/ 866115 h 968721"/>
              <a:gd name="connsiteX19" fmla="*/ 298764 w 528118"/>
              <a:gd name="connsiteY19" fmla="*/ 902329 h 968721"/>
              <a:gd name="connsiteX20" fmla="*/ 325924 w 528118"/>
              <a:gd name="connsiteY20" fmla="*/ 923453 h 968721"/>
              <a:gd name="connsiteX21" fmla="*/ 334978 w 528118"/>
              <a:gd name="connsiteY21" fmla="*/ 962685 h 968721"/>
              <a:gd name="connsiteX22" fmla="*/ 347049 w 528118"/>
              <a:gd name="connsiteY22" fmla="*/ 968721 h 968721"/>
              <a:gd name="connsiteX23" fmla="*/ 425512 w 528118"/>
              <a:gd name="connsiteY23" fmla="*/ 917418 h 968721"/>
              <a:gd name="connsiteX24" fmla="*/ 446637 w 528118"/>
              <a:gd name="connsiteY24" fmla="*/ 911382 h 968721"/>
              <a:gd name="connsiteX25" fmla="*/ 476815 w 528118"/>
              <a:gd name="connsiteY25" fmla="*/ 905346 h 968721"/>
              <a:gd name="connsiteX26" fmla="*/ 506994 w 528118"/>
              <a:gd name="connsiteY26" fmla="*/ 914400 h 968721"/>
              <a:gd name="connsiteX27" fmla="*/ 528118 w 528118"/>
              <a:gd name="connsiteY27" fmla="*/ 887240 h 968721"/>
              <a:gd name="connsiteX28" fmla="*/ 494922 w 528118"/>
              <a:gd name="connsiteY28" fmla="*/ 488887 h 968721"/>
              <a:gd name="connsiteX29" fmla="*/ 485869 w 528118"/>
              <a:gd name="connsiteY29" fmla="*/ 277640 h 968721"/>
              <a:gd name="connsiteX30" fmla="*/ 455691 w 528118"/>
              <a:gd name="connsiteY30" fmla="*/ 0 h 968721"/>
              <a:gd name="connsiteX31" fmla="*/ 446637 w 528118"/>
              <a:gd name="connsiteY31" fmla="*/ 15089 h 968721"/>
              <a:gd name="connsiteX32" fmla="*/ 404388 w 528118"/>
              <a:gd name="connsiteY32" fmla="*/ 12071 h 968721"/>
              <a:gd name="connsiteX33" fmla="*/ 132784 w 528118"/>
              <a:gd name="connsiteY33" fmla="*/ 54321 h 96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28118" h="968721">
                <a:moveTo>
                  <a:pt x="132784" y="54321"/>
                </a:moveTo>
                <a:lnTo>
                  <a:pt x="87516" y="126748"/>
                </a:lnTo>
                <a:lnTo>
                  <a:pt x="93552" y="162962"/>
                </a:lnTo>
                <a:lnTo>
                  <a:pt x="30178" y="265568"/>
                </a:lnTo>
                <a:lnTo>
                  <a:pt x="9053" y="322907"/>
                </a:lnTo>
                <a:lnTo>
                  <a:pt x="36213" y="392317"/>
                </a:lnTo>
                <a:lnTo>
                  <a:pt x="42249" y="494923"/>
                </a:lnTo>
                <a:lnTo>
                  <a:pt x="49101" y="593411"/>
                </a:lnTo>
                <a:lnTo>
                  <a:pt x="39231" y="621671"/>
                </a:lnTo>
                <a:lnTo>
                  <a:pt x="54320" y="669956"/>
                </a:lnTo>
                <a:lnTo>
                  <a:pt x="27160" y="703152"/>
                </a:lnTo>
                <a:lnTo>
                  <a:pt x="21124" y="718242"/>
                </a:lnTo>
                <a:lnTo>
                  <a:pt x="3017" y="742384"/>
                </a:lnTo>
                <a:cubicBezTo>
                  <a:pt x="2011" y="774574"/>
                  <a:pt x="1006" y="806764"/>
                  <a:pt x="0" y="838954"/>
                </a:cubicBezTo>
                <a:lnTo>
                  <a:pt x="3017" y="851026"/>
                </a:lnTo>
                <a:lnTo>
                  <a:pt x="238407" y="826883"/>
                </a:lnTo>
                <a:lnTo>
                  <a:pt x="280657" y="817830"/>
                </a:lnTo>
                <a:lnTo>
                  <a:pt x="298764" y="838954"/>
                </a:lnTo>
                <a:lnTo>
                  <a:pt x="301782" y="866115"/>
                </a:lnTo>
                <a:lnTo>
                  <a:pt x="298764" y="902329"/>
                </a:lnTo>
                <a:lnTo>
                  <a:pt x="325924" y="923453"/>
                </a:lnTo>
                <a:lnTo>
                  <a:pt x="334978" y="962685"/>
                </a:lnTo>
                <a:lnTo>
                  <a:pt x="347049" y="968721"/>
                </a:lnTo>
                <a:lnTo>
                  <a:pt x="425512" y="917418"/>
                </a:lnTo>
                <a:lnTo>
                  <a:pt x="446637" y="911382"/>
                </a:lnTo>
                <a:lnTo>
                  <a:pt x="476815" y="905346"/>
                </a:lnTo>
                <a:lnTo>
                  <a:pt x="506994" y="914400"/>
                </a:lnTo>
                <a:lnTo>
                  <a:pt x="528118" y="887240"/>
                </a:lnTo>
                <a:lnTo>
                  <a:pt x="494922" y="488887"/>
                </a:lnTo>
                <a:lnTo>
                  <a:pt x="485869" y="277640"/>
                </a:lnTo>
                <a:lnTo>
                  <a:pt x="455691" y="0"/>
                </a:lnTo>
                <a:lnTo>
                  <a:pt x="446637" y="15089"/>
                </a:lnTo>
                <a:lnTo>
                  <a:pt x="404388" y="12071"/>
                </a:lnTo>
                <a:lnTo>
                  <a:pt x="132784" y="54321"/>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25" name="Freeform 24"/>
          <p:cNvSpPr/>
          <p:nvPr/>
        </p:nvSpPr>
        <p:spPr>
          <a:xfrm>
            <a:off x="4827588" y="3182938"/>
            <a:ext cx="1090612" cy="830262"/>
          </a:xfrm>
          <a:custGeom>
            <a:avLst/>
            <a:gdLst>
              <a:gd name="connsiteX0" fmla="*/ 0 w 1089433"/>
              <a:gd name="connsiteY0" fmla="*/ 63374 h 826883"/>
              <a:gd name="connsiteX1" fmla="*/ 57338 w 1089433"/>
              <a:gd name="connsiteY1" fmla="*/ 159945 h 826883"/>
              <a:gd name="connsiteX2" fmla="*/ 117695 w 1089433"/>
              <a:gd name="connsiteY2" fmla="*/ 202194 h 826883"/>
              <a:gd name="connsiteX3" fmla="*/ 120713 w 1089433"/>
              <a:gd name="connsiteY3" fmla="*/ 262550 h 826883"/>
              <a:gd name="connsiteX4" fmla="*/ 193140 w 1089433"/>
              <a:gd name="connsiteY4" fmla="*/ 331960 h 826883"/>
              <a:gd name="connsiteX5" fmla="*/ 214265 w 1089433"/>
              <a:gd name="connsiteY5" fmla="*/ 721259 h 826883"/>
              <a:gd name="connsiteX6" fmla="*/ 247461 w 1089433"/>
              <a:gd name="connsiteY6" fmla="*/ 826883 h 826883"/>
              <a:gd name="connsiteX7" fmla="*/ 905346 w 1089433"/>
              <a:gd name="connsiteY7" fmla="*/ 754455 h 826883"/>
              <a:gd name="connsiteX8" fmla="*/ 908364 w 1089433"/>
              <a:gd name="connsiteY8" fmla="*/ 805758 h 826883"/>
              <a:gd name="connsiteX9" fmla="*/ 932507 w 1089433"/>
              <a:gd name="connsiteY9" fmla="*/ 823865 h 826883"/>
              <a:gd name="connsiteX10" fmla="*/ 989845 w 1089433"/>
              <a:gd name="connsiteY10" fmla="*/ 823865 h 826883"/>
              <a:gd name="connsiteX11" fmla="*/ 998899 w 1089433"/>
              <a:gd name="connsiteY11" fmla="*/ 799723 h 826883"/>
              <a:gd name="connsiteX12" fmla="*/ 995881 w 1089433"/>
              <a:gd name="connsiteY12" fmla="*/ 772562 h 826883"/>
              <a:gd name="connsiteX13" fmla="*/ 1029077 w 1089433"/>
              <a:gd name="connsiteY13" fmla="*/ 700135 h 826883"/>
              <a:gd name="connsiteX14" fmla="*/ 1056237 w 1089433"/>
              <a:gd name="connsiteY14" fmla="*/ 675992 h 826883"/>
              <a:gd name="connsiteX15" fmla="*/ 1089433 w 1089433"/>
              <a:gd name="connsiteY15" fmla="*/ 682028 h 826883"/>
              <a:gd name="connsiteX16" fmla="*/ 1068309 w 1089433"/>
              <a:gd name="connsiteY16" fmla="*/ 648832 h 826883"/>
              <a:gd name="connsiteX17" fmla="*/ 1065291 w 1089433"/>
              <a:gd name="connsiteY17" fmla="*/ 597529 h 826883"/>
              <a:gd name="connsiteX18" fmla="*/ 1035113 w 1089433"/>
              <a:gd name="connsiteY18" fmla="*/ 588475 h 826883"/>
              <a:gd name="connsiteX19" fmla="*/ 1001917 w 1089433"/>
              <a:gd name="connsiteY19" fmla="*/ 576404 h 826883"/>
              <a:gd name="connsiteX20" fmla="*/ 977774 w 1089433"/>
              <a:gd name="connsiteY20" fmla="*/ 528119 h 826883"/>
              <a:gd name="connsiteX21" fmla="*/ 965703 w 1089433"/>
              <a:gd name="connsiteY21" fmla="*/ 479834 h 826883"/>
              <a:gd name="connsiteX22" fmla="*/ 935525 w 1089433"/>
              <a:gd name="connsiteY22" fmla="*/ 461727 h 826883"/>
              <a:gd name="connsiteX23" fmla="*/ 872150 w 1089433"/>
              <a:gd name="connsiteY23" fmla="*/ 422495 h 826883"/>
              <a:gd name="connsiteX24" fmla="*/ 829901 w 1089433"/>
              <a:gd name="connsiteY24" fmla="*/ 356103 h 826883"/>
              <a:gd name="connsiteX25" fmla="*/ 838954 w 1089433"/>
              <a:gd name="connsiteY25" fmla="*/ 328943 h 826883"/>
              <a:gd name="connsiteX26" fmla="*/ 866115 w 1089433"/>
              <a:gd name="connsiteY26" fmla="*/ 301782 h 826883"/>
              <a:gd name="connsiteX27" fmla="*/ 817830 w 1089433"/>
              <a:gd name="connsiteY27" fmla="*/ 256515 h 826883"/>
              <a:gd name="connsiteX28" fmla="*/ 805758 w 1089433"/>
              <a:gd name="connsiteY28" fmla="*/ 271604 h 826883"/>
              <a:gd name="connsiteX29" fmla="*/ 787651 w 1089433"/>
              <a:gd name="connsiteY29" fmla="*/ 277640 h 826883"/>
              <a:gd name="connsiteX30" fmla="*/ 766527 w 1089433"/>
              <a:gd name="connsiteY30" fmla="*/ 241426 h 826883"/>
              <a:gd name="connsiteX31" fmla="*/ 745402 w 1089433"/>
              <a:gd name="connsiteY31" fmla="*/ 181069 h 826883"/>
              <a:gd name="connsiteX32" fmla="*/ 712206 w 1089433"/>
              <a:gd name="connsiteY32" fmla="*/ 168998 h 826883"/>
              <a:gd name="connsiteX33" fmla="*/ 675992 w 1089433"/>
              <a:gd name="connsiteY33" fmla="*/ 156927 h 826883"/>
              <a:gd name="connsiteX34" fmla="*/ 657885 w 1089433"/>
              <a:gd name="connsiteY34" fmla="*/ 141838 h 826883"/>
              <a:gd name="connsiteX35" fmla="*/ 648831 w 1089433"/>
              <a:gd name="connsiteY35" fmla="*/ 90535 h 826883"/>
              <a:gd name="connsiteX36" fmla="*/ 639778 w 1089433"/>
              <a:gd name="connsiteY36" fmla="*/ 57339 h 826883"/>
              <a:gd name="connsiteX37" fmla="*/ 633742 w 1089433"/>
              <a:gd name="connsiteY37" fmla="*/ 24143 h 826883"/>
              <a:gd name="connsiteX38" fmla="*/ 576404 w 1089433"/>
              <a:gd name="connsiteY38" fmla="*/ 0 h 826883"/>
              <a:gd name="connsiteX39" fmla="*/ 0 w 1089433"/>
              <a:gd name="connsiteY39" fmla="*/ 63374 h 826883"/>
              <a:gd name="connsiteX0" fmla="*/ 0 w 1089433"/>
              <a:gd name="connsiteY0" fmla="*/ 63374 h 829264"/>
              <a:gd name="connsiteX1" fmla="*/ 57338 w 1089433"/>
              <a:gd name="connsiteY1" fmla="*/ 159945 h 829264"/>
              <a:gd name="connsiteX2" fmla="*/ 117695 w 1089433"/>
              <a:gd name="connsiteY2" fmla="*/ 202194 h 829264"/>
              <a:gd name="connsiteX3" fmla="*/ 120713 w 1089433"/>
              <a:gd name="connsiteY3" fmla="*/ 262550 h 829264"/>
              <a:gd name="connsiteX4" fmla="*/ 193140 w 1089433"/>
              <a:gd name="connsiteY4" fmla="*/ 331960 h 829264"/>
              <a:gd name="connsiteX5" fmla="*/ 214265 w 1089433"/>
              <a:gd name="connsiteY5" fmla="*/ 721259 h 829264"/>
              <a:gd name="connsiteX6" fmla="*/ 235568 w 1089433"/>
              <a:gd name="connsiteY6" fmla="*/ 829264 h 829264"/>
              <a:gd name="connsiteX7" fmla="*/ 905346 w 1089433"/>
              <a:gd name="connsiteY7" fmla="*/ 754455 h 829264"/>
              <a:gd name="connsiteX8" fmla="*/ 908364 w 1089433"/>
              <a:gd name="connsiteY8" fmla="*/ 805758 h 829264"/>
              <a:gd name="connsiteX9" fmla="*/ 932507 w 1089433"/>
              <a:gd name="connsiteY9" fmla="*/ 823865 h 829264"/>
              <a:gd name="connsiteX10" fmla="*/ 989845 w 1089433"/>
              <a:gd name="connsiteY10" fmla="*/ 823865 h 829264"/>
              <a:gd name="connsiteX11" fmla="*/ 998899 w 1089433"/>
              <a:gd name="connsiteY11" fmla="*/ 799723 h 829264"/>
              <a:gd name="connsiteX12" fmla="*/ 995881 w 1089433"/>
              <a:gd name="connsiteY12" fmla="*/ 772562 h 829264"/>
              <a:gd name="connsiteX13" fmla="*/ 1029077 w 1089433"/>
              <a:gd name="connsiteY13" fmla="*/ 700135 h 829264"/>
              <a:gd name="connsiteX14" fmla="*/ 1056237 w 1089433"/>
              <a:gd name="connsiteY14" fmla="*/ 675992 h 829264"/>
              <a:gd name="connsiteX15" fmla="*/ 1089433 w 1089433"/>
              <a:gd name="connsiteY15" fmla="*/ 682028 h 829264"/>
              <a:gd name="connsiteX16" fmla="*/ 1068309 w 1089433"/>
              <a:gd name="connsiteY16" fmla="*/ 648832 h 829264"/>
              <a:gd name="connsiteX17" fmla="*/ 1065291 w 1089433"/>
              <a:gd name="connsiteY17" fmla="*/ 597529 h 829264"/>
              <a:gd name="connsiteX18" fmla="*/ 1035113 w 1089433"/>
              <a:gd name="connsiteY18" fmla="*/ 588475 h 829264"/>
              <a:gd name="connsiteX19" fmla="*/ 1001917 w 1089433"/>
              <a:gd name="connsiteY19" fmla="*/ 576404 h 829264"/>
              <a:gd name="connsiteX20" fmla="*/ 977774 w 1089433"/>
              <a:gd name="connsiteY20" fmla="*/ 528119 h 829264"/>
              <a:gd name="connsiteX21" fmla="*/ 965703 w 1089433"/>
              <a:gd name="connsiteY21" fmla="*/ 479834 h 829264"/>
              <a:gd name="connsiteX22" fmla="*/ 935525 w 1089433"/>
              <a:gd name="connsiteY22" fmla="*/ 461727 h 829264"/>
              <a:gd name="connsiteX23" fmla="*/ 872150 w 1089433"/>
              <a:gd name="connsiteY23" fmla="*/ 422495 h 829264"/>
              <a:gd name="connsiteX24" fmla="*/ 829901 w 1089433"/>
              <a:gd name="connsiteY24" fmla="*/ 356103 h 829264"/>
              <a:gd name="connsiteX25" fmla="*/ 838954 w 1089433"/>
              <a:gd name="connsiteY25" fmla="*/ 328943 h 829264"/>
              <a:gd name="connsiteX26" fmla="*/ 866115 w 1089433"/>
              <a:gd name="connsiteY26" fmla="*/ 301782 h 829264"/>
              <a:gd name="connsiteX27" fmla="*/ 817830 w 1089433"/>
              <a:gd name="connsiteY27" fmla="*/ 256515 h 829264"/>
              <a:gd name="connsiteX28" fmla="*/ 805758 w 1089433"/>
              <a:gd name="connsiteY28" fmla="*/ 271604 h 829264"/>
              <a:gd name="connsiteX29" fmla="*/ 787651 w 1089433"/>
              <a:gd name="connsiteY29" fmla="*/ 277640 h 829264"/>
              <a:gd name="connsiteX30" fmla="*/ 766527 w 1089433"/>
              <a:gd name="connsiteY30" fmla="*/ 241426 h 829264"/>
              <a:gd name="connsiteX31" fmla="*/ 745402 w 1089433"/>
              <a:gd name="connsiteY31" fmla="*/ 181069 h 829264"/>
              <a:gd name="connsiteX32" fmla="*/ 712206 w 1089433"/>
              <a:gd name="connsiteY32" fmla="*/ 168998 h 829264"/>
              <a:gd name="connsiteX33" fmla="*/ 675992 w 1089433"/>
              <a:gd name="connsiteY33" fmla="*/ 156927 h 829264"/>
              <a:gd name="connsiteX34" fmla="*/ 657885 w 1089433"/>
              <a:gd name="connsiteY34" fmla="*/ 141838 h 829264"/>
              <a:gd name="connsiteX35" fmla="*/ 648831 w 1089433"/>
              <a:gd name="connsiteY35" fmla="*/ 90535 h 829264"/>
              <a:gd name="connsiteX36" fmla="*/ 639778 w 1089433"/>
              <a:gd name="connsiteY36" fmla="*/ 57339 h 829264"/>
              <a:gd name="connsiteX37" fmla="*/ 633742 w 1089433"/>
              <a:gd name="connsiteY37" fmla="*/ 24143 h 829264"/>
              <a:gd name="connsiteX38" fmla="*/ 576404 w 1089433"/>
              <a:gd name="connsiteY38" fmla="*/ 0 h 829264"/>
              <a:gd name="connsiteX39" fmla="*/ 0 w 1089433"/>
              <a:gd name="connsiteY39" fmla="*/ 63374 h 829264"/>
              <a:gd name="connsiteX0" fmla="*/ 0 w 1089433"/>
              <a:gd name="connsiteY0" fmla="*/ 63374 h 829264"/>
              <a:gd name="connsiteX1" fmla="*/ 57338 w 1089433"/>
              <a:gd name="connsiteY1" fmla="*/ 159945 h 829264"/>
              <a:gd name="connsiteX2" fmla="*/ 117695 w 1089433"/>
              <a:gd name="connsiteY2" fmla="*/ 202194 h 829264"/>
              <a:gd name="connsiteX3" fmla="*/ 120713 w 1089433"/>
              <a:gd name="connsiteY3" fmla="*/ 262550 h 829264"/>
              <a:gd name="connsiteX4" fmla="*/ 193140 w 1089433"/>
              <a:gd name="connsiteY4" fmla="*/ 331960 h 829264"/>
              <a:gd name="connsiteX5" fmla="*/ 214265 w 1089433"/>
              <a:gd name="connsiteY5" fmla="*/ 721259 h 829264"/>
              <a:gd name="connsiteX6" fmla="*/ 235568 w 1089433"/>
              <a:gd name="connsiteY6" fmla="*/ 829264 h 829264"/>
              <a:gd name="connsiteX7" fmla="*/ 905346 w 1089433"/>
              <a:gd name="connsiteY7" fmla="*/ 754455 h 829264"/>
              <a:gd name="connsiteX8" fmla="*/ 908364 w 1089433"/>
              <a:gd name="connsiteY8" fmla="*/ 805758 h 829264"/>
              <a:gd name="connsiteX9" fmla="*/ 932507 w 1089433"/>
              <a:gd name="connsiteY9" fmla="*/ 823865 h 829264"/>
              <a:gd name="connsiteX10" fmla="*/ 989845 w 1089433"/>
              <a:gd name="connsiteY10" fmla="*/ 823865 h 829264"/>
              <a:gd name="connsiteX11" fmla="*/ 998899 w 1089433"/>
              <a:gd name="connsiteY11" fmla="*/ 799723 h 829264"/>
              <a:gd name="connsiteX12" fmla="*/ 995881 w 1089433"/>
              <a:gd name="connsiteY12" fmla="*/ 772562 h 829264"/>
              <a:gd name="connsiteX13" fmla="*/ 1029077 w 1089433"/>
              <a:gd name="connsiteY13" fmla="*/ 700135 h 829264"/>
              <a:gd name="connsiteX14" fmla="*/ 1060995 w 1089433"/>
              <a:gd name="connsiteY14" fmla="*/ 687895 h 829264"/>
              <a:gd name="connsiteX15" fmla="*/ 1089433 w 1089433"/>
              <a:gd name="connsiteY15" fmla="*/ 682028 h 829264"/>
              <a:gd name="connsiteX16" fmla="*/ 1068309 w 1089433"/>
              <a:gd name="connsiteY16" fmla="*/ 648832 h 829264"/>
              <a:gd name="connsiteX17" fmla="*/ 1065291 w 1089433"/>
              <a:gd name="connsiteY17" fmla="*/ 597529 h 829264"/>
              <a:gd name="connsiteX18" fmla="*/ 1035113 w 1089433"/>
              <a:gd name="connsiteY18" fmla="*/ 588475 h 829264"/>
              <a:gd name="connsiteX19" fmla="*/ 1001917 w 1089433"/>
              <a:gd name="connsiteY19" fmla="*/ 576404 h 829264"/>
              <a:gd name="connsiteX20" fmla="*/ 977774 w 1089433"/>
              <a:gd name="connsiteY20" fmla="*/ 528119 h 829264"/>
              <a:gd name="connsiteX21" fmla="*/ 965703 w 1089433"/>
              <a:gd name="connsiteY21" fmla="*/ 479834 h 829264"/>
              <a:gd name="connsiteX22" fmla="*/ 935525 w 1089433"/>
              <a:gd name="connsiteY22" fmla="*/ 461727 h 829264"/>
              <a:gd name="connsiteX23" fmla="*/ 872150 w 1089433"/>
              <a:gd name="connsiteY23" fmla="*/ 422495 h 829264"/>
              <a:gd name="connsiteX24" fmla="*/ 829901 w 1089433"/>
              <a:gd name="connsiteY24" fmla="*/ 356103 h 829264"/>
              <a:gd name="connsiteX25" fmla="*/ 838954 w 1089433"/>
              <a:gd name="connsiteY25" fmla="*/ 328943 h 829264"/>
              <a:gd name="connsiteX26" fmla="*/ 866115 w 1089433"/>
              <a:gd name="connsiteY26" fmla="*/ 301782 h 829264"/>
              <a:gd name="connsiteX27" fmla="*/ 817830 w 1089433"/>
              <a:gd name="connsiteY27" fmla="*/ 256515 h 829264"/>
              <a:gd name="connsiteX28" fmla="*/ 805758 w 1089433"/>
              <a:gd name="connsiteY28" fmla="*/ 271604 h 829264"/>
              <a:gd name="connsiteX29" fmla="*/ 787651 w 1089433"/>
              <a:gd name="connsiteY29" fmla="*/ 277640 h 829264"/>
              <a:gd name="connsiteX30" fmla="*/ 766527 w 1089433"/>
              <a:gd name="connsiteY30" fmla="*/ 241426 h 829264"/>
              <a:gd name="connsiteX31" fmla="*/ 745402 w 1089433"/>
              <a:gd name="connsiteY31" fmla="*/ 181069 h 829264"/>
              <a:gd name="connsiteX32" fmla="*/ 712206 w 1089433"/>
              <a:gd name="connsiteY32" fmla="*/ 168998 h 829264"/>
              <a:gd name="connsiteX33" fmla="*/ 675992 w 1089433"/>
              <a:gd name="connsiteY33" fmla="*/ 156927 h 829264"/>
              <a:gd name="connsiteX34" fmla="*/ 657885 w 1089433"/>
              <a:gd name="connsiteY34" fmla="*/ 141838 h 829264"/>
              <a:gd name="connsiteX35" fmla="*/ 648831 w 1089433"/>
              <a:gd name="connsiteY35" fmla="*/ 90535 h 829264"/>
              <a:gd name="connsiteX36" fmla="*/ 639778 w 1089433"/>
              <a:gd name="connsiteY36" fmla="*/ 57339 h 829264"/>
              <a:gd name="connsiteX37" fmla="*/ 633742 w 1089433"/>
              <a:gd name="connsiteY37" fmla="*/ 24143 h 829264"/>
              <a:gd name="connsiteX38" fmla="*/ 576404 w 1089433"/>
              <a:gd name="connsiteY38" fmla="*/ 0 h 829264"/>
              <a:gd name="connsiteX39" fmla="*/ 0 w 1089433"/>
              <a:gd name="connsiteY39" fmla="*/ 63374 h 829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89433" h="829264">
                <a:moveTo>
                  <a:pt x="0" y="63374"/>
                </a:moveTo>
                <a:lnTo>
                  <a:pt x="57338" y="159945"/>
                </a:lnTo>
                <a:lnTo>
                  <a:pt x="117695" y="202194"/>
                </a:lnTo>
                <a:lnTo>
                  <a:pt x="120713" y="262550"/>
                </a:lnTo>
                <a:lnTo>
                  <a:pt x="193140" y="331960"/>
                </a:lnTo>
                <a:lnTo>
                  <a:pt x="214265" y="721259"/>
                </a:lnTo>
                <a:lnTo>
                  <a:pt x="235568" y="829264"/>
                </a:lnTo>
                <a:lnTo>
                  <a:pt x="905346" y="754455"/>
                </a:lnTo>
                <a:lnTo>
                  <a:pt x="908364" y="805758"/>
                </a:lnTo>
                <a:lnTo>
                  <a:pt x="932507" y="823865"/>
                </a:lnTo>
                <a:lnTo>
                  <a:pt x="989845" y="823865"/>
                </a:lnTo>
                <a:lnTo>
                  <a:pt x="998899" y="799723"/>
                </a:lnTo>
                <a:lnTo>
                  <a:pt x="995881" y="772562"/>
                </a:lnTo>
                <a:lnTo>
                  <a:pt x="1029077" y="700135"/>
                </a:lnTo>
                <a:lnTo>
                  <a:pt x="1060995" y="687895"/>
                </a:lnTo>
                <a:lnTo>
                  <a:pt x="1089433" y="682028"/>
                </a:lnTo>
                <a:lnTo>
                  <a:pt x="1068309" y="648832"/>
                </a:lnTo>
                <a:lnTo>
                  <a:pt x="1065291" y="597529"/>
                </a:lnTo>
                <a:lnTo>
                  <a:pt x="1035113" y="588475"/>
                </a:lnTo>
                <a:lnTo>
                  <a:pt x="1001917" y="576404"/>
                </a:lnTo>
                <a:lnTo>
                  <a:pt x="977774" y="528119"/>
                </a:lnTo>
                <a:lnTo>
                  <a:pt x="965703" y="479834"/>
                </a:lnTo>
                <a:lnTo>
                  <a:pt x="935525" y="461727"/>
                </a:lnTo>
                <a:lnTo>
                  <a:pt x="872150" y="422495"/>
                </a:lnTo>
                <a:lnTo>
                  <a:pt x="829901" y="356103"/>
                </a:lnTo>
                <a:lnTo>
                  <a:pt x="838954" y="328943"/>
                </a:lnTo>
                <a:lnTo>
                  <a:pt x="866115" y="301782"/>
                </a:lnTo>
                <a:lnTo>
                  <a:pt x="817830" y="256515"/>
                </a:lnTo>
                <a:lnTo>
                  <a:pt x="805758" y="271604"/>
                </a:lnTo>
                <a:lnTo>
                  <a:pt x="787651" y="277640"/>
                </a:lnTo>
                <a:lnTo>
                  <a:pt x="766527" y="241426"/>
                </a:lnTo>
                <a:lnTo>
                  <a:pt x="745402" y="181069"/>
                </a:lnTo>
                <a:lnTo>
                  <a:pt x="712206" y="168998"/>
                </a:lnTo>
                <a:lnTo>
                  <a:pt x="675992" y="156927"/>
                </a:lnTo>
                <a:lnTo>
                  <a:pt x="657885" y="141838"/>
                </a:lnTo>
                <a:lnTo>
                  <a:pt x="648831" y="90535"/>
                </a:lnTo>
                <a:lnTo>
                  <a:pt x="639778" y="57339"/>
                </a:lnTo>
                <a:lnTo>
                  <a:pt x="633742" y="24143"/>
                </a:lnTo>
                <a:lnTo>
                  <a:pt x="576404" y="0"/>
                </a:lnTo>
                <a:lnTo>
                  <a:pt x="0" y="6337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27" name="Freeform 26"/>
          <p:cNvSpPr/>
          <p:nvPr/>
        </p:nvSpPr>
        <p:spPr>
          <a:xfrm>
            <a:off x="5130800" y="1973263"/>
            <a:ext cx="828675" cy="823912"/>
          </a:xfrm>
          <a:custGeom>
            <a:avLst/>
            <a:gdLst>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90123 w 829901"/>
              <a:gd name="connsiteY12" fmla="*/ 531137 h 823866"/>
              <a:gd name="connsiteX13" fmla="*/ 220301 w 829901"/>
              <a:gd name="connsiteY13" fmla="*/ 537173 h 823866"/>
              <a:gd name="connsiteX14" fmla="*/ 256515 w 829901"/>
              <a:gd name="connsiteY14" fmla="*/ 561315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90123 w 829901"/>
              <a:gd name="connsiteY12" fmla="*/ 531137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38967 w 829901"/>
              <a:gd name="connsiteY11" fmla="*/ 486341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0221 w 829901"/>
              <a:gd name="connsiteY10" fmla="*/ 468870 h 823866"/>
              <a:gd name="connsiteX11" fmla="*/ 138967 w 829901"/>
              <a:gd name="connsiteY11" fmla="*/ 486341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27160 w 829901"/>
              <a:gd name="connsiteY6" fmla="*/ 380246 h 823866"/>
              <a:gd name="connsiteX7" fmla="*/ 36214 w 829901"/>
              <a:gd name="connsiteY7" fmla="*/ 446638 h 823866"/>
              <a:gd name="connsiteX8" fmla="*/ 75446 w 829901"/>
              <a:gd name="connsiteY8" fmla="*/ 449656 h 823866"/>
              <a:gd name="connsiteX9" fmla="*/ 100221 w 829901"/>
              <a:gd name="connsiteY9" fmla="*/ 468870 h 823866"/>
              <a:gd name="connsiteX10" fmla="*/ 138967 w 829901"/>
              <a:gd name="connsiteY10" fmla="*/ 486341 h 823866"/>
              <a:gd name="connsiteX11" fmla="*/ 175815 w 829901"/>
              <a:gd name="connsiteY11" fmla="*/ 538280 h 823866"/>
              <a:gd name="connsiteX12" fmla="*/ 220301 w 829901"/>
              <a:gd name="connsiteY12" fmla="*/ 537173 h 823866"/>
              <a:gd name="connsiteX13" fmla="*/ 249361 w 829901"/>
              <a:gd name="connsiteY13" fmla="*/ 585126 h 823866"/>
              <a:gd name="connsiteX14" fmla="*/ 277640 w 829901"/>
              <a:gd name="connsiteY14" fmla="*/ 564333 h 823866"/>
              <a:gd name="connsiteX15" fmla="*/ 292729 w 829901"/>
              <a:gd name="connsiteY15" fmla="*/ 618654 h 823866"/>
              <a:gd name="connsiteX16" fmla="*/ 292729 w 829901"/>
              <a:gd name="connsiteY16" fmla="*/ 636761 h 823866"/>
              <a:gd name="connsiteX17" fmla="*/ 301782 w 829901"/>
              <a:gd name="connsiteY17" fmla="*/ 666939 h 823866"/>
              <a:gd name="connsiteX18" fmla="*/ 298764 w 829901"/>
              <a:gd name="connsiteY18" fmla="*/ 682028 h 823866"/>
              <a:gd name="connsiteX19" fmla="*/ 304800 w 829901"/>
              <a:gd name="connsiteY19" fmla="*/ 697117 h 823866"/>
              <a:gd name="connsiteX20" fmla="*/ 301782 w 829901"/>
              <a:gd name="connsiteY20" fmla="*/ 763509 h 823866"/>
              <a:gd name="connsiteX21" fmla="*/ 337996 w 829901"/>
              <a:gd name="connsiteY21" fmla="*/ 793688 h 823866"/>
              <a:gd name="connsiteX22" fmla="*/ 380246 w 829901"/>
              <a:gd name="connsiteY22" fmla="*/ 808777 h 823866"/>
              <a:gd name="connsiteX23" fmla="*/ 404388 w 829901"/>
              <a:gd name="connsiteY23" fmla="*/ 823866 h 823866"/>
              <a:gd name="connsiteX24" fmla="*/ 473798 w 829901"/>
              <a:gd name="connsiteY24" fmla="*/ 808777 h 823866"/>
              <a:gd name="connsiteX25" fmla="*/ 790669 w 829901"/>
              <a:gd name="connsiteY25" fmla="*/ 751438 h 823866"/>
              <a:gd name="connsiteX26" fmla="*/ 802741 w 829901"/>
              <a:gd name="connsiteY26" fmla="*/ 751438 h 823866"/>
              <a:gd name="connsiteX27" fmla="*/ 802741 w 829901"/>
              <a:gd name="connsiteY27" fmla="*/ 688064 h 823866"/>
              <a:gd name="connsiteX28" fmla="*/ 766527 w 829901"/>
              <a:gd name="connsiteY28" fmla="*/ 579422 h 823866"/>
              <a:gd name="connsiteX29" fmla="*/ 772562 w 829901"/>
              <a:gd name="connsiteY29" fmla="*/ 522084 h 823866"/>
              <a:gd name="connsiteX30" fmla="*/ 757473 w 829901"/>
              <a:gd name="connsiteY30" fmla="*/ 473798 h 823866"/>
              <a:gd name="connsiteX31" fmla="*/ 778598 w 829901"/>
              <a:gd name="connsiteY31" fmla="*/ 443620 h 823866"/>
              <a:gd name="connsiteX32" fmla="*/ 781616 w 829901"/>
              <a:gd name="connsiteY32" fmla="*/ 407406 h 823866"/>
              <a:gd name="connsiteX33" fmla="*/ 772562 w 829901"/>
              <a:gd name="connsiteY33" fmla="*/ 353086 h 823866"/>
              <a:gd name="connsiteX34" fmla="*/ 811794 w 829901"/>
              <a:gd name="connsiteY34" fmla="*/ 292729 h 823866"/>
              <a:gd name="connsiteX35" fmla="*/ 829901 w 829901"/>
              <a:gd name="connsiteY35" fmla="*/ 226337 h 823866"/>
              <a:gd name="connsiteX36" fmla="*/ 823865 w 829901"/>
              <a:gd name="connsiteY36" fmla="*/ 220301 h 823866"/>
              <a:gd name="connsiteX37" fmla="*/ 805758 w 829901"/>
              <a:gd name="connsiteY37" fmla="*/ 235391 h 823866"/>
              <a:gd name="connsiteX38" fmla="*/ 787651 w 829901"/>
              <a:gd name="connsiteY38" fmla="*/ 271604 h 823866"/>
              <a:gd name="connsiteX39" fmla="*/ 769545 w 829901"/>
              <a:gd name="connsiteY39" fmla="*/ 307818 h 823866"/>
              <a:gd name="connsiteX40" fmla="*/ 751438 w 829901"/>
              <a:gd name="connsiteY40" fmla="*/ 316872 h 823866"/>
              <a:gd name="connsiteX41" fmla="*/ 745402 w 829901"/>
              <a:gd name="connsiteY41" fmla="*/ 341014 h 823866"/>
              <a:gd name="connsiteX42" fmla="*/ 727295 w 829901"/>
              <a:gd name="connsiteY42" fmla="*/ 362139 h 823866"/>
              <a:gd name="connsiteX43" fmla="*/ 715224 w 829901"/>
              <a:gd name="connsiteY43" fmla="*/ 371193 h 823866"/>
              <a:gd name="connsiteX44" fmla="*/ 715224 w 829901"/>
              <a:gd name="connsiteY44" fmla="*/ 371193 h 823866"/>
              <a:gd name="connsiteX45" fmla="*/ 715224 w 829901"/>
              <a:gd name="connsiteY45" fmla="*/ 371193 h 823866"/>
              <a:gd name="connsiteX46" fmla="*/ 721259 w 829901"/>
              <a:gd name="connsiteY46" fmla="*/ 316872 h 823866"/>
              <a:gd name="connsiteX47" fmla="*/ 718242 w 829901"/>
              <a:gd name="connsiteY47" fmla="*/ 301783 h 823866"/>
              <a:gd name="connsiteX48" fmla="*/ 730313 w 829901"/>
              <a:gd name="connsiteY48" fmla="*/ 265569 h 823866"/>
              <a:gd name="connsiteX49" fmla="*/ 727295 w 829901"/>
              <a:gd name="connsiteY49" fmla="*/ 226337 h 823866"/>
              <a:gd name="connsiteX50" fmla="*/ 703152 w 829901"/>
              <a:gd name="connsiteY50" fmla="*/ 193141 h 823866"/>
              <a:gd name="connsiteX51" fmla="*/ 697117 w 829901"/>
              <a:gd name="connsiteY51" fmla="*/ 178052 h 823866"/>
              <a:gd name="connsiteX52" fmla="*/ 706170 w 829901"/>
              <a:gd name="connsiteY52" fmla="*/ 162963 h 823866"/>
              <a:gd name="connsiteX53" fmla="*/ 709188 w 829901"/>
              <a:gd name="connsiteY53" fmla="*/ 147874 h 823866"/>
              <a:gd name="connsiteX54" fmla="*/ 691081 w 829901"/>
              <a:gd name="connsiteY54" fmla="*/ 147874 h 823866"/>
              <a:gd name="connsiteX55" fmla="*/ 672974 w 829901"/>
              <a:gd name="connsiteY55" fmla="*/ 147874 h 823866"/>
              <a:gd name="connsiteX56" fmla="*/ 654867 w 829901"/>
              <a:gd name="connsiteY56" fmla="*/ 117695 h 823866"/>
              <a:gd name="connsiteX57" fmla="*/ 615636 w 829901"/>
              <a:gd name="connsiteY57" fmla="*/ 117695 h 823866"/>
              <a:gd name="connsiteX58" fmla="*/ 564333 w 829901"/>
              <a:gd name="connsiteY58" fmla="*/ 111660 h 823866"/>
              <a:gd name="connsiteX59" fmla="*/ 497941 w 829901"/>
              <a:gd name="connsiteY59" fmla="*/ 99589 h 823866"/>
              <a:gd name="connsiteX60" fmla="*/ 443620 w 829901"/>
              <a:gd name="connsiteY60" fmla="*/ 99589 h 823866"/>
              <a:gd name="connsiteX61" fmla="*/ 401370 w 829901"/>
              <a:gd name="connsiteY61" fmla="*/ 93553 h 823866"/>
              <a:gd name="connsiteX62" fmla="*/ 347049 w 829901"/>
              <a:gd name="connsiteY62" fmla="*/ 72428 h 823866"/>
              <a:gd name="connsiteX63" fmla="*/ 328943 w 829901"/>
              <a:gd name="connsiteY63" fmla="*/ 48286 h 823866"/>
              <a:gd name="connsiteX64" fmla="*/ 250479 w 829901"/>
              <a:gd name="connsiteY64" fmla="*/ 51303 h 823866"/>
              <a:gd name="connsiteX65" fmla="*/ 235390 w 829901"/>
              <a:gd name="connsiteY65" fmla="*/ 0 h 823866"/>
              <a:gd name="connsiteX66" fmla="*/ 168998 w 829901"/>
              <a:gd name="connsiteY66" fmla="*/ 30179 h 823866"/>
              <a:gd name="connsiteX67" fmla="*/ 84499 w 829901"/>
              <a:gd name="connsiteY67" fmla="*/ 33196 h 82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829901" h="823866">
                <a:moveTo>
                  <a:pt x="84499" y="33196"/>
                </a:moveTo>
                <a:lnTo>
                  <a:pt x="57339" y="96571"/>
                </a:lnTo>
                <a:lnTo>
                  <a:pt x="66392" y="175034"/>
                </a:lnTo>
                <a:lnTo>
                  <a:pt x="0" y="259533"/>
                </a:lnTo>
                <a:lnTo>
                  <a:pt x="33196" y="301783"/>
                </a:lnTo>
                <a:lnTo>
                  <a:pt x="45267" y="331961"/>
                </a:lnTo>
                <a:lnTo>
                  <a:pt x="27160" y="380246"/>
                </a:lnTo>
                <a:lnTo>
                  <a:pt x="36214" y="446638"/>
                </a:lnTo>
                <a:lnTo>
                  <a:pt x="75446" y="449656"/>
                </a:lnTo>
                <a:lnTo>
                  <a:pt x="100221" y="468870"/>
                </a:lnTo>
                <a:lnTo>
                  <a:pt x="138967" y="486341"/>
                </a:lnTo>
                <a:lnTo>
                  <a:pt x="175815" y="538280"/>
                </a:lnTo>
                <a:lnTo>
                  <a:pt x="220301" y="537173"/>
                </a:lnTo>
                <a:lnTo>
                  <a:pt x="249361" y="585126"/>
                </a:lnTo>
                <a:lnTo>
                  <a:pt x="277640" y="564333"/>
                </a:lnTo>
                <a:lnTo>
                  <a:pt x="292729" y="618654"/>
                </a:lnTo>
                <a:lnTo>
                  <a:pt x="292729" y="636761"/>
                </a:lnTo>
                <a:lnTo>
                  <a:pt x="301782" y="666939"/>
                </a:lnTo>
                <a:lnTo>
                  <a:pt x="298764" y="682028"/>
                </a:lnTo>
                <a:lnTo>
                  <a:pt x="304800" y="697117"/>
                </a:lnTo>
                <a:lnTo>
                  <a:pt x="301782" y="763509"/>
                </a:lnTo>
                <a:lnTo>
                  <a:pt x="337996" y="793688"/>
                </a:lnTo>
                <a:lnTo>
                  <a:pt x="380246" y="808777"/>
                </a:lnTo>
                <a:lnTo>
                  <a:pt x="404388" y="823866"/>
                </a:lnTo>
                <a:lnTo>
                  <a:pt x="473798" y="808777"/>
                </a:lnTo>
                <a:lnTo>
                  <a:pt x="790669" y="751438"/>
                </a:lnTo>
                <a:lnTo>
                  <a:pt x="802741" y="751438"/>
                </a:lnTo>
                <a:lnTo>
                  <a:pt x="802741" y="688064"/>
                </a:lnTo>
                <a:lnTo>
                  <a:pt x="766527" y="579422"/>
                </a:lnTo>
                <a:lnTo>
                  <a:pt x="772562" y="522084"/>
                </a:lnTo>
                <a:lnTo>
                  <a:pt x="757473" y="473798"/>
                </a:lnTo>
                <a:lnTo>
                  <a:pt x="778598" y="443620"/>
                </a:lnTo>
                <a:lnTo>
                  <a:pt x="781616" y="407406"/>
                </a:lnTo>
                <a:lnTo>
                  <a:pt x="772562" y="353086"/>
                </a:lnTo>
                <a:lnTo>
                  <a:pt x="811794" y="292729"/>
                </a:lnTo>
                <a:lnTo>
                  <a:pt x="829901" y="226337"/>
                </a:lnTo>
                <a:lnTo>
                  <a:pt x="823865" y="220301"/>
                </a:lnTo>
                <a:lnTo>
                  <a:pt x="805758" y="235391"/>
                </a:lnTo>
                <a:lnTo>
                  <a:pt x="787651" y="271604"/>
                </a:lnTo>
                <a:lnTo>
                  <a:pt x="769545" y="307818"/>
                </a:lnTo>
                <a:lnTo>
                  <a:pt x="751438" y="316872"/>
                </a:lnTo>
                <a:lnTo>
                  <a:pt x="745402" y="341014"/>
                </a:lnTo>
                <a:lnTo>
                  <a:pt x="727295" y="362139"/>
                </a:lnTo>
                <a:lnTo>
                  <a:pt x="715224" y="371193"/>
                </a:lnTo>
                <a:lnTo>
                  <a:pt x="715224" y="371193"/>
                </a:lnTo>
                <a:lnTo>
                  <a:pt x="715224" y="371193"/>
                </a:lnTo>
                <a:lnTo>
                  <a:pt x="721259" y="316872"/>
                </a:lnTo>
                <a:lnTo>
                  <a:pt x="718242" y="301783"/>
                </a:lnTo>
                <a:lnTo>
                  <a:pt x="730313" y="265569"/>
                </a:lnTo>
                <a:lnTo>
                  <a:pt x="727295" y="226337"/>
                </a:lnTo>
                <a:lnTo>
                  <a:pt x="703152" y="193141"/>
                </a:lnTo>
                <a:lnTo>
                  <a:pt x="697117" y="178052"/>
                </a:lnTo>
                <a:lnTo>
                  <a:pt x="706170" y="162963"/>
                </a:lnTo>
                <a:lnTo>
                  <a:pt x="709188" y="147874"/>
                </a:lnTo>
                <a:lnTo>
                  <a:pt x="691081" y="147874"/>
                </a:lnTo>
                <a:lnTo>
                  <a:pt x="672974" y="147874"/>
                </a:lnTo>
                <a:lnTo>
                  <a:pt x="654867" y="117695"/>
                </a:lnTo>
                <a:lnTo>
                  <a:pt x="615636" y="117695"/>
                </a:lnTo>
                <a:lnTo>
                  <a:pt x="564333" y="111660"/>
                </a:lnTo>
                <a:lnTo>
                  <a:pt x="497941" y="99589"/>
                </a:lnTo>
                <a:lnTo>
                  <a:pt x="443620" y="99589"/>
                </a:lnTo>
                <a:lnTo>
                  <a:pt x="401370" y="93553"/>
                </a:lnTo>
                <a:lnTo>
                  <a:pt x="347049" y="72428"/>
                </a:lnTo>
                <a:lnTo>
                  <a:pt x="328943" y="48286"/>
                </a:lnTo>
                <a:lnTo>
                  <a:pt x="250479" y="51303"/>
                </a:lnTo>
                <a:lnTo>
                  <a:pt x="235390" y="0"/>
                </a:lnTo>
                <a:lnTo>
                  <a:pt x="168998" y="30179"/>
                </a:lnTo>
                <a:lnTo>
                  <a:pt x="84499" y="33196"/>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28" name="Freeform 27"/>
          <p:cNvSpPr/>
          <p:nvPr/>
        </p:nvSpPr>
        <p:spPr>
          <a:xfrm>
            <a:off x="5456238" y="2720975"/>
            <a:ext cx="615950" cy="1057275"/>
          </a:xfrm>
          <a:custGeom>
            <a:avLst/>
            <a:gdLst>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89711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67350 w 615635"/>
              <a:gd name="connsiteY29" fmla="*/ 784634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67350 w 615635"/>
              <a:gd name="connsiteY29" fmla="*/ 784634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20855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20855 h 1056238"/>
              <a:gd name="connsiteX8" fmla="*/ 109918 w 615635"/>
              <a:gd name="connsiteY8" fmla="*/ 648656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15635" h="1056238">
                <a:moveTo>
                  <a:pt x="78463" y="78464"/>
                </a:moveTo>
                <a:lnTo>
                  <a:pt x="147873" y="159945"/>
                </a:lnTo>
                <a:lnTo>
                  <a:pt x="150891" y="202194"/>
                </a:lnTo>
                <a:lnTo>
                  <a:pt x="93552" y="280658"/>
                </a:lnTo>
                <a:lnTo>
                  <a:pt x="27160" y="277816"/>
                </a:lnTo>
                <a:lnTo>
                  <a:pt x="54321" y="356103"/>
                </a:lnTo>
                <a:lnTo>
                  <a:pt x="0" y="431549"/>
                </a:lnTo>
                <a:lnTo>
                  <a:pt x="30178" y="620855"/>
                </a:lnTo>
                <a:lnTo>
                  <a:pt x="109918" y="648656"/>
                </a:lnTo>
                <a:lnTo>
                  <a:pt x="156926" y="739367"/>
                </a:lnTo>
                <a:lnTo>
                  <a:pt x="196158" y="727295"/>
                </a:lnTo>
                <a:lnTo>
                  <a:pt x="223319" y="760491"/>
                </a:lnTo>
                <a:lnTo>
                  <a:pt x="205212" y="793687"/>
                </a:lnTo>
                <a:lnTo>
                  <a:pt x="196330" y="814173"/>
                </a:lnTo>
                <a:lnTo>
                  <a:pt x="247461" y="902329"/>
                </a:lnTo>
                <a:lnTo>
                  <a:pt x="337996" y="944578"/>
                </a:lnTo>
                <a:lnTo>
                  <a:pt x="359292" y="1043351"/>
                </a:lnTo>
                <a:lnTo>
                  <a:pt x="431548" y="1056238"/>
                </a:lnTo>
                <a:lnTo>
                  <a:pt x="437584" y="1020024"/>
                </a:lnTo>
                <a:lnTo>
                  <a:pt x="478558" y="1036038"/>
                </a:lnTo>
                <a:lnTo>
                  <a:pt x="525101" y="1032095"/>
                </a:lnTo>
                <a:lnTo>
                  <a:pt x="534154" y="1017006"/>
                </a:lnTo>
                <a:lnTo>
                  <a:pt x="525101" y="983810"/>
                </a:lnTo>
                <a:lnTo>
                  <a:pt x="587665" y="967266"/>
                </a:lnTo>
                <a:lnTo>
                  <a:pt x="579422" y="920436"/>
                </a:lnTo>
                <a:lnTo>
                  <a:pt x="579422" y="893275"/>
                </a:lnTo>
                <a:lnTo>
                  <a:pt x="573386" y="866115"/>
                </a:lnTo>
                <a:lnTo>
                  <a:pt x="576404" y="826883"/>
                </a:lnTo>
                <a:lnTo>
                  <a:pt x="579422" y="802741"/>
                </a:lnTo>
                <a:lnTo>
                  <a:pt x="586390" y="787012"/>
                </a:lnTo>
                <a:lnTo>
                  <a:pt x="603564" y="748420"/>
                </a:lnTo>
                <a:lnTo>
                  <a:pt x="606582" y="715224"/>
                </a:lnTo>
                <a:lnTo>
                  <a:pt x="615635" y="703153"/>
                </a:lnTo>
                <a:lnTo>
                  <a:pt x="609600" y="672974"/>
                </a:lnTo>
                <a:lnTo>
                  <a:pt x="597528" y="624689"/>
                </a:lnTo>
                <a:lnTo>
                  <a:pt x="597528" y="582440"/>
                </a:lnTo>
                <a:lnTo>
                  <a:pt x="615635" y="519066"/>
                </a:lnTo>
                <a:lnTo>
                  <a:pt x="579422" y="334978"/>
                </a:lnTo>
                <a:lnTo>
                  <a:pt x="570368" y="307818"/>
                </a:lnTo>
                <a:lnTo>
                  <a:pt x="561315" y="250479"/>
                </a:lnTo>
                <a:lnTo>
                  <a:pt x="552261" y="202194"/>
                </a:lnTo>
                <a:lnTo>
                  <a:pt x="540190" y="141838"/>
                </a:lnTo>
                <a:lnTo>
                  <a:pt x="531136" y="126749"/>
                </a:lnTo>
                <a:lnTo>
                  <a:pt x="488887" y="63374"/>
                </a:lnTo>
                <a:lnTo>
                  <a:pt x="479833" y="21125"/>
                </a:lnTo>
                <a:lnTo>
                  <a:pt x="473798" y="0"/>
                </a:lnTo>
                <a:lnTo>
                  <a:pt x="78463" y="7846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29" name="Freeform 28"/>
          <p:cNvSpPr/>
          <p:nvPr/>
        </p:nvSpPr>
        <p:spPr>
          <a:xfrm>
            <a:off x="6080125" y="4073525"/>
            <a:ext cx="595313" cy="974725"/>
          </a:xfrm>
          <a:custGeom>
            <a:avLst/>
            <a:gdLst>
              <a:gd name="connsiteX0" fmla="*/ 0 w 594511"/>
              <a:gd name="connsiteY0" fmla="*/ 84499 h 974757"/>
              <a:gd name="connsiteX1" fmla="*/ 69410 w 594511"/>
              <a:gd name="connsiteY1" fmla="*/ 962686 h 974757"/>
              <a:gd name="connsiteX2" fmla="*/ 87517 w 594511"/>
              <a:gd name="connsiteY2" fmla="*/ 962686 h 974757"/>
              <a:gd name="connsiteX3" fmla="*/ 111659 w 594511"/>
              <a:gd name="connsiteY3" fmla="*/ 962686 h 974757"/>
              <a:gd name="connsiteX4" fmla="*/ 132784 w 594511"/>
              <a:gd name="connsiteY4" fmla="*/ 941561 h 974757"/>
              <a:gd name="connsiteX5" fmla="*/ 129766 w 594511"/>
              <a:gd name="connsiteY5" fmla="*/ 902329 h 974757"/>
              <a:gd name="connsiteX6" fmla="*/ 184087 w 594511"/>
              <a:gd name="connsiteY6" fmla="*/ 974757 h 974757"/>
              <a:gd name="connsiteX7" fmla="*/ 220301 w 594511"/>
              <a:gd name="connsiteY7" fmla="*/ 959668 h 974757"/>
              <a:gd name="connsiteX8" fmla="*/ 217283 w 594511"/>
              <a:gd name="connsiteY8" fmla="*/ 908365 h 974757"/>
              <a:gd name="connsiteX9" fmla="*/ 214265 w 594511"/>
              <a:gd name="connsiteY9" fmla="*/ 878187 h 974757"/>
              <a:gd name="connsiteX10" fmla="*/ 193140 w 594511"/>
              <a:gd name="connsiteY10" fmla="*/ 851026 h 974757"/>
              <a:gd name="connsiteX11" fmla="*/ 588475 w 594511"/>
              <a:gd name="connsiteY11" fmla="*/ 751438 h 974757"/>
              <a:gd name="connsiteX12" fmla="*/ 591493 w 594511"/>
              <a:gd name="connsiteY12" fmla="*/ 685046 h 974757"/>
              <a:gd name="connsiteX13" fmla="*/ 582439 w 594511"/>
              <a:gd name="connsiteY13" fmla="*/ 633743 h 974757"/>
              <a:gd name="connsiteX14" fmla="*/ 588475 w 594511"/>
              <a:gd name="connsiteY14" fmla="*/ 585458 h 974757"/>
              <a:gd name="connsiteX15" fmla="*/ 570368 w 594511"/>
              <a:gd name="connsiteY15" fmla="*/ 528119 h 974757"/>
              <a:gd name="connsiteX16" fmla="*/ 576404 w 594511"/>
              <a:gd name="connsiteY16" fmla="*/ 510012 h 974757"/>
              <a:gd name="connsiteX17" fmla="*/ 594511 w 594511"/>
              <a:gd name="connsiteY17" fmla="*/ 488888 h 974757"/>
              <a:gd name="connsiteX18" fmla="*/ 588475 w 594511"/>
              <a:gd name="connsiteY18" fmla="*/ 467763 h 974757"/>
              <a:gd name="connsiteX19" fmla="*/ 543208 w 594511"/>
              <a:gd name="connsiteY19" fmla="*/ 425513 h 974757"/>
              <a:gd name="connsiteX20" fmla="*/ 470780 w 594511"/>
              <a:gd name="connsiteY20" fmla="*/ 162963 h 974757"/>
              <a:gd name="connsiteX21" fmla="*/ 449655 w 594511"/>
              <a:gd name="connsiteY21" fmla="*/ 111660 h 974757"/>
              <a:gd name="connsiteX22" fmla="*/ 410424 w 594511"/>
              <a:gd name="connsiteY22" fmla="*/ 0 h 974757"/>
              <a:gd name="connsiteX23" fmla="*/ 202194 w 594511"/>
              <a:gd name="connsiteY23" fmla="*/ 51303 h 974757"/>
              <a:gd name="connsiteX24" fmla="*/ 114677 w 594511"/>
              <a:gd name="connsiteY24" fmla="*/ 66392 h 974757"/>
              <a:gd name="connsiteX25" fmla="*/ 96570 w 594511"/>
              <a:gd name="connsiteY25" fmla="*/ 51303 h 974757"/>
              <a:gd name="connsiteX26" fmla="*/ 0 w 594511"/>
              <a:gd name="connsiteY26" fmla="*/ 84499 h 974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94511" h="974757">
                <a:moveTo>
                  <a:pt x="0" y="84499"/>
                </a:moveTo>
                <a:lnTo>
                  <a:pt x="69410" y="962686"/>
                </a:lnTo>
                <a:lnTo>
                  <a:pt x="87517" y="962686"/>
                </a:lnTo>
                <a:lnTo>
                  <a:pt x="111659" y="962686"/>
                </a:lnTo>
                <a:lnTo>
                  <a:pt x="132784" y="941561"/>
                </a:lnTo>
                <a:lnTo>
                  <a:pt x="129766" y="902329"/>
                </a:lnTo>
                <a:lnTo>
                  <a:pt x="184087" y="974757"/>
                </a:lnTo>
                <a:lnTo>
                  <a:pt x="220301" y="959668"/>
                </a:lnTo>
                <a:lnTo>
                  <a:pt x="217283" y="908365"/>
                </a:lnTo>
                <a:lnTo>
                  <a:pt x="214265" y="878187"/>
                </a:lnTo>
                <a:lnTo>
                  <a:pt x="193140" y="851026"/>
                </a:lnTo>
                <a:lnTo>
                  <a:pt x="588475" y="751438"/>
                </a:lnTo>
                <a:lnTo>
                  <a:pt x="591493" y="685046"/>
                </a:lnTo>
                <a:lnTo>
                  <a:pt x="582439" y="633743"/>
                </a:lnTo>
                <a:lnTo>
                  <a:pt x="588475" y="585458"/>
                </a:lnTo>
                <a:lnTo>
                  <a:pt x="570368" y="528119"/>
                </a:lnTo>
                <a:lnTo>
                  <a:pt x="576404" y="510012"/>
                </a:lnTo>
                <a:lnTo>
                  <a:pt x="594511" y="488888"/>
                </a:lnTo>
                <a:lnTo>
                  <a:pt x="588475" y="467763"/>
                </a:lnTo>
                <a:lnTo>
                  <a:pt x="543208" y="425513"/>
                </a:lnTo>
                <a:lnTo>
                  <a:pt x="470780" y="162963"/>
                </a:lnTo>
                <a:lnTo>
                  <a:pt x="449655" y="111660"/>
                </a:lnTo>
                <a:lnTo>
                  <a:pt x="410424" y="0"/>
                </a:lnTo>
                <a:lnTo>
                  <a:pt x="202194" y="51303"/>
                </a:lnTo>
                <a:lnTo>
                  <a:pt x="114677" y="66392"/>
                </a:lnTo>
                <a:lnTo>
                  <a:pt x="96570" y="51303"/>
                </a:lnTo>
                <a:lnTo>
                  <a:pt x="0" y="84499"/>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 name="Freeform 29"/>
          <p:cNvSpPr/>
          <p:nvPr/>
        </p:nvSpPr>
        <p:spPr>
          <a:xfrm>
            <a:off x="6484938" y="3986213"/>
            <a:ext cx="827087" cy="871537"/>
          </a:xfrm>
          <a:custGeom>
            <a:avLst/>
            <a:gdLst>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5034 w 832919"/>
              <a:gd name="connsiteY9" fmla="*/ 829901 h 872150"/>
              <a:gd name="connsiteX10" fmla="*/ 259533 w 832919"/>
              <a:gd name="connsiteY10" fmla="*/ 872150 h 872150"/>
              <a:gd name="connsiteX11" fmla="*/ 383263 w 832919"/>
              <a:gd name="connsiteY11" fmla="*/ 863097 h 872150"/>
              <a:gd name="connsiteX12" fmla="*/ 645814 w 832919"/>
              <a:gd name="connsiteY12" fmla="*/ 826883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45814 w 832919"/>
              <a:gd name="connsiteY12" fmla="*/ 826883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64958 w 832919"/>
              <a:gd name="connsiteY16" fmla="*/ 776057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64958 w 832919"/>
              <a:gd name="connsiteY16" fmla="*/ 776057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64744 h 872150"/>
              <a:gd name="connsiteX23" fmla="*/ 805758 w 832919"/>
              <a:gd name="connsiteY23" fmla="*/ 461726 h 872150"/>
              <a:gd name="connsiteX24" fmla="*/ 793687 w 832919"/>
              <a:gd name="connsiteY24" fmla="*/ 431548 h 872150"/>
              <a:gd name="connsiteX25" fmla="*/ 724277 w 832919"/>
              <a:gd name="connsiteY25" fmla="*/ 359120 h 872150"/>
              <a:gd name="connsiteX26" fmla="*/ 712206 w 832919"/>
              <a:gd name="connsiteY26" fmla="*/ 307817 h 872150"/>
              <a:gd name="connsiteX27" fmla="*/ 636760 w 832919"/>
              <a:gd name="connsiteY27" fmla="*/ 271604 h 872150"/>
              <a:gd name="connsiteX28" fmla="*/ 564333 w 832919"/>
              <a:gd name="connsiteY28" fmla="*/ 196158 h 872150"/>
              <a:gd name="connsiteX29" fmla="*/ 531137 w 832919"/>
              <a:gd name="connsiteY29" fmla="*/ 175033 h 872150"/>
              <a:gd name="connsiteX30" fmla="*/ 488887 w 832919"/>
              <a:gd name="connsiteY30" fmla="*/ 156926 h 872150"/>
              <a:gd name="connsiteX31" fmla="*/ 470780 w 832919"/>
              <a:gd name="connsiteY31" fmla="*/ 150891 h 872150"/>
              <a:gd name="connsiteX32" fmla="*/ 434566 w 832919"/>
              <a:gd name="connsiteY32" fmla="*/ 99588 h 872150"/>
              <a:gd name="connsiteX33" fmla="*/ 377228 w 832919"/>
              <a:gd name="connsiteY33" fmla="*/ 63374 h 872150"/>
              <a:gd name="connsiteX34" fmla="*/ 371192 w 832919"/>
              <a:gd name="connsiteY34" fmla="*/ 36213 h 872150"/>
              <a:gd name="connsiteX35" fmla="*/ 371192 w 832919"/>
              <a:gd name="connsiteY35" fmla="*/ 0 h 872150"/>
              <a:gd name="connsiteX36" fmla="*/ 205212 w 832919"/>
              <a:gd name="connsiteY36" fmla="*/ 45267 h 872150"/>
              <a:gd name="connsiteX37" fmla="*/ 0 w 832919"/>
              <a:gd name="connsiteY37" fmla="*/ 87516 h 872150"/>
              <a:gd name="connsiteX0" fmla="*/ 0 w 825779"/>
              <a:gd name="connsiteY0" fmla="*/ 87516 h 872150"/>
              <a:gd name="connsiteX1" fmla="*/ 69410 w 825779"/>
              <a:gd name="connsiteY1" fmla="*/ 262550 h 872150"/>
              <a:gd name="connsiteX2" fmla="*/ 141838 w 825779"/>
              <a:gd name="connsiteY2" fmla="*/ 510011 h 872150"/>
              <a:gd name="connsiteX3" fmla="*/ 187105 w 825779"/>
              <a:gd name="connsiteY3" fmla="*/ 576404 h 872150"/>
              <a:gd name="connsiteX4" fmla="*/ 165980 w 825779"/>
              <a:gd name="connsiteY4" fmla="*/ 618653 h 872150"/>
              <a:gd name="connsiteX5" fmla="*/ 175034 w 825779"/>
              <a:gd name="connsiteY5" fmla="*/ 672974 h 872150"/>
              <a:gd name="connsiteX6" fmla="*/ 184087 w 825779"/>
              <a:gd name="connsiteY6" fmla="*/ 688063 h 872150"/>
              <a:gd name="connsiteX7" fmla="*/ 178051 w 825779"/>
              <a:gd name="connsiteY7" fmla="*/ 733330 h 872150"/>
              <a:gd name="connsiteX8" fmla="*/ 187105 w 825779"/>
              <a:gd name="connsiteY8" fmla="*/ 781615 h 872150"/>
              <a:gd name="connsiteX9" fmla="*/ 172655 w 825779"/>
              <a:gd name="connsiteY9" fmla="*/ 848965 h 872150"/>
              <a:gd name="connsiteX10" fmla="*/ 259533 w 825779"/>
              <a:gd name="connsiteY10" fmla="*/ 872150 h 872150"/>
              <a:gd name="connsiteX11" fmla="*/ 383263 w 825779"/>
              <a:gd name="connsiteY11" fmla="*/ 863097 h 872150"/>
              <a:gd name="connsiteX12" fmla="*/ 652953 w 825779"/>
              <a:gd name="connsiteY12" fmla="*/ 841180 h 872150"/>
              <a:gd name="connsiteX13" fmla="*/ 700135 w 825779"/>
              <a:gd name="connsiteY13" fmla="*/ 851025 h 872150"/>
              <a:gd name="connsiteX14" fmla="*/ 706170 w 825779"/>
              <a:gd name="connsiteY14" fmla="*/ 772562 h 872150"/>
              <a:gd name="connsiteX15" fmla="*/ 724277 w 825779"/>
              <a:gd name="connsiteY15" fmla="*/ 751437 h 872150"/>
              <a:gd name="connsiteX16" fmla="*/ 764958 w 825779"/>
              <a:gd name="connsiteY16" fmla="*/ 776057 h 872150"/>
              <a:gd name="connsiteX17" fmla="*/ 805758 w 825779"/>
              <a:gd name="connsiteY17" fmla="*/ 757473 h 872150"/>
              <a:gd name="connsiteX18" fmla="*/ 784634 w 825779"/>
              <a:gd name="connsiteY18" fmla="*/ 651849 h 872150"/>
              <a:gd name="connsiteX19" fmla="*/ 796705 w 825779"/>
              <a:gd name="connsiteY19" fmla="*/ 642796 h 872150"/>
              <a:gd name="connsiteX20" fmla="*/ 796705 w 825779"/>
              <a:gd name="connsiteY20" fmla="*/ 585457 h 872150"/>
              <a:gd name="connsiteX21" fmla="*/ 817830 w 825779"/>
              <a:gd name="connsiteY21" fmla="*/ 519065 h 872150"/>
              <a:gd name="connsiteX22" fmla="*/ 825779 w 825779"/>
              <a:gd name="connsiteY22" fmla="*/ 469510 h 872150"/>
              <a:gd name="connsiteX23" fmla="*/ 805758 w 825779"/>
              <a:gd name="connsiteY23" fmla="*/ 461726 h 872150"/>
              <a:gd name="connsiteX24" fmla="*/ 793687 w 825779"/>
              <a:gd name="connsiteY24" fmla="*/ 431548 h 872150"/>
              <a:gd name="connsiteX25" fmla="*/ 724277 w 825779"/>
              <a:gd name="connsiteY25" fmla="*/ 359120 h 872150"/>
              <a:gd name="connsiteX26" fmla="*/ 712206 w 825779"/>
              <a:gd name="connsiteY26" fmla="*/ 307817 h 872150"/>
              <a:gd name="connsiteX27" fmla="*/ 636760 w 825779"/>
              <a:gd name="connsiteY27" fmla="*/ 271604 h 872150"/>
              <a:gd name="connsiteX28" fmla="*/ 564333 w 825779"/>
              <a:gd name="connsiteY28" fmla="*/ 196158 h 872150"/>
              <a:gd name="connsiteX29" fmla="*/ 531137 w 825779"/>
              <a:gd name="connsiteY29" fmla="*/ 175033 h 872150"/>
              <a:gd name="connsiteX30" fmla="*/ 488887 w 825779"/>
              <a:gd name="connsiteY30" fmla="*/ 156926 h 872150"/>
              <a:gd name="connsiteX31" fmla="*/ 470780 w 825779"/>
              <a:gd name="connsiteY31" fmla="*/ 150891 h 872150"/>
              <a:gd name="connsiteX32" fmla="*/ 434566 w 825779"/>
              <a:gd name="connsiteY32" fmla="*/ 99588 h 872150"/>
              <a:gd name="connsiteX33" fmla="*/ 377228 w 825779"/>
              <a:gd name="connsiteY33" fmla="*/ 63374 h 872150"/>
              <a:gd name="connsiteX34" fmla="*/ 371192 w 825779"/>
              <a:gd name="connsiteY34" fmla="*/ 36213 h 872150"/>
              <a:gd name="connsiteX35" fmla="*/ 371192 w 825779"/>
              <a:gd name="connsiteY35" fmla="*/ 0 h 872150"/>
              <a:gd name="connsiteX36" fmla="*/ 205212 w 825779"/>
              <a:gd name="connsiteY36" fmla="*/ 45267 h 872150"/>
              <a:gd name="connsiteX37" fmla="*/ 0 w 825779"/>
              <a:gd name="connsiteY37" fmla="*/ 87516 h 87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25779" h="872150">
                <a:moveTo>
                  <a:pt x="0" y="87516"/>
                </a:moveTo>
                <a:lnTo>
                  <a:pt x="69410" y="262550"/>
                </a:lnTo>
                <a:lnTo>
                  <a:pt x="141838" y="510011"/>
                </a:lnTo>
                <a:lnTo>
                  <a:pt x="187105" y="576404"/>
                </a:lnTo>
                <a:lnTo>
                  <a:pt x="165980" y="618653"/>
                </a:lnTo>
                <a:lnTo>
                  <a:pt x="175034" y="672974"/>
                </a:lnTo>
                <a:lnTo>
                  <a:pt x="184087" y="688063"/>
                </a:lnTo>
                <a:lnTo>
                  <a:pt x="178051" y="733330"/>
                </a:lnTo>
                <a:lnTo>
                  <a:pt x="187105" y="781615"/>
                </a:lnTo>
                <a:lnTo>
                  <a:pt x="172655" y="848965"/>
                </a:lnTo>
                <a:lnTo>
                  <a:pt x="259533" y="872150"/>
                </a:lnTo>
                <a:lnTo>
                  <a:pt x="383263" y="863097"/>
                </a:lnTo>
                <a:lnTo>
                  <a:pt x="652953" y="841180"/>
                </a:lnTo>
                <a:lnTo>
                  <a:pt x="700135" y="851025"/>
                </a:lnTo>
                <a:lnTo>
                  <a:pt x="706170" y="772562"/>
                </a:lnTo>
                <a:lnTo>
                  <a:pt x="724277" y="751437"/>
                </a:lnTo>
                <a:lnTo>
                  <a:pt x="764958" y="776057"/>
                </a:lnTo>
                <a:lnTo>
                  <a:pt x="805758" y="757473"/>
                </a:lnTo>
                <a:lnTo>
                  <a:pt x="784634" y="651849"/>
                </a:lnTo>
                <a:lnTo>
                  <a:pt x="796705" y="642796"/>
                </a:lnTo>
                <a:lnTo>
                  <a:pt x="796705" y="585457"/>
                </a:lnTo>
                <a:lnTo>
                  <a:pt x="817830" y="519065"/>
                </a:lnTo>
                <a:lnTo>
                  <a:pt x="825779" y="469510"/>
                </a:lnTo>
                <a:lnTo>
                  <a:pt x="805758" y="461726"/>
                </a:lnTo>
                <a:lnTo>
                  <a:pt x="793687" y="431548"/>
                </a:lnTo>
                <a:lnTo>
                  <a:pt x="724277" y="359120"/>
                </a:lnTo>
                <a:lnTo>
                  <a:pt x="712206" y="307817"/>
                </a:lnTo>
                <a:lnTo>
                  <a:pt x="636760" y="271604"/>
                </a:lnTo>
                <a:lnTo>
                  <a:pt x="564333" y="196158"/>
                </a:lnTo>
                <a:lnTo>
                  <a:pt x="531137" y="175033"/>
                </a:lnTo>
                <a:lnTo>
                  <a:pt x="488887" y="156926"/>
                </a:lnTo>
                <a:lnTo>
                  <a:pt x="470780" y="150891"/>
                </a:lnTo>
                <a:lnTo>
                  <a:pt x="434566" y="99588"/>
                </a:lnTo>
                <a:lnTo>
                  <a:pt x="377228" y="63374"/>
                </a:lnTo>
                <a:lnTo>
                  <a:pt x="371192" y="36213"/>
                </a:lnTo>
                <a:lnTo>
                  <a:pt x="371192" y="0"/>
                </a:lnTo>
                <a:lnTo>
                  <a:pt x="205212" y="45267"/>
                </a:lnTo>
                <a:lnTo>
                  <a:pt x="0" y="87516"/>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 name="Freeform 30"/>
          <p:cNvSpPr/>
          <p:nvPr/>
        </p:nvSpPr>
        <p:spPr>
          <a:xfrm>
            <a:off x="6856413" y="3868738"/>
            <a:ext cx="760412" cy="584200"/>
          </a:xfrm>
          <a:custGeom>
            <a:avLst/>
            <a:gdLst>
              <a:gd name="connsiteX0" fmla="*/ 0 w 760491"/>
              <a:gd name="connsiteY0" fmla="*/ 111659 h 585457"/>
              <a:gd name="connsiteX1" fmla="*/ 9054 w 760491"/>
              <a:gd name="connsiteY1" fmla="*/ 184087 h 585457"/>
              <a:gd name="connsiteX2" fmla="*/ 57339 w 760491"/>
              <a:gd name="connsiteY2" fmla="*/ 217283 h 585457"/>
              <a:gd name="connsiteX3" fmla="*/ 99588 w 760491"/>
              <a:gd name="connsiteY3" fmla="*/ 277639 h 585457"/>
              <a:gd name="connsiteX4" fmla="*/ 190123 w 760491"/>
              <a:gd name="connsiteY4" fmla="*/ 307817 h 585457"/>
              <a:gd name="connsiteX5" fmla="*/ 262551 w 760491"/>
              <a:gd name="connsiteY5" fmla="*/ 395334 h 585457"/>
              <a:gd name="connsiteX6" fmla="*/ 344032 w 760491"/>
              <a:gd name="connsiteY6" fmla="*/ 422495 h 585457"/>
              <a:gd name="connsiteX7" fmla="*/ 359121 w 760491"/>
              <a:gd name="connsiteY7" fmla="*/ 491904 h 585457"/>
              <a:gd name="connsiteX8" fmla="*/ 434566 w 760491"/>
              <a:gd name="connsiteY8" fmla="*/ 576403 h 585457"/>
              <a:gd name="connsiteX9" fmla="*/ 455691 w 760491"/>
              <a:gd name="connsiteY9" fmla="*/ 585457 h 585457"/>
              <a:gd name="connsiteX10" fmla="*/ 473798 w 760491"/>
              <a:gd name="connsiteY10" fmla="*/ 540190 h 585457"/>
              <a:gd name="connsiteX11" fmla="*/ 470780 w 760491"/>
              <a:gd name="connsiteY11" fmla="*/ 500958 h 585457"/>
              <a:gd name="connsiteX12" fmla="*/ 500958 w 760491"/>
              <a:gd name="connsiteY12" fmla="*/ 513029 h 585457"/>
              <a:gd name="connsiteX13" fmla="*/ 510012 w 760491"/>
              <a:gd name="connsiteY13" fmla="*/ 473798 h 585457"/>
              <a:gd name="connsiteX14" fmla="*/ 546226 w 760491"/>
              <a:gd name="connsiteY14" fmla="*/ 470780 h 585457"/>
              <a:gd name="connsiteX15" fmla="*/ 594511 w 760491"/>
              <a:gd name="connsiteY15" fmla="*/ 425512 h 585457"/>
              <a:gd name="connsiteX16" fmla="*/ 609600 w 760491"/>
              <a:gd name="connsiteY16" fmla="*/ 374209 h 585457"/>
              <a:gd name="connsiteX17" fmla="*/ 639778 w 760491"/>
              <a:gd name="connsiteY17" fmla="*/ 362138 h 585457"/>
              <a:gd name="connsiteX18" fmla="*/ 651850 w 760491"/>
              <a:gd name="connsiteY18" fmla="*/ 331960 h 585457"/>
              <a:gd name="connsiteX19" fmla="*/ 672974 w 760491"/>
              <a:gd name="connsiteY19" fmla="*/ 271603 h 585457"/>
              <a:gd name="connsiteX20" fmla="*/ 709188 w 760491"/>
              <a:gd name="connsiteY20" fmla="*/ 256514 h 585457"/>
              <a:gd name="connsiteX21" fmla="*/ 733331 w 760491"/>
              <a:gd name="connsiteY21" fmla="*/ 193140 h 585457"/>
              <a:gd name="connsiteX22" fmla="*/ 760491 w 760491"/>
              <a:gd name="connsiteY22" fmla="*/ 135801 h 585457"/>
              <a:gd name="connsiteX23" fmla="*/ 564333 w 760491"/>
              <a:gd name="connsiteY23" fmla="*/ 0 h 585457"/>
              <a:gd name="connsiteX24" fmla="*/ 416459 w 760491"/>
              <a:gd name="connsiteY24" fmla="*/ 45267 h 585457"/>
              <a:gd name="connsiteX25" fmla="*/ 386281 w 760491"/>
              <a:gd name="connsiteY25" fmla="*/ 51302 h 585457"/>
              <a:gd name="connsiteX26" fmla="*/ 377228 w 760491"/>
              <a:gd name="connsiteY26" fmla="*/ 48285 h 585457"/>
              <a:gd name="connsiteX27" fmla="*/ 347050 w 760491"/>
              <a:gd name="connsiteY27" fmla="*/ 24142 h 585457"/>
              <a:gd name="connsiteX28" fmla="*/ 322907 w 760491"/>
              <a:gd name="connsiteY28" fmla="*/ 12071 h 585457"/>
              <a:gd name="connsiteX29" fmla="*/ 280657 w 760491"/>
              <a:gd name="connsiteY29" fmla="*/ 18106 h 585457"/>
              <a:gd name="connsiteX30" fmla="*/ 229354 w 760491"/>
              <a:gd name="connsiteY30" fmla="*/ 27160 h 585457"/>
              <a:gd name="connsiteX31" fmla="*/ 187105 w 760491"/>
              <a:gd name="connsiteY31" fmla="*/ 27160 h 585457"/>
              <a:gd name="connsiteX32" fmla="*/ 147873 w 760491"/>
              <a:gd name="connsiteY32" fmla="*/ 45267 h 585457"/>
              <a:gd name="connsiteX33" fmla="*/ 0 w 760491"/>
              <a:gd name="connsiteY33" fmla="*/ 111659 h 585457"/>
              <a:gd name="connsiteX0" fmla="*/ 0 w 760491"/>
              <a:gd name="connsiteY0" fmla="*/ 111659 h 585457"/>
              <a:gd name="connsiteX1" fmla="*/ 1909 w 760491"/>
              <a:gd name="connsiteY1" fmla="*/ 184087 h 585457"/>
              <a:gd name="connsiteX2" fmla="*/ 57339 w 760491"/>
              <a:gd name="connsiteY2" fmla="*/ 217283 h 585457"/>
              <a:gd name="connsiteX3" fmla="*/ 99588 w 760491"/>
              <a:gd name="connsiteY3" fmla="*/ 277639 h 585457"/>
              <a:gd name="connsiteX4" fmla="*/ 190123 w 760491"/>
              <a:gd name="connsiteY4" fmla="*/ 307817 h 585457"/>
              <a:gd name="connsiteX5" fmla="*/ 262551 w 760491"/>
              <a:gd name="connsiteY5" fmla="*/ 395334 h 585457"/>
              <a:gd name="connsiteX6" fmla="*/ 344032 w 760491"/>
              <a:gd name="connsiteY6" fmla="*/ 422495 h 585457"/>
              <a:gd name="connsiteX7" fmla="*/ 359121 w 760491"/>
              <a:gd name="connsiteY7" fmla="*/ 491904 h 585457"/>
              <a:gd name="connsiteX8" fmla="*/ 434566 w 760491"/>
              <a:gd name="connsiteY8" fmla="*/ 576403 h 585457"/>
              <a:gd name="connsiteX9" fmla="*/ 455691 w 760491"/>
              <a:gd name="connsiteY9" fmla="*/ 585457 h 585457"/>
              <a:gd name="connsiteX10" fmla="*/ 473798 w 760491"/>
              <a:gd name="connsiteY10" fmla="*/ 540190 h 585457"/>
              <a:gd name="connsiteX11" fmla="*/ 470780 w 760491"/>
              <a:gd name="connsiteY11" fmla="*/ 500958 h 585457"/>
              <a:gd name="connsiteX12" fmla="*/ 500958 w 760491"/>
              <a:gd name="connsiteY12" fmla="*/ 513029 h 585457"/>
              <a:gd name="connsiteX13" fmla="*/ 510012 w 760491"/>
              <a:gd name="connsiteY13" fmla="*/ 473798 h 585457"/>
              <a:gd name="connsiteX14" fmla="*/ 546226 w 760491"/>
              <a:gd name="connsiteY14" fmla="*/ 470780 h 585457"/>
              <a:gd name="connsiteX15" fmla="*/ 594511 w 760491"/>
              <a:gd name="connsiteY15" fmla="*/ 425512 h 585457"/>
              <a:gd name="connsiteX16" fmla="*/ 609600 w 760491"/>
              <a:gd name="connsiteY16" fmla="*/ 374209 h 585457"/>
              <a:gd name="connsiteX17" fmla="*/ 639778 w 760491"/>
              <a:gd name="connsiteY17" fmla="*/ 362138 h 585457"/>
              <a:gd name="connsiteX18" fmla="*/ 651850 w 760491"/>
              <a:gd name="connsiteY18" fmla="*/ 331960 h 585457"/>
              <a:gd name="connsiteX19" fmla="*/ 672974 w 760491"/>
              <a:gd name="connsiteY19" fmla="*/ 271603 h 585457"/>
              <a:gd name="connsiteX20" fmla="*/ 709188 w 760491"/>
              <a:gd name="connsiteY20" fmla="*/ 256514 h 585457"/>
              <a:gd name="connsiteX21" fmla="*/ 733331 w 760491"/>
              <a:gd name="connsiteY21" fmla="*/ 193140 h 585457"/>
              <a:gd name="connsiteX22" fmla="*/ 760491 w 760491"/>
              <a:gd name="connsiteY22" fmla="*/ 135801 h 585457"/>
              <a:gd name="connsiteX23" fmla="*/ 564333 w 760491"/>
              <a:gd name="connsiteY23" fmla="*/ 0 h 585457"/>
              <a:gd name="connsiteX24" fmla="*/ 416459 w 760491"/>
              <a:gd name="connsiteY24" fmla="*/ 45267 h 585457"/>
              <a:gd name="connsiteX25" fmla="*/ 386281 w 760491"/>
              <a:gd name="connsiteY25" fmla="*/ 51302 h 585457"/>
              <a:gd name="connsiteX26" fmla="*/ 377228 w 760491"/>
              <a:gd name="connsiteY26" fmla="*/ 48285 h 585457"/>
              <a:gd name="connsiteX27" fmla="*/ 347050 w 760491"/>
              <a:gd name="connsiteY27" fmla="*/ 24142 h 585457"/>
              <a:gd name="connsiteX28" fmla="*/ 322907 w 760491"/>
              <a:gd name="connsiteY28" fmla="*/ 12071 h 585457"/>
              <a:gd name="connsiteX29" fmla="*/ 280657 w 760491"/>
              <a:gd name="connsiteY29" fmla="*/ 18106 h 585457"/>
              <a:gd name="connsiteX30" fmla="*/ 229354 w 760491"/>
              <a:gd name="connsiteY30" fmla="*/ 27160 h 585457"/>
              <a:gd name="connsiteX31" fmla="*/ 187105 w 760491"/>
              <a:gd name="connsiteY31" fmla="*/ 27160 h 585457"/>
              <a:gd name="connsiteX32" fmla="*/ 147873 w 760491"/>
              <a:gd name="connsiteY32" fmla="*/ 45267 h 585457"/>
              <a:gd name="connsiteX33" fmla="*/ 0 w 760491"/>
              <a:gd name="connsiteY33" fmla="*/ 111659 h 585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60491" h="585457">
                <a:moveTo>
                  <a:pt x="0" y="111659"/>
                </a:moveTo>
                <a:cubicBezTo>
                  <a:pt x="636" y="135802"/>
                  <a:pt x="1273" y="159944"/>
                  <a:pt x="1909" y="184087"/>
                </a:cubicBezTo>
                <a:lnTo>
                  <a:pt x="57339" y="217283"/>
                </a:lnTo>
                <a:lnTo>
                  <a:pt x="99588" y="277639"/>
                </a:lnTo>
                <a:lnTo>
                  <a:pt x="190123" y="307817"/>
                </a:lnTo>
                <a:lnTo>
                  <a:pt x="262551" y="395334"/>
                </a:lnTo>
                <a:lnTo>
                  <a:pt x="344032" y="422495"/>
                </a:lnTo>
                <a:lnTo>
                  <a:pt x="359121" y="491904"/>
                </a:lnTo>
                <a:lnTo>
                  <a:pt x="434566" y="576403"/>
                </a:lnTo>
                <a:lnTo>
                  <a:pt x="455691" y="585457"/>
                </a:lnTo>
                <a:lnTo>
                  <a:pt x="473798" y="540190"/>
                </a:lnTo>
                <a:lnTo>
                  <a:pt x="470780" y="500958"/>
                </a:lnTo>
                <a:lnTo>
                  <a:pt x="500958" y="513029"/>
                </a:lnTo>
                <a:lnTo>
                  <a:pt x="510012" y="473798"/>
                </a:lnTo>
                <a:lnTo>
                  <a:pt x="546226" y="470780"/>
                </a:lnTo>
                <a:lnTo>
                  <a:pt x="594511" y="425512"/>
                </a:lnTo>
                <a:lnTo>
                  <a:pt x="609600" y="374209"/>
                </a:lnTo>
                <a:lnTo>
                  <a:pt x="639778" y="362138"/>
                </a:lnTo>
                <a:lnTo>
                  <a:pt x="651850" y="331960"/>
                </a:lnTo>
                <a:lnTo>
                  <a:pt x="672974" y="271603"/>
                </a:lnTo>
                <a:lnTo>
                  <a:pt x="709188" y="256514"/>
                </a:lnTo>
                <a:lnTo>
                  <a:pt x="733331" y="193140"/>
                </a:lnTo>
                <a:lnTo>
                  <a:pt x="760491" y="135801"/>
                </a:lnTo>
                <a:lnTo>
                  <a:pt x="564333" y="0"/>
                </a:lnTo>
                <a:lnTo>
                  <a:pt x="416459" y="45267"/>
                </a:lnTo>
                <a:lnTo>
                  <a:pt x="386281" y="51302"/>
                </a:lnTo>
                <a:lnTo>
                  <a:pt x="377228" y="48285"/>
                </a:lnTo>
                <a:lnTo>
                  <a:pt x="347050" y="24142"/>
                </a:lnTo>
                <a:lnTo>
                  <a:pt x="322907" y="12071"/>
                </a:lnTo>
                <a:lnTo>
                  <a:pt x="280657" y="18106"/>
                </a:lnTo>
                <a:lnTo>
                  <a:pt x="229354" y="27160"/>
                </a:lnTo>
                <a:lnTo>
                  <a:pt x="187105" y="27160"/>
                </a:lnTo>
                <a:lnTo>
                  <a:pt x="147873" y="45267"/>
                </a:lnTo>
                <a:lnTo>
                  <a:pt x="0" y="111659"/>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72" name="Freeform 3071"/>
          <p:cNvSpPr/>
          <p:nvPr/>
        </p:nvSpPr>
        <p:spPr>
          <a:xfrm>
            <a:off x="5891213" y="3252788"/>
            <a:ext cx="1031875" cy="612775"/>
          </a:xfrm>
          <a:custGeom>
            <a:avLst/>
            <a:gdLst>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881204 w 1023042"/>
              <a:gd name="connsiteY16" fmla="*/ 404388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73798 w 1023042"/>
              <a:gd name="connsiteY39" fmla="*/ 117695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73798 w 1023042"/>
              <a:gd name="connsiteY39" fmla="*/ 117695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59502 w 1023042"/>
              <a:gd name="connsiteY39" fmla="*/ 112933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59502 w 1023042"/>
              <a:gd name="connsiteY39" fmla="*/ 112933 h 612618"/>
              <a:gd name="connsiteX40" fmla="*/ 464267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2685 w 1032573"/>
              <a:gd name="connsiteY18" fmla="*/ 301782 h 612618"/>
              <a:gd name="connsiteX19" fmla="*/ 989846 w 1032573"/>
              <a:gd name="connsiteY19" fmla="*/ 274622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2685 w 1032573"/>
              <a:gd name="connsiteY18" fmla="*/ 301782 h 612618"/>
              <a:gd name="connsiteX19" fmla="*/ 999378 w 1032573"/>
              <a:gd name="connsiteY19" fmla="*/ 281763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77639 h 612618"/>
              <a:gd name="connsiteX46" fmla="*/ 356103 w 1032573"/>
              <a:gd name="connsiteY46" fmla="*/ 298764 h 612618"/>
              <a:gd name="connsiteX47" fmla="*/ 334978 w 1032573"/>
              <a:gd name="connsiteY47" fmla="*/ 286693 h 612618"/>
              <a:gd name="connsiteX48" fmla="*/ 316871 w 1032573"/>
              <a:gd name="connsiteY48" fmla="*/ 283675 h 612618"/>
              <a:gd name="connsiteX49" fmla="*/ 277640 w 1032573"/>
              <a:gd name="connsiteY49" fmla="*/ 316871 h 612618"/>
              <a:gd name="connsiteX50" fmla="*/ 262551 w 1032573"/>
              <a:gd name="connsiteY50" fmla="*/ 328942 h 612618"/>
              <a:gd name="connsiteX51" fmla="*/ 229355 w 1032573"/>
              <a:gd name="connsiteY51" fmla="*/ 334978 h 612618"/>
              <a:gd name="connsiteX52" fmla="*/ 211248 w 1032573"/>
              <a:gd name="connsiteY52" fmla="*/ 316871 h 612618"/>
              <a:gd name="connsiteX53" fmla="*/ 196158 w 1032573"/>
              <a:gd name="connsiteY53" fmla="*/ 310836 h 612618"/>
              <a:gd name="connsiteX54" fmla="*/ 132784 w 1032573"/>
              <a:gd name="connsiteY54"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28942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28942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17039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02586 h 612618"/>
              <a:gd name="connsiteX49" fmla="*/ 262551 w 1032573"/>
              <a:gd name="connsiteY49" fmla="*/ 317039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32573" h="612618">
                <a:moveTo>
                  <a:pt x="132784" y="350067"/>
                </a:moveTo>
                <a:lnTo>
                  <a:pt x="141838" y="425513"/>
                </a:lnTo>
                <a:lnTo>
                  <a:pt x="93553" y="452673"/>
                </a:lnTo>
                <a:lnTo>
                  <a:pt x="90535" y="488887"/>
                </a:lnTo>
                <a:lnTo>
                  <a:pt x="90535" y="503976"/>
                </a:lnTo>
                <a:lnTo>
                  <a:pt x="0" y="482851"/>
                </a:lnTo>
                <a:lnTo>
                  <a:pt x="0" y="570368"/>
                </a:lnTo>
                <a:lnTo>
                  <a:pt x="15089" y="612618"/>
                </a:lnTo>
                <a:lnTo>
                  <a:pt x="75446" y="609600"/>
                </a:lnTo>
                <a:lnTo>
                  <a:pt x="135802" y="597529"/>
                </a:lnTo>
                <a:lnTo>
                  <a:pt x="208230" y="564333"/>
                </a:lnTo>
                <a:lnTo>
                  <a:pt x="310836" y="549243"/>
                </a:lnTo>
                <a:lnTo>
                  <a:pt x="449656" y="522083"/>
                </a:lnTo>
                <a:lnTo>
                  <a:pt x="624689" y="488887"/>
                </a:lnTo>
                <a:lnTo>
                  <a:pt x="781616" y="464744"/>
                </a:lnTo>
                <a:lnTo>
                  <a:pt x="841972" y="446637"/>
                </a:lnTo>
                <a:lnTo>
                  <a:pt x="919330" y="406769"/>
                </a:lnTo>
                <a:lnTo>
                  <a:pt x="951092" y="356103"/>
                </a:lnTo>
                <a:lnTo>
                  <a:pt x="969834" y="308924"/>
                </a:lnTo>
                <a:lnTo>
                  <a:pt x="999378" y="281763"/>
                </a:lnTo>
                <a:lnTo>
                  <a:pt x="1032573" y="255709"/>
                </a:lnTo>
                <a:lnTo>
                  <a:pt x="1018118" y="180601"/>
                </a:lnTo>
                <a:lnTo>
                  <a:pt x="959667" y="156927"/>
                </a:lnTo>
                <a:lnTo>
                  <a:pt x="932507" y="57338"/>
                </a:lnTo>
                <a:lnTo>
                  <a:pt x="917418" y="54321"/>
                </a:lnTo>
                <a:lnTo>
                  <a:pt x="899311" y="33196"/>
                </a:lnTo>
                <a:lnTo>
                  <a:pt x="878186" y="27160"/>
                </a:lnTo>
                <a:lnTo>
                  <a:pt x="860079" y="0"/>
                </a:lnTo>
                <a:lnTo>
                  <a:pt x="817830" y="21125"/>
                </a:lnTo>
                <a:lnTo>
                  <a:pt x="754456" y="30178"/>
                </a:lnTo>
                <a:lnTo>
                  <a:pt x="715224" y="30178"/>
                </a:lnTo>
                <a:lnTo>
                  <a:pt x="654867" y="36214"/>
                </a:lnTo>
                <a:lnTo>
                  <a:pt x="618654" y="18107"/>
                </a:lnTo>
                <a:lnTo>
                  <a:pt x="582440" y="6036"/>
                </a:lnTo>
                <a:lnTo>
                  <a:pt x="561315" y="27160"/>
                </a:lnTo>
                <a:lnTo>
                  <a:pt x="576561" y="60356"/>
                </a:lnTo>
                <a:lnTo>
                  <a:pt x="579579" y="79738"/>
                </a:lnTo>
                <a:lnTo>
                  <a:pt x="546226" y="96570"/>
                </a:lnTo>
                <a:lnTo>
                  <a:pt x="513030" y="108641"/>
                </a:lnTo>
                <a:lnTo>
                  <a:pt x="459502" y="112933"/>
                </a:lnTo>
                <a:lnTo>
                  <a:pt x="464267" y="181069"/>
                </a:lnTo>
                <a:lnTo>
                  <a:pt x="437584" y="214265"/>
                </a:lnTo>
                <a:lnTo>
                  <a:pt x="416459" y="247461"/>
                </a:lnTo>
                <a:lnTo>
                  <a:pt x="392317" y="259533"/>
                </a:lnTo>
                <a:lnTo>
                  <a:pt x="353242" y="223486"/>
                </a:lnTo>
                <a:lnTo>
                  <a:pt x="356103" y="298764"/>
                </a:lnTo>
                <a:lnTo>
                  <a:pt x="334978" y="286693"/>
                </a:lnTo>
                <a:lnTo>
                  <a:pt x="316871" y="283675"/>
                </a:lnTo>
                <a:lnTo>
                  <a:pt x="277640" y="302586"/>
                </a:lnTo>
                <a:lnTo>
                  <a:pt x="262551" y="317039"/>
                </a:lnTo>
                <a:lnTo>
                  <a:pt x="229355" y="334978"/>
                </a:lnTo>
                <a:lnTo>
                  <a:pt x="211248" y="316871"/>
                </a:lnTo>
                <a:lnTo>
                  <a:pt x="196158" y="310836"/>
                </a:lnTo>
                <a:lnTo>
                  <a:pt x="132784" y="350067"/>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73" name="Freeform 3072"/>
          <p:cNvSpPr/>
          <p:nvPr/>
        </p:nvSpPr>
        <p:spPr>
          <a:xfrm>
            <a:off x="5756275" y="3594100"/>
            <a:ext cx="1308100" cy="612775"/>
          </a:xfrm>
          <a:custGeom>
            <a:avLst/>
            <a:gdLst>
              <a:gd name="connsiteX0" fmla="*/ 129766 w 1273521"/>
              <a:gd name="connsiteY0" fmla="*/ 238408 h 585458"/>
              <a:gd name="connsiteX1" fmla="*/ 63374 w 1273521"/>
              <a:gd name="connsiteY1" fmla="*/ 331961 h 585458"/>
              <a:gd name="connsiteX2" fmla="*/ 63374 w 1273521"/>
              <a:gd name="connsiteY2" fmla="*/ 368174 h 585458"/>
              <a:gd name="connsiteX3" fmla="*/ 33196 w 1273521"/>
              <a:gd name="connsiteY3" fmla="*/ 452673 h 585458"/>
              <a:gd name="connsiteX4" fmla="*/ 33196 w 1273521"/>
              <a:gd name="connsiteY4" fmla="*/ 488887 h 585458"/>
              <a:gd name="connsiteX5" fmla="*/ 6036 w 1273521"/>
              <a:gd name="connsiteY5" fmla="*/ 525101 h 585458"/>
              <a:gd name="connsiteX6" fmla="*/ 6036 w 1273521"/>
              <a:gd name="connsiteY6" fmla="*/ 555279 h 585458"/>
              <a:gd name="connsiteX7" fmla="*/ 0 w 1273521"/>
              <a:gd name="connsiteY7" fmla="*/ 585458 h 585458"/>
              <a:gd name="connsiteX8" fmla="*/ 283675 w 1273521"/>
              <a:gd name="connsiteY8" fmla="*/ 540190 h 585458"/>
              <a:gd name="connsiteX9" fmla="*/ 328942 w 1273521"/>
              <a:gd name="connsiteY9" fmla="*/ 549244 h 585458"/>
              <a:gd name="connsiteX10" fmla="*/ 334978 w 1273521"/>
              <a:gd name="connsiteY10" fmla="*/ 531137 h 585458"/>
              <a:gd name="connsiteX11" fmla="*/ 365156 w 1273521"/>
              <a:gd name="connsiteY11" fmla="*/ 525101 h 585458"/>
              <a:gd name="connsiteX12" fmla="*/ 419477 w 1273521"/>
              <a:gd name="connsiteY12" fmla="*/ 497941 h 585458"/>
              <a:gd name="connsiteX13" fmla="*/ 452673 w 1273521"/>
              <a:gd name="connsiteY13" fmla="*/ 516048 h 585458"/>
              <a:gd name="connsiteX14" fmla="*/ 932507 w 1273521"/>
              <a:gd name="connsiteY14" fmla="*/ 413442 h 585458"/>
              <a:gd name="connsiteX15" fmla="*/ 905346 w 1273521"/>
              <a:gd name="connsiteY15" fmla="*/ 371192 h 585458"/>
              <a:gd name="connsiteX16" fmla="*/ 941560 w 1273521"/>
              <a:gd name="connsiteY16" fmla="*/ 344032 h 585458"/>
              <a:gd name="connsiteX17" fmla="*/ 956649 w 1273521"/>
              <a:gd name="connsiteY17" fmla="*/ 307818 h 585458"/>
              <a:gd name="connsiteX18" fmla="*/ 1017006 w 1273521"/>
              <a:gd name="connsiteY18" fmla="*/ 250479 h 585458"/>
              <a:gd name="connsiteX19" fmla="*/ 1068309 w 1273521"/>
              <a:gd name="connsiteY19" fmla="*/ 220301 h 585458"/>
              <a:gd name="connsiteX20" fmla="*/ 1101505 w 1273521"/>
              <a:gd name="connsiteY20" fmla="*/ 187105 h 585458"/>
              <a:gd name="connsiteX21" fmla="*/ 1122630 w 1273521"/>
              <a:gd name="connsiteY21" fmla="*/ 144856 h 585458"/>
              <a:gd name="connsiteX22" fmla="*/ 1167897 w 1273521"/>
              <a:gd name="connsiteY22" fmla="*/ 141838 h 585458"/>
              <a:gd name="connsiteX23" fmla="*/ 1192040 w 1273521"/>
              <a:gd name="connsiteY23" fmla="*/ 108642 h 585458"/>
              <a:gd name="connsiteX24" fmla="*/ 1207129 w 1273521"/>
              <a:gd name="connsiteY24" fmla="*/ 90535 h 585458"/>
              <a:gd name="connsiteX25" fmla="*/ 1240325 w 1273521"/>
              <a:gd name="connsiteY25" fmla="*/ 96570 h 585458"/>
              <a:gd name="connsiteX26" fmla="*/ 1270503 w 1273521"/>
              <a:gd name="connsiteY26" fmla="*/ 57339 h 585458"/>
              <a:gd name="connsiteX27" fmla="*/ 1273521 w 1273521"/>
              <a:gd name="connsiteY27" fmla="*/ 0 h 585458"/>
              <a:gd name="connsiteX28" fmla="*/ 980792 w 1273521"/>
              <a:gd name="connsiteY28" fmla="*/ 78463 h 585458"/>
              <a:gd name="connsiteX29" fmla="*/ 334978 w 1273521"/>
              <a:gd name="connsiteY29" fmla="*/ 199176 h 585458"/>
              <a:gd name="connsiteX30" fmla="*/ 274622 w 1273521"/>
              <a:gd name="connsiteY30" fmla="*/ 235390 h 585458"/>
              <a:gd name="connsiteX31" fmla="*/ 235390 w 1273521"/>
              <a:gd name="connsiteY31" fmla="*/ 238408 h 585458"/>
              <a:gd name="connsiteX32" fmla="*/ 129766 w 1273521"/>
              <a:gd name="connsiteY32" fmla="*/ 238408 h 585458"/>
              <a:gd name="connsiteX0" fmla="*/ 129766 w 1278631"/>
              <a:gd name="connsiteY0" fmla="*/ 252687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52673 w 1278631"/>
              <a:gd name="connsiteY13" fmla="*/ 530327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129766 w 1278631"/>
              <a:gd name="connsiteY32" fmla="*/ 252687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52673 w 1278631"/>
              <a:gd name="connsiteY13" fmla="*/ 530327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2445 w 1278631"/>
              <a:gd name="connsiteY12" fmla="*/ 511932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11785 w 1278631"/>
              <a:gd name="connsiteY24" fmla="*/ 123423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77209 w 1278631"/>
              <a:gd name="connsiteY22" fmla="*/ 135183 h 599737"/>
              <a:gd name="connsiteX23" fmla="*/ 1192040 w 1278631"/>
              <a:gd name="connsiteY23" fmla="*/ 122921 h 599737"/>
              <a:gd name="connsiteX24" fmla="*/ 1211785 w 1278631"/>
              <a:gd name="connsiteY24" fmla="*/ 123423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78631" h="599737">
                <a:moveTo>
                  <a:pt x="98837" y="262065"/>
                </a:moveTo>
                <a:lnTo>
                  <a:pt x="63374" y="346240"/>
                </a:lnTo>
                <a:lnTo>
                  <a:pt x="63374" y="382453"/>
                </a:lnTo>
                <a:lnTo>
                  <a:pt x="33196" y="466952"/>
                </a:lnTo>
                <a:lnTo>
                  <a:pt x="33196" y="503166"/>
                </a:lnTo>
                <a:lnTo>
                  <a:pt x="6036" y="539380"/>
                </a:lnTo>
                <a:lnTo>
                  <a:pt x="6036" y="569558"/>
                </a:lnTo>
                <a:lnTo>
                  <a:pt x="0" y="599737"/>
                </a:lnTo>
                <a:lnTo>
                  <a:pt x="283675" y="554469"/>
                </a:lnTo>
                <a:lnTo>
                  <a:pt x="328942" y="563523"/>
                </a:lnTo>
                <a:lnTo>
                  <a:pt x="334978" y="545416"/>
                </a:lnTo>
                <a:lnTo>
                  <a:pt x="365156" y="539380"/>
                </a:lnTo>
                <a:lnTo>
                  <a:pt x="414939" y="521164"/>
                </a:lnTo>
                <a:lnTo>
                  <a:pt x="443268" y="539549"/>
                </a:lnTo>
                <a:lnTo>
                  <a:pt x="932507" y="427721"/>
                </a:lnTo>
                <a:lnTo>
                  <a:pt x="905346" y="385471"/>
                </a:lnTo>
                <a:lnTo>
                  <a:pt x="941560" y="358311"/>
                </a:lnTo>
                <a:lnTo>
                  <a:pt x="956649" y="322097"/>
                </a:lnTo>
                <a:lnTo>
                  <a:pt x="1017006" y="264758"/>
                </a:lnTo>
                <a:lnTo>
                  <a:pt x="1068309" y="234580"/>
                </a:lnTo>
                <a:lnTo>
                  <a:pt x="1099176" y="173472"/>
                </a:lnTo>
                <a:lnTo>
                  <a:pt x="1141254" y="170765"/>
                </a:lnTo>
                <a:lnTo>
                  <a:pt x="1177209" y="135183"/>
                </a:lnTo>
                <a:lnTo>
                  <a:pt x="1192040" y="122921"/>
                </a:lnTo>
                <a:lnTo>
                  <a:pt x="1211785" y="123423"/>
                </a:lnTo>
                <a:lnTo>
                  <a:pt x="1240325" y="110849"/>
                </a:lnTo>
                <a:lnTo>
                  <a:pt x="1270503" y="71618"/>
                </a:lnTo>
                <a:lnTo>
                  <a:pt x="1278631" y="0"/>
                </a:lnTo>
                <a:lnTo>
                  <a:pt x="980792" y="92742"/>
                </a:lnTo>
                <a:lnTo>
                  <a:pt x="334978" y="213455"/>
                </a:lnTo>
                <a:lnTo>
                  <a:pt x="274622" y="249669"/>
                </a:lnTo>
                <a:lnTo>
                  <a:pt x="235390" y="252687"/>
                </a:lnTo>
                <a:lnTo>
                  <a:pt x="98837" y="262065"/>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dirty="0">
              <a:solidFill>
                <a:schemeClr val="bg1"/>
              </a:solidFill>
              <a:ea typeface="ＭＳ Ｐゴシック" charset="-128"/>
            </a:endParaRPr>
          </a:p>
        </p:txBody>
      </p:sp>
      <p:sp>
        <p:nvSpPr>
          <p:cNvPr id="3076" name="Freeform 3075"/>
          <p:cNvSpPr/>
          <p:nvPr/>
        </p:nvSpPr>
        <p:spPr>
          <a:xfrm>
            <a:off x="5984875" y="2760663"/>
            <a:ext cx="496888" cy="833437"/>
          </a:xfrm>
          <a:custGeom>
            <a:avLst/>
            <a:gdLst>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75445 w 497940"/>
              <a:gd name="connsiteY7" fmla="*/ 715224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497940 w 497940"/>
              <a:gd name="connsiteY24" fmla="*/ 573386 h 832919"/>
              <a:gd name="connsiteX25" fmla="*/ 476815 w 497940"/>
              <a:gd name="connsiteY25" fmla="*/ 525101 h 832919"/>
              <a:gd name="connsiteX26" fmla="*/ 494922 w 497940"/>
              <a:gd name="connsiteY26" fmla="*/ 494923 h 832919"/>
              <a:gd name="connsiteX27" fmla="*/ 380245 w 497940"/>
              <a:gd name="connsiteY27" fmla="*/ 12071 h 832919"/>
              <a:gd name="connsiteX28" fmla="*/ 368174 w 497940"/>
              <a:gd name="connsiteY28" fmla="*/ 0 h 832919"/>
              <a:gd name="connsiteX29" fmla="*/ 184087 w 497940"/>
              <a:gd name="connsiteY29" fmla="*/ 45267 h 832919"/>
              <a:gd name="connsiteX30" fmla="*/ 126748 w 497940"/>
              <a:gd name="connsiteY30" fmla="*/ 54321 h 832919"/>
              <a:gd name="connsiteX31" fmla="*/ 105623 w 497940"/>
              <a:gd name="connsiteY31" fmla="*/ 51303 h 832919"/>
              <a:gd name="connsiteX32" fmla="*/ 57338 w 497940"/>
              <a:gd name="connsiteY32" fmla="*/ 87517 h 832919"/>
              <a:gd name="connsiteX33" fmla="*/ 0 w 497940"/>
              <a:gd name="connsiteY33"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75445 w 497940"/>
              <a:gd name="connsiteY7" fmla="*/ 715224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46037 w 497940"/>
              <a:gd name="connsiteY9" fmla="*/ 773028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46037 w 497940"/>
              <a:gd name="connsiteY9" fmla="*/ 773028 h 832919"/>
              <a:gd name="connsiteX10" fmla="*/ 48285 w 497940"/>
              <a:gd name="connsiteY10" fmla="*/ 832919 h 832919"/>
              <a:gd name="connsiteX11" fmla="*/ 108641 w 497940"/>
              <a:gd name="connsiteY11" fmla="*/ 808776 h 832919"/>
              <a:gd name="connsiteX12" fmla="*/ 135802 w 497940"/>
              <a:gd name="connsiteY12" fmla="*/ 826883 h 832919"/>
              <a:gd name="connsiteX13" fmla="*/ 214265 w 497940"/>
              <a:gd name="connsiteY13" fmla="*/ 790669 h 832919"/>
              <a:gd name="connsiteX14" fmla="*/ 229354 w 497940"/>
              <a:gd name="connsiteY14" fmla="*/ 772562 h 832919"/>
              <a:gd name="connsiteX15" fmla="*/ 262550 w 497940"/>
              <a:gd name="connsiteY15" fmla="*/ 790669 h 832919"/>
              <a:gd name="connsiteX16" fmla="*/ 262550 w 497940"/>
              <a:gd name="connsiteY16" fmla="*/ 736348 h 832919"/>
              <a:gd name="connsiteX17" fmla="*/ 265568 w 497940"/>
              <a:gd name="connsiteY17" fmla="*/ 727295 h 832919"/>
              <a:gd name="connsiteX18" fmla="*/ 298764 w 497940"/>
              <a:gd name="connsiteY18" fmla="*/ 748420 h 832919"/>
              <a:gd name="connsiteX19" fmla="*/ 310835 w 497940"/>
              <a:gd name="connsiteY19" fmla="*/ 748420 h 832919"/>
              <a:gd name="connsiteX20" fmla="*/ 322906 w 497940"/>
              <a:gd name="connsiteY20" fmla="*/ 736348 h 832919"/>
              <a:gd name="connsiteX21" fmla="*/ 368174 w 497940"/>
              <a:gd name="connsiteY21" fmla="*/ 679010 h 832919"/>
              <a:gd name="connsiteX22" fmla="*/ 377227 w 497940"/>
              <a:gd name="connsiteY22" fmla="*/ 603564 h 832919"/>
              <a:gd name="connsiteX23" fmla="*/ 393738 w 497940"/>
              <a:gd name="connsiteY23" fmla="*/ 619533 h 832919"/>
              <a:gd name="connsiteX24" fmla="*/ 497940 w 497940"/>
              <a:gd name="connsiteY24" fmla="*/ 573386 h 832919"/>
              <a:gd name="connsiteX25" fmla="*/ 476815 w 497940"/>
              <a:gd name="connsiteY25" fmla="*/ 525101 h 832919"/>
              <a:gd name="connsiteX26" fmla="*/ 494922 w 497940"/>
              <a:gd name="connsiteY26" fmla="*/ 494923 h 832919"/>
              <a:gd name="connsiteX27" fmla="*/ 380245 w 497940"/>
              <a:gd name="connsiteY27" fmla="*/ 12071 h 832919"/>
              <a:gd name="connsiteX28" fmla="*/ 368174 w 497940"/>
              <a:gd name="connsiteY28" fmla="*/ 0 h 832919"/>
              <a:gd name="connsiteX29" fmla="*/ 184087 w 497940"/>
              <a:gd name="connsiteY29" fmla="*/ 45267 h 832919"/>
              <a:gd name="connsiteX30" fmla="*/ 126748 w 497940"/>
              <a:gd name="connsiteY30" fmla="*/ 54321 h 832919"/>
              <a:gd name="connsiteX31" fmla="*/ 105623 w 497940"/>
              <a:gd name="connsiteY31" fmla="*/ 51303 h 832919"/>
              <a:gd name="connsiteX32" fmla="*/ 57338 w 497940"/>
              <a:gd name="connsiteY32" fmla="*/ 87517 h 832919"/>
              <a:gd name="connsiteX33" fmla="*/ 0 w 497940"/>
              <a:gd name="connsiteY33" fmla="*/ 102606 h 83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97940" h="832919">
                <a:moveTo>
                  <a:pt x="0" y="102606"/>
                </a:moveTo>
                <a:lnTo>
                  <a:pt x="84499" y="482851"/>
                </a:lnTo>
                <a:lnTo>
                  <a:pt x="78463" y="522083"/>
                </a:lnTo>
                <a:lnTo>
                  <a:pt x="66392" y="567350"/>
                </a:lnTo>
                <a:lnTo>
                  <a:pt x="77340" y="633742"/>
                </a:lnTo>
                <a:lnTo>
                  <a:pt x="87516" y="672974"/>
                </a:lnTo>
                <a:lnTo>
                  <a:pt x="80358" y="672974"/>
                </a:lnTo>
                <a:lnTo>
                  <a:pt x="63514" y="712845"/>
                </a:lnTo>
                <a:lnTo>
                  <a:pt x="42249" y="751438"/>
                </a:lnTo>
                <a:lnTo>
                  <a:pt x="46037" y="773028"/>
                </a:lnTo>
                <a:cubicBezTo>
                  <a:pt x="46786" y="792992"/>
                  <a:pt x="47536" y="812955"/>
                  <a:pt x="48285" y="832919"/>
                </a:cubicBezTo>
                <a:lnTo>
                  <a:pt x="108641" y="808776"/>
                </a:lnTo>
                <a:lnTo>
                  <a:pt x="135802" y="826883"/>
                </a:lnTo>
                <a:lnTo>
                  <a:pt x="214265" y="790669"/>
                </a:lnTo>
                <a:lnTo>
                  <a:pt x="229354" y="772562"/>
                </a:lnTo>
                <a:lnTo>
                  <a:pt x="262550" y="790669"/>
                </a:lnTo>
                <a:lnTo>
                  <a:pt x="262550" y="736348"/>
                </a:lnTo>
                <a:lnTo>
                  <a:pt x="265568" y="727295"/>
                </a:lnTo>
                <a:lnTo>
                  <a:pt x="298764" y="748420"/>
                </a:lnTo>
                <a:lnTo>
                  <a:pt x="310835" y="748420"/>
                </a:lnTo>
                <a:lnTo>
                  <a:pt x="322906" y="736348"/>
                </a:lnTo>
                <a:lnTo>
                  <a:pt x="368174" y="679010"/>
                </a:lnTo>
                <a:lnTo>
                  <a:pt x="377227" y="603564"/>
                </a:lnTo>
                <a:cubicBezTo>
                  <a:pt x="380345" y="603334"/>
                  <a:pt x="390620" y="619763"/>
                  <a:pt x="393738" y="619533"/>
                </a:cubicBezTo>
                <a:lnTo>
                  <a:pt x="497940" y="573386"/>
                </a:lnTo>
                <a:lnTo>
                  <a:pt x="476815" y="525101"/>
                </a:lnTo>
                <a:lnTo>
                  <a:pt x="494922" y="494923"/>
                </a:lnTo>
                <a:lnTo>
                  <a:pt x="380245" y="12071"/>
                </a:lnTo>
                <a:lnTo>
                  <a:pt x="368174" y="0"/>
                </a:lnTo>
                <a:lnTo>
                  <a:pt x="184087" y="45267"/>
                </a:lnTo>
                <a:lnTo>
                  <a:pt x="126748" y="54321"/>
                </a:lnTo>
                <a:lnTo>
                  <a:pt x="105623" y="51303"/>
                </a:lnTo>
                <a:lnTo>
                  <a:pt x="57338" y="87517"/>
                </a:lnTo>
                <a:lnTo>
                  <a:pt x="0" y="102606"/>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dirty="0">
              <a:solidFill>
                <a:schemeClr val="bg1"/>
              </a:solidFill>
              <a:ea typeface="ＭＳ Ｐゴシック" charset="-128"/>
            </a:endParaRPr>
          </a:p>
        </p:txBody>
      </p:sp>
      <p:sp>
        <p:nvSpPr>
          <p:cNvPr id="3077" name="Freeform 3076"/>
          <p:cNvSpPr/>
          <p:nvPr/>
        </p:nvSpPr>
        <p:spPr>
          <a:xfrm>
            <a:off x="3122613" y="4049713"/>
            <a:ext cx="2178050" cy="2039937"/>
          </a:xfrm>
          <a:custGeom>
            <a:avLst/>
            <a:gdLst>
              <a:gd name="connsiteX0" fmla="*/ 586946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56502 w 2168610"/>
              <a:gd name="connsiteY101" fmla="*/ 6179 h 2032687"/>
              <a:gd name="connsiteX102" fmla="*/ 586946 w 2168610"/>
              <a:gd name="connsiteY102" fmla="*/ 0 h 2032687"/>
              <a:gd name="connsiteX0" fmla="*/ 586946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68450 w 2168610"/>
              <a:gd name="connsiteY101" fmla="*/ 3796 h 2032687"/>
              <a:gd name="connsiteX102" fmla="*/ 586946 w 2168610"/>
              <a:gd name="connsiteY102" fmla="*/ 0 h 2032687"/>
              <a:gd name="connsiteX0" fmla="*/ 598875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68450 w 2168610"/>
              <a:gd name="connsiteY101" fmla="*/ 3796 h 2032687"/>
              <a:gd name="connsiteX102" fmla="*/ 598875 w 2168610"/>
              <a:gd name="connsiteY102" fmla="*/ 0 h 203268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21 w 2168610"/>
              <a:gd name="connsiteY87" fmla="*/ 501411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36821 w 2168610"/>
              <a:gd name="connsiteY96" fmla="*/ 402557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21 w 2168610"/>
              <a:gd name="connsiteY87" fmla="*/ 501411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62643 w 2168610"/>
              <a:gd name="connsiteY91" fmla="*/ 433707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62643 w 2168610"/>
              <a:gd name="connsiteY91" fmla="*/ 433707 h 2039827"/>
              <a:gd name="connsiteX92" fmla="*/ 1291281 w 2168610"/>
              <a:gd name="connsiteY92" fmla="*/ 451984 h 2039827"/>
              <a:gd name="connsiteX93" fmla="*/ 1260389 w 2168610"/>
              <a:gd name="connsiteY93" fmla="*/ 439627 h 2039827"/>
              <a:gd name="connsiteX94" fmla="*/ 1240486 w 2168610"/>
              <a:gd name="connsiteY94" fmla="*/ 432292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602245 w 2171957"/>
              <a:gd name="connsiteY0" fmla="*/ 0 h 2039827"/>
              <a:gd name="connsiteX1" fmla="*/ 584114 w 2171957"/>
              <a:gd name="connsiteY1" fmla="*/ 872113 h 2039827"/>
              <a:gd name="connsiteX2" fmla="*/ 0 w 2171957"/>
              <a:gd name="connsiteY2" fmla="*/ 841299 h 2039827"/>
              <a:gd name="connsiteX3" fmla="*/ 3347 w 2171957"/>
              <a:gd name="connsiteY3" fmla="*/ 890649 h 2039827"/>
              <a:gd name="connsiteX4" fmla="*/ 52774 w 2171957"/>
              <a:gd name="connsiteY4" fmla="*/ 921540 h 2039827"/>
              <a:gd name="connsiteX5" fmla="*/ 108379 w 2171957"/>
              <a:gd name="connsiteY5" fmla="*/ 989503 h 2039827"/>
              <a:gd name="connsiteX6" fmla="*/ 157806 w 2171957"/>
              <a:gd name="connsiteY6" fmla="*/ 1063643 h 2039827"/>
              <a:gd name="connsiteX7" fmla="*/ 207233 w 2171957"/>
              <a:gd name="connsiteY7" fmla="*/ 1076000 h 2039827"/>
              <a:gd name="connsiteX8" fmla="*/ 244303 w 2171957"/>
              <a:gd name="connsiteY8" fmla="*/ 1125427 h 2039827"/>
              <a:gd name="connsiteX9" fmla="*/ 275195 w 2171957"/>
              <a:gd name="connsiteY9" fmla="*/ 1174854 h 2039827"/>
              <a:gd name="connsiteX10" fmla="*/ 299909 w 2171957"/>
              <a:gd name="connsiteY10" fmla="*/ 1230459 h 2039827"/>
              <a:gd name="connsiteX11" fmla="*/ 312266 w 2171957"/>
              <a:gd name="connsiteY11" fmla="*/ 1304600 h 2039827"/>
              <a:gd name="connsiteX12" fmla="*/ 330801 w 2171957"/>
              <a:gd name="connsiteY12" fmla="*/ 1329313 h 2039827"/>
              <a:gd name="connsiteX13" fmla="*/ 435833 w 2171957"/>
              <a:gd name="connsiteY13" fmla="*/ 1409632 h 2039827"/>
              <a:gd name="connsiteX14" fmla="*/ 442012 w 2171957"/>
              <a:gd name="connsiteY14" fmla="*/ 1384919 h 2039827"/>
              <a:gd name="connsiteX15" fmla="*/ 577936 w 2171957"/>
              <a:gd name="connsiteY15" fmla="*/ 1452881 h 2039827"/>
              <a:gd name="connsiteX16" fmla="*/ 577936 w 2171957"/>
              <a:gd name="connsiteY16" fmla="*/ 1452881 h 2039827"/>
              <a:gd name="connsiteX17" fmla="*/ 608828 w 2171957"/>
              <a:gd name="connsiteY17" fmla="*/ 1397276 h 2039827"/>
              <a:gd name="connsiteX18" fmla="*/ 664433 w 2171957"/>
              <a:gd name="connsiteY18" fmla="*/ 1329313 h 2039827"/>
              <a:gd name="connsiteX19" fmla="*/ 732395 w 2171957"/>
              <a:gd name="connsiteY19" fmla="*/ 1310778 h 2039827"/>
              <a:gd name="connsiteX20" fmla="*/ 825071 w 2171957"/>
              <a:gd name="connsiteY20" fmla="*/ 1323135 h 2039827"/>
              <a:gd name="connsiteX21" fmla="*/ 905390 w 2171957"/>
              <a:gd name="connsiteY21" fmla="*/ 1384919 h 2039827"/>
              <a:gd name="connsiteX22" fmla="*/ 960995 w 2171957"/>
              <a:gd name="connsiteY22" fmla="*/ 1465238 h 2039827"/>
              <a:gd name="connsiteX23" fmla="*/ 1016601 w 2171957"/>
              <a:gd name="connsiteY23" fmla="*/ 1545557 h 2039827"/>
              <a:gd name="connsiteX24" fmla="*/ 1066028 w 2171957"/>
              <a:gd name="connsiteY24" fmla="*/ 1632054 h 2039827"/>
              <a:gd name="connsiteX25" fmla="*/ 1121633 w 2171957"/>
              <a:gd name="connsiteY25" fmla="*/ 1700016 h 2039827"/>
              <a:gd name="connsiteX26" fmla="*/ 1171060 w 2171957"/>
              <a:gd name="connsiteY26" fmla="*/ 1737086 h 2039827"/>
              <a:gd name="connsiteX27" fmla="*/ 1201952 w 2171957"/>
              <a:gd name="connsiteY27" fmla="*/ 1817405 h 2039827"/>
              <a:gd name="connsiteX28" fmla="*/ 1226666 w 2171957"/>
              <a:gd name="connsiteY28" fmla="*/ 1879189 h 2039827"/>
              <a:gd name="connsiteX29" fmla="*/ 1251379 w 2171957"/>
              <a:gd name="connsiteY29" fmla="*/ 1940973 h 2039827"/>
              <a:gd name="connsiteX30" fmla="*/ 1282271 w 2171957"/>
              <a:gd name="connsiteY30" fmla="*/ 1984222 h 2039827"/>
              <a:gd name="connsiteX31" fmla="*/ 1344055 w 2171957"/>
              <a:gd name="connsiteY31" fmla="*/ 2008935 h 2039827"/>
              <a:gd name="connsiteX32" fmla="*/ 1442909 w 2171957"/>
              <a:gd name="connsiteY32" fmla="*/ 2027470 h 2039827"/>
              <a:gd name="connsiteX33" fmla="*/ 1517049 w 2171957"/>
              <a:gd name="connsiteY33" fmla="*/ 2039827 h 2039827"/>
              <a:gd name="connsiteX34" fmla="*/ 1609725 w 2171957"/>
              <a:gd name="connsiteY34" fmla="*/ 2039827 h 2039827"/>
              <a:gd name="connsiteX35" fmla="*/ 1591190 w 2171957"/>
              <a:gd name="connsiteY35" fmla="*/ 2027470 h 2039827"/>
              <a:gd name="connsiteX36" fmla="*/ 1591190 w 2171957"/>
              <a:gd name="connsiteY36" fmla="*/ 2027470 h 2039827"/>
              <a:gd name="connsiteX37" fmla="*/ 1578833 w 2171957"/>
              <a:gd name="connsiteY37" fmla="*/ 1959508 h 2039827"/>
              <a:gd name="connsiteX38" fmla="*/ 1554120 w 2171957"/>
              <a:gd name="connsiteY38" fmla="*/ 1928616 h 2039827"/>
              <a:gd name="connsiteX39" fmla="*/ 1547941 w 2171957"/>
              <a:gd name="connsiteY39" fmla="*/ 1891546 h 2039827"/>
              <a:gd name="connsiteX40" fmla="*/ 1529406 w 2171957"/>
              <a:gd name="connsiteY40" fmla="*/ 1848297 h 2039827"/>
              <a:gd name="connsiteX41" fmla="*/ 1541763 w 2171957"/>
              <a:gd name="connsiteY41" fmla="*/ 1817405 h 2039827"/>
              <a:gd name="connsiteX42" fmla="*/ 1535584 w 2171957"/>
              <a:gd name="connsiteY42" fmla="*/ 1798870 h 2039827"/>
              <a:gd name="connsiteX43" fmla="*/ 1492336 w 2171957"/>
              <a:gd name="connsiteY43" fmla="*/ 1774157 h 2039827"/>
              <a:gd name="connsiteX44" fmla="*/ 1541763 w 2171957"/>
              <a:gd name="connsiteY44" fmla="*/ 1743265 h 2039827"/>
              <a:gd name="connsiteX45" fmla="*/ 1547941 w 2171957"/>
              <a:gd name="connsiteY45" fmla="*/ 1730908 h 2039827"/>
              <a:gd name="connsiteX46" fmla="*/ 1554120 w 2171957"/>
              <a:gd name="connsiteY46" fmla="*/ 1700016 h 2039827"/>
              <a:gd name="connsiteX47" fmla="*/ 1529406 w 2171957"/>
              <a:gd name="connsiteY47" fmla="*/ 1669124 h 2039827"/>
              <a:gd name="connsiteX48" fmla="*/ 1554120 w 2171957"/>
              <a:gd name="connsiteY48" fmla="*/ 1669124 h 2039827"/>
              <a:gd name="connsiteX49" fmla="*/ 1578833 w 2171957"/>
              <a:gd name="connsiteY49" fmla="*/ 1650589 h 2039827"/>
              <a:gd name="connsiteX50" fmla="*/ 1554120 w 2171957"/>
              <a:gd name="connsiteY50" fmla="*/ 1594984 h 2039827"/>
              <a:gd name="connsiteX51" fmla="*/ 1554120 w 2171957"/>
              <a:gd name="connsiteY51" fmla="*/ 1594984 h 2039827"/>
              <a:gd name="connsiteX52" fmla="*/ 1622082 w 2171957"/>
              <a:gd name="connsiteY52" fmla="*/ 1594984 h 2039827"/>
              <a:gd name="connsiteX53" fmla="*/ 1634439 w 2171957"/>
              <a:gd name="connsiteY53" fmla="*/ 1582627 h 2039827"/>
              <a:gd name="connsiteX54" fmla="*/ 1652974 w 2171957"/>
              <a:gd name="connsiteY54" fmla="*/ 1533200 h 2039827"/>
              <a:gd name="connsiteX55" fmla="*/ 1690044 w 2171957"/>
              <a:gd name="connsiteY55" fmla="*/ 1533200 h 2039827"/>
              <a:gd name="connsiteX56" fmla="*/ 1708579 w 2171957"/>
              <a:gd name="connsiteY56" fmla="*/ 1533200 h 2039827"/>
              <a:gd name="connsiteX57" fmla="*/ 1708579 w 2171957"/>
              <a:gd name="connsiteY57" fmla="*/ 1502308 h 2039827"/>
              <a:gd name="connsiteX58" fmla="*/ 1702401 w 2171957"/>
              <a:gd name="connsiteY58" fmla="*/ 1483773 h 2039827"/>
              <a:gd name="connsiteX59" fmla="*/ 1702401 w 2171957"/>
              <a:gd name="connsiteY59" fmla="*/ 1483773 h 2039827"/>
              <a:gd name="connsiteX60" fmla="*/ 1776541 w 2171957"/>
              <a:gd name="connsiteY60" fmla="*/ 1489951 h 2039827"/>
              <a:gd name="connsiteX61" fmla="*/ 1838325 w 2171957"/>
              <a:gd name="connsiteY61" fmla="*/ 1477595 h 2039827"/>
              <a:gd name="connsiteX62" fmla="*/ 1900109 w 2171957"/>
              <a:gd name="connsiteY62" fmla="*/ 1421989 h 2039827"/>
              <a:gd name="connsiteX63" fmla="*/ 1900109 w 2171957"/>
              <a:gd name="connsiteY63" fmla="*/ 1378740 h 2039827"/>
              <a:gd name="connsiteX64" fmla="*/ 1949536 w 2171957"/>
              <a:gd name="connsiteY64" fmla="*/ 1347849 h 2039827"/>
              <a:gd name="connsiteX65" fmla="*/ 1943357 w 2171957"/>
              <a:gd name="connsiteY65" fmla="*/ 1286065 h 2039827"/>
              <a:gd name="connsiteX66" fmla="*/ 1986606 w 2171957"/>
              <a:gd name="connsiteY66" fmla="*/ 1267530 h 2039827"/>
              <a:gd name="connsiteX67" fmla="*/ 2011320 w 2171957"/>
              <a:gd name="connsiteY67" fmla="*/ 1329313 h 2039827"/>
              <a:gd name="connsiteX68" fmla="*/ 2147244 w 2171957"/>
              <a:gd name="connsiteY68" fmla="*/ 1255173 h 2039827"/>
              <a:gd name="connsiteX69" fmla="*/ 2159601 w 2171957"/>
              <a:gd name="connsiteY69" fmla="*/ 1168676 h 2039827"/>
              <a:gd name="connsiteX70" fmla="*/ 2147244 w 2171957"/>
              <a:gd name="connsiteY70" fmla="*/ 1131605 h 2039827"/>
              <a:gd name="connsiteX71" fmla="*/ 2141066 w 2171957"/>
              <a:gd name="connsiteY71" fmla="*/ 1094535 h 2039827"/>
              <a:gd name="connsiteX72" fmla="*/ 2153422 w 2171957"/>
              <a:gd name="connsiteY72" fmla="*/ 1051286 h 2039827"/>
              <a:gd name="connsiteX73" fmla="*/ 2171957 w 2171957"/>
              <a:gd name="connsiteY73" fmla="*/ 1014216 h 2039827"/>
              <a:gd name="connsiteX74" fmla="*/ 2134887 w 2171957"/>
              <a:gd name="connsiteY74" fmla="*/ 903005 h 2039827"/>
              <a:gd name="connsiteX75" fmla="*/ 2103995 w 2171957"/>
              <a:gd name="connsiteY75" fmla="*/ 872113 h 2039827"/>
              <a:gd name="connsiteX76" fmla="*/ 2079282 w 2171957"/>
              <a:gd name="connsiteY76" fmla="*/ 791795 h 2039827"/>
              <a:gd name="connsiteX77" fmla="*/ 2066925 w 2171957"/>
              <a:gd name="connsiteY77" fmla="*/ 618800 h 2039827"/>
              <a:gd name="connsiteX78" fmla="*/ 2054568 w 2171957"/>
              <a:gd name="connsiteY78" fmla="*/ 519946 h 2039827"/>
              <a:gd name="connsiteX79" fmla="*/ 2036033 w 2171957"/>
              <a:gd name="connsiteY79" fmla="*/ 501411 h 2039827"/>
              <a:gd name="connsiteX80" fmla="*/ 1986606 w 2171957"/>
              <a:gd name="connsiteY80" fmla="*/ 526124 h 2039827"/>
              <a:gd name="connsiteX81" fmla="*/ 1875395 w 2171957"/>
              <a:gd name="connsiteY81" fmla="*/ 470519 h 2039827"/>
              <a:gd name="connsiteX82" fmla="*/ 1838325 w 2171957"/>
              <a:gd name="connsiteY82" fmla="*/ 470519 h 2039827"/>
              <a:gd name="connsiteX83" fmla="*/ 1770363 w 2171957"/>
              <a:gd name="connsiteY83" fmla="*/ 464340 h 2039827"/>
              <a:gd name="connsiteX84" fmla="*/ 1696222 w 2171957"/>
              <a:gd name="connsiteY84" fmla="*/ 519946 h 2039827"/>
              <a:gd name="connsiteX85" fmla="*/ 1634439 w 2171957"/>
              <a:gd name="connsiteY85" fmla="*/ 489054 h 2039827"/>
              <a:gd name="connsiteX86" fmla="*/ 1597368 w 2171957"/>
              <a:gd name="connsiteY86" fmla="*/ 501411 h 2039827"/>
              <a:gd name="connsiteX87" fmla="*/ 1597430 w 2171957"/>
              <a:gd name="connsiteY87" fmla="*/ 489288 h 2039827"/>
              <a:gd name="connsiteX88" fmla="*/ 1523228 w 2171957"/>
              <a:gd name="connsiteY88" fmla="*/ 495232 h 2039827"/>
              <a:gd name="connsiteX89" fmla="*/ 1492336 w 2171957"/>
              <a:gd name="connsiteY89" fmla="*/ 470519 h 2039827"/>
              <a:gd name="connsiteX90" fmla="*/ 1442909 w 2171957"/>
              <a:gd name="connsiteY90" fmla="*/ 489054 h 2039827"/>
              <a:gd name="connsiteX91" fmla="*/ 1365990 w 2171957"/>
              <a:gd name="connsiteY91" fmla="*/ 433707 h 2039827"/>
              <a:gd name="connsiteX92" fmla="*/ 1294628 w 2171957"/>
              <a:gd name="connsiteY92" fmla="*/ 451984 h 2039827"/>
              <a:gd name="connsiteX93" fmla="*/ 1263736 w 2171957"/>
              <a:gd name="connsiteY93" fmla="*/ 439627 h 2039827"/>
              <a:gd name="connsiteX94" fmla="*/ 1243833 w 2171957"/>
              <a:gd name="connsiteY94" fmla="*/ 432292 h 2039827"/>
              <a:gd name="connsiteX95" fmla="*/ 1214309 w 2171957"/>
              <a:gd name="connsiteY95" fmla="*/ 396378 h 2039827"/>
              <a:gd name="connsiteX96" fmla="*/ 1147357 w 2171957"/>
              <a:gd name="connsiteY96" fmla="*/ 390478 h 2039827"/>
              <a:gd name="connsiteX97" fmla="*/ 1109276 w 2171957"/>
              <a:gd name="connsiteY97" fmla="*/ 371665 h 2039827"/>
              <a:gd name="connsiteX98" fmla="*/ 1090741 w 2171957"/>
              <a:gd name="connsiteY98" fmla="*/ 371665 h 2039827"/>
              <a:gd name="connsiteX99" fmla="*/ 1078384 w 2171957"/>
              <a:gd name="connsiteY99" fmla="*/ 359308 h 2039827"/>
              <a:gd name="connsiteX100" fmla="*/ 1066028 w 2171957"/>
              <a:gd name="connsiteY100" fmla="*/ 353130 h 2039827"/>
              <a:gd name="connsiteX101" fmla="*/ 1071797 w 2171957"/>
              <a:gd name="connsiteY101" fmla="*/ 10936 h 2039827"/>
              <a:gd name="connsiteX102" fmla="*/ 602245 w 2171957"/>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1573 w 2178135"/>
              <a:gd name="connsiteY81" fmla="*/ 47051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49087 w 2178135"/>
              <a:gd name="connsiteY90" fmla="*/ 489054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1573 w 2178135"/>
              <a:gd name="connsiteY81" fmla="*/ 47051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51525 w 2178135"/>
              <a:gd name="connsiteY90" fmla="*/ 481697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4028 w 2178135"/>
              <a:gd name="connsiteY81" fmla="*/ 45364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51525 w 2178135"/>
              <a:gd name="connsiteY90" fmla="*/ 481697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2178135" h="2039827">
                <a:moveTo>
                  <a:pt x="608423" y="0"/>
                </a:moveTo>
                <a:cubicBezTo>
                  <a:pt x="606363" y="288324"/>
                  <a:pt x="592352" y="583789"/>
                  <a:pt x="590292" y="872113"/>
                </a:cubicBezTo>
                <a:lnTo>
                  <a:pt x="6178" y="841299"/>
                </a:lnTo>
                <a:lnTo>
                  <a:pt x="0" y="880734"/>
                </a:lnTo>
                <a:lnTo>
                  <a:pt x="58952" y="921540"/>
                </a:lnTo>
                <a:lnTo>
                  <a:pt x="114557" y="989503"/>
                </a:lnTo>
                <a:lnTo>
                  <a:pt x="163984" y="1063643"/>
                </a:lnTo>
                <a:lnTo>
                  <a:pt x="213411" y="1076000"/>
                </a:lnTo>
                <a:lnTo>
                  <a:pt x="250481" y="1125427"/>
                </a:lnTo>
                <a:lnTo>
                  <a:pt x="281373" y="1174854"/>
                </a:lnTo>
                <a:lnTo>
                  <a:pt x="306087" y="1230459"/>
                </a:lnTo>
                <a:lnTo>
                  <a:pt x="318444" y="1304600"/>
                </a:lnTo>
                <a:lnTo>
                  <a:pt x="336979" y="1329313"/>
                </a:lnTo>
                <a:lnTo>
                  <a:pt x="442011" y="1409632"/>
                </a:lnTo>
                <a:lnTo>
                  <a:pt x="448190" y="1384919"/>
                </a:lnTo>
                <a:lnTo>
                  <a:pt x="584114" y="1452881"/>
                </a:lnTo>
                <a:lnTo>
                  <a:pt x="584114" y="1452881"/>
                </a:lnTo>
                <a:lnTo>
                  <a:pt x="615006" y="1397276"/>
                </a:lnTo>
                <a:lnTo>
                  <a:pt x="670611" y="1329313"/>
                </a:lnTo>
                <a:lnTo>
                  <a:pt x="738573" y="1310778"/>
                </a:lnTo>
                <a:lnTo>
                  <a:pt x="831249" y="1323135"/>
                </a:lnTo>
                <a:lnTo>
                  <a:pt x="911568" y="1384919"/>
                </a:lnTo>
                <a:lnTo>
                  <a:pt x="967173" y="1465238"/>
                </a:lnTo>
                <a:lnTo>
                  <a:pt x="1022779" y="1545557"/>
                </a:lnTo>
                <a:lnTo>
                  <a:pt x="1072206" y="1632054"/>
                </a:lnTo>
                <a:lnTo>
                  <a:pt x="1127811" y="1700016"/>
                </a:lnTo>
                <a:lnTo>
                  <a:pt x="1177238" y="1737086"/>
                </a:lnTo>
                <a:lnTo>
                  <a:pt x="1208130" y="1817405"/>
                </a:lnTo>
                <a:lnTo>
                  <a:pt x="1232844" y="1879189"/>
                </a:lnTo>
                <a:lnTo>
                  <a:pt x="1257557" y="1940973"/>
                </a:lnTo>
                <a:lnTo>
                  <a:pt x="1288449" y="1984222"/>
                </a:lnTo>
                <a:lnTo>
                  <a:pt x="1350233" y="2008935"/>
                </a:lnTo>
                <a:lnTo>
                  <a:pt x="1449087" y="2027470"/>
                </a:lnTo>
                <a:lnTo>
                  <a:pt x="1523227" y="2039827"/>
                </a:lnTo>
                <a:lnTo>
                  <a:pt x="1615903" y="2039827"/>
                </a:lnTo>
                <a:lnTo>
                  <a:pt x="1597368" y="2027470"/>
                </a:lnTo>
                <a:lnTo>
                  <a:pt x="1597368" y="2027470"/>
                </a:lnTo>
                <a:lnTo>
                  <a:pt x="1585011" y="1959508"/>
                </a:lnTo>
                <a:lnTo>
                  <a:pt x="1560298" y="1928616"/>
                </a:lnTo>
                <a:lnTo>
                  <a:pt x="1554119" y="1891546"/>
                </a:lnTo>
                <a:lnTo>
                  <a:pt x="1535584" y="1848297"/>
                </a:lnTo>
                <a:lnTo>
                  <a:pt x="1547941" y="1817405"/>
                </a:lnTo>
                <a:lnTo>
                  <a:pt x="1541762" y="1798870"/>
                </a:lnTo>
                <a:lnTo>
                  <a:pt x="1498514" y="1774157"/>
                </a:lnTo>
                <a:lnTo>
                  <a:pt x="1547941" y="1743265"/>
                </a:lnTo>
                <a:lnTo>
                  <a:pt x="1554119" y="1730908"/>
                </a:lnTo>
                <a:lnTo>
                  <a:pt x="1560298" y="1700016"/>
                </a:lnTo>
                <a:lnTo>
                  <a:pt x="1535584" y="1669124"/>
                </a:lnTo>
                <a:lnTo>
                  <a:pt x="1560298" y="1669124"/>
                </a:lnTo>
                <a:lnTo>
                  <a:pt x="1585011" y="1650589"/>
                </a:lnTo>
                <a:lnTo>
                  <a:pt x="1560298" y="1594984"/>
                </a:lnTo>
                <a:lnTo>
                  <a:pt x="1560298" y="1594984"/>
                </a:lnTo>
                <a:lnTo>
                  <a:pt x="1628260" y="1594984"/>
                </a:lnTo>
                <a:lnTo>
                  <a:pt x="1640617" y="1582627"/>
                </a:lnTo>
                <a:lnTo>
                  <a:pt x="1659152" y="1533200"/>
                </a:lnTo>
                <a:lnTo>
                  <a:pt x="1696222" y="1533200"/>
                </a:lnTo>
                <a:lnTo>
                  <a:pt x="1714757" y="1533200"/>
                </a:lnTo>
                <a:lnTo>
                  <a:pt x="1714757" y="1502308"/>
                </a:lnTo>
                <a:lnTo>
                  <a:pt x="1708579" y="1483773"/>
                </a:lnTo>
                <a:lnTo>
                  <a:pt x="1708579" y="1483773"/>
                </a:lnTo>
                <a:lnTo>
                  <a:pt x="1782719" y="1489951"/>
                </a:lnTo>
                <a:lnTo>
                  <a:pt x="1844503" y="1477595"/>
                </a:lnTo>
                <a:lnTo>
                  <a:pt x="1906287" y="1421989"/>
                </a:lnTo>
                <a:lnTo>
                  <a:pt x="1906287" y="1378740"/>
                </a:lnTo>
                <a:lnTo>
                  <a:pt x="1955714" y="1347849"/>
                </a:lnTo>
                <a:lnTo>
                  <a:pt x="1949535" y="1286065"/>
                </a:lnTo>
                <a:lnTo>
                  <a:pt x="1992784" y="1267530"/>
                </a:lnTo>
                <a:lnTo>
                  <a:pt x="2017498" y="1329313"/>
                </a:lnTo>
                <a:lnTo>
                  <a:pt x="2153422" y="1255173"/>
                </a:lnTo>
                <a:lnTo>
                  <a:pt x="2165779" y="1168676"/>
                </a:lnTo>
                <a:lnTo>
                  <a:pt x="2153422" y="1131605"/>
                </a:lnTo>
                <a:lnTo>
                  <a:pt x="2147244" y="1094535"/>
                </a:lnTo>
                <a:lnTo>
                  <a:pt x="2159600" y="1051286"/>
                </a:lnTo>
                <a:lnTo>
                  <a:pt x="2178135" y="1014216"/>
                </a:lnTo>
                <a:lnTo>
                  <a:pt x="2141065" y="903005"/>
                </a:lnTo>
                <a:lnTo>
                  <a:pt x="2110173" y="872113"/>
                </a:lnTo>
                <a:lnTo>
                  <a:pt x="2085460" y="791795"/>
                </a:lnTo>
                <a:lnTo>
                  <a:pt x="2073103" y="618800"/>
                </a:lnTo>
                <a:lnTo>
                  <a:pt x="2060746" y="519946"/>
                </a:lnTo>
                <a:lnTo>
                  <a:pt x="2042211" y="501411"/>
                </a:lnTo>
                <a:lnTo>
                  <a:pt x="1992784" y="526124"/>
                </a:lnTo>
                <a:lnTo>
                  <a:pt x="1884028" y="453649"/>
                </a:lnTo>
                <a:lnTo>
                  <a:pt x="1844503" y="470519"/>
                </a:lnTo>
                <a:lnTo>
                  <a:pt x="1776541" y="464340"/>
                </a:lnTo>
                <a:lnTo>
                  <a:pt x="1702400" y="519946"/>
                </a:lnTo>
                <a:lnTo>
                  <a:pt x="1640617" y="489054"/>
                </a:lnTo>
                <a:lnTo>
                  <a:pt x="1603546" y="501411"/>
                </a:lnTo>
                <a:cubicBezTo>
                  <a:pt x="1603567" y="497370"/>
                  <a:pt x="1603587" y="493329"/>
                  <a:pt x="1603608" y="489288"/>
                </a:cubicBezTo>
                <a:lnTo>
                  <a:pt x="1529406" y="495232"/>
                </a:lnTo>
                <a:lnTo>
                  <a:pt x="1498514" y="470519"/>
                </a:lnTo>
                <a:lnTo>
                  <a:pt x="1451525" y="481697"/>
                </a:lnTo>
                <a:lnTo>
                  <a:pt x="1372168" y="433707"/>
                </a:lnTo>
                <a:lnTo>
                  <a:pt x="1300806" y="451984"/>
                </a:lnTo>
                <a:lnTo>
                  <a:pt x="1269914" y="439627"/>
                </a:lnTo>
                <a:lnTo>
                  <a:pt x="1250011" y="432292"/>
                </a:lnTo>
                <a:lnTo>
                  <a:pt x="1220487" y="396378"/>
                </a:lnTo>
                <a:lnTo>
                  <a:pt x="1153535" y="390478"/>
                </a:lnTo>
                <a:lnTo>
                  <a:pt x="1115454" y="371665"/>
                </a:lnTo>
                <a:lnTo>
                  <a:pt x="1096919" y="371665"/>
                </a:lnTo>
                <a:lnTo>
                  <a:pt x="1084562" y="359308"/>
                </a:lnTo>
                <a:lnTo>
                  <a:pt x="1072206" y="353130"/>
                </a:lnTo>
                <a:lnTo>
                  <a:pt x="1077975" y="10936"/>
                </a:lnTo>
                <a:lnTo>
                  <a:pt x="608423"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79" name="Freeform 3078"/>
          <p:cNvSpPr/>
          <p:nvPr/>
        </p:nvSpPr>
        <p:spPr>
          <a:xfrm>
            <a:off x="611188" y="2478088"/>
            <a:ext cx="1333500" cy="2124075"/>
          </a:xfrm>
          <a:custGeom>
            <a:avLst/>
            <a:gdLst>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87185 w 1313411"/>
              <a:gd name="connsiteY59" fmla="*/ 177338 h 2116975"/>
              <a:gd name="connsiteX60" fmla="*/ 99753 w 1313411"/>
              <a:gd name="connsiteY60"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99753 w 1313411"/>
              <a:gd name="connsiteY60"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264016 w 1313411"/>
              <a:gd name="connsiteY60" fmla="*/ 45720 h 2116975"/>
              <a:gd name="connsiteX61" fmla="*/ 99753 w 1313411"/>
              <a:gd name="connsiteY61"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256872 w 1313411"/>
              <a:gd name="connsiteY60" fmla="*/ 36195 h 2116975"/>
              <a:gd name="connsiteX61" fmla="*/ 99753 w 1313411"/>
              <a:gd name="connsiteY61" fmla="*/ 0 h 2116975"/>
              <a:gd name="connsiteX0" fmla="*/ 106896 w 1313411"/>
              <a:gd name="connsiteY0" fmla="*/ 0 h 2124119"/>
              <a:gd name="connsiteX1" fmla="*/ 99753 w 1313411"/>
              <a:gd name="connsiteY1" fmla="*/ 68104 h 2124119"/>
              <a:gd name="connsiteX2" fmla="*/ 94211 w 1313411"/>
              <a:gd name="connsiteY2" fmla="*/ 106897 h 2124119"/>
              <a:gd name="connsiteX3" fmla="*/ 72043 w 1313411"/>
              <a:gd name="connsiteY3" fmla="*/ 145689 h 2124119"/>
              <a:gd name="connsiteX4" fmla="*/ 83127 w 1313411"/>
              <a:gd name="connsiteY4" fmla="*/ 201108 h 2124119"/>
              <a:gd name="connsiteX5" fmla="*/ 0 w 1313411"/>
              <a:gd name="connsiteY5" fmla="*/ 262068 h 2124119"/>
              <a:gd name="connsiteX6" fmla="*/ 0 w 1313411"/>
              <a:gd name="connsiteY6" fmla="*/ 306402 h 2124119"/>
              <a:gd name="connsiteX7" fmla="*/ 38793 w 1313411"/>
              <a:gd name="connsiteY7" fmla="*/ 395071 h 2124119"/>
              <a:gd name="connsiteX8" fmla="*/ 38793 w 1313411"/>
              <a:gd name="connsiteY8" fmla="*/ 433864 h 2124119"/>
              <a:gd name="connsiteX9" fmla="*/ 22167 w 1313411"/>
              <a:gd name="connsiteY9" fmla="*/ 583493 h 2124119"/>
              <a:gd name="connsiteX10" fmla="*/ 49876 w 1313411"/>
              <a:gd name="connsiteY10" fmla="*/ 677704 h 2124119"/>
              <a:gd name="connsiteX11" fmla="*/ 77585 w 1313411"/>
              <a:gd name="connsiteY11" fmla="*/ 710955 h 2124119"/>
              <a:gd name="connsiteX12" fmla="*/ 83127 w 1313411"/>
              <a:gd name="connsiteY12" fmla="*/ 749748 h 2124119"/>
              <a:gd name="connsiteX13" fmla="*/ 72043 w 1313411"/>
              <a:gd name="connsiteY13" fmla="*/ 821791 h 2124119"/>
              <a:gd name="connsiteX14" fmla="*/ 121920 w 1313411"/>
              <a:gd name="connsiteY14" fmla="*/ 832875 h 2124119"/>
              <a:gd name="connsiteX15" fmla="*/ 144087 w 1313411"/>
              <a:gd name="connsiteY15" fmla="*/ 832875 h 2124119"/>
              <a:gd name="connsiteX16" fmla="*/ 166254 w 1313411"/>
              <a:gd name="connsiteY16" fmla="*/ 799624 h 2124119"/>
              <a:gd name="connsiteX17" fmla="*/ 182880 w 1313411"/>
              <a:gd name="connsiteY17" fmla="*/ 788540 h 2124119"/>
              <a:gd name="connsiteX18" fmla="*/ 193963 w 1313411"/>
              <a:gd name="connsiteY18" fmla="*/ 832875 h 2124119"/>
              <a:gd name="connsiteX19" fmla="*/ 188422 w 1313411"/>
              <a:gd name="connsiteY19" fmla="*/ 882751 h 2124119"/>
              <a:gd name="connsiteX20" fmla="*/ 182880 w 1313411"/>
              <a:gd name="connsiteY20" fmla="*/ 899377 h 2124119"/>
              <a:gd name="connsiteX21" fmla="*/ 149629 w 1313411"/>
              <a:gd name="connsiteY21" fmla="*/ 893835 h 2124119"/>
              <a:gd name="connsiteX22" fmla="*/ 133003 w 1313411"/>
              <a:gd name="connsiteY22" fmla="*/ 949253 h 2124119"/>
              <a:gd name="connsiteX23" fmla="*/ 144087 w 1313411"/>
              <a:gd name="connsiteY23" fmla="*/ 1004671 h 2124119"/>
              <a:gd name="connsiteX24" fmla="*/ 171796 w 1313411"/>
              <a:gd name="connsiteY24" fmla="*/ 1032380 h 2124119"/>
              <a:gd name="connsiteX25" fmla="*/ 205047 w 1313411"/>
              <a:gd name="connsiteY25" fmla="*/ 1071173 h 2124119"/>
              <a:gd name="connsiteX26" fmla="*/ 205047 w 1313411"/>
              <a:gd name="connsiteY26" fmla="*/ 1109966 h 2124119"/>
              <a:gd name="connsiteX27" fmla="*/ 182880 w 1313411"/>
              <a:gd name="connsiteY27" fmla="*/ 1126591 h 2124119"/>
              <a:gd name="connsiteX28" fmla="*/ 182880 w 1313411"/>
              <a:gd name="connsiteY28" fmla="*/ 1126591 h 2124119"/>
              <a:gd name="connsiteX29" fmla="*/ 238298 w 1313411"/>
              <a:gd name="connsiteY29" fmla="*/ 1237428 h 2124119"/>
              <a:gd name="connsiteX30" fmla="*/ 249382 w 1313411"/>
              <a:gd name="connsiteY30" fmla="*/ 1326097 h 2124119"/>
              <a:gd name="connsiteX31" fmla="*/ 282633 w 1313411"/>
              <a:gd name="connsiteY31" fmla="*/ 1348264 h 2124119"/>
              <a:gd name="connsiteX32" fmla="*/ 282633 w 1313411"/>
              <a:gd name="connsiteY32" fmla="*/ 1348264 h 2124119"/>
              <a:gd name="connsiteX33" fmla="*/ 304800 w 1313411"/>
              <a:gd name="connsiteY33" fmla="*/ 1398140 h 2124119"/>
              <a:gd name="connsiteX34" fmla="*/ 321425 w 1313411"/>
              <a:gd name="connsiteY34" fmla="*/ 1425849 h 2124119"/>
              <a:gd name="connsiteX35" fmla="*/ 326967 w 1313411"/>
              <a:gd name="connsiteY35" fmla="*/ 1470184 h 2124119"/>
              <a:gd name="connsiteX36" fmla="*/ 299258 w 1313411"/>
              <a:gd name="connsiteY36" fmla="*/ 1514519 h 2124119"/>
              <a:gd name="connsiteX37" fmla="*/ 315883 w 1313411"/>
              <a:gd name="connsiteY37" fmla="*/ 1553311 h 2124119"/>
              <a:gd name="connsiteX38" fmla="*/ 410094 w 1313411"/>
              <a:gd name="connsiteY38" fmla="*/ 1619813 h 2124119"/>
              <a:gd name="connsiteX39" fmla="*/ 459971 w 1313411"/>
              <a:gd name="connsiteY39" fmla="*/ 1630897 h 2124119"/>
              <a:gd name="connsiteX40" fmla="*/ 465513 w 1313411"/>
              <a:gd name="connsiteY40" fmla="*/ 1614271 h 2124119"/>
              <a:gd name="connsiteX41" fmla="*/ 465513 w 1313411"/>
              <a:gd name="connsiteY41" fmla="*/ 1614271 h 2124119"/>
              <a:gd name="connsiteX42" fmla="*/ 543098 w 1313411"/>
              <a:gd name="connsiteY42" fmla="*/ 1719566 h 2124119"/>
              <a:gd name="connsiteX43" fmla="*/ 604058 w 1313411"/>
              <a:gd name="connsiteY43" fmla="*/ 1741733 h 2124119"/>
              <a:gd name="connsiteX44" fmla="*/ 604058 w 1313411"/>
              <a:gd name="connsiteY44" fmla="*/ 1741733 h 2124119"/>
              <a:gd name="connsiteX45" fmla="*/ 642851 w 1313411"/>
              <a:gd name="connsiteY45" fmla="*/ 1802693 h 2124119"/>
              <a:gd name="connsiteX46" fmla="*/ 703811 w 1313411"/>
              <a:gd name="connsiteY46" fmla="*/ 1841486 h 2124119"/>
              <a:gd name="connsiteX47" fmla="*/ 775854 w 1313411"/>
              <a:gd name="connsiteY47" fmla="*/ 1930155 h 2124119"/>
              <a:gd name="connsiteX48" fmla="*/ 786938 w 1313411"/>
              <a:gd name="connsiteY48" fmla="*/ 2024366 h 2124119"/>
              <a:gd name="connsiteX49" fmla="*/ 803563 w 1313411"/>
              <a:gd name="connsiteY49" fmla="*/ 2057617 h 2124119"/>
              <a:gd name="connsiteX50" fmla="*/ 809105 w 1313411"/>
              <a:gd name="connsiteY50" fmla="*/ 2090868 h 2124119"/>
              <a:gd name="connsiteX51" fmla="*/ 1197033 w 1313411"/>
              <a:gd name="connsiteY51" fmla="*/ 2124119 h 2124119"/>
              <a:gd name="connsiteX52" fmla="*/ 1230283 w 1313411"/>
              <a:gd name="connsiteY52" fmla="*/ 2096409 h 2124119"/>
              <a:gd name="connsiteX53" fmla="*/ 1213658 w 1313411"/>
              <a:gd name="connsiteY53" fmla="*/ 2018824 h 2124119"/>
              <a:gd name="connsiteX54" fmla="*/ 1263534 w 1313411"/>
              <a:gd name="connsiteY54" fmla="*/ 1913529 h 2124119"/>
              <a:gd name="connsiteX55" fmla="*/ 1285702 w 1313411"/>
              <a:gd name="connsiteY55" fmla="*/ 1874737 h 2124119"/>
              <a:gd name="connsiteX56" fmla="*/ 1313411 w 1313411"/>
              <a:gd name="connsiteY56" fmla="*/ 1813777 h 2124119"/>
              <a:gd name="connsiteX57" fmla="*/ 1252451 w 1313411"/>
              <a:gd name="connsiteY57" fmla="*/ 1664148 h 2124119"/>
              <a:gd name="connsiteX58" fmla="*/ 576349 w 1313411"/>
              <a:gd name="connsiteY58" fmla="*/ 722039 h 2124119"/>
              <a:gd name="connsiteX59" fmla="*/ 696710 w 1313411"/>
              <a:gd name="connsiteY59" fmla="*/ 167813 h 2124119"/>
              <a:gd name="connsiteX60" fmla="*/ 256872 w 1313411"/>
              <a:gd name="connsiteY60" fmla="*/ 43339 h 2124119"/>
              <a:gd name="connsiteX61" fmla="*/ 106896 w 1313411"/>
              <a:gd name="connsiteY61" fmla="*/ 0 h 2124119"/>
              <a:gd name="connsiteX0" fmla="*/ 106896 w 1313411"/>
              <a:gd name="connsiteY0" fmla="*/ 0 h 2124119"/>
              <a:gd name="connsiteX1" fmla="*/ 102091 w 1313411"/>
              <a:gd name="connsiteY1" fmla="*/ 29052 h 2124119"/>
              <a:gd name="connsiteX2" fmla="*/ 99753 w 1313411"/>
              <a:gd name="connsiteY2" fmla="*/ 68104 h 2124119"/>
              <a:gd name="connsiteX3" fmla="*/ 94211 w 1313411"/>
              <a:gd name="connsiteY3" fmla="*/ 106897 h 2124119"/>
              <a:gd name="connsiteX4" fmla="*/ 72043 w 1313411"/>
              <a:gd name="connsiteY4" fmla="*/ 145689 h 2124119"/>
              <a:gd name="connsiteX5" fmla="*/ 83127 w 1313411"/>
              <a:gd name="connsiteY5" fmla="*/ 201108 h 2124119"/>
              <a:gd name="connsiteX6" fmla="*/ 0 w 1313411"/>
              <a:gd name="connsiteY6" fmla="*/ 262068 h 2124119"/>
              <a:gd name="connsiteX7" fmla="*/ 0 w 1313411"/>
              <a:gd name="connsiteY7" fmla="*/ 306402 h 2124119"/>
              <a:gd name="connsiteX8" fmla="*/ 38793 w 1313411"/>
              <a:gd name="connsiteY8" fmla="*/ 395071 h 2124119"/>
              <a:gd name="connsiteX9" fmla="*/ 38793 w 1313411"/>
              <a:gd name="connsiteY9" fmla="*/ 433864 h 2124119"/>
              <a:gd name="connsiteX10" fmla="*/ 22167 w 1313411"/>
              <a:gd name="connsiteY10" fmla="*/ 583493 h 2124119"/>
              <a:gd name="connsiteX11" fmla="*/ 49876 w 1313411"/>
              <a:gd name="connsiteY11" fmla="*/ 677704 h 2124119"/>
              <a:gd name="connsiteX12" fmla="*/ 77585 w 1313411"/>
              <a:gd name="connsiteY12" fmla="*/ 710955 h 2124119"/>
              <a:gd name="connsiteX13" fmla="*/ 83127 w 1313411"/>
              <a:gd name="connsiteY13" fmla="*/ 749748 h 2124119"/>
              <a:gd name="connsiteX14" fmla="*/ 72043 w 1313411"/>
              <a:gd name="connsiteY14" fmla="*/ 821791 h 2124119"/>
              <a:gd name="connsiteX15" fmla="*/ 121920 w 1313411"/>
              <a:gd name="connsiteY15" fmla="*/ 832875 h 2124119"/>
              <a:gd name="connsiteX16" fmla="*/ 144087 w 1313411"/>
              <a:gd name="connsiteY16" fmla="*/ 832875 h 2124119"/>
              <a:gd name="connsiteX17" fmla="*/ 166254 w 1313411"/>
              <a:gd name="connsiteY17" fmla="*/ 799624 h 2124119"/>
              <a:gd name="connsiteX18" fmla="*/ 182880 w 1313411"/>
              <a:gd name="connsiteY18" fmla="*/ 788540 h 2124119"/>
              <a:gd name="connsiteX19" fmla="*/ 193963 w 1313411"/>
              <a:gd name="connsiteY19" fmla="*/ 832875 h 2124119"/>
              <a:gd name="connsiteX20" fmla="*/ 188422 w 1313411"/>
              <a:gd name="connsiteY20" fmla="*/ 882751 h 2124119"/>
              <a:gd name="connsiteX21" fmla="*/ 182880 w 1313411"/>
              <a:gd name="connsiteY21" fmla="*/ 899377 h 2124119"/>
              <a:gd name="connsiteX22" fmla="*/ 149629 w 1313411"/>
              <a:gd name="connsiteY22" fmla="*/ 893835 h 2124119"/>
              <a:gd name="connsiteX23" fmla="*/ 133003 w 1313411"/>
              <a:gd name="connsiteY23" fmla="*/ 949253 h 2124119"/>
              <a:gd name="connsiteX24" fmla="*/ 144087 w 1313411"/>
              <a:gd name="connsiteY24" fmla="*/ 1004671 h 2124119"/>
              <a:gd name="connsiteX25" fmla="*/ 171796 w 1313411"/>
              <a:gd name="connsiteY25" fmla="*/ 1032380 h 2124119"/>
              <a:gd name="connsiteX26" fmla="*/ 205047 w 1313411"/>
              <a:gd name="connsiteY26" fmla="*/ 1071173 h 2124119"/>
              <a:gd name="connsiteX27" fmla="*/ 205047 w 1313411"/>
              <a:gd name="connsiteY27" fmla="*/ 1109966 h 2124119"/>
              <a:gd name="connsiteX28" fmla="*/ 182880 w 1313411"/>
              <a:gd name="connsiteY28" fmla="*/ 1126591 h 2124119"/>
              <a:gd name="connsiteX29" fmla="*/ 182880 w 1313411"/>
              <a:gd name="connsiteY29" fmla="*/ 1126591 h 2124119"/>
              <a:gd name="connsiteX30" fmla="*/ 238298 w 1313411"/>
              <a:gd name="connsiteY30" fmla="*/ 1237428 h 2124119"/>
              <a:gd name="connsiteX31" fmla="*/ 249382 w 1313411"/>
              <a:gd name="connsiteY31" fmla="*/ 1326097 h 2124119"/>
              <a:gd name="connsiteX32" fmla="*/ 282633 w 1313411"/>
              <a:gd name="connsiteY32" fmla="*/ 1348264 h 2124119"/>
              <a:gd name="connsiteX33" fmla="*/ 282633 w 1313411"/>
              <a:gd name="connsiteY33" fmla="*/ 1348264 h 2124119"/>
              <a:gd name="connsiteX34" fmla="*/ 304800 w 1313411"/>
              <a:gd name="connsiteY34" fmla="*/ 1398140 h 2124119"/>
              <a:gd name="connsiteX35" fmla="*/ 321425 w 1313411"/>
              <a:gd name="connsiteY35" fmla="*/ 1425849 h 2124119"/>
              <a:gd name="connsiteX36" fmla="*/ 326967 w 1313411"/>
              <a:gd name="connsiteY36" fmla="*/ 1470184 h 2124119"/>
              <a:gd name="connsiteX37" fmla="*/ 299258 w 1313411"/>
              <a:gd name="connsiteY37" fmla="*/ 1514519 h 2124119"/>
              <a:gd name="connsiteX38" fmla="*/ 315883 w 1313411"/>
              <a:gd name="connsiteY38" fmla="*/ 1553311 h 2124119"/>
              <a:gd name="connsiteX39" fmla="*/ 410094 w 1313411"/>
              <a:gd name="connsiteY39" fmla="*/ 1619813 h 2124119"/>
              <a:gd name="connsiteX40" fmla="*/ 459971 w 1313411"/>
              <a:gd name="connsiteY40" fmla="*/ 1630897 h 2124119"/>
              <a:gd name="connsiteX41" fmla="*/ 465513 w 1313411"/>
              <a:gd name="connsiteY41" fmla="*/ 1614271 h 2124119"/>
              <a:gd name="connsiteX42" fmla="*/ 465513 w 1313411"/>
              <a:gd name="connsiteY42" fmla="*/ 1614271 h 2124119"/>
              <a:gd name="connsiteX43" fmla="*/ 543098 w 1313411"/>
              <a:gd name="connsiteY43" fmla="*/ 1719566 h 2124119"/>
              <a:gd name="connsiteX44" fmla="*/ 604058 w 1313411"/>
              <a:gd name="connsiteY44" fmla="*/ 1741733 h 2124119"/>
              <a:gd name="connsiteX45" fmla="*/ 604058 w 1313411"/>
              <a:gd name="connsiteY45" fmla="*/ 1741733 h 2124119"/>
              <a:gd name="connsiteX46" fmla="*/ 642851 w 1313411"/>
              <a:gd name="connsiteY46" fmla="*/ 1802693 h 2124119"/>
              <a:gd name="connsiteX47" fmla="*/ 703811 w 1313411"/>
              <a:gd name="connsiteY47" fmla="*/ 1841486 h 2124119"/>
              <a:gd name="connsiteX48" fmla="*/ 775854 w 1313411"/>
              <a:gd name="connsiteY48" fmla="*/ 1930155 h 2124119"/>
              <a:gd name="connsiteX49" fmla="*/ 786938 w 1313411"/>
              <a:gd name="connsiteY49" fmla="*/ 2024366 h 2124119"/>
              <a:gd name="connsiteX50" fmla="*/ 803563 w 1313411"/>
              <a:gd name="connsiteY50" fmla="*/ 2057617 h 2124119"/>
              <a:gd name="connsiteX51" fmla="*/ 809105 w 1313411"/>
              <a:gd name="connsiteY51" fmla="*/ 2090868 h 2124119"/>
              <a:gd name="connsiteX52" fmla="*/ 1197033 w 1313411"/>
              <a:gd name="connsiteY52" fmla="*/ 2124119 h 2124119"/>
              <a:gd name="connsiteX53" fmla="*/ 1230283 w 1313411"/>
              <a:gd name="connsiteY53" fmla="*/ 2096409 h 2124119"/>
              <a:gd name="connsiteX54" fmla="*/ 1213658 w 1313411"/>
              <a:gd name="connsiteY54" fmla="*/ 2018824 h 2124119"/>
              <a:gd name="connsiteX55" fmla="*/ 1263534 w 1313411"/>
              <a:gd name="connsiteY55" fmla="*/ 1913529 h 2124119"/>
              <a:gd name="connsiteX56" fmla="*/ 1285702 w 1313411"/>
              <a:gd name="connsiteY56" fmla="*/ 1874737 h 2124119"/>
              <a:gd name="connsiteX57" fmla="*/ 1313411 w 1313411"/>
              <a:gd name="connsiteY57" fmla="*/ 1813777 h 2124119"/>
              <a:gd name="connsiteX58" fmla="*/ 1252451 w 1313411"/>
              <a:gd name="connsiteY58" fmla="*/ 1664148 h 2124119"/>
              <a:gd name="connsiteX59" fmla="*/ 576349 w 1313411"/>
              <a:gd name="connsiteY59" fmla="*/ 722039 h 2124119"/>
              <a:gd name="connsiteX60" fmla="*/ 696710 w 1313411"/>
              <a:gd name="connsiteY60" fmla="*/ 167813 h 2124119"/>
              <a:gd name="connsiteX61" fmla="*/ 256872 w 1313411"/>
              <a:gd name="connsiteY61" fmla="*/ 43339 h 2124119"/>
              <a:gd name="connsiteX62" fmla="*/ 106896 w 1313411"/>
              <a:gd name="connsiteY62" fmla="*/ 0 h 2124119"/>
              <a:gd name="connsiteX0" fmla="*/ 106896 w 1313411"/>
              <a:gd name="connsiteY0" fmla="*/ 0 h 2124119"/>
              <a:gd name="connsiteX1" fmla="*/ 83041 w 1313411"/>
              <a:gd name="connsiteY1" fmla="*/ 21908 h 2124119"/>
              <a:gd name="connsiteX2" fmla="*/ 99753 w 1313411"/>
              <a:gd name="connsiteY2" fmla="*/ 68104 h 2124119"/>
              <a:gd name="connsiteX3" fmla="*/ 94211 w 1313411"/>
              <a:gd name="connsiteY3" fmla="*/ 106897 h 2124119"/>
              <a:gd name="connsiteX4" fmla="*/ 72043 w 1313411"/>
              <a:gd name="connsiteY4" fmla="*/ 145689 h 2124119"/>
              <a:gd name="connsiteX5" fmla="*/ 83127 w 1313411"/>
              <a:gd name="connsiteY5" fmla="*/ 201108 h 2124119"/>
              <a:gd name="connsiteX6" fmla="*/ 0 w 1313411"/>
              <a:gd name="connsiteY6" fmla="*/ 262068 h 2124119"/>
              <a:gd name="connsiteX7" fmla="*/ 0 w 1313411"/>
              <a:gd name="connsiteY7" fmla="*/ 306402 h 2124119"/>
              <a:gd name="connsiteX8" fmla="*/ 38793 w 1313411"/>
              <a:gd name="connsiteY8" fmla="*/ 395071 h 2124119"/>
              <a:gd name="connsiteX9" fmla="*/ 38793 w 1313411"/>
              <a:gd name="connsiteY9" fmla="*/ 433864 h 2124119"/>
              <a:gd name="connsiteX10" fmla="*/ 22167 w 1313411"/>
              <a:gd name="connsiteY10" fmla="*/ 583493 h 2124119"/>
              <a:gd name="connsiteX11" fmla="*/ 49876 w 1313411"/>
              <a:gd name="connsiteY11" fmla="*/ 677704 h 2124119"/>
              <a:gd name="connsiteX12" fmla="*/ 77585 w 1313411"/>
              <a:gd name="connsiteY12" fmla="*/ 710955 h 2124119"/>
              <a:gd name="connsiteX13" fmla="*/ 83127 w 1313411"/>
              <a:gd name="connsiteY13" fmla="*/ 749748 h 2124119"/>
              <a:gd name="connsiteX14" fmla="*/ 72043 w 1313411"/>
              <a:gd name="connsiteY14" fmla="*/ 821791 h 2124119"/>
              <a:gd name="connsiteX15" fmla="*/ 121920 w 1313411"/>
              <a:gd name="connsiteY15" fmla="*/ 832875 h 2124119"/>
              <a:gd name="connsiteX16" fmla="*/ 144087 w 1313411"/>
              <a:gd name="connsiteY16" fmla="*/ 832875 h 2124119"/>
              <a:gd name="connsiteX17" fmla="*/ 166254 w 1313411"/>
              <a:gd name="connsiteY17" fmla="*/ 799624 h 2124119"/>
              <a:gd name="connsiteX18" fmla="*/ 182880 w 1313411"/>
              <a:gd name="connsiteY18" fmla="*/ 788540 h 2124119"/>
              <a:gd name="connsiteX19" fmla="*/ 193963 w 1313411"/>
              <a:gd name="connsiteY19" fmla="*/ 832875 h 2124119"/>
              <a:gd name="connsiteX20" fmla="*/ 188422 w 1313411"/>
              <a:gd name="connsiteY20" fmla="*/ 882751 h 2124119"/>
              <a:gd name="connsiteX21" fmla="*/ 182880 w 1313411"/>
              <a:gd name="connsiteY21" fmla="*/ 899377 h 2124119"/>
              <a:gd name="connsiteX22" fmla="*/ 149629 w 1313411"/>
              <a:gd name="connsiteY22" fmla="*/ 893835 h 2124119"/>
              <a:gd name="connsiteX23" fmla="*/ 133003 w 1313411"/>
              <a:gd name="connsiteY23" fmla="*/ 949253 h 2124119"/>
              <a:gd name="connsiteX24" fmla="*/ 144087 w 1313411"/>
              <a:gd name="connsiteY24" fmla="*/ 1004671 h 2124119"/>
              <a:gd name="connsiteX25" fmla="*/ 171796 w 1313411"/>
              <a:gd name="connsiteY25" fmla="*/ 1032380 h 2124119"/>
              <a:gd name="connsiteX26" fmla="*/ 205047 w 1313411"/>
              <a:gd name="connsiteY26" fmla="*/ 1071173 h 2124119"/>
              <a:gd name="connsiteX27" fmla="*/ 205047 w 1313411"/>
              <a:gd name="connsiteY27" fmla="*/ 1109966 h 2124119"/>
              <a:gd name="connsiteX28" fmla="*/ 182880 w 1313411"/>
              <a:gd name="connsiteY28" fmla="*/ 1126591 h 2124119"/>
              <a:gd name="connsiteX29" fmla="*/ 182880 w 1313411"/>
              <a:gd name="connsiteY29" fmla="*/ 1126591 h 2124119"/>
              <a:gd name="connsiteX30" fmla="*/ 238298 w 1313411"/>
              <a:gd name="connsiteY30" fmla="*/ 1237428 h 2124119"/>
              <a:gd name="connsiteX31" fmla="*/ 249382 w 1313411"/>
              <a:gd name="connsiteY31" fmla="*/ 1326097 h 2124119"/>
              <a:gd name="connsiteX32" fmla="*/ 282633 w 1313411"/>
              <a:gd name="connsiteY32" fmla="*/ 1348264 h 2124119"/>
              <a:gd name="connsiteX33" fmla="*/ 282633 w 1313411"/>
              <a:gd name="connsiteY33" fmla="*/ 1348264 h 2124119"/>
              <a:gd name="connsiteX34" fmla="*/ 304800 w 1313411"/>
              <a:gd name="connsiteY34" fmla="*/ 1398140 h 2124119"/>
              <a:gd name="connsiteX35" fmla="*/ 321425 w 1313411"/>
              <a:gd name="connsiteY35" fmla="*/ 1425849 h 2124119"/>
              <a:gd name="connsiteX36" fmla="*/ 326967 w 1313411"/>
              <a:gd name="connsiteY36" fmla="*/ 1470184 h 2124119"/>
              <a:gd name="connsiteX37" fmla="*/ 299258 w 1313411"/>
              <a:gd name="connsiteY37" fmla="*/ 1514519 h 2124119"/>
              <a:gd name="connsiteX38" fmla="*/ 315883 w 1313411"/>
              <a:gd name="connsiteY38" fmla="*/ 1553311 h 2124119"/>
              <a:gd name="connsiteX39" fmla="*/ 410094 w 1313411"/>
              <a:gd name="connsiteY39" fmla="*/ 1619813 h 2124119"/>
              <a:gd name="connsiteX40" fmla="*/ 459971 w 1313411"/>
              <a:gd name="connsiteY40" fmla="*/ 1630897 h 2124119"/>
              <a:gd name="connsiteX41" fmla="*/ 465513 w 1313411"/>
              <a:gd name="connsiteY41" fmla="*/ 1614271 h 2124119"/>
              <a:gd name="connsiteX42" fmla="*/ 465513 w 1313411"/>
              <a:gd name="connsiteY42" fmla="*/ 1614271 h 2124119"/>
              <a:gd name="connsiteX43" fmla="*/ 543098 w 1313411"/>
              <a:gd name="connsiteY43" fmla="*/ 1719566 h 2124119"/>
              <a:gd name="connsiteX44" fmla="*/ 604058 w 1313411"/>
              <a:gd name="connsiteY44" fmla="*/ 1741733 h 2124119"/>
              <a:gd name="connsiteX45" fmla="*/ 604058 w 1313411"/>
              <a:gd name="connsiteY45" fmla="*/ 1741733 h 2124119"/>
              <a:gd name="connsiteX46" fmla="*/ 642851 w 1313411"/>
              <a:gd name="connsiteY46" fmla="*/ 1802693 h 2124119"/>
              <a:gd name="connsiteX47" fmla="*/ 703811 w 1313411"/>
              <a:gd name="connsiteY47" fmla="*/ 1841486 h 2124119"/>
              <a:gd name="connsiteX48" fmla="*/ 775854 w 1313411"/>
              <a:gd name="connsiteY48" fmla="*/ 1930155 h 2124119"/>
              <a:gd name="connsiteX49" fmla="*/ 786938 w 1313411"/>
              <a:gd name="connsiteY49" fmla="*/ 2024366 h 2124119"/>
              <a:gd name="connsiteX50" fmla="*/ 803563 w 1313411"/>
              <a:gd name="connsiteY50" fmla="*/ 2057617 h 2124119"/>
              <a:gd name="connsiteX51" fmla="*/ 809105 w 1313411"/>
              <a:gd name="connsiteY51" fmla="*/ 2090868 h 2124119"/>
              <a:gd name="connsiteX52" fmla="*/ 1197033 w 1313411"/>
              <a:gd name="connsiteY52" fmla="*/ 2124119 h 2124119"/>
              <a:gd name="connsiteX53" fmla="*/ 1230283 w 1313411"/>
              <a:gd name="connsiteY53" fmla="*/ 2096409 h 2124119"/>
              <a:gd name="connsiteX54" fmla="*/ 1213658 w 1313411"/>
              <a:gd name="connsiteY54" fmla="*/ 2018824 h 2124119"/>
              <a:gd name="connsiteX55" fmla="*/ 1263534 w 1313411"/>
              <a:gd name="connsiteY55" fmla="*/ 1913529 h 2124119"/>
              <a:gd name="connsiteX56" fmla="*/ 1285702 w 1313411"/>
              <a:gd name="connsiteY56" fmla="*/ 1874737 h 2124119"/>
              <a:gd name="connsiteX57" fmla="*/ 1313411 w 1313411"/>
              <a:gd name="connsiteY57" fmla="*/ 1813777 h 2124119"/>
              <a:gd name="connsiteX58" fmla="*/ 1252451 w 1313411"/>
              <a:gd name="connsiteY58" fmla="*/ 1664148 h 2124119"/>
              <a:gd name="connsiteX59" fmla="*/ 576349 w 1313411"/>
              <a:gd name="connsiteY59" fmla="*/ 722039 h 2124119"/>
              <a:gd name="connsiteX60" fmla="*/ 696710 w 1313411"/>
              <a:gd name="connsiteY60" fmla="*/ 167813 h 2124119"/>
              <a:gd name="connsiteX61" fmla="*/ 256872 w 1313411"/>
              <a:gd name="connsiteY61" fmla="*/ 43339 h 2124119"/>
              <a:gd name="connsiteX62" fmla="*/ 106896 w 1313411"/>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3534 w 1333018"/>
              <a:gd name="connsiteY55" fmla="*/ 1913529 h 2124119"/>
              <a:gd name="connsiteX56" fmla="*/ 1285702 w 1333018"/>
              <a:gd name="connsiteY56" fmla="*/ 1874737 h 2124119"/>
              <a:gd name="connsiteX57" fmla="*/ 1333018 w 1333018"/>
              <a:gd name="connsiteY57" fmla="*/ 1835246 h 2124119"/>
              <a:gd name="connsiteX58" fmla="*/ 1252451 w 1333018"/>
              <a:gd name="connsiteY58" fmla="*/ 1664148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3534 w 1333018"/>
              <a:gd name="connsiteY55" fmla="*/ 1913529 h 2124119"/>
              <a:gd name="connsiteX56" fmla="*/ 1285702 w 1333018"/>
              <a:gd name="connsiteY56" fmla="*/ 1874737 h 2124119"/>
              <a:gd name="connsiteX57" fmla="*/ 1333018 w 1333018"/>
              <a:gd name="connsiteY57" fmla="*/ 1835246 h 2124119"/>
              <a:gd name="connsiteX58" fmla="*/ 1262504 w 1333018"/>
              <a:gd name="connsiteY58" fmla="*/ 1661801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4062 w 1333018"/>
              <a:gd name="connsiteY55" fmla="*/ 1946907 h 2124119"/>
              <a:gd name="connsiteX56" fmla="*/ 1285702 w 1333018"/>
              <a:gd name="connsiteY56" fmla="*/ 1874737 h 2124119"/>
              <a:gd name="connsiteX57" fmla="*/ 1333018 w 1333018"/>
              <a:gd name="connsiteY57" fmla="*/ 1835246 h 2124119"/>
              <a:gd name="connsiteX58" fmla="*/ 1262504 w 1333018"/>
              <a:gd name="connsiteY58" fmla="*/ 1661801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333018" h="2124119">
                <a:moveTo>
                  <a:pt x="106896" y="0"/>
                </a:moveTo>
                <a:lnTo>
                  <a:pt x="83041" y="21908"/>
                </a:lnTo>
                <a:lnTo>
                  <a:pt x="99753" y="68104"/>
                </a:lnTo>
                <a:lnTo>
                  <a:pt x="94211" y="106897"/>
                </a:lnTo>
                <a:lnTo>
                  <a:pt x="72043" y="145689"/>
                </a:lnTo>
                <a:lnTo>
                  <a:pt x="83127" y="201108"/>
                </a:lnTo>
                <a:lnTo>
                  <a:pt x="0" y="262068"/>
                </a:lnTo>
                <a:lnTo>
                  <a:pt x="0" y="306402"/>
                </a:lnTo>
                <a:lnTo>
                  <a:pt x="38793" y="395071"/>
                </a:lnTo>
                <a:lnTo>
                  <a:pt x="38793" y="433864"/>
                </a:lnTo>
                <a:lnTo>
                  <a:pt x="22167" y="583493"/>
                </a:lnTo>
                <a:lnTo>
                  <a:pt x="49876" y="677704"/>
                </a:lnTo>
                <a:lnTo>
                  <a:pt x="77585" y="710955"/>
                </a:lnTo>
                <a:lnTo>
                  <a:pt x="83127" y="749748"/>
                </a:lnTo>
                <a:lnTo>
                  <a:pt x="72043" y="821791"/>
                </a:lnTo>
                <a:lnTo>
                  <a:pt x="121920" y="832875"/>
                </a:lnTo>
                <a:lnTo>
                  <a:pt x="144087" y="832875"/>
                </a:lnTo>
                <a:lnTo>
                  <a:pt x="166254" y="799624"/>
                </a:lnTo>
                <a:lnTo>
                  <a:pt x="182880" y="788540"/>
                </a:lnTo>
                <a:lnTo>
                  <a:pt x="193963" y="832875"/>
                </a:lnTo>
                <a:lnTo>
                  <a:pt x="188422" y="882751"/>
                </a:lnTo>
                <a:lnTo>
                  <a:pt x="182880" y="899377"/>
                </a:lnTo>
                <a:lnTo>
                  <a:pt x="149629" y="893835"/>
                </a:lnTo>
                <a:lnTo>
                  <a:pt x="133003" y="949253"/>
                </a:lnTo>
                <a:lnTo>
                  <a:pt x="144087" y="1004671"/>
                </a:lnTo>
                <a:lnTo>
                  <a:pt x="171796" y="1032380"/>
                </a:lnTo>
                <a:lnTo>
                  <a:pt x="205047" y="1071173"/>
                </a:lnTo>
                <a:lnTo>
                  <a:pt x="205047" y="1109966"/>
                </a:lnTo>
                <a:lnTo>
                  <a:pt x="182880" y="1126591"/>
                </a:lnTo>
                <a:lnTo>
                  <a:pt x="182880" y="1126591"/>
                </a:lnTo>
                <a:lnTo>
                  <a:pt x="238298" y="1237428"/>
                </a:lnTo>
                <a:lnTo>
                  <a:pt x="249382" y="1326097"/>
                </a:lnTo>
                <a:lnTo>
                  <a:pt x="282633" y="1348264"/>
                </a:lnTo>
                <a:lnTo>
                  <a:pt x="282633" y="1348264"/>
                </a:lnTo>
                <a:lnTo>
                  <a:pt x="304800" y="1398140"/>
                </a:lnTo>
                <a:lnTo>
                  <a:pt x="321425" y="1425849"/>
                </a:lnTo>
                <a:lnTo>
                  <a:pt x="326967" y="1470184"/>
                </a:lnTo>
                <a:lnTo>
                  <a:pt x="299258" y="1514519"/>
                </a:lnTo>
                <a:lnTo>
                  <a:pt x="315883" y="1553311"/>
                </a:lnTo>
                <a:lnTo>
                  <a:pt x="410094" y="1619813"/>
                </a:lnTo>
                <a:lnTo>
                  <a:pt x="459971" y="1630897"/>
                </a:lnTo>
                <a:lnTo>
                  <a:pt x="465513" y="1614271"/>
                </a:lnTo>
                <a:lnTo>
                  <a:pt x="465513" y="1614271"/>
                </a:lnTo>
                <a:lnTo>
                  <a:pt x="543098" y="1719566"/>
                </a:lnTo>
                <a:lnTo>
                  <a:pt x="604058" y="1741733"/>
                </a:lnTo>
                <a:lnTo>
                  <a:pt x="604058" y="1741733"/>
                </a:lnTo>
                <a:lnTo>
                  <a:pt x="642851" y="1802693"/>
                </a:lnTo>
                <a:lnTo>
                  <a:pt x="703811" y="1841486"/>
                </a:lnTo>
                <a:lnTo>
                  <a:pt x="775854" y="1930155"/>
                </a:lnTo>
                <a:lnTo>
                  <a:pt x="786938" y="2024366"/>
                </a:lnTo>
                <a:lnTo>
                  <a:pt x="803563" y="2057617"/>
                </a:lnTo>
                <a:lnTo>
                  <a:pt x="809105" y="2090868"/>
                </a:lnTo>
                <a:lnTo>
                  <a:pt x="1197033" y="2124119"/>
                </a:lnTo>
                <a:lnTo>
                  <a:pt x="1230283" y="2096409"/>
                </a:lnTo>
                <a:lnTo>
                  <a:pt x="1213658" y="2018824"/>
                </a:lnTo>
                <a:lnTo>
                  <a:pt x="1264062" y="1946907"/>
                </a:lnTo>
                <a:lnTo>
                  <a:pt x="1285702" y="1874737"/>
                </a:lnTo>
                <a:lnTo>
                  <a:pt x="1333018" y="1835246"/>
                </a:lnTo>
                <a:lnTo>
                  <a:pt x="1262504" y="1661801"/>
                </a:lnTo>
                <a:lnTo>
                  <a:pt x="576349" y="722039"/>
                </a:lnTo>
                <a:lnTo>
                  <a:pt x="696710" y="167813"/>
                </a:lnTo>
                <a:lnTo>
                  <a:pt x="256872" y="43339"/>
                </a:lnTo>
                <a:lnTo>
                  <a:pt x="106896"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0" name="Freeform 3079"/>
          <p:cNvSpPr/>
          <p:nvPr/>
        </p:nvSpPr>
        <p:spPr>
          <a:xfrm>
            <a:off x="5191125" y="4608513"/>
            <a:ext cx="882650" cy="776287"/>
          </a:xfrm>
          <a:custGeom>
            <a:avLst/>
            <a:gdLst>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102550 w 883066"/>
              <a:gd name="connsiteY8" fmla="*/ 615298 h 774819"/>
              <a:gd name="connsiteX9" fmla="*/ 94004 w 883066"/>
              <a:gd name="connsiteY9" fmla="*/ 697907 h 774819"/>
              <a:gd name="connsiteX10" fmla="*/ 136733 w 883066"/>
              <a:gd name="connsiteY10" fmla="*/ 686513 h 774819"/>
              <a:gd name="connsiteX11" fmla="*/ 182311 w 883066"/>
              <a:gd name="connsiteY11" fmla="*/ 669421 h 774819"/>
              <a:gd name="connsiteX12" fmla="*/ 236434 w 883066"/>
              <a:gd name="connsiteY12" fmla="*/ 677967 h 774819"/>
              <a:gd name="connsiteX13" fmla="*/ 296254 w 883066"/>
              <a:gd name="connsiteY13" fmla="*/ 703604 h 774819"/>
              <a:gd name="connsiteX14" fmla="*/ 358924 w 883066"/>
              <a:gd name="connsiteY14" fmla="*/ 703604 h 774819"/>
              <a:gd name="connsiteX15" fmla="*/ 361772 w 883066"/>
              <a:gd name="connsiteY15" fmla="*/ 660875 h 774819"/>
              <a:gd name="connsiteX16" fmla="*/ 387410 w 883066"/>
              <a:gd name="connsiteY16" fmla="*/ 646632 h 774819"/>
              <a:gd name="connsiteX17" fmla="*/ 424441 w 883066"/>
              <a:gd name="connsiteY17" fmla="*/ 649481 h 774819"/>
              <a:gd name="connsiteX18" fmla="*/ 447230 w 883066"/>
              <a:gd name="connsiteY18" fmla="*/ 658027 h 774819"/>
              <a:gd name="connsiteX19" fmla="*/ 492808 w 883066"/>
              <a:gd name="connsiteY19" fmla="*/ 692210 h 774819"/>
              <a:gd name="connsiteX20" fmla="*/ 501354 w 883066"/>
              <a:gd name="connsiteY20" fmla="*/ 649481 h 774819"/>
              <a:gd name="connsiteX21" fmla="*/ 467170 w 883066"/>
              <a:gd name="connsiteY21" fmla="*/ 612449 h 774819"/>
              <a:gd name="connsiteX22" fmla="*/ 458625 w 883066"/>
              <a:gd name="connsiteY22" fmla="*/ 595357 h 774819"/>
              <a:gd name="connsiteX23" fmla="*/ 472868 w 883066"/>
              <a:gd name="connsiteY23" fmla="*/ 589660 h 774819"/>
              <a:gd name="connsiteX24" fmla="*/ 492808 w 883066"/>
              <a:gd name="connsiteY24" fmla="*/ 592509 h 774819"/>
              <a:gd name="connsiteX25" fmla="*/ 535537 w 883066"/>
              <a:gd name="connsiteY25" fmla="*/ 643784 h 774819"/>
              <a:gd name="connsiteX26" fmla="*/ 524142 w 883066"/>
              <a:gd name="connsiteY26" fmla="*/ 675118 h 774819"/>
              <a:gd name="connsiteX27" fmla="*/ 529840 w 883066"/>
              <a:gd name="connsiteY27" fmla="*/ 746333 h 774819"/>
              <a:gd name="connsiteX28" fmla="*/ 589660 w 883066"/>
              <a:gd name="connsiteY28" fmla="*/ 774819 h 774819"/>
              <a:gd name="connsiteX29" fmla="*/ 620995 w 883066"/>
              <a:gd name="connsiteY29" fmla="*/ 732090 h 774819"/>
              <a:gd name="connsiteX30" fmla="*/ 683664 w 883066"/>
              <a:gd name="connsiteY30" fmla="*/ 746333 h 774819"/>
              <a:gd name="connsiteX31" fmla="*/ 709301 w 883066"/>
              <a:gd name="connsiteY31" fmla="*/ 717847 h 774819"/>
              <a:gd name="connsiteX32" fmla="*/ 700755 w 883066"/>
              <a:gd name="connsiteY32" fmla="*/ 663724 h 774819"/>
              <a:gd name="connsiteX33" fmla="*/ 680815 w 883066"/>
              <a:gd name="connsiteY33" fmla="*/ 640935 h 774819"/>
              <a:gd name="connsiteX34" fmla="*/ 683664 w 883066"/>
              <a:gd name="connsiteY34" fmla="*/ 618146 h 774819"/>
              <a:gd name="connsiteX35" fmla="*/ 734939 w 883066"/>
              <a:gd name="connsiteY35" fmla="*/ 646632 h 774819"/>
              <a:gd name="connsiteX36" fmla="*/ 757727 w 883066"/>
              <a:gd name="connsiteY36" fmla="*/ 683664 h 774819"/>
              <a:gd name="connsiteX37" fmla="*/ 803305 w 883066"/>
              <a:gd name="connsiteY37" fmla="*/ 695058 h 774819"/>
              <a:gd name="connsiteX38" fmla="*/ 848883 w 883066"/>
              <a:gd name="connsiteY38" fmla="*/ 734939 h 774819"/>
              <a:gd name="connsiteX39" fmla="*/ 883066 w 883066"/>
              <a:gd name="connsiteY39" fmla="*/ 714999 h 774819"/>
              <a:gd name="connsiteX40" fmla="*/ 883066 w 883066"/>
              <a:gd name="connsiteY40" fmla="*/ 689361 h 774819"/>
              <a:gd name="connsiteX41" fmla="*/ 846034 w 883066"/>
              <a:gd name="connsiteY41" fmla="*/ 646632 h 774819"/>
              <a:gd name="connsiteX42" fmla="*/ 817548 w 883066"/>
              <a:gd name="connsiteY42" fmla="*/ 632389 h 774819"/>
              <a:gd name="connsiteX43" fmla="*/ 791911 w 883066"/>
              <a:gd name="connsiteY43" fmla="*/ 609600 h 774819"/>
              <a:gd name="connsiteX44" fmla="*/ 803305 w 883066"/>
              <a:gd name="connsiteY44" fmla="*/ 586812 h 774819"/>
              <a:gd name="connsiteX45" fmla="*/ 817548 w 883066"/>
              <a:gd name="connsiteY45" fmla="*/ 583963 h 774819"/>
              <a:gd name="connsiteX46" fmla="*/ 837488 w 883066"/>
              <a:gd name="connsiteY46" fmla="*/ 583963 h 774819"/>
              <a:gd name="connsiteX47" fmla="*/ 848883 w 883066"/>
              <a:gd name="connsiteY47" fmla="*/ 555477 h 774819"/>
              <a:gd name="connsiteX48" fmla="*/ 846034 w 883066"/>
              <a:gd name="connsiteY48" fmla="*/ 541234 h 774819"/>
              <a:gd name="connsiteX49" fmla="*/ 806154 w 883066"/>
              <a:gd name="connsiteY49" fmla="*/ 529840 h 774819"/>
              <a:gd name="connsiteX50" fmla="*/ 771970 w 883066"/>
              <a:gd name="connsiteY50" fmla="*/ 555477 h 774819"/>
              <a:gd name="connsiteX51" fmla="*/ 752030 w 883066"/>
              <a:gd name="connsiteY51" fmla="*/ 544083 h 774819"/>
              <a:gd name="connsiteX52" fmla="*/ 740636 w 883066"/>
              <a:gd name="connsiteY52" fmla="*/ 515597 h 774819"/>
              <a:gd name="connsiteX53" fmla="*/ 709301 w 883066"/>
              <a:gd name="connsiteY53" fmla="*/ 518445 h 774819"/>
              <a:gd name="connsiteX54" fmla="*/ 712150 w 883066"/>
              <a:gd name="connsiteY54" fmla="*/ 546931 h 774819"/>
              <a:gd name="connsiteX55" fmla="*/ 675118 w 883066"/>
              <a:gd name="connsiteY55" fmla="*/ 566872 h 774819"/>
              <a:gd name="connsiteX56" fmla="*/ 655178 w 883066"/>
              <a:gd name="connsiteY56" fmla="*/ 566872 h 774819"/>
              <a:gd name="connsiteX57" fmla="*/ 632389 w 883066"/>
              <a:gd name="connsiteY57" fmla="*/ 558326 h 774819"/>
              <a:gd name="connsiteX58" fmla="*/ 635238 w 883066"/>
              <a:gd name="connsiteY58" fmla="*/ 529840 h 774819"/>
              <a:gd name="connsiteX59" fmla="*/ 603903 w 883066"/>
              <a:gd name="connsiteY59" fmla="*/ 498505 h 774819"/>
              <a:gd name="connsiteX60" fmla="*/ 620995 w 883066"/>
              <a:gd name="connsiteY60" fmla="*/ 487111 h 774819"/>
              <a:gd name="connsiteX61" fmla="*/ 660875 w 883066"/>
              <a:gd name="connsiteY61" fmla="*/ 492808 h 774819"/>
              <a:gd name="connsiteX62" fmla="*/ 683664 w 883066"/>
              <a:gd name="connsiteY62" fmla="*/ 472868 h 774819"/>
              <a:gd name="connsiteX63" fmla="*/ 729241 w 883066"/>
              <a:gd name="connsiteY63" fmla="*/ 487111 h 774819"/>
              <a:gd name="connsiteX64" fmla="*/ 729241 w 883066"/>
              <a:gd name="connsiteY64" fmla="*/ 487111 h 774819"/>
              <a:gd name="connsiteX65" fmla="*/ 766273 w 883066"/>
              <a:gd name="connsiteY65" fmla="*/ 495657 h 774819"/>
              <a:gd name="connsiteX66" fmla="*/ 766273 w 883066"/>
              <a:gd name="connsiteY66" fmla="*/ 455776 h 774819"/>
              <a:gd name="connsiteX67" fmla="*/ 734939 w 883066"/>
              <a:gd name="connsiteY67" fmla="*/ 444382 h 774819"/>
              <a:gd name="connsiteX68" fmla="*/ 734939 w 883066"/>
              <a:gd name="connsiteY68" fmla="*/ 378864 h 774819"/>
              <a:gd name="connsiteX69" fmla="*/ 723544 w 883066"/>
              <a:gd name="connsiteY69" fmla="*/ 356075 h 774819"/>
              <a:gd name="connsiteX70" fmla="*/ 438684 w 883066"/>
              <a:gd name="connsiteY70" fmla="*/ 381713 h 774819"/>
              <a:gd name="connsiteX71" fmla="*/ 444382 w 883066"/>
              <a:gd name="connsiteY71" fmla="*/ 273466 h 774819"/>
              <a:gd name="connsiteX72" fmla="*/ 492808 w 883066"/>
              <a:gd name="connsiteY72" fmla="*/ 202251 h 774819"/>
              <a:gd name="connsiteX73" fmla="*/ 481413 w 883066"/>
              <a:gd name="connsiteY73" fmla="*/ 150976 h 774819"/>
              <a:gd name="connsiteX74" fmla="*/ 495656 w 883066"/>
              <a:gd name="connsiteY74" fmla="*/ 119642 h 774819"/>
              <a:gd name="connsiteX75" fmla="*/ 475716 w 883066"/>
              <a:gd name="connsiteY75" fmla="*/ 0 h 774819"/>
              <a:gd name="connsiteX76" fmla="*/ 0 w 883066"/>
              <a:gd name="connsiteY76"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102550 w 883066"/>
              <a:gd name="connsiteY8" fmla="*/ 615298 h 774819"/>
              <a:gd name="connsiteX9" fmla="*/ 94004 w 883066"/>
              <a:gd name="connsiteY9" fmla="*/ 697907 h 774819"/>
              <a:gd name="connsiteX10" fmla="*/ 84178 w 883066"/>
              <a:gd name="connsiteY10" fmla="*/ 697179 h 774819"/>
              <a:gd name="connsiteX11" fmla="*/ 136733 w 883066"/>
              <a:gd name="connsiteY11" fmla="*/ 686513 h 774819"/>
              <a:gd name="connsiteX12" fmla="*/ 182311 w 883066"/>
              <a:gd name="connsiteY12" fmla="*/ 669421 h 774819"/>
              <a:gd name="connsiteX13" fmla="*/ 236434 w 883066"/>
              <a:gd name="connsiteY13" fmla="*/ 677967 h 774819"/>
              <a:gd name="connsiteX14" fmla="*/ 296254 w 883066"/>
              <a:gd name="connsiteY14" fmla="*/ 703604 h 774819"/>
              <a:gd name="connsiteX15" fmla="*/ 358924 w 883066"/>
              <a:gd name="connsiteY15" fmla="*/ 703604 h 774819"/>
              <a:gd name="connsiteX16" fmla="*/ 361772 w 883066"/>
              <a:gd name="connsiteY16" fmla="*/ 660875 h 774819"/>
              <a:gd name="connsiteX17" fmla="*/ 387410 w 883066"/>
              <a:gd name="connsiteY17" fmla="*/ 646632 h 774819"/>
              <a:gd name="connsiteX18" fmla="*/ 424441 w 883066"/>
              <a:gd name="connsiteY18" fmla="*/ 649481 h 774819"/>
              <a:gd name="connsiteX19" fmla="*/ 447230 w 883066"/>
              <a:gd name="connsiteY19" fmla="*/ 658027 h 774819"/>
              <a:gd name="connsiteX20" fmla="*/ 492808 w 883066"/>
              <a:gd name="connsiteY20" fmla="*/ 692210 h 774819"/>
              <a:gd name="connsiteX21" fmla="*/ 501354 w 883066"/>
              <a:gd name="connsiteY21" fmla="*/ 649481 h 774819"/>
              <a:gd name="connsiteX22" fmla="*/ 467170 w 883066"/>
              <a:gd name="connsiteY22" fmla="*/ 612449 h 774819"/>
              <a:gd name="connsiteX23" fmla="*/ 458625 w 883066"/>
              <a:gd name="connsiteY23" fmla="*/ 595357 h 774819"/>
              <a:gd name="connsiteX24" fmla="*/ 472868 w 883066"/>
              <a:gd name="connsiteY24" fmla="*/ 589660 h 774819"/>
              <a:gd name="connsiteX25" fmla="*/ 492808 w 883066"/>
              <a:gd name="connsiteY25" fmla="*/ 592509 h 774819"/>
              <a:gd name="connsiteX26" fmla="*/ 535537 w 883066"/>
              <a:gd name="connsiteY26" fmla="*/ 643784 h 774819"/>
              <a:gd name="connsiteX27" fmla="*/ 524142 w 883066"/>
              <a:gd name="connsiteY27" fmla="*/ 675118 h 774819"/>
              <a:gd name="connsiteX28" fmla="*/ 529840 w 883066"/>
              <a:gd name="connsiteY28" fmla="*/ 746333 h 774819"/>
              <a:gd name="connsiteX29" fmla="*/ 589660 w 883066"/>
              <a:gd name="connsiteY29" fmla="*/ 774819 h 774819"/>
              <a:gd name="connsiteX30" fmla="*/ 620995 w 883066"/>
              <a:gd name="connsiteY30" fmla="*/ 732090 h 774819"/>
              <a:gd name="connsiteX31" fmla="*/ 683664 w 883066"/>
              <a:gd name="connsiteY31" fmla="*/ 746333 h 774819"/>
              <a:gd name="connsiteX32" fmla="*/ 709301 w 883066"/>
              <a:gd name="connsiteY32" fmla="*/ 717847 h 774819"/>
              <a:gd name="connsiteX33" fmla="*/ 700755 w 883066"/>
              <a:gd name="connsiteY33" fmla="*/ 663724 h 774819"/>
              <a:gd name="connsiteX34" fmla="*/ 680815 w 883066"/>
              <a:gd name="connsiteY34" fmla="*/ 640935 h 774819"/>
              <a:gd name="connsiteX35" fmla="*/ 683664 w 883066"/>
              <a:gd name="connsiteY35" fmla="*/ 618146 h 774819"/>
              <a:gd name="connsiteX36" fmla="*/ 734939 w 883066"/>
              <a:gd name="connsiteY36" fmla="*/ 646632 h 774819"/>
              <a:gd name="connsiteX37" fmla="*/ 757727 w 883066"/>
              <a:gd name="connsiteY37" fmla="*/ 683664 h 774819"/>
              <a:gd name="connsiteX38" fmla="*/ 803305 w 883066"/>
              <a:gd name="connsiteY38" fmla="*/ 695058 h 774819"/>
              <a:gd name="connsiteX39" fmla="*/ 848883 w 883066"/>
              <a:gd name="connsiteY39" fmla="*/ 734939 h 774819"/>
              <a:gd name="connsiteX40" fmla="*/ 883066 w 883066"/>
              <a:gd name="connsiteY40" fmla="*/ 714999 h 774819"/>
              <a:gd name="connsiteX41" fmla="*/ 883066 w 883066"/>
              <a:gd name="connsiteY41" fmla="*/ 689361 h 774819"/>
              <a:gd name="connsiteX42" fmla="*/ 846034 w 883066"/>
              <a:gd name="connsiteY42" fmla="*/ 646632 h 774819"/>
              <a:gd name="connsiteX43" fmla="*/ 817548 w 883066"/>
              <a:gd name="connsiteY43" fmla="*/ 632389 h 774819"/>
              <a:gd name="connsiteX44" fmla="*/ 791911 w 883066"/>
              <a:gd name="connsiteY44" fmla="*/ 609600 h 774819"/>
              <a:gd name="connsiteX45" fmla="*/ 803305 w 883066"/>
              <a:gd name="connsiteY45" fmla="*/ 586812 h 774819"/>
              <a:gd name="connsiteX46" fmla="*/ 817548 w 883066"/>
              <a:gd name="connsiteY46" fmla="*/ 583963 h 774819"/>
              <a:gd name="connsiteX47" fmla="*/ 837488 w 883066"/>
              <a:gd name="connsiteY47" fmla="*/ 583963 h 774819"/>
              <a:gd name="connsiteX48" fmla="*/ 848883 w 883066"/>
              <a:gd name="connsiteY48" fmla="*/ 555477 h 774819"/>
              <a:gd name="connsiteX49" fmla="*/ 846034 w 883066"/>
              <a:gd name="connsiteY49" fmla="*/ 541234 h 774819"/>
              <a:gd name="connsiteX50" fmla="*/ 806154 w 883066"/>
              <a:gd name="connsiteY50" fmla="*/ 529840 h 774819"/>
              <a:gd name="connsiteX51" fmla="*/ 771970 w 883066"/>
              <a:gd name="connsiteY51" fmla="*/ 555477 h 774819"/>
              <a:gd name="connsiteX52" fmla="*/ 752030 w 883066"/>
              <a:gd name="connsiteY52" fmla="*/ 544083 h 774819"/>
              <a:gd name="connsiteX53" fmla="*/ 740636 w 883066"/>
              <a:gd name="connsiteY53" fmla="*/ 515597 h 774819"/>
              <a:gd name="connsiteX54" fmla="*/ 709301 w 883066"/>
              <a:gd name="connsiteY54" fmla="*/ 518445 h 774819"/>
              <a:gd name="connsiteX55" fmla="*/ 712150 w 883066"/>
              <a:gd name="connsiteY55" fmla="*/ 546931 h 774819"/>
              <a:gd name="connsiteX56" fmla="*/ 675118 w 883066"/>
              <a:gd name="connsiteY56" fmla="*/ 566872 h 774819"/>
              <a:gd name="connsiteX57" fmla="*/ 655178 w 883066"/>
              <a:gd name="connsiteY57" fmla="*/ 566872 h 774819"/>
              <a:gd name="connsiteX58" fmla="*/ 632389 w 883066"/>
              <a:gd name="connsiteY58" fmla="*/ 558326 h 774819"/>
              <a:gd name="connsiteX59" fmla="*/ 635238 w 883066"/>
              <a:gd name="connsiteY59" fmla="*/ 529840 h 774819"/>
              <a:gd name="connsiteX60" fmla="*/ 603903 w 883066"/>
              <a:gd name="connsiteY60" fmla="*/ 498505 h 774819"/>
              <a:gd name="connsiteX61" fmla="*/ 620995 w 883066"/>
              <a:gd name="connsiteY61" fmla="*/ 487111 h 774819"/>
              <a:gd name="connsiteX62" fmla="*/ 660875 w 883066"/>
              <a:gd name="connsiteY62" fmla="*/ 492808 h 774819"/>
              <a:gd name="connsiteX63" fmla="*/ 683664 w 883066"/>
              <a:gd name="connsiteY63" fmla="*/ 472868 h 774819"/>
              <a:gd name="connsiteX64" fmla="*/ 729241 w 883066"/>
              <a:gd name="connsiteY64" fmla="*/ 487111 h 774819"/>
              <a:gd name="connsiteX65" fmla="*/ 729241 w 883066"/>
              <a:gd name="connsiteY65" fmla="*/ 487111 h 774819"/>
              <a:gd name="connsiteX66" fmla="*/ 766273 w 883066"/>
              <a:gd name="connsiteY66" fmla="*/ 495657 h 774819"/>
              <a:gd name="connsiteX67" fmla="*/ 766273 w 883066"/>
              <a:gd name="connsiteY67" fmla="*/ 455776 h 774819"/>
              <a:gd name="connsiteX68" fmla="*/ 734939 w 883066"/>
              <a:gd name="connsiteY68" fmla="*/ 444382 h 774819"/>
              <a:gd name="connsiteX69" fmla="*/ 734939 w 883066"/>
              <a:gd name="connsiteY69" fmla="*/ 378864 h 774819"/>
              <a:gd name="connsiteX70" fmla="*/ 723544 w 883066"/>
              <a:gd name="connsiteY70" fmla="*/ 356075 h 774819"/>
              <a:gd name="connsiteX71" fmla="*/ 438684 w 883066"/>
              <a:gd name="connsiteY71" fmla="*/ 381713 h 774819"/>
              <a:gd name="connsiteX72" fmla="*/ 444382 w 883066"/>
              <a:gd name="connsiteY72" fmla="*/ 273466 h 774819"/>
              <a:gd name="connsiteX73" fmla="*/ 492808 w 883066"/>
              <a:gd name="connsiteY73" fmla="*/ 202251 h 774819"/>
              <a:gd name="connsiteX74" fmla="*/ 481413 w 883066"/>
              <a:gd name="connsiteY74" fmla="*/ 150976 h 774819"/>
              <a:gd name="connsiteX75" fmla="*/ 495656 w 883066"/>
              <a:gd name="connsiteY75" fmla="*/ 119642 h 774819"/>
              <a:gd name="connsiteX76" fmla="*/ 475716 w 883066"/>
              <a:gd name="connsiteY76" fmla="*/ 0 h 774819"/>
              <a:gd name="connsiteX77" fmla="*/ 0 w 883066"/>
              <a:gd name="connsiteY77"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83491 w 883066"/>
              <a:gd name="connsiteY8" fmla="*/ 615298 h 774819"/>
              <a:gd name="connsiteX9" fmla="*/ 94004 w 883066"/>
              <a:gd name="connsiteY9" fmla="*/ 697907 h 774819"/>
              <a:gd name="connsiteX10" fmla="*/ 84178 w 883066"/>
              <a:gd name="connsiteY10" fmla="*/ 697179 h 774819"/>
              <a:gd name="connsiteX11" fmla="*/ 136733 w 883066"/>
              <a:gd name="connsiteY11" fmla="*/ 686513 h 774819"/>
              <a:gd name="connsiteX12" fmla="*/ 182311 w 883066"/>
              <a:gd name="connsiteY12" fmla="*/ 669421 h 774819"/>
              <a:gd name="connsiteX13" fmla="*/ 236434 w 883066"/>
              <a:gd name="connsiteY13" fmla="*/ 677967 h 774819"/>
              <a:gd name="connsiteX14" fmla="*/ 296254 w 883066"/>
              <a:gd name="connsiteY14" fmla="*/ 703604 h 774819"/>
              <a:gd name="connsiteX15" fmla="*/ 358924 w 883066"/>
              <a:gd name="connsiteY15" fmla="*/ 703604 h 774819"/>
              <a:gd name="connsiteX16" fmla="*/ 361772 w 883066"/>
              <a:gd name="connsiteY16" fmla="*/ 660875 h 774819"/>
              <a:gd name="connsiteX17" fmla="*/ 387410 w 883066"/>
              <a:gd name="connsiteY17" fmla="*/ 646632 h 774819"/>
              <a:gd name="connsiteX18" fmla="*/ 424441 w 883066"/>
              <a:gd name="connsiteY18" fmla="*/ 649481 h 774819"/>
              <a:gd name="connsiteX19" fmla="*/ 447230 w 883066"/>
              <a:gd name="connsiteY19" fmla="*/ 658027 h 774819"/>
              <a:gd name="connsiteX20" fmla="*/ 492808 w 883066"/>
              <a:gd name="connsiteY20" fmla="*/ 692210 h 774819"/>
              <a:gd name="connsiteX21" fmla="*/ 501354 w 883066"/>
              <a:gd name="connsiteY21" fmla="*/ 649481 h 774819"/>
              <a:gd name="connsiteX22" fmla="*/ 467170 w 883066"/>
              <a:gd name="connsiteY22" fmla="*/ 612449 h 774819"/>
              <a:gd name="connsiteX23" fmla="*/ 458625 w 883066"/>
              <a:gd name="connsiteY23" fmla="*/ 595357 h 774819"/>
              <a:gd name="connsiteX24" fmla="*/ 472868 w 883066"/>
              <a:gd name="connsiteY24" fmla="*/ 589660 h 774819"/>
              <a:gd name="connsiteX25" fmla="*/ 492808 w 883066"/>
              <a:gd name="connsiteY25" fmla="*/ 592509 h 774819"/>
              <a:gd name="connsiteX26" fmla="*/ 535537 w 883066"/>
              <a:gd name="connsiteY26" fmla="*/ 643784 h 774819"/>
              <a:gd name="connsiteX27" fmla="*/ 524142 w 883066"/>
              <a:gd name="connsiteY27" fmla="*/ 675118 h 774819"/>
              <a:gd name="connsiteX28" fmla="*/ 529840 w 883066"/>
              <a:gd name="connsiteY28" fmla="*/ 746333 h 774819"/>
              <a:gd name="connsiteX29" fmla="*/ 589660 w 883066"/>
              <a:gd name="connsiteY29" fmla="*/ 774819 h 774819"/>
              <a:gd name="connsiteX30" fmla="*/ 620995 w 883066"/>
              <a:gd name="connsiteY30" fmla="*/ 732090 h 774819"/>
              <a:gd name="connsiteX31" fmla="*/ 683664 w 883066"/>
              <a:gd name="connsiteY31" fmla="*/ 746333 h 774819"/>
              <a:gd name="connsiteX32" fmla="*/ 709301 w 883066"/>
              <a:gd name="connsiteY32" fmla="*/ 717847 h 774819"/>
              <a:gd name="connsiteX33" fmla="*/ 700755 w 883066"/>
              <a:gd name="connsiteY33" fmla="*/ 663724 h 774819"/>
              <a:gd name="connsiteX34" fmla="*/ 680815 w 883066"/>
              <a:gd name="connsiteY34" fmla="*/ 640935 h 774819"/>
              <a:gd name="connsiteX35" fmla="*/ 683664 w 883066"/>
              <a:gd name="connsiteY35" fmla="*/ 618146 h 774819"/>
              <a:gd name="connsiteX36" fmla="*/ 734939 w 883066"/>
              <a:gd name="connsiteY36" fmla="*/ 646632 h 774819"/>
              <a:gd name="connsiteX37" fmla="*/ 757727 w 883066"/>
              <a:gd name="connsiteY37" fmla="*/ 683664 h 774819"/>
              <a:gd name="connsiteX38" fmla="*/ 803305 w 883066"/>
              <a:gd name="connsiteY38" fmla="*/ 695058 h 774819"/>
              <a:gd name="connsiteX39" fmla="*/ 848883 w 883066"/>
              <a:gd name="connsiteY39" fmla="*/ 734939 h 774819"/>
              <a:gd name="connsiteX40" fmla="*/ 883066 w 883066"/>
              <a:gd name="connsiteY40" fmla="*/ 714999 h 774819"/>
              <a:gd name="connsiteX41" fmla="*/ 883066 w 883066"/>
              <a:gd name="connsiteY41" fmla="*/ 689361 h 774819"/>
              <a:gd name="connsiteX42" fmla="*/ 846034 w 883066"/>
              <a:gd name="connsiteY42" fmla="*/ 646632 h 774819"/>
              <a:gd name="connsiteX43" fmla="*/ 817548 w 883066"/>
              <a:gd name="connsiteY43" fmla="*/ 632389 h 774819"/>
              <a:gd name="connsiteX44" fmla="*/ 791911 w 883066"/>
              <a:gd name="connsiteY44" fmla="*/ 609600 h 774819"/>
              <a:gd name="connsiteX45" fmla="*/ 803305 w 883066"/>
              <a:gd name="connsiteY45" fmla="*/ 586812 h 774819"/>
              <a:gd name="connsiteX46" fmla="*/ 817548 w 883066"/>
              <a:gd name="connsiteY46" fmla="*/ 583963 h 774819"/>
              <a:gd name="connsiteX47" fmla="*/ 837488 w 883066"/>
              <a:gd name="connsiteY47" fmla="*/ 583963 h 774819"/>
              <a:gd name="connsiteX48" fmla="*/ 848883 w 883066"/>
              <a:gd name="connsiteY48" fmla="*/ 555477 h 774819"/>
              <a:gd name="connsiteX49" fmla="*/ 846034 w 883066"/>
              <a:gd name="connsiteY49" fmla="*/ 541234 h 774819"/>
              <a:gd name="connsiteX50" fmla="*/ 806154 w 883066"/>
              <a:gd name="connsiteY50" fmla="*/ 529840 h 774819"/>
              <a:gd name="connsiteX51" fmla="*/ 771970 w 883066"/>
              <a:gd name="connsiteY51" fmla="*/ 555477 h 774819"/>
              <a:gd name="connsiteX52" fmla="*/ 752030 w 883066"/>
              <a:gd name="connsiteY52" fmla="*/ 544083 h 774819"/>
              <a:gd name="connsiteX53" fmla="*/ 740636 w 883066"/>
              <a:gd name="connsiteY53" fmla="*/ 515597 h 774819"/>
              <a:gd name="connsiteX54" fmla="*/ 709301 w 883066"/>
              <a:gd name="connsiteY54" fmla="*/ 518445 h 774819"/>
              <a:gd name="connsiteX55" fmla="*/ 712150 w 883066"/>
              <a:gd name="connsiteY55" fmla="*/ 546931 h 774819"/>
              <a:gd name="connsiteX56" fmla="*/ 675118 w 883066"/>
              <a:gd name="connsiteY56" fmla="*/ 566872 h 774819"/>
              <a:gd name="connsiteX57" fmla="*/ 655178 w 883066"/>
              <a:gd name="connsiteY57" fmla="*/ 566872 h 774819"/>
              <a:gd name="connsiteX58" fmla="*/ 632389 w 883066"/>
              <a:gd name="connsiteY58" fmla="*/ 558326 h 774819"/>
              <a:gd name="connsiteX59" fmla="*/ 635238 w 883066"/>
              <a:gd name="connsiteY59" fmla="*/ 529840 h 774819"/>
              <a:gd name="connsiteX60" fmla="*/ 603903 w 883066"/>
              <a:gd name="connsiteY60" fmla="*/ 498505 h 774819"/>
              <a:gd name="connsiteX61" fmla="*/ 620995 w 883066"/>
              <a:gd name="connsiteY61" fmla="*/ 487111 h 774819"/>
              <a:gd name="connsiteX62" fmla="*/ 660875 w 883066"/>
              <a:gd name="connsiteY62" fmla="*/ 492808 h 774819"/>
              <a:gd name="connsiteX63" fmla="*/ 683664 w 883066"/>
              <a:gd name="connsiteY63" fmla="*/ 472868 h 774819"/>
              <a:gd name="connsiteX64" fmla="*/ 729241 w 883066"/>
              <a:gd name="connsiteY64" fmla="*/ 487111 h 774819"/>
              <a:gd name="connsiteX65" fmla="*/ 729241 w 883066"/>
              <a:gd name="connsiteY65" fmla="*/ 487111 h 774819"/>
              <a:gd name="connsiteX66" fmla="*/ 766273 w 883066"/>
              <a:gd name="connsiteY66" fmla="*/ 495657 h 774819"/>
              <a:gd name="connsiteX67" fmla="*/ 766273 w 883066"/>
              <a:gd name="connsiteY67" fmla="*/ 455776 h 774819"/>
              <a:gd name="connsiteX68" fmla="*/ 734939 w 883066"/>
              <a:gd name="connsiteY68" fmla="*/ 444382 h 774819"/>
              <a:gd name="connsiteX69" fmla="*/ 734939 w 883066"/>
              <a:gd name="connsiteY69" fmla="*/ 378864 h 774819"/>
              <a:gd name="connsiteX70" fmla="*/ 723544 w 883066"/>
              <a:gd name="connsiteY70" fmla="*/ 356075 h 774819"/>
              <a:gd name="connsiteX71" fmla="*/ 438684 w 883066"/>
              <a:gd name="connsiteY71" fmla="*/ 381713 h 774819"/>
              <a:gd name="connsiteX72" fmla="*/ 444382 w 883066"/>
              <a:gd name="connsiteY72" fmla="*/ 273466 h 774819"/>
              <a:gd name="connsiteX73" fmla="*/ 492808 w 883066"/>
              <a:gd name="connsiteY73" fmla="*/ 202251 h 774819"/>
              <a:gd name="connsiteX74" fmla="*/ 481413 w 883066"/>
              <a:gd name="connsiteY74" fmla="*/ 150976 h 774819"/>
              <a:gd name="connsiteX75" fmla="*/ 495656 w 883066"/>
              <a:gd name="connsiteY75" fmla="*/ 119642 h 774819"/>
              <a:gd name="connsiteX76" fmla="*/ 475716 w 883066"/>
              <a:gd name="connsiteY76" fmla="*/ 0 h 774819"/>
              <a:gd name="connsiteX77" fmla="*/ 0 w 883066"/>
              <a:gd name="connsiteY77"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83491 w 883066"/>
              <a:gd name="connsiteY8" fmla="*/ 615298 h 774819"/>
              <a:gd name="connsiteX9" fmla="*/ 84178 w 883066"/>
              <a:gd name="connsiteY9" fmla="*/ 697179 h 774819"/>
              <a:gd name="connsiteX10" fmla="*/ 136733 w 883066"/>
              <a:gd name="connsiteY10" fmla="*/ 686513 h 774819"/>
              <a:gd name="connsiteX11" fmla="*/ 182311 w 883066"/>
              <a:gd name="connsiteY11" fmla="*/ 669421 h 774819"/>
              <a:gd name="connsiteX12" fmla="*/ 236434 w 883066"/>
              <a:gd name="connsiteY12" fmla="*/ 677967 h 774819"/>
              <a:gd name="connsiteX13" fmla="*/ 296254 w 883066"/>
              <a:gd name="connsiteY13" fmla="*/ 703604 h 774819"/>
              <a:gd name="connsiteX14" fmla="*/ 358924 w 883066"/>
              <a:gd name="connsiteY14" fmla="*/ 703604 h 774819"/>
              <a:gd name="connsiteX15" fmla="*/ 361772 w 883066"/>
              <a:gd name="connsiteY15" fmla="*/ 660875 h 774819"/>
              <a:gd name="connsiteX16" fmla="*/ 387410 w 883066"/>
              <a:gd name="connsiteY16" fmla="*/ 646632 h 774819"/>
              <a:gd name="connsiteX17" fmla="*/ 424441 w 883066"/>
              <a:gd name="connsiteY17" fmla="*/ 649481 h 774819"/>
              <a:gd name="connsiteX18" fmla="*/ 447230 w 883066"/>
              <a:gd name="connsiteY18" fmla="*/ 658027 h 774819"/>
              <a:gd name="connsiteX19" fmla="*/ 492808 w 883066"/>
              <a:gd name="connsiteY19" fmla="*/ 692210 h 774819"/>
              <a:gd name="connsiteX20" fmla="*/ 501354 w 883066"/>
              <a:gd name="connsiteY20" fmla="*/ 649481 h 774819"/>
              <a:gd name="connsiteX21" fmla="*/ 467170 w 883066"/>
              <a:gd name="connsiteY21" fmla="*/ 612449 h 774819"/>
              <a:gd name="connsiteX22" fmla="*/ 458625 w 883066"/>
              <a:gd name="connsiteY22" fmla="*/ 595357 h 774819"/>
              <a:gd name="connsiteX23" fmla="*/ 472868 w 883066"/>
              <a:gd name="connsiteY23" fmla="*/ 589660 h 774819"/>
              <a:gd name="connsiteX24" fmla="*/ 492808 w 883066"/>
              <a:gd name="connsiteY24" fmla="*/ 592509 h 774819"/>
              <a:gd name="connsiteX25" fmla="*/ 535537 w 883066"/>
              <a:gd name="connsiteY25" fmla="*/ 643784 h 774819"/>
              <a:gd name="connsiteX26" fmla="*/ 524142 w 883066"/>
              <a:gd name="connsiteY26" fmla="*/ 675118 h 774819"/>
              <a:gd name="connsiteX27" fmla="*/ 529840 w 883066"/>
              <a:gd name="connsiteY27" fmla="*/ 746333 h 774819"/>
              <a:gd name="connsiteX28" fmla="*/ 589660 w 883066"/>
              <a:gd name="connsiteY28" fmla="*/ 774819 h 774819"/>
              <a:gd name="connsiteX29" fmla="*/ 620995 w 883066"/>
              <a:gd name="connsiteY29" fmla="*/ 732090 h 774819"/>
              <a:gd name="connsiteX30" fmla="*/ 683664 w 883066"/>
              <a:gd name="connsiteY30" fmla="*/ 746333 h 774819"/>
              <a:gd name="connsiteX31" fmla="*/ 709301 w 883066"/>
              <a:gd name="connsiteY31" fmla="*/ 717847 h 774819"/>
              <a:gd name="connsiteX32" fmla="*/ 700755 w 883066"/>
              <a:gd name="connsiteY32" fmla="*/ 663724 h 774819"/>
              <a:gd name="connsiteX33" fmla="*/ 680815 w 883066"/>
              <a:gd name="connsiteY33" fmla="*/ 640935 h 774819"/>
              <a:gd name="connsiteX34" fmla="*/ 683664 w 883066"/>
              <a:gd name="connsiteY34" fmla="*/ 618146 h 774819"/>
              <a:gd name="connsiteX35" fmla="*/ 734939 w 883066"/>
              <a:gd name="connsiteY35" fmla="*/ 646632 h 774819"/>
              <a:gd name="connsiteX36" fmla="*/ 757727 w 883066"/>
              <a:gd name="connsiteY36" fmla="*/ 683664 h 774819"/>
              <a:gd name="connsiteX37" fmla="*/ 803305 w 883066"/>
              <a:gd name="connsiteY37" fmla="*/ 695058 h 774819"/>
              <a:gd name="connsiteX38" fmla="*/ 848883 w 883066"/>
              <a:gd name="connsiteY38" fmla="*/ 734939 h 774819"/>
              <a:gd name="connsiteX39" fmla="*/ 883066 w 883066"/>
              <a:gd name="connsiteY39" fmla="*/ 714999 h 774819"/>
              <a:gd name="connsiteX40" fmla="*/ 883066 w 883066"/>
              <a:gd name="connsiteY40" fmla="*/ 689361 h 774819"/>
              <a:gd name="connsiteX41" fmla="*/ 846034 w 883066"/>
              <a:gd name="connsiteY41" fmla="*/ 646632 h 774819"/>
              <a:gd name="connsiteX42" fmla="*/ 817548 w 883066"/>
              <a:gd name="connsiteY42" fmla="*/ 632389 h 774819"/>
              <a:gd name="connsiteX43" fmla="*/ 791911 w 883066"/>
              <a:gd name="connsiteY43" fmla="*/ 609600 h 774819"/>
              <a:gd name="connsiteX44" fmla="*/ 803305 w 883066"/>
              <a:gd name="connsiteY44" fmla="*/ 586812 h 774819"/>
              <a:gd name="connsiteX45" fmla="*/ 817548 w 883066"/>
              <a:gd name="connsiteY45" fmla="*/ 583963 h 774819"/>
              <a:gd name="connsiteX46" fmla="*/ 837488 w 883066"/>
              <a:gd name="connsiteY46" fmla="*/ 583963 h 774819"/>
              <a:gd name="connsiteX47" fmla="*/ 848883 w 883066"/>
              <a:gd name="connsiteY47" fmla="*/ 555477 h 774819"/>
              <a:gd name="connsiteX48" fmla="*/ 846034 w 883066"/>
              <a:gd name="connsiteY48" fmla="*/ 541234 h 774819"/>
              <a:gd name="connsiteX49" fmla="*/ 806154 w 883066"/>
              <a:gd name="connsiteY49" fmla="*/ 529840 h 774819"/>
              <a:gd name="connsiteX50" fmla="*/ 771970 w 883066"/>
              <a:gd name="connsiteY50" fmla="*/ 555477 h 774819"/>
              <a:gd name="connsiteX51" fmla="*/ 752030 w 883066"/>
              <a:gd name="connsiteY51" fmla="*/ 544083 h 774819"/>
              <a:gd name="connsiteX52" fmla="*/ 740636 w 883066"/>
              <a:gd name="connsiteY52" fmla="*/ 515597 h 774819"/>
              <a:gd name="connsiteX53" fmla="*/ 709301 w 883066"/>
              <a:gd name="connsiteY53" fmla="*/ 518445 h 774819"/>
              <a:gd name="connsiteX54" fmla="*/ 712150 w 883066"/>
              <a:gd name="connsiteY54" fmla="*/ 546931 h 774819"/>
              <a:gd name="connsiteX55" fmla="*/ 675118 w 883066"/>
              <a:gd name="connsiteY55" fmla="*/ 566872 h 774819"/>
              <a:gd name="connsiteX56" fmla="*/ 655178 w 883066"/>
              <a:gd name="connsiteY56" fmla="*/ 566872 h 774819"/>
              <a:gd name="connsiteX57" fmla="*/ 632389 w 883066"/>
              <a:gd name="connsiteY57" fmla="*/ 558326 h 774819"/>
              <a:gd name="connsiteX58" fmla="*/ 635238 w 883066"/>
              <a:gd name="connsiteY58" fmla="*/ 529840 h 774819"/>
              <a:gd name="connsiteX59" fmla="*/ 603903 w 883066"/>
              <a:gd name="connsiteY59" fmla="*/ 498505 h 774819"/>
              <a:gd name="connsiteX60" fmla="*/ 620995 w 883066"/>
              <a:gd name="connsiteY60" fmla="*/ 487111 h 774819"/>
              <a:gd name="connsiteX61" fmla="*/ 660875 w 883066"/>
              <a:gd name="connsiteY61" fmla="*/ 492808 h 774819"/>
              <a:gd name="connsiteX62" fmla="*/ 683664 w 883066"/>
              <a:gd name="connsiteY62" fmla="*/ 472868 h 774819"/>
              <a:gd name="connsiteX63" fmla="*/ 729241 w 883066"/>
              <a:gd name="connsiteY63" fmla="*/ 487111 h 774819"/>
              <a:gd name="connsiteX64" fmla="*/ 729241 w 883066"/>
              <a:gd name="connsiteY64" fmla="*/ 487111 h 774819"/>
              <a:gd name="connsiteX65" fmla="*/ 766273 w 883066"/>
              <a:gd name="connsiteY65" fmla="*/ 495657 h 774819"/>
              <a:gd name="connsiteX66" fmla="*/ 766273 w 883066"/>
              <a:gd name="connsiteY66" fmla="*/ 455776 h 774819"/>
              <a:gd name="connsiteX67" fmla="*/ 734939 w 883066"/>
              <a:gd name="connsiteY67" fmla="*/ 444382 h 774819"/>
              <a:gd name="connsiteX68" fmla="*/ 734939 w 883066"/>
              <a:gd name="connsiteY68" fmla="*/ 378864 h 774819"/>
              <a:gd name="connsiteX69" fmla="*/ 723544 w 883066"/>
              <a:gd name="connsiteY69" fmla="*/ 356075 h 774819"/>
              <a:gd name="connsiteX70" fmla="*/ 438684 w 883066"/>
              <a:gd name="connsiteY70" fmla="*/ 381713 h 774819"/>
              <a:gd name="connsiteX71" fmla="*/ 444382 w 883066"/>
              <a:gd name="connsiteY71" fmla="*/ 273466 h 774819"/>
              <a:gd name="connsiteX72" fmla="*/ 492808 w 883066"/>
              <a:gd name="connsiteY72" fmla="*/ 202251 h 774819"/>
              <a:gd name="connsiteX73" fmla="*/ 481413 w 883066"/>
              <a:gd name="connsiteY73" fmla="*/ 150976 h 774819"/>
              <a:gd name="connsiteX74" fmla="*/ 495656 w 883066"/>
              <a:gd name="connsiteY74" fmla="*/ 119642 h 774819"/>
              <a:gd name="connsiteX75" fmla="*/ 475716 w 883066"/>
              <a:gd name="connsiteY75" fmla="*/ 0 h 774819"/>
              <a:gd name="connsiteX76" fmla="*/ 0 w 883066"/>
              <a:gd name="connsiteY76" fmla="*/ 62670 h 774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883066" h="774819">
                <a:moveTo>
                  <a:pt x="0" y="62670"/>
                </a:moveTo>
                <a:lnTo>
                  <a:pt x="14243" y="188008"/>
                </a:lnTo>
                <a:lnTo>
                  <a:pt x="17092" y="253526"/>
                </a:lnTo>
                <a:lnTo>
                  <a:pt x="39881" y="313346"/>
                </a:lnTo>
                <a:lnTo>
                  <a:pt x="76912" y="361772"/>
                </a:lnTo>
                <a:lnTo>
                  <a:pt x="108247" y="450079"/>
                </a:lnTo>
                <a:lnTo>
                  <a:pt x="79761" y="526991"/>
                </a:lnTo>
                <a:lnTo>
                  <a:pt x="82610" y="561174"/>
                </a:lnTo>
                <a:cubicBezTo>
                  <a:pt x="82904" y="579215"/>
                  <a:pt x="83197" y="597257"/>
                  <a:pt x="83491" y="615298"/>
                </a:cubicBezTo>
                <a:lnTo>
                  <a:pt x="84178" y="697179"/>
                </a:lnTo>
                <a:lnTo>
                  <a:pt x="136733" y="686513"/>
                </a:lnTo>
                <a:lnTo>
                  <a:pt x="182311" y="669421"/>
                </a:lnTo>
                <a:lnTo>
                  <a:pt x="236434" y="677967"/>
                </a:lnTo>
                <a:lnTo>
                  <a:pt x="296254" y="703604"/>
                </a:lnTo>
                <a:lnTo>
                  <a:pt x="358924" y="703604"/>
                </a:lnTo>
                <a:lnTo>
                  <a:pt x="361772" y="660875"/>
                </a:lnTo>
                <a:lnTo>
                  <a:pt x="387410" y="646632"/>
                </a:lnTo>
                <a:lnTo>
                  <a:pt x="424441" y="649481"/>
                </a:lnTo>
                <a:lnTo>
                  <a:pt x="447230" y="658027"/>
                </a:lnTo>
                <a:lnTo>
                  <a:pt x="492808" y="692210"/>
                </a:lnTo>
                <a:lnTo>
                  <a:pt x="501354" y="649481"/>
                </a:lnTo>
                <a:lnTo>
                  <a:pt x="467170" y="612449"/>
                </a:lnTo>
                <a:lnTo>
                  <a:pt x="458625" y="595357"/>
                </a:lnTo>
                <a:lnTo>
                  <a:pt x="472868" y="589660"/>
                </a:lnTo>
                <a:lnTo>
                  <a:pt x="492808" y="592509"/>
                </a:lnTo>
                <a:lnTo>
                  <a:pt x="535537" y="643784"/>
                </a:lnTo>
                <a:lnTo>
                  <a:pt x="524142" y="675118"/>
                </a:lnTo>
                <a:lnTo>
                  <a:pt x="529840" y="746333"/>
                </a:lnTo>
                <a:lnTo>
                  <a:pt x="589660" y="774819"/>
                </a:lnTo>
                <a:lnTo>
                  <a:pt x="620995" y="732090"/>
                </a:lnTo>
                <a:lnTo>
                  <a:pt x="683664" y="746333"/>
                </a:lnTo>
                <a:lnTo>
                  <a:pt x="709301" y="717847"/>
                </a:lnTo>
                <a:lnTo>
                  <a:pt x="700755" y="663724"/>
                </a:lnTo>
                <a:lnTo>
                  <a:pt x="680815" y="640935"/>
                </a:lnTo>
                <a:lnTo>
                  <a:pt x="683664" y="618146"/>
                </a:lnTo>
                <a:lnTo>
                  <a:pt x="734939" y="646632"/>
                </a:lnTo>
                <a:lnTo>
                  <a:pt x="757727" y="683664"/>
                </a:lnTo>
                <a:lnTo>
                  <a:pt x="803305" y="695058"/>
                </a:lnTo>
                <a:lnTo>
                  <a:pt x="848883" y="734939"/>
                </a:lnTo>
                <a:lnTo>
                  <a:pt x="883066" y="714999"/>
                </a:lnTo>
                <a:lnTo>
                  <a:pt x="883066" y="689361"/>
                </a:lnTo>
                <a:lnTo>
                  <a:pt x="846034" y="646632"/>
                </a:lnTo>
                <a:lnTo>
                  <a:pt x="817548" y="632389"/>
                </a:lnTo>
                <a:lnTo>
                  <a:pt x="791911" y="609600"/>
                </a:lnTo>
                <a:lnTo>
                  <a:pt x="803305" y="586812"/>
                </a:lnTo>
                <a:lnTo>
                  <a:pt x="817548" y="583963"/>
                </a:lnTo>
                <a:lnTo>
                  <a:pt x="837488" y="583963"/>
                </a:lnTo>
                <a:lnTo>
                  <a:pt x="848883" y="555477"/>
                </a:lnTo>
                <a:lnTo>
                  <a:pt x="846034" y="541234"/>
                </a:lnTo>
                <a:lnTo>
                  <a:pt x="806154" y="529840"/>
                </a:lnTo>
                <a:lnTo>
                  <a:pt x="771970" y="555477"/>
                </a:lnTo>
                <a:lnTo>
                  <a:pt x="752030" y="544083"/>
                </a:lnTo>
                <a:lnTo>
                  <a:pt x="740636" y="515597"/>
                </a:lnTo>
                <a:lnTo>
                  <a:pt x="709301" y="518445"/>
                </a:lnTo>
                <a:lnTo>
                  <a:pt x="712150" y="546931"/>
                </a:lnTo>
                <a:lnTo>
                  <a:pt x="675118" y="566872"/>
                </a:lnTo>
                <a:lnTo>
                  <a:pt x="655178" y="566872"/>
                </a:lnTo>
                <a:lnTo>
                  <a:pt x="632389" y="558326"/>
                </a:lnTo>
                <a:lnTo>
                  <a:pt x="635238" y="529840"/>
                </a:lnTo>
                <a:lnTo>
                  <a:pt x="603903" y="498505"/>
                </a:lnTo>
                <a:lnTo>
                  <a:pt x="620995" y="487111"/>
                </a:lnTo>
                <a:lnTo>
                  <a:pt x="660875" y="492808"/>
                </a:lnTo>
                <a:lnTo>
                  <a:pt x="683664" y="472868"/>
                </a:lnTo>
                <a:lnTo>
                  <a:pt x="729241" y="487111"/>
                </a:lnTo>
                <a:lnTo>
                  <a:pt x="729241" y="487111"/>
                </a:lnTo>
                <a:lnTo>
                  <a:pt x="766273" y="495657"/>
                </a:lnTo>
                <a:lnTo>
                  <a:pt x="766273" y="455776"/>
                </a:lnTo>
                <a:lnTo>
                  <a:pt x="734939" y="444382"/>
                </a:lnTo>
                <a:lnTo>
                  <a:pt x="734939" y="378864"/>
                </a:lnTo>
                <a:lnTo>
                  <a:pt x="723544" y="356075"/>
                </a:lnTo>
                <a:lnTo>
                  <a:pt x="438684" y="381713"/>
                </a:lnTo>
                <a:lnTo>
                  <a:pt x="444382" y="273466"/>
                </a:lnTo>
                <a:lnTo>
                  <a:pt x="492808" y="202251"/>
                </a:lnTo>
                <a:lnTo>
                  <a:pt x="481413" y="150976"/>
                </a:lnTo>
                <a:lnTo>
                  <a:pt x="495656" y="119642"/>
                </a:lnTo>
                <a:lnTo>
                  <a:pt x="475716" y="0"/>
                </a:lnTo>
                <a:lnTo>
                  <a:pt x="0" y="6267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1" name="Freeform 3080"/>
          <p:cNvSpPr/>
          <p:nvPr/>
        </p:nvSpPr>
        <p:spPr>
          <a:xfrm>
            <a:off x="6272213" y="4737100"/>
            <a:ext cx="1379537" cy="1073150"/>
          </a:xfrm>
          <a:custGeom>
            <a:avLst/>
            <a:gdLst>
              <a:gd name="connsiteX0" fmla="*/ 0 w 1379716"/>
              <a:gd name="connsiteY0" fmla="*/ 183962 h 1074014"/>
              <a:gd name="connsiteX1" fmla="*/ 27054 w 1379716"/>
              <a:gd name="connsiteY1" fmla="*/ 302996 h 1074014"/>
              <a:gd name="connsiteX2" fmla="*/ 48696 w 1379716"/>
              <a:gd name="connsiteY2" fmla="*/ 294880 h 1074014"/>
              <a:gd name="connsiteX3" fmla="*/ 64928 w 1379716"/>
              <a:gd name="connsiteY3" fmla="*/ 278648 h 1074014"/>
              <a:gd name="connsiteX4" fmla="*/ 70339 w 1379716"/>
              <a:gd name="connsiteY4" fmla="*/ 246185 h 1074014"/>
              <a:gd name="connsiteX5" fmla="*/ 105508 w 1379716"/>
              <a:gd name="connsiteY5" fmla="*/ 246185 h 1074014"/>
              <a:gd name="connsiteX6" fmla="*/ 135267 w 1379716"/>
              <a:gd name="connsiteY6" fmla="*/ 265122 h 1074014"/>
              <a:gd name="connsiteX7" fmla="*/ 208310 w 1379716"/>
              <a:gd name="connsiteY7" fmla="*/ 238069 h 1074014"/>
              <a:gd name="connsiteX8" fmla="*/ 257006 w 1379716"/>
              <a:gd name="connsiteY8" fmla="*/ 257006 h 1074014"/>
              <a:gd name="connsiteX9" fmla="*/ 281354 w 1379716"/>
              <a:gd name="connsiteY9" fmla="*/ 257006 h 1074014"/>
              <a:gd name="connsiteX10" fmla="*/ 327345 w 1379716"/>
              <a:gd name="connsiteY10" fmla="*/ 243479 h 1074014"/>
              <a:gd name="connsiteX11" fmla="*/ 348987 w 1379716"/>
              <a:gd name="connsiteY11" fmla="*/ 267827 h 1074014"/>
              <a:gd name="connsiteX12" fmla="*/ 351693 w 1379716"/>
              <a:gd name="connsiteY12" fmla="*/ 292175 h 1074014"/>
              <a:gd name="connsiteX13" fmla="*/ 373335 w 1379716"/>
              <a:gd name="connsiteY13" fmla="*/ 297586 h 1074014"/>
              <a:gd name="connsiteX14" fmla="*/ 416621 w 1379716"/>
              <a:gd name="connsiteY14" fmla="*/ 338166 h 1074014"/>
              <a:gd name="connsiteX15" fmla="*/ 435558 w 1379716"/>
              <a:gd name="connsiteY15" fmla="*/ 319228 h 1074014"/>
              <a:gd name="connsiteX16" fmla="*/ 478843 w 1379716"/>
              <a:gd name="connsiteY16" fmla="*/ 321934 h 1074014"/>
              <a:gd name="connsiteX17" fmla="*/ 541065 w 1379716"/>
              <a:gd name="connsiteY17" fmla="*/ 278648 h 1074014"/>
              <a:gd name="connsiteX18" fmla="*/ 554592 w 1379716"/>
              <a:gd name="connsiteY18" fmla="*/ 246185 h 1074014"/>
              <a:gd name="connsiteX19" fmla="*/ 578940 w 1379716"/>
              <a:gd name="connsiteY19" fmla="*/ 227247 h 1074014"/>
              <a:gd name="connsiteX20" fmla="*/ 646573 w 1379716"/>
              <a:gd name="connsiteY20" fmla="*/ 238069 h 1074014"/>
              <a:gd name="connsiteX21" fmla="*/ 692564 w 1379716"/>
              <a:gd name="connsiteY21" fmla="*/ 265122 h 1074014"/>
              <a:gd name="connsiteX22" fmla="*/ 711501 w 1379716"/>
              <a:gd name="connsiteY22" fmla="*/ 324639 h 1074014"/>
              <a:gd name="connsiteX23" fmla="*/ 825125 w 1379716"/>
              <a:gd name="connsiteY23" fmla="*/ 376040 h 1074014"/>
              <a:gd name="connsiteX24" fmla="*/ 854883 w 1379716"/>
              <a:gd name="connsiteY24" fmla="*/ 435557 h 1074014"/>
              <a:gd name="connsiteX25" fmla="*/ 862999 w 1379716"/>
              <a:gd name="connsiteY25" fmla="*/ 568118 h 1074014"/>
              <a:gd name="connsiteX26" fmla="*/ 887347 w 1379716"/>
              <a:gd name="connsiteY26" fmla="*/ 611403 h 1074014"/>
              <a:gd name="connsiteX27" fmla="*/ 906284 w 1379716"/>
              <a:gd name="connsiteY27" fmla="*/ 592466 h 1074014"/>
              <a:gd name="connsiteX28" fmla="*/ 933338 w 1379716"/>
              <a:gd name="connsiteY28" fmla="*/ 624930 h 1074014"/>
              <a:gd name="connsiteX29" fmla="*/ 919811 w 1379716"/>
              <a:gd name="connsiteY29" fmla="*/ 662805 h 1074014"/>
              <a:gd name="connsiteX30" fmla="*/ 919811 w 1379716"/>
              <a:gd name="connsiteY30" fmla="*/ 684447 h 1074014"/>
              <a:gd name="connsiteX31" fmla="*/ 1009087 w 1379716"/>
              <a:gd name="connsiteY31" fmla="*/ 773723 h 1074014"/>
              <a:gd name="connsiteX32" fmla="*/ 1022613 w 1379716"/>
              <a:gd name="connsiteY32" fmla="*/ 754786 h 1074014"/>
              <a:gd name="connsiteX33" fmla="*/ 1030729 w 1379716"/>
              <a:gd name="connsiteY33" fmla="*/ 754786 h 1074014"/>
              <a:gd name="connsiteX34" fmla="*/ 1038845 w 1379716"/>
              <a:gd name="connsiteY34" fmla="*/ 787250 h 1074014"/>
              <a:gd name="connsiteX35" fmla="*/ 1068604 w 1379716"/>
              <a:gd name="connsiteY35" fmla="*/ 819714 h 1074014"/>
              <a:gd name="connsiteX36" fmla="*/ 1068604 w 1379716"/>
              <a:gd name="connsiteY36" fmla="*/ 844061 h 1074014"/>
              <a:gd name="connsiteX37" fmla="*/ 1106478 w 1379716"/>
              <a:gd name="connsiteY37" fmla="*/ 881936 h 1074014"/>
              <a:gd name="connsiteX38" fmla="*/ 1120005 w 1379716"/>
              <a:gd name="connsiteY38" fmla="*/ 922516 h 1074014"/>
              <a:gd name="connsiteX39" fmla="*/ 1152469 w 1379716"/>
              <a:gd name="connsiteY39" fmla="*/ 944158 h 1074014"/>
              <a:gd name="connsiteX40" fmla="*/ 1176817 w 1379716"/>
              <a:gd name="connsiteY40" fmla="*/ 941453 h 1074014"/>
              <a:gd name="connsiteX41" fmla="*/ 1211986 w 1379716"/>
              <a:gd name="connsiteY41" fmla="*/ 998265 h 1074014"/>
              <a:gd name="connsiteX42" fmla="*/ 1241745 w 1379716"/>
              <a:gd name="connsiteY42" fmla="*/ 1014497 h 1074014"/>
              <a:gd name="connsiteX43" fmla="*/ 1260682 w 1379716"/>
              <a:gd name="connsiteY43" fmla="*/ 1030729 h 1074014"/>
              <a:gd name="connsiteX44" fmla="*/ 1266093 w 1379716"/>
              <a:gd name="connsiteY44" fmla="*/ 1038845 h 1074014"/>
              <a:gd name="connsiteX45" fmla="*/ 1252566 w 1379716"/>
              <a:gd name="connsiteY45" fmla="*/ 1046961 h 1074014"/>
              <a:gd name="connsiteX46" fmla="*/ 1247155 w 1379716"/>
              <a:gd name="connsiteY46" fmla="*/ 1055077 h 1074014"/>
              <a:gd name="connsiteX47" fmla="*/ 1268798 w 1379716"/>
              <a:gd name="connsiteY47" fmla="*/ 1074014 h 1074014"/>
              <a:gd name="connsiteX48" fmla="*/ 1282325 w 1379716"/>
              <a:gd name="connsiteY48" fmla="*/ 1068603 h 1074014"/>
              <a:gd name="connsiteX49" fmla="*/ 1298557 w 1379716"/>
              <a:gd name="connsiteY49" fmla="*/ 1052371 h 1074014"/>
              <a:gd name="connsiteX50" fmla="*/ 1314789 w 1379716"/>
              <a:gd name="connsiteY50" fmla="*/ 1033434 h 1074014"/>
              <a:gd name="connsiteX51" fmla="*/ 1341842 w 1379716"/>
              <a:gd name="connsiteY51" fmla="*/ 1038845 h 1074014"/>
              <a:gd name="connsiteX52" fmla="*/ 1349958 w 1379716"/>
              <a:gd name="connsiteY52" fmla="*/ 1014497 h 1074014"/>
              <a:gd name="connsiteX53" fmla="*/ 1363484 w 1379716"/>
              <a:gd name="connsiteY53" fmla="*/ 979328 h 1074014"/>
              <a:gd name="connsiteX54" fmla="*/ 1355368 w 1379716"/>
              <a:gd name="connsiteY54" fmla="*/ 949569 h 1074014"/>
              <a:gd name="connsiteX55" fmla="*/ 1360779 w 1379716"/>
              <a:gd name="connsiteY55" fmla="*/ 925221 h 1074014"/>
              <a:gd name="connsiteX56" fmla="*/ 1368895 w 1379716"/>
              <a:gd name="connsiteY56" fmla="*/ 890052 h 1074014"/>
              <a:gd name="connsiteX57" fmla="*/ 1379716 w 1379716"/>
              <a:gd name="connsiteY57" fmla="*/ 830535 h 1074014"/>
              <a:gd name="connsiteX58" fmla="*/ 1377011 w 1379716"/>
              <a:gd name="connsiteY58" fmla="*/ 752080 h 1074014"/>
              <a:gd name="connsiteX59" fmla="*/ 1352663 w 1379716"/>
              <a:gd name="connsiteY59" fmla="*/ 673626 h 1074014"/>
              <a:gd name="connsiteX60" fmla="*/ 1325610 w 1379716"/>
              <a:gd name="connsiteY60" fmla="*/ 614109 h 1074014"/>
              <a:gd name="connsiteX61" fmla="*/ 1328315 w 1379716"/>
              <a:gd name="connsiteY61" fmla="*/ 603287 h 1074014"/>
              <a:gd name="connsiteX62" fmla="*/ 1306673 w 1379716"/>
              <a:gd name="connsiteY62" fmla="*/ 560002 h 1074014"/>
              <a:gd name="connsiteX63" fmla="*/ 1266093 w 1379716"/>
              <a:gd name="connsiteY63" fmla="*/ 508601 h 1074014"/>
              <a:gd name="connsiteX64" fmla="*/ 1195754 w 1379716"/>
              <a:gd name="connsiteY64" fmla="*/ 403093 h 1074014"/>
              <a:gd name="connsiteX65" fmla="*/ 1184933 w 1379716"/>
              <a:gd name="connsiteY65" fmla="*/ 378745 h 1074014"/>
              <a:gd name="connsiteX66" fmla="*/ 1203870 w 1379716"/>
              <a:gd name="connsiteY66" fmla="*/ 373335 h 1074014"/>
              <a:gd name="connsiteX67" fmla="*/ 1230923 w 1379716"/>
              <a:gd name="connsiteY67" fmla="*/ 392272 h 1074014"/>
              <a:gd name="connsiteX68" fmla="*/ 1257977 w 1379716"/>
              <a:gd name="connsiteY68" fmla="*/ 470727 h 1074014"/>
              <a:gd name="connsiteX69" fmla="*/ 1217397 w 1379716"/>
              <a:gd name="connsiteY69" fmla="*/ 362514 h 1074014"/>
              <a:gd name="connsiteX70" fmla="*/ 1138942 w 1379716"/>
              <a:gd name="connsiteY70" fmla="*/ 286764 h 1074014"/>
              <a:gd name="connsiteX71" fmla="*/ 1117300 w 1379716"/>
              <a:gd name="connsiteY71" fmla="*/ 224542 h 1074014"/>
              <a:gd name="connsiteX72" fmla="*/ 1076720 w 1379716"/>
              <a:gd name="connsiteY72" fmla="*/ 175846 h 1074014"/>
              <a:gd name="connsiteX73" fmla="*/ 1057783 w 1379716"/>
              <a:gd name="connsiteY73" fmla="*/ 129856 h 1074014"/>
              <a:gd name="connsiteX74" fmla="*/ 1028024 w 1379716"/>
              <a:gd name="connsiteY74" fmla="*/ 67633 h 1074014"/>
              <a:gd name="connsiteX75" fmla="*/ 1011792 w 1379716"/>
              <a:gd name="connsiteY75" fmla="*/ 81160 h 1074014"/>
              <a:gd name="connsiteX76" fmla="*/ 1017203 w 1379716"/>
              <a:gd name="connsiteY76" fmla="*/ 119034 h 1074014"/>
              <a:gd name="connsiteX77" fmla="*/ 1025319 w 1379716"/>
              <a:gd name="connsiteY77" fmla="*/ 148793 h 1074014"/>
              <a:gd name="connsiteX78" fmla="*/ 1025319 w 1379716"/>
              <a:gd name="connsiteY78" fmla="*/ 165025 h 1074014"/>
              <a:gd name="connsiteX79" fmla="*/ 995560 w 1379716"/>
              <a:gd name="connsiteY79" fmla="*/ 143382 h 1074014"/>
              <a:gd name="connsiteX80" fmla="*/ 990149 w 1379716"/>
              <a:gd name="connsiteY80" fmla="*/ 110918 h 1074014"/>
              <a:gd name="connsiteX81" fmla="*/ 987444 w 1379716"/>
              <a:gd name="connsiteY81" fmla="*/ 83865 h 1074014"/>
              <a:gd name="connsiteX82" fmla="*/ 1006381 w 1379716"/>
              <a:gd name="connsiteY82" fmla="*/ 54106 h 1074014"/>
              <a:gd name="connsiteX83" fmla="*/ 1025319 w 1379716"/>
              <a:gd name="connsiteY83" fmla="*/ 13527 h 1074014"/>
              <a:gd name="connsiteX84" fmla="*/ 968507 w 1379716"/>
              <a:gd name="connsiteY84" fmla="*/ 13527 h 1074014"/>
              <a:gd name="connsiteX85" fmla="*/ 941454 w 1379716"/>
              <a:gd name="connsiteY85" fmla="*/ 0 h 1074014"/>
              <a:gd name="connsiteX86" fmla="*/ 917106 w 1379716"/>
              <a:gd name="connsiteY86" fmla="*/ 18937 h 1074014"/>
              <a:gd name="connsiteX87" fmla="*/ 911695 w 1379716"/>
              <a:gd name="connsiteY87" fmla="*/ 97392 h 1074014"/>
              <a:gd name="connsiteX88" fmla="*/ 862999 w 1379716"/>
              <a:gd name="connsiteY88" fmla="*/ 81160 h 1074014"/>
              <a:gd name="connsiteX89" fmla="*/ 465316 w 1379716"/>
              <a:gd name="connsiteY89" fmla="*/ 119034 h 1074014"/>
              <a:gd name="connsiteX90" fmla="*/ 392273 w 1379716"/>
              <a:gd name="connsiteY90" fmla="*/ 91981 h 1074014"/>
              <a:gd name="connsiteX91" fmla="*/ 0 w 1379716"/>
              <a:gd name="connsiteY91" fmla="*/ 183962 h 1074014"/>
              <a:gd name="connsiteX0" fmla="*/ 0 w 1379716"/>
              <a:gd name="connsiteY0" fmla="*/ 184734 h 1074786"/>
              <a:gd name="connsiteX1" fmla="*/ 27054 w 1379716"/>
              <a:gd name="connsiteY1" fmla="*/ 303768 h 1074786"/>
              <a:gd name="connsiteX2" fmla="*/ 48696 w 1379716"/>
              <a:gd name="connsiteY2" fmla="*/ 295652 h 1074786"/>
              <a:gd name="connsiteX3" fmla="*/ 64928 w 1379716"/>
              <a:gd name="connsiteY3" fmla="*/ 279420 h 1074786"/>
              <a:gd name="connsiteX4" fmla="*/ 70339 w 1379716"/>
              <a:gd name="connsiteY4" fmla="*/ 246957 h 1074786"/>
              <a:gd name="connsiteX5" fmla="*/ 105508 w 1379716"/>
              <a:gd name="connsiteY5" fmla="*/ 246957 h 1074786"/>
              <a:gd name="connsiteX6" fmla="*/ 135267 w 1379716"/>
              <a:gd name="connsiteY6" fmla="*/ 265894 h 1074786"/>
              <a:gd name="connsiteX7" fmla="*/ 208310 w 1379716"/>
              <a:gd name="connsiteY7" fmla="*/ 238841 h 1074786"/>
              <a:gd name="connsiteX8" fmla="*/ 257006 w 1379716"/>
              <a:gd name="connsiteY8" fmla="*/ 257778 h 1074786"/>
              <a:gd name="connsiteX9" fmla="*/ 281354 w 1379716"/>
              <a:gd name="connsiteY9" fmla="*/ 257778 h 1074786"/>
              <a:gd name="connsiteX10" fmla="*/ 327345 w 1379716"/>
              <a:gd name="connsiteY10" fmla="*/ 244251 h 1074786"/>
              <a:gd name="connsiteX11" fmla="*/ 348987 w 1379716"/>
              <a:gd name="connsiteY11" fmla="*/ 268599 h 1074786"/>
              <a:gd name="connsiteX12" fmla="*/ 351693 w 1379716"/>
              <a:gd name="connsiteY12" fmla="*/ 292947 h 1074786"/>
              <a:gd name="connsiteX13" fmla="*/ 373335 w 1379716"/>
              <a:gd name="connsiteY13" fmla="*/ 298358 h 1074786"/>
              <a:gd name="connsiteX14" fmla="*/ 416621 w 1379716"/>
              <a:gd name="connsiteY14" fmla="*/ 338938 h 1074786"/>
              <a:gd name="connsiteX15" fmla="*/ 435558 w 1379716"/>
              <a:gd name="connsiteY15" fmla="*/ 320000 h 1074786"/>
              <a:gd name="connsiteX16" fmla="*/ 478843 w 1379716"/>
              <a:gd name="connsiteY16" fmla="*/ 322706 h 1074786"/>
              <a:gd name="connsiteX17" fmla="*/ 541065 w 1379716"/>
              <a:gd name="connsiteY17" fmla="*/ 279420 h 1074786"/>
              <a:gd name="connsiteX18" fmla="*/ 554592 w 1379716"/>
              <a:gd name="connsiteY18" fmla="*/ 246957 h 1074786"/>
              <a:gd name="connsiteX19" fmla="*/ 578940 w 1379716"/>
              <a:gd name="connsiteY19" fmla="*/ 228019 h 1074786"/>
              <a:gd name="connsiteX20" fmla="*/ 646573 w 1379716"/>
              <a:gd name="connsiteY20" fmla="*/ 238841 h 1074786"/>
              <a:gd name="connsiteX21" fmla="*/ 692564 w 1379716"/>
              <a:gd name="connsiteY21" fmla="*/ 265894 h 1074786"/>
              <a:gd name="connsiteX22" fmla="*/ 711501 w 1379716"/>
              <a:gd name="connsiteY22" fmla="*/ 325411 h 1074786"/>
              <a:gd name="connsiteX23" fmla="*/ 825125 w 1379716"/>
              <a:gd name="connsiteY23" fmla="*/ 376812 h 1074786"/>
              <a:gd name="connsiteX24" fmla="*/ 854883 w 1379716"/>
              <a:gd name="connsiteY24" fmla="*/ 436329 h 1074786"/>
              <a:gd name="connsiteX25" fmla="*/ 862999 w 1379716"/>
              <a:gd name="connsiteY25" fmla="*/ 568890 h 1074786"/>
              <a:gd name="connsiteX26" fmla="*/ 887347 w 1379716"/>
              <a:gd name="connsiteY26" fmla="*/ 612175 h 1074786"/>
              <a:gd name="connsiteX27" fmla="*/ 906284 w 1379716"/>
              <a:gd name="connsiteY27" fmla="*/ 593238 h 1074786"/>
              <a:gd name="connsiteX28" fmla="*/ 933338 w 1379716"/>
              <a:gd name="connsiteY28" fmla="*/ 625702 h 1074786"/>
              <a:gd name="connsiteX29" fmla="*/ 919811 w 1379716"/>
              <a:gd name="connsiteY29" fmla="*/ 663577 h 1074786"/>
              <a:gd name="connsiteX30" fmla="*/ 919811 w 1379716"/>
              <a:gd name="connsiteY30" fmla="*/ 685219 h 1074786"/>
              <a:gd name="connsiteX31" fmla="*/ 1009087 w 1379716"/>
              <a:gd name="connsiteY31" fmla="*/ 774495 h 1074786"/>
              <a:gd name="connsiteX32" fmla="*/ 1022613 w 1379716"/>
              <a:gd name="connsiteY32" fmla="*/ 755558 h 1074786"/>
              <a:gd name="connsiteX33" fmla="*/ 1030729 w 1379716"/>
              <a:gd name="connsiteY33" fmla="*/ 755558 h 1074786"/>
              <a:gd name="connsiteX34" fmla="*/ 1038845 w 1379716"/>
              <a:gd name="connsiteY34" fmla="*/ 788022 h 1074786"/>
              <a:gd name="connsiteX35" fmla="*/ 1068604 w 1379716"/>
              <a:gd name="connsiteY35" fmla="*/ 820486 h 1074786"/>
              <a:gd name="connsiteX36" fmla="*/ 1068604 w 1379716"/>
              <a:gd name="connsiteY36" fmla="*/ 844833 h 1074786"/>
              <a:gd name="connsiteX37" fmla="*/ 1106478 w 1379716"/>
              <a:gd name="connsiteY37" fmla="*/ 882708 h 1074786"/>
              <a:gd name="connsiteX38" fmla="*/ 1120005 w 1379716"/>
              <a:gd name="connsiteY38" fmla="*/ 923288 h 1074786"/>
              <a:gd name="connsiteX39" fmla="*/ 1152469 w 1379716"/>
              <a:gd name="connsiteY39" fmla="*/ 944930 h 1074786"/>
              <a:gd name="connsiteX40" fmla="*/ 1176817 w 1379716"/>
              <a:gd name="connsiteY40" fmla="*/ 942225 h 1074786"/>
              <a:gd name="connsiteX41" fmla="*/ 1211986 w 1379716"/>
              <a:gd name="connsiteY41" fmla="*/ 999037 h 1074786"/>
              <a:gd name="connsiteX42" fmla="*/ 1241745 w 1379716"/>
              <a:gd name="connsiteY42" fmla="*/ 1015269 h 1074786"/>
              <a:gd name="connsiteX43" fmla="*/ 1260682 w 1379716"/>
              <a:gd name="connsiteY43" fmla="*/ 1031501 h 1074786"/>
              <a:gd name="connsiteX44" fmla="*/ 1266093 w 1379716"/>
              <a:gd name="connsiteY44" fmla="*/ 1039617 h 1074786"/>
              <a:gd name="connsiteX45" fmla="*/ 1252566 w 1379716"/>
              <a:gd name="connsiteY45" fmla="*/ 1047733 h 1074786"/>
              <a:gd name="connsiteX46" fmla="*/ 1247155 w 1379716"/>
              <a:gd name="connsiteY46" fmla="*/ 1055849 h 1074786"/>
              <a:gd name="connsiteX47" fmla="*/ 1268798 w 1379716"/>
              <a:gd name="connsiteY47" fmla="*/ 1074786 h 1074786"/>
              <a:gd name="connsiteX48" fmla="*/ 1282325 w 1379716"/>
              <a:gd name="connsiteY48" fmla="*/ 1069375 h 1074786"/>
              <a:gd name="connsiteX49" fmla="*/ 1298557 w 1379716"/>
              <a:gd name="connsiteY49" fmla="*/ 1053143 h 1074786"/>
              <a:gd name="connsiteX50" fmla="*/ 1314789 w 1379716"/>
              <a:gd name="connsiteY50" fmla="*/ 1034206 h 1074786"/>
              <a:gd name="connsiteX51" fmla="*/ 1341842 w 1379716"/>
              <a:gd name="connsiteY51" fmla="*/ 1039617 h 1074786"/>
              <a:gd name="connsiteX52" fmla="*/ 1349958 w 1379716"/>
              <a:gd name="connsiteY52" fmla="*/ 1015269 h 1074786"/>
              <a:gd name="connsiteX53" fmla="*/ 1363484 w 1379716"/>
              <a:gd name="connsiteY53" fmla="*/ 980100 h 1074786"/>
              <a:gd name="connsiteX54" fmla="*/ 1355368 w 1379716"/>
              <a:gd name="connsiteY54" fmla="*/ 950341 h 1074786"/>
              <a:gd name="connsiteX55" fmla="*/ 1360779 w 1379716"/>
              <a:gd name="connsiteY55" fmla="*/ 925993 h 1074786"/>
              <a:gd name="connsiteX56" fmla="*/ 1368895 w 1379716"/>
              <a:gd name="connsiteY56" fmla="*/ 890824 h 1074786"/>
              <a:gd name="connsiteX57" fmla="*/ 1379716 w 1379716"/>
              <a:gd name="connsiteY57" fmla="*/ 831307 h 1074786"/>
              <a:gd name="connsiteX58" fmla="*/ 1377011 w 1379716"/>
              <a:gd name="connsiteY58" fmla="*/ 752852 h 1074786"/>
              <a:gd name="connsiteX59" fmla="*/ 1352663 w 1379716"/>
              <a:gd name="connsiteY59" fmla="*/ 674398 h 1074786"/>
              <a:gd name="connsiteX60" fmla="*/ 1325610 w 1379716"/>
              <a:gd name="connsiteY60" fmla="*/ 614881 h 1074786"/>
              <a:gd name="connsiteX61" fmla="*/ 1328315 w 1379716"/>
              <a:gd name="connsiteY61" fmla="*/ 604059 h 1074786"/>
              <a:gd name="connsiteX62" fmla="*/ 1306673 w 1379716"/>
              <a:gd name="connsiteY62" fmla="*/ 560774 h 1074786"/>
              <a:gd name="connsiteX63" fmla="*/ 1266093 w 1379716"/>
              <a:gd name="connsiteY63" fmla="*/ 509373 h 1074786"/>
              <a:gd name="connsiteX64" fmla="*/ 1195754 w 1379716"/>
              <a:gd name="connsiteY64" fmla="*/ 403865 h 1074786"/>
              <a:gd name="connsiteX65" fmla="*/ 1184933 w 1379716"/>
              <a:gd name="connsiteY65" fmla="*/ 379517 h 1074786"/>
              <a:gd name="connsiteX66" fmla="*/ 1203870 w 1379716"/>
              <a:gd name="connsiteY66" fmla="*/ 374107 h 1074786"/>
              <a:gd name="connsiteX67" fmla="*/ 1230923 w 1379716"/>
              <a:gd name="connsiteY67" fmla="*/ 393044 h 1074786"/>
              <a:gd name="connsiteX68" fmla="*/ 1257977 w 1379716"/>
              <a:gd name="connsiteY68" fmla="*/ 471499 h 1074786"/>
              <a:gd name="connsiteX69" fmla="*/ 1217397 w 1379716"/>
              <a:gd name="connsiteY69" fmla="*/ 363286 h 1074786"/>
              <a:gd name="connsiteX70" fmla="*/ 1138942 w 1379716"/>
              <a:gd name="connsiteY70" fmla="*/ 287536 h 1074786"/>
              <a:gd name="connsiteX71" fmla="*/ 1117300 w 1379716"/>
              <a:gd name="connsiteY71" fmla="*/ 225314 h 1074786"/>
              <a:gd name="connsiteX72" fmla="*/ 1076720 w 1379716"/>
              <a:gd name="connsiteY72" fmla="*/ 176618 h 1074786"/>
              <a:gd name="connsiteX73" fmla="*/ 1057783 w 1379716"/>
              <a:gd name="connsiteY73" fmla="*/ 130628 h 1074786"/>
              <a:gd name="connsiteX74" fmla="*/ 1028024 w 1379716"/>
              <a:gd name="connsiteY74" fmla="*/ 68405 h 1074786"/>
              <a:gd name="connsiteX75" fmla="*/ 1011792 w 1379716"/>
              <a:gd name="connsiteY75" fmla="*/ 81932 h 1074786"/>
              <a:gd name="connsiteX76" fmla="*/ 1017203 w 1379716"/>
              <a:gd name="connsiteY76" fmla="*/ 119806 h 1074786"/>
              <a:gd name="connsiteX77" fmla="*/ 1025319 w 1379716"/>
              <a:gd name="connsiteY77" fmla="*/ 149565 h 1074786"/>
              <a:gd name="connsiteX78" fmla="*/ 1025319 w 1379716"/>
              <a:gd name="connsiteY78" fmla="*/ 165797 h 1074786"/>
              <a:gd name="connsiteX79" fmla="*/ 995560 w 1379716"/>
              <a:gd name="connsiteY79" fmla="*/ 144154 h 1074786"/>
              <a:gd name="connsiteX80" fmla="*/ 990149 w 1379716"/>
              <a:gd name="connsiteY80" fmla="*/ 111690 h 1074786"/>
              <a:gd name="connsiteX81" fmla="*/ 987444 w 1379716"/>
              <a:gd name="connsiteY81" fmla="*/ 84637 h 1074786"/>
              <a:gd name="connsiteX82" fmla="*/ 1006381 w 1379716"/>
              <a:gd name="connsiteY82" fmla="*/ 54878 h 1074786"/>
              <a:gd name="connsiteX83" fmla="*/ 1022938 w 1379716"/>
              <a:gd name="connsiteY83" fmla="*/ 0 h 1074786"/>
              <a:gd name="connsiteX84" fmla="*/ 968507 w 1379716"/>
              <a:gd name="connsiteY84" fmla="*/ 14299 h 1074786"/>
              <a:gd name="connsiteX85" fmla="*/ 941454 w 1379716"/>
              <a:gd name="connsiteY85" fmla="*/ 772 h 1074786"/>
              <a:gd name="connsiteX86" fmla="*/ 917106 w 1379716"/>
              <a:gd name="connsiteY86" fmla="*/ 19709 h 1074786"/>
              <a:gd name="connsiteX87" fmla="*/ 911695 w 1379716"/>
              <a:gd name="connsiteY87" fmla="*/ 98164 h 1074786"/>
              <a:gd name="connsiteX88" fmla="*/ 862999 w 1379716"/>
              <a:gd name="connsiteY88" fmla="*/ 81932 h 1074786"/>
              <a:gd name="connsiteX89" fmla="*/ 465316 w 1379716"/>
              <a:gd name="connsiteY89" fmla="*/ 119806 h 1074786"/>
              <a:gd name="connsiteX90" fmla="*/ 392273 w 1379716"/>
              <a:gd name="connsiteY90" fmla="*/ 92753 h 1074786"/>
              <a:gd name="connsiteX91" fmla="*/ 0 w 1379716"/>
              <a:gd name="connsiteY91" fmla="*/ 184734 h 107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1379716" h="1074786">
                <a:moveTo>
                  <a:pt x="0" y="184734"/>
                </a:moveTo>
                <a:lnTo>
                  <a:pt x="27054" y="303768"/>
                </a:lnTo>
                <a:lnTo>
                  <a:pt x="48696" y="295652"/>
                </a:lnTo>
                <a:lnTo>
                  <a:pt x="64928" y="279420"/>
                </a:lnTo>
                <a:lnTo>
                  <a:pt x="70339" y="246957"/>
                </a:lnTo>
                <a:lnTo>
                  <a:pt x="105508" y="246957"/>
                </a:lnTo>
                <a:lnTo>
                  <a:pt x="135267" y="265894"/>
                </a:lnTo>
                <a:lnTo>
                  <a:pt x="208310" y="238841"/>
                </a:lnTo>
                <a:lnTo>
                  <a:pt x="257006" y="257778"/>
                </a:lnTo>
                <a:lnTo>
                  <a:pt x="281354" y="257778"/>
                </a:lnTo>
                <a:lnTo>
                  <a:pt x="327345" y="244251"/>
                </a:lnTo>
                <a:lnTo>
                  <a:pt x="348987" y="268599"/>
                </a:lnTo>
                <a:lnTo>
                  <a:pt x="351693" y="292947"/>
                </a:lnTo>
                <a:lnTo>
                  <a:pt x="373335" y="298358"/>
                </a:lnTo>
                <a:lnTo>
                  <a:pt x="416621" y="338938"/>
                </a:lnTo>
                <a:lnTo>
                  <a:pt x="435558" y="320000"/>
                </a:lnTo>
                <a:lnTo>
                  <a:pt x="478843" y="322706"/>
                </a:lnTo>
                <a:lnTo>
                  <a:pt x="541065" y="279420"/>
                </a:lnTo>
                <a:lnTo>
                  <a:pt x="554592" y="246957"/>
                </a:lnTo>
                <a:lnTo>
                  <a:pt x="578940" y="228019"/>
                </a:lnTo>
                <a:lnTo>
                  <a:pt x="646573" y="238841"/>
                </a:lnTo>
                <a:lnTo>
                  <a:pt x="692564" y="265894"/>
                </a:lnTo>
                <a:lnTo>
                  <a:pt x="711501" y="325411"/>
                </a:lnTo>
                <a:lnTo>
                  <a:pt x="825125" y="376812"/>
                </a:lnTo>
                <a:lnTo>
                  <a:pt x="854883" y="436329"/>
                </a:lnTo>
                <a:lnTo>
                  <a:pt x="862999" y="568890"/>
                </a:lnTo>
                <a:lnTo>
                  <a:pt x="887347" y="612175"/>
                </a:lnTo>
                <a:lnTo>
                  <a:pt x="906284" y="593238"/>
                </a:lnTo>
                <a:lnTo>
                  <a:pt x="933338" y="625702"/>
                </a:lnTo>
                <a:lnTo>
                  <a:pt x="919811" y="663577"/>
                </a:lnTo>
                <a:lnTo>
                  <a:pt x="919811" y="685219"/>
                </a:lnTo>
                <a:lnTo>
                  <a:pt x="1009087" y="774495"/>
                </a:lnTo>
                <a:lnTo>
                  <a:pt x="1022613" y="755558"/>
                </a:lnTo>
                <a:lnTo>
                  <a:pt x="1030729" y="755558"/>
                </a:lnTo>
                <a:lnTo>
                  <a:pt x="1038845" y="788022"/>
                </a:lnTo>
                <a:lnTo>
                  <a:pt x="1068604" y="820486"/>
                </a:lnTo>
                <a:lnTo>
                  <a:pt x="1068604" y="844833"/>
                </a:lnTo>
                <a:lnTo>
                  <a:pt x="1106478" y="882708"/>
                </a:lnTo>
                <a:lnTo>
                  <a:pt x="1120005" y="923288"/>
                </a:lnTo>
                <a:lnTo>
                  <a:pt x="1152469" y="944930"/>
                </a:lnTo>
                <a:lnTo>
                  <a:pt x="1176817" y="942225"/>
                </a:lnTo>
                <a:lnTo>
                  <a:pt x="1211986" y="999037"/>
                </a:lnTo>
                <a:lnTo>
                  <a:pt x="1241745" y="1015269"/>
                </a:lnTo>
                <a:lnTo>
                  <a:pt x="1260682" y="1031501"/>
                </a:lnTo>
                <a:lnTo>
                  <a:pt x="1266093" y="1039617"/>
                </a:lnTo>
                <a:lnTo>
                  <a:pt x="1252566" y="1047733"/>
                </a:lnTo>
                <a:lnTo>
                  <a:pt x="1247155" y="1055849"/>
                </a:lnTo>
                <a:lnTo>
                  <a:pt x="1268798" y="1074786"/>
                </a:lnTo>
                <a:lnTo>
                  <a:pt x="1282325" y="1069375"/>
                </a:lnTo>
                <a:lnTo>
                  <a:pt x="1298557" y="1053143"/>
                </a:lnTo>
                <a:lnTo>
                  <a:pt x="1314789" y="1034206"/>
                </a:lnTo>
                <a:lnTo>
                  <a:pt x="1341842" y="1039617"/>
                </a:lnTo>
                <a:lnTo>
                  <a:pt x="1349958" y="1015269"/>
                </a:lnTo>
                <a:lnTo>
                  <a:pt x="1363484" y="980100"/>
                </a:lnTo>
                <a:lnTo>
                  <a:pt x="1355368" y="950341"/>
                </a:lnTo>
                <a:lnTo>
                  <a:pt x="1360779" y="925993"/>
                </a:lnTo>
                <a:lnTo>
                  <a:pt x="1368895" y="890824"/>
                </a:lnTo>
                <a:lnTo>
                  <a:pt x="1379716" y="831307"/>
                </a:lnTo>
                <a:cubicBezTo>
                  <a:pt x="1378814" y="805155"/>
                  <a:pt x="1377913" y="779004"/>
                  <a:pt x="1377011" y="752852"/>
                </a:cubicBezTo>
                <a:lnTo>
                  <a:pt x="1352663" y="674398"/>
                </a:lnTo>
                <a:lnTo>
                  <a:pt x="1325610" y="614881"/>
                </a:lnTo>
                <a:lnTo>
                  <a:pt x="1328315" y="604059"/>
                </a:lnTo>
                <a:lnTo>
                  <a:pt x="1306673" y="560774"/>
                </a:lnTo>
                <a:lnTo>
                  <a:pt x="1266093" y="509373"/>
                </a:lnTo>
                <a:lnTo>
                  <a:pt x="1195754" y="403865"/>
                </a:lnTo>
                <a:lnTo>
                  <a:pt x="1184933" y="379517"/>
                </a:lnTo>
                <a:lnTo>
                  <a:pt x="1203870" y="374107"/>
                </a:lnTo>
                <a:lnTo>
                  <a:pt x="1230923" y="393044"/>
                </a:lnTo>
                <a:lnTo>
                  <a:pt x="1257977" y="471499"/>
                </a:lnTo>
                <a:lnTo>
                  <a:pt x="1217397" y="363286"/>
                </a:lnTo>
                <a:lnTo>
                  <a:pt x="1138942" y="287536"/>
                </a:lnTo>
                <a:lnTo>
                  <a:pt x="1117300" y="225314"/>
                </a:lnTo>
                <a:lnTo>
                  <a:pt x="1076720" y="176618"/>
                </a:lnTo>
                <a:lnTo>
                  <a:pt x="1057783" y="130628"/>
                </a:lnTo>
                <a:lnTo>
                  <a:pt x="1028024" y="68405"/>
                </a:lnTo>
                <a:lnTo>
                  <a:pt x="1011792" y="81932"/>
                </a:lnTo>
                <a:lnTo>
                  <a:pt x="1017203" y="119806"/>
                </a:lnTo>
                <a:lnTo>
                  <a:pt x="1025319" y="149565"/>
                </a:lnTo>
                <a:lnTo>
                  <a:pt x="1025319" y="165797"/>
                </a:lnTo>
                <a:lnTo>
                  <a:pt x="995560" y="144154"/>
                </a:lnTo>
                <a:lnTo>
                  <a:pt x="990149" y="111690"/>
                </a:lnTo>
                <a:lnTo>
                  <a:pt x="987444" y="84637"/>
                </a:lnTo>
                <a:lnTo>
                  <a:pt x="1006381" y="54878"/>
                </a:lnTo>
                <a:lnTo>
                  <a:pt x="1022938" y="0"/>
                </a:lnTo>
                <a:lnTo>
                  <a:pt x="968507" y="14299"/>
                </a:lnTo>
                <a:lnTo>
                  <a:pt x="941454" y="772"/>
                </a:lnTo>
                <a:lnTo>
                  <a:pt x="917106" y="19709"/>
                </a:lnTo>
                <a:lnTo>
                  <a:pt x="911695" y="98164"/>
                </a:lnTo>
                <a:lnTo>
                  <a:pt x="862999" y="81932"/>
                </a:lnTo>
                <a:lnTo>
                  <a:pt x="465316" y="119806"/>
                </a:lnTo>
                <a:lnTo>
                  <a:pt x="392273" y="92753"/>
                </a:lnTo>
                <a:lnTo>
                  <a:pt x="0" y="18473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2" name="Freeform 3081"/>
          <p:cNvSpPr/>
          <p:nvPr/>
        </p:nvSpPr>
        <p:spPr>
          <a:xfrm>
            <a:off x="6659563" y="3328988"/>
            <a:ext cx="1322387" cy="698500"/>
          </a:xfrm>
          <a:custGeom>
            <a:avLst/>
            <a:gdLst>
              <a:gd name="connsiteX0" fmla="*/ 360608 w 1311069"/>
              <a:gd name="connsiteY0" fmla="*/ 293638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6523 w 1311069"/>
              <a:gd name="connsiteY71" fmla="*/ 33485 h 698035"/>
              <a:gd name="connsiteX72" fmla="*/ 360608 w 1311069"/>
              <a:gd name="connsiteY72" fmla="*/ 293638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6523 w 1311069"/>
              <a:gd name="connsiteY71" fmla="*/ 33485 h 698035"/>
              <a:gd name="connsiteX72" fmla="*/ 360608 w 1311069"/>
              <a:gd name="connsiteY72" fmla="*/ 279360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1761 w 1311069"/>
              <a:gd name="connsiteY71" fmla="*/ 26346 h 698035"/>
              <a:gd name="connsiteX72" fmla="*/ 360608 w 1311069"/>
              <a:gd name="connsiteY72" fmla="*/ 279360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935101 w 1311069"/>
              <a:gd name="connsiteY71" fmla="*/ 88218 h 698035"/>
              <a:gd name="connsiteX72" fmla="*/ 360608 w 1311069"/>
              <a:gd name="connsiteY72" fmla="*/ 279360 h 698035"/>
              <a:gd name="connsiteX0" fmla="*/ 372512 w 1322973"/>
              <a:gd name="connsiteY0" fmla="*/ 279360 h 698035"/>
              <a:gd name="connsiteX1" fmla="*/ 372512 w 1322973"/>
              <a:gd name="connsiteY1" fmla="*/ 355457 h 698035"/>
              <a:gd name="connsiteX2" fmla="*/ 336451 w 1322973"/>
              <a:gd name="connsiteY2" fmla="*/ 381215 h 698035"/>
              <a:gd name="connsiteX3" fmla="*/ 297815 w 1322973"/>
              <a:gd name="connsiteY3" fmla="*/ 381215 h 698035"/>
              <a:gd name="connsiteX4" fmla="*/ 269481 w 1322973"/>
              <a:gd name="connsiteY4" fmla="*/ 435306 h 698035"/>
              <a:gd name="connsiteX5" fmla="*/ 210238 w 1322973"/>
              <a:gd name="connsiteY5" fmla="*/ 435306 h 698035"/>
              <a:gd name="connsiteX6" fmla="*/ 194784 w 1322973"/>
              <a:gd name="connsiteY6" fmla="*/ 489397 h 698035"/>
              <a:gd name="connsiteX7" fmla="*/ 166450 w 1322973"/>
              <a:gd name="connsiteY7" fmla="*/ 515155 h 698035"/>
              <a:gd name="connsiteX8" fmla="*/ 114935 w 1322973"/>
              <a:gd name="connsiteY8" fmla="*/ 543489 h 698035"/>
              <a:gd name="connsiteX9" fmla="*/ 55692 w 1322973"/>
              <a:gd name="connsiteY9" fmla="*/ 592428 h 698035"/>
              <a:gd name="connsiteX10" fmla="*/ 42813 w 1322973"/>
              <a:gd name="connsiteY10" fmla="*/ 638792 h 698035"/>
              <a:gd name="connsiteX11" fmla="*/ 0 w 1322973"/>
              <a:gd name="connsiteY11" fmla="*/ 664550 h 698035"/>
              <a:gd name="connsiteX12" fmla="*/ 27358 w 1322973"/>
              <a:gd name="connsiteY12" fmla="*/ 698035 h 698035"/>
              <a:gd name="connsiteX13" fmla="*/ 197359 w 1322973"/>
              <a:gd name="connsiteY13" fmla="*/ 664550 h 698035"/>
              <a:gd name="connsiteX14" fmla="*/ 382815 w 1322973"/>
              <a:gd name="connsiteY14" fmla="*/ 569246 h 698035"/>
              <a:gd name="connsiteX15" fmla="*/ 516756 w 1322973"/>
              <a:gd name="connsiteY15" fmla="*/ 558943 h 698035"/>
              <a:gd name="connsiteX16" fmla="*/ 601756 w 1322973"/>
              <a:gd name="connsiteY16" fmla="*/ 600156 h 698035"/>
              <a:gd name="connsiteX17" fmla="*/ 761454 w 1322973"/>
              <a:gd name="connsiteY17" fmla="*/ 546064 h 698035"/>
              <a:gd name="connsiteX18" fmla="*/ 957213 w 1322973"/>
              <a:gd name="connsiteY18" fmla="*/ 677429 h 698035"/>
              <a:gd name="connsiteX19" fmla="*/ 988122 w 1322973"/>
              <a:gd name="connsiteY19" fmla="*/ 651671 h 698035"/>
              <a:gd name="connsiteX20" fmla="*/ 1021607 w 1322973"/>
              <a:gd name="connsiteY20" fmla="*/ 631065 h 698035"/>
              <a:gd name="connsiteX21" fmla="*/ 1062820 w 1322973"/>
              <a:gd name="connsiteY21" fmla="*/ 582125 h 698035"/>
              <a:gd name="connsiteX22" fmla="*/ 1083426 w 1322973"/>
              <a:gd name="connsiteY22" fmla="*/ 530610 h 698035"/>
              <a:gd name="connsiteX23" fmla="*/ 1127214 w 1322973"/>
              <a:gd name="connsiteY23" fmla="*/ 463640 h 698035"/>
              <a:gd name="connsiteX24" fmla="*/ 1163275 w 1322973"/>
              <a:gd name="connsiteY24" fmla="*/ 422427 h 698035"/>
              <a:gd name="connsiteX25" fmla="*/ 1201912 w 1322973"/>
              <a:gd name="connsiteY25" fmla="*/ 412124 h 698035"/>
              <a:gd name="connsiteX26" fmla="*/ 1243124 w 1322973"/>
              <a:gd name="connsiteY26" fmla="*/ 381215 h 698035"/>
              <a:gd name="connsiteX27" fmla="*/ 1250851 w 1322973"/>
              <a:gd name="connsiteY27" fmla="*/ 340002 h 698035"/>
              <a:gd name="connsiteX28" fmla="*/ 1235397 w 1322973"/>
              <a:gd name="connsiteY28" fmla="*/ 337427 h 698035"/>
              <a:gd name="connsiteX29" fmla="*/ 1209639 w 1322973"/>
              <a:gd name="connsiteY29" fmla="*/ 352881 h 698035"/>
              <a:gd name="connsiteX30" fmla="*/ 1196760 w 1322973"/>
              <a:gd name="connsiteY30" fmla="*/ 370912 h 698035"/>
              <a:gd name="connsiteX31" fmla="*/ 1171002 w 1322973"/>
              <a:gd name="connsiteY31" fmla="*/ 378639 h 698035"/>
              <a:gd name="connsiteX32" fmla="*/ 1150396 w 1322973"/>
              <a:gd name="connsiteY32" fmla="*/ 370912 h 698035"/>
              <a:gd name="connsiteX33" fmla="*/ 1145245 w 1322973"/>
              <a:gd name="connsiteY33" fmla="*/ 358033 h 698035"/>
              <a:gd name="connsiteX34" fmla="*/ 1158123 w 1322973"/>
              <a:gd name="connsiteY34" fmla="*/ 350305 h 698035"/>
              <a:gd name="connsiteX35" fmla="*/ 1176154 w 1322973"/>
              <a:gd name="connsiteY35" fmla="*/ 352881 h 698035"/>
              <a:gd name="connsiteX36" fmla="*/ 1189033 w 1322973"/>
              <a:gd name="connsiteY36" fmla="*/ 352881 h 698035"/>
              <a:gd name="connsiteX37" fmla="*/ 1196760 w 1322973"/>
              <a:gd name="connsiteY37" fmla="*/ 332275 h 698035"/>
              <a:gd name="connsiteX38" fmla="*/ 1199336 w 1322973"/>
              <a:gd name="connsiteY38" fmla="*/ 306517 h 698035"/>
              <a:gd name="connsiteX39" fmla="*/ 1181305 w 1322973"/>
              <a:gd name="connsiteY39" fmla="*/ 303941 h 698035"/>
              <a:gd name="connsiteX40" fmla="*/ 1150396 w 1322973"/>
              <a:gd name="connsiteY40" fmla="*/ 301366 h 698035"/>
              <a:gd name="connsiteX41" fmla="*/ 1134941 w 1322973"/>
              <a:gd name="connsiteY41" fmla="*/ 293638 h 698035"/>
              <a:gd name="connsiteX42" fmla="*/ 1147820 w 1322973"/>
              <a:gd name="connsiteY42" fmla="*/ 273032 h 698035"/>
              <a:gd name="connsiteX43" fmla="*/ 1168427 w 1322973"/>
              <a:gd name="connsiteY43" fmla="*/ 273032 h 698035"/>
              <a:gd name="connsiteX44" fmla="*/ 1183881 w 1322973"/>
              <a:gd name="connsiteY44" fmla="*/ 260153 h 698035"/>
              <a:gd name="connsiteX45" fmla="*/ 1207063 w 1322973"/>
              <a:gd name="connsiteY45" fmla="*/ 244699 h 698035"/>
              <a:gd name="connsiteX46" fmla="*/ 1232821 w 1322973"/>
              <a:gd name="connsiteY46" fmla="*/ 262729 h 698035"/>
              <a:gd name="connsiteX47" fmla="*/ 1263730 w 1322973"/>
              <a:gd name="connsiteY47" fmla="*/ 252426 h 698035"/>
              <a:gd name="connsiteX48" fmla="*/ 1281761 w 1322973"/>
              <a:gd name="connsiteY48" fmla="*/ 226668 h 698035"/>
              <a:gd name="connsiteX49" fmla="*/ 1304943 w 1322973"/>
              <a:gd name="connsiteY49" fmla="*/ 190607 h 698035"/>
              <a:gd name="connsiteX50" fmla="*/ 1292064 w 1322973"/>
              <a:gd name="connsiteY50" fmla="*/ 136516 h 698035"/>
              <a:gd name="connsiteX51" fmla="*/ 1268882 w 1322973"/>
              <a:gd name="connsiteY51" fmla="*/ 123637 h 698035"/>
              <a:gd name="connsiteX52" fmla="*/ 1258579 w 1322973"/>
              <a:gd name="connsiteY52" fmla="*/ 149395 h 698035"/>
              <a:gd name="connsiteX53" fmla="*/ 1253427 w 1322973"/>
              <a:gd name="connsiteY53" fmla="*/ 167425 h 698035"/>
              <a:gd name="connsiteX54" fmla="*/ 1212215 w 1322973"/>
              <a:gd name="connsiteY54" fmla="*/ 154547 h 698035"/>
              <a:gd name="connsiteX55" fmla="*/ 1173578 w 1322973"/>
              <a:gd name="connsiteY55" fmla="*/ 162274 h 698035"/>
              <a:gd name="connsiteX56" fmla="*/ 1150396 w 1322973"/>
              <a:gd name="connsiteY56" fmla="*/ 177729 h 698035"/>
              <a:gd name="connsiteX57" fmla="*/ 1140093 w 1322973"/>
              <a:gd name="connsiteY57" fmla="*/ 151971 h 698035"/>
              <a:gd name="connsiteX58" fmla="*/ 1122063 w 1322973"/>
              <a:gd name="connsiteY58" fmla="*/ 123637 h 698035"/>
              <a:gd name="connsiteX59" fmla="*/ 1142669 w 1322973"/>
              <a:gd name="connsiteY59" fmla="*/ 110758 h 698035"/>
              <a:gd name="connsiteX60" fmla="*/ 1171002 w 1322973"/>
              <a:gd name="connsiteY60" fmla="*/ 131365 h 698035"/>
              <a:gd name="connsiteX61" fmla="*/ 1191608 w 1322973"/>
              <a:gd name="connsiteY61" fmla="*/ 121061 h 698035"/>
              <a:gd name="connsiteX62" fmla="*/ 1207063 w 1322973"/>
              <a:gd name="connsiteY62" fmla="*/ 118486 h 698035"/>
              <a:gd name="connsiteX63" fmla="*/ 1232821 w 1322973"/>
              <a:gd name="connsiteY63" fmla="*/ 95304 h 698035"/>
              <a:gd name="connsiteX64" fmla="*/ 1245700 w 1322973"/>
              <a:gd name="connsiteY64" fmla="*/ 95304 h 698035"/>
              <a:gd name="connsiteX65" fmla="*/ 1243124 w 1322973"/>
              <a:gd name="connsiteY65" fmla="*/ 74698 h 698035"/>
              <a:gd name="connsiteX66" fmla="*/ 1227669 w 1322973"/>
              <a:gd name="connsiteY66" fmla="*/ 28334 h 698035"/>
              <a:gd name="connsiteX67" fmla="*/ 1235397 w 1322973"/>
              <a:gd name="connsiteY67" fmla="*/ 25758 h 698035"/>
              <a:gd name="connsiteX68" fmla="*/ 1315246 w 1322973"/>
              <a:gd name="connsiteY68" fmla="*/ 121061 h 698035"/>
              <a:gd name="connsiteX69" fmla="*/ 1322973 w 1322973"/>
              <a:gd name="connsiteY69" fmla="*/ 115910 h 698035"/>
              <a:gd name="connsiteX70" fmla="*/ 1222518 w 1322973"/>
              <a:gd name="connsiteY70" fmla="*/ 0 h 698035"/>
              <a:gd name="connsiteX71" fmla="*/ 947005 w 1322973"/>
              <a:gd name="connsiteY71" fmla="*/ 88218 h 698035"/>
              <a:gd name="connsiteX72" fmla="*/ 372512 w 1322973"/>
              <a:gd name="connsiteY72" fmla="*/ 279360 h 698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322973" h="698035">
                <a:moveTo>
                  <a:pt x="372512" y="279360"/>
                </a:moveTo>
                <a:lnTo>
                  <a:pt x="372512" y="355457"/>
                </a:lnTo>
                <a:lnTo>
                  <a:pt x="336451" y="381215"/>
                </a:lnTo>
                <a:lnTo>
                  <a:pt x="297815" y="381215"/>
                </a:lnTo>
                <a:lnTo>
                  <a:pt x="269481" y="435306"/>
                </a:lnTo>
                <a:lnTo>
                  <a:pt x="210238" y="435306"/>
                </a:lnTo>
                <a:lnTo>
                  <a:pt x="194784" y="489397"/>
                </a:lnTo>
                <a:lnTo>
                  <a:pt x="166450" y="515155"/>
                </a:lnTo>
                <a:lnTo>
                  <a:pt x="114935" y="543489"/>
                </a:lnTo>
                <a:lnTo>
                  <a:pt x="55692" y="592428"/>
                </a:lnTo>
                <a:lnTo>
                  <a:pt x="42813" y="638792"/>
                </a:lnTo>
                <a:lnTo>
                  <a:pt x="0" y="664550"/>
                </a:lnTo>
                <a:lnTo>
                  <a:pt x="27358" y="698035"/>
                </a:lnTo>
                <a:lnTo>
                  <a:pt x="197359" y="664550"/>
                </a:lnTo>
                <a:lnTo>
                  <a:pt x="382815" y="569246"/>
                </a:lnTo>
                <a:lnTo>
                  <a:pt x="516756" y="558943"/>
                </a:lnTo>
                <a:lnTo>
                  <a:pt x="601756" y="600156"/>
                </a:lnTo>
                <a:lnTo>
                  <a:pt x="761454" y="546064"/>
                </a:lnTo>
                <a:lnTo>
                  <a:pt x="957213" y="677429"/>
                </a:lnTo>
                <a:lnTo>
                  <a:pt x="988122" y="651671"/>
                </a:lnTo>
                <a:lnTo>
                  <a:pt x="1021607" y="631065"/>
                </a:lnTo>
                <a:lnTo>
                  <a:pt x="1062820" y="582125"/>
                </a:lnTo>
                <a:lnTo>
                  <a:pt x="1083426" y="530610"/>
                </a:lnTo>
                <a:lnTo>
                  <a:pt x="1127214" y="463640"/>
                </a:lnTo>
                <a:lnTo>
                  <a:pt x="1163275" y="422427"/>
                </a:lnTo>
                <a:lnTo>
                  <a:pt x="1201912" y="412124"/>
                </a:lnTo>
                <a:lnTo>
                  <a:pt x="1243124" y="381215"/>
                </a:lnTo>
                <a:lnTo>
                  <a:pt x="1250851" y="340002"/>
                </a:lnTo>
                <a:lnTo>
                  <a:pt x="1235397" y="337427"/>
                </a:lnTo>
                <a:lnTo>
                  <a:pt x="1209639" y="352881"/>
                </a:lnTo>
                <a:lnTo>
                  <a:pt x="1196760" y="370912"/>
                </a:lnTo>
                <a:lnTo>
                  <a:pt x="1171002" y="378639"/>
                </a:lnTo>
                <a:lnTo>
                  <a:pt x="1150396" y="370912"/>
                </a:lnTo>
                <a:lnTo>
                  <a:pt x="1145245" y="358033"/>
                </a:lnTo>
                <a:lnTo>
                  <a:pt x="1158123" y="350305"/>
                </a:lnTo>
                <a:lnTo>
                  <a:pt x="1176154" y="352881"/>
                </a:lnTo>
                <a:lnTo>
                  <a:pt x="1189033" y="352881"/>
                </a:lnTo>
                <a:lnTo>
                  <a:pt x="1196760" y="332275"/>
                </a:lnTo>
                <a:lnTo>
                  <a:pt x="1199336" y="306517"/>
                </a:lnTo>
                <a:lnTo>
                  <a:pt x="1181305" y="303941"/>
                </a:lnTo>
                <a:lnTo>
                  <a:pt x="1150396" y="301366"/>
                </a:lnTo>
                <a:lnTo>
                  <a:pt x="1134941" y="293638"/>
                </a:lnTo>
                <a:lnTo>
                  <a:pt x="1147820" y="273032"/>
                </a:lnTo>
                <a:lnTo>
                  <a:pt x="1168427" y="273032"/>
                </a:lnTo>
                <a:lnTo>
                  <a:pt x="1183881" y="260153"/>
                </a:lnTo>
                <a:lnTo>
                  <a:pt x="1207063" y="244699"/>
                </a:lnTo>
                <a:lnTo>
                  <a:pt x="1232821" y="262729"/>
                </a:lnTo>
                <a:lnTo>
                  <a:pt x="1263730" y="252426"/>
                </a:lnTo>
                <a:lnTo>
                  <a:pt x="1281761" y="226668"/>
                </a:lnTo>
                <a:lnTo>
                  <a:pt x="1304943" y="190607"/>
                </a:lnTo>
                <a:lnTo>
                  <a:pt x="1292064" y="136516"/>
                </a:lnTo>
                <a:lnTo>
                  <a:pt x="1268882" y="123637"/>
                </a:lnTo>
                <a:lnTo>
                  <a:pt x="1258579" y="149395"/>
                </a:lnTo>
                <a:lnTo>
                  <a:pt x="1253427" y="167425"/>
                </a:lnTo>
                <a:lnTo>
                  <a:pt x="1212215" y="154547"/>
                </a:lnTo>
                <a:lnTo>
                  <a:pt x="1173578" y="162274"/>
                </a:lnTo>
                <a:lnTo>
                  <a:pt x="1150396" y="177729"/>
                </a:lnTo>
                <a:lnTo>
                  <a:pt x="1140093" y="151971"/>
                </a:lnTo>
                <a:lnTo>
                  <a:pt x="1122063" y="123637"/>
                </a:lnTo>
                <a:lnTo>
                  <a:pt x="1142669" y="110758"/>
                </a:lnTo>
                <a:lnTo>
                  <a:pt x="1171002" y="131365"/>
                </a:lnTo>
                <a:lnTo>
                  <a:pt x="1191608" y="121061"/>
                </a:lnTo>
                <a:lnTo>
                  <a:pt x="1207063" y="118486"/>
                </a:lnTo>
                <a:lnTo>
                  <a:pt x="1232821" y="95304"/>
                </a:lnTo>
                <a:lnTo>
                  <a:pt x="1245700" y="95304"/>
                </a:lnTo>
                <a:lnTo>
                  <a:pt x="1243124" y="74698"/>
                </a:lnTo>
                <a:lnTo>
                  <a:pt x="1227669" y="28334"/>
                </a:lnTo>
                <a:lnTo>
                  <a:pt x="1235397" y="25758"/>
                </a:lnTo>
                <a:lnTo>
                  <a:pt x="1315246" y="121061"/>
                </a:lnTo>
                <a:lnTo>
                  <a:pt x="1322973" y="115910"/>
                </a:lnTo>
                <a:lnTo>
                  <a:pt x="1222518" y="0"/>
                </a:lnTo>
                <a:lnTo>
                  <a:pt x="947005" y="88218"/>
                </a:lnTo>
                <a:lnTo>
                  <a:pt x="372512" y="27936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3" name="Freeform 3082"/>
          <p:cNvSpPr/>
          <p:nvPr/>
        </p:nvSpPr>
        <p:spPr>
          <a:xfrm>
            <a:off x="8013700" y="1052513"/>
            <a:ext cx="550863" cy="855662"/>
          </a:xfrm>
          <a:custGeom>
            <a:avLst/>
            <a:gdLst>
              <a:gd name="connsiteX0" fmla="*/ 57620 w 541125"/>
              <a:gd name="connsiteY0" fmla="*/ 40084 h 856781"/>
              <a:gd name="connsiteX1" fmla="*/ 45094 w 541125"/>
              <a:gd name="connsiteY1" fmla="*/ 125261 h 856781"/>
              <a:gd name="connsiteX2" fmla="*/ 25053 w 541125"/>
              <a:gd name="connsiteY2" fmla="*/ 195406 h 856781"/>
              <a:gd name="connsiteX3" fmla="*/ 32568 w 541125"/>
              <a:gd name="connsiteY3" fmla="*/ 255531 h 856781"/>
              <a:gd name="connsiteX4" fmla="*/ 35073 w 541125"/>
              <a:gd name="connsiteY4" fmla="*/ 333193 h 856781"/>
              <a:gd name="connsiteX5" fmla="*/ 37579 w 541125"/>
              <a:gd name="connsiteY5" fmla="*/ 393318 h 856781"/>
              <a:gd name="connsiteX6" fmla="*/ 15032 w 541125"/>
              <a:gd name="connsiteY6" fmla="*/ 428391 h 856781"/>
              <a:gd name="connsiteX7" fmla="*/ 27558 w 541125"/>
              <a:gd name="connsiteY7" fmla="*/ 460958 h 856781"/>
              <a:gd name="connsiteX8" fmla="*/ 0 w 541125"/>
              <a:gd name="connsiteY8" fmla="*/ 506052 h 856781"/>
              <a:gd name="connsiteX9" fmla="*/ 135282 w 541125"/>
              <a:gd name="connsiteY9" fmla="*/ 809182 h 856781"/>
              <a:gd name="connsiteX10" fmla="*/ 160334 w 541125"/>
              <a:gd name="connsiteY10" fmla="*/ 844255 h 856781"/>
              <a:gd name="connsiteX11" fmla="*/ 182880 w 541125"/>
              <a:gd name="connsiteY11" fmla="*/ 856781 h 856781"/>
              <a:gd name="connsiteX12" fmla="*/ 202922 w 541125"/>
              <a:gd name="connsiteY12" fmla="*/ 794151 h 856781"/>
              <a:gd name="connsiteX13" fmla="*/ 207933 w 541125"/>
              <a:gd name="connsiteY13" fmla="*/ 761583 h 856781"/>
              <a:gd name="connsiteX14" fmla="*/ 237995 w 541125"/>
              <a:gd name="connsiteY14" fmla="*/ 721500 h 856781"/>
              <a:gd name="connsiteX15" fmla="*/ 225469 w 541125"/>
              <a:gd name="connsiteY15" fmla="*/ 701458 h 856781"/>
              <a:gd name="connsiteX16" fmla="*/ 258037 w 541125"/>
              <a:gd name="connsiteY16" fmla="*/ 673901 h 856781"/>
              <a:gd name="connsiteX17" fmla="*/ 288099 w 541125"/>
              <a:gd name="connsiteY17" fmla="*/ 666385 h 856781"/>
              <a:gd name="connsiteX18" fmla="*/ 293110 w 541125"/>
              <a:gd name="connsiteY18" fmla="*/ 628807 h 856781"/>
              <a:gd name="connsiteX19" fmla="*/ 323172 w 541125"/>
              <a:gd name="connsiteY19" fmla="*/ 606260 h 856781"/>
              <a:gd name="connsiteX20" fmla="*/ 338203 w 541125"/>
              <a:gd name="connsiteY20" fmla="*/ 563672 h 856781"/>
              <a:gd name="connsiteX21" fmla="*/ 328182 w 541125"/>
              <a:gd name="connsiteY21" fmla="*/ 513568 h 856781"/>
              <a:gd name="connsiteX22" fmla="*/ 343214 w 541125"/>
              <a:gd name="connsiteY22" fmla="*/ 498536 h 856781"/>
              <a:gd name="connsiteX23" fmla="*/ 365760 w 541125"/>
              <a:gd name="connsiteY23" fmla="*/ 528599 h 856781"/>
              <a:gd name="connsiteX24" fmla="*/ 385802 w 541125"/>
              <a:gd name="connsiteY24" fmla="*/ 543630 h 856781"/>
              <a:gd name="connsiteX25" fmla="*/ 388307 w 541125"/>
              <a:gd name="connsiteY25" fmla="*/ 493526 h 856781"/>
              <a:gd name="connsiteX26" fmla="*/ 420875 w 541125"/>
              <a:gd name="connsiteY26" fmla="*/ 468474 h 856781"/>
              <a:gd name="connsiteX27" fmla="*/ 430896 w 541125"/>
              <a:gd name="connsiteY27" fmla="*/ 465969 h 856781"/>
              <a:gd name="connsiteX28" fmla="*/ 523588 w 541125"/>
              <a:gd name="connsiteY28" fmla="*/ 368266 h 856781"/>
              <a:gd name="connsiteX29" fmla="*/ 526094 w 541125"/>
              <a:gd name="connsiteY29" fmla="*/ 348224 h 856781"/>
              <a:gd name="connsiteX30" fmla="*/ 541125 w 541125"/>
              <a:gd name="connsiteY30" fmla="*/ 330688 h 856781"/>
              <a:gd name="connsiteX31" fmla="*/ 493526 w 541125"/>
              <a:gd name="connsiteY31" fmla="*/ 285594 h 856781"/>
              <a:gd name="connsiteX32" fmla="*/ 460958 w 541125"/>
              <a:gd name="connsiteY32" fmla="*/ 278078 h 856781"/>
              <a:gd name="connsiteX33" fmla="*/ 443422 w 541125"/>
              <a:gd name="connsiteY33" fmla="*/ 275573 h 856781"/>
              <a:gd name="connsiteX34" fmla="*/ 420875 w 541125"/>
              <a:gd name="connsiteY34" fmla="*/ 265552 h 856781"/>
              <a:gd name="connsiteX35" fmla="*/ 405844 w 541125"/>
              <a:gd name="connsiteY35" fmla="*/ 237995 h 856781"/>
              <a:gd name="connsiteX36" fmla="*/ 393318 w 541125"/>
              <a:gd name="connsiteY36" fmla="*/ 230479 h 856781"/>
              <a:gd name="connsiteX37" fmla="*/ 365760 w 541125"/>
              <a:gd name="connsiteY37" fmla="*/ 237995 h 856781"/>
              <a:gd name="connsiteX38" fmla="*/ 353234 w 541125"/>
              <a:gd name="connsiteY38" fmla="*/ 222964 h 856781"/>
              <a:gd name="connsiteX39" fmla="*/ 315656 w 541125"/>
              <a:gd name="connsiteY39" fmla="*/ 117745 h 856781"/>
              <a:gd name="connsiteX40" fmla="*/ 293110 w 541125"/>
              <a:gd name="connsiteY40" fmla="*/ 87683 h 856781"/>
              <a:gd name="connsiteX41" fmla="*/ 268057 w 541125"/>
              <a:gd name="connsiteY41" fmla="*/ 35073 h 856781"/>
              <a:gd name="connsiteX42" fmla="*/ 248016 w 541125"/>
              <a:gd name="connsiteY42" fmla="*/ 2506 h 856781"/>
              <a:gd name="connsiteX43" fmla="*/ 195407 w 541125"/>
              <a:gd name="connsiteY43" fmla="*/ 0 h 856781"/>
              <a:gd name="connsiteX44" fmla="*/ 165344 w 541125"/>
              <a:gd name="connsiteY44" fmla="*/ 20042 h 856781"/>
              <a:gd name="connsiteX45" fmla="*/ 147808 w 541125"/>
              <a:gd name="connsiteY45" fmla="*/ 42589 h 856781"/>
              <a:gd name="connsiteX46" fmla="*/ 120250 w 541125"/>
              <a:gd name="connsiteY46" fmla="*/ 62631 h 856781"/>
              <a:gd name="connsiteX47" fmla="*/ 107724 w 541125"/>
              <a:gd name="connsiteY47" fmla="*/ 70146 h 856781"/>
              <a:gd name="connsiteX48" fmla="*/ 57620 w 541125"/>
              <a:gd name="connsiteY48" fmla="*/ 40084 h 856781"/>
              <a:gd name="connsiteX0" fmla="*/ 67141 w 550646"/>
              <a:gd name="connsiteY0" fmla="*/ 40084 h 856781"/>
              <a:gd name="connsiteX1" fmla="*/ 54615 w 550646"/>
              <a:gd name="connsiteY1" fmla="*/ 125261 h 856781"/>
              <a:gd name="connsiteX2" fmla="*/ 34574 w 550646"/>
              <a:gd name="connsiteY2" fmla="*/ 195406 h 856781"/>
              <a:gd name="connsiteX3" fmla="*/ 42089 w 550646"/>
              <a:gd name="connsiteY3" fmla="*/ 255531 h 856781"/>
              <a:gd name="connsiteX4" fmla="*/ 44594 w 550646"/>
              <a:gd name="connsiteY4" fmla="*/ 333193 h 856781"/>
              <a:gd name="connsiteX5" fmla="*/ 47100 w 550646"/>
              <a:gd name="connsiteY5" fmla="*/ 393318 h 856781"/>
              <a:gd name="connsiteX6" fmla="*/ 24553 w 550646"/>
              <a:gd name="connsiteY6" fmla="*/ 428391 h 856781"/>
              <a:gd name="connsiteX7" fmla="*/ 37079 w 550646"/>
              <a:gd name="connsiteY7" fmla="*/ 460958 h 856781"/>
              <a:gd name="connsiteX8" fmla="*/ 0 w 550646"/>
              <a:gd name="connsiteY8" fmla="*/ 510821 h 856781"/>
              <a:gd name="connsiteX9" fmla="*/ 144803 w 550646"/>
              <a:gd name="connsiteY9" fmla="*/ 809182 h 856781"/>
              <a:gd name="connsiteX10" fmla="*/ 169855 w 550646"/>
              <a:gd name="connsiteY10" fmla="*/ 844255 h 856781"/>
              <a:gd name="connsiteX11" fmla="*/ 192401 w 550646"/>
              <a:gd name="connsiteY11" fmla="*/ 856781 h 856781"/>
              <a:gd name="connsiteX12" fmla="*/ 212443 w 550646"/>
              <a:gd name="connsiteY12" fmla="*/ 794151 h 856781"/>
              <a:gd name="connsiteX13" fmla="*/ 217454 w 550646"/>
              <a:gd name="connsiteY13" fmla="*/ 761583 h 856781"/>
              <a:gd name="connsiteX14" fmla="*/ 247516 w 550646"/>
              <a:gd name="connsiteY14" fmla="*/ 721500 h 856781"/>
              <a:gd name="connsiteX15" fmla="*/ 234990 w 550646"/>
              <a:gd name="connsiteY15" fmla="*/ 701458 h 856781"/>
              <a:gd name="connsiteX16" fmla="*/ 267558 w 550646"/>
              <a:gd name="connsiteY16" fmla="*/ 673901 h 856781"/>
              <a:gd name="connsiteX17" fmla="*/ 297620 w 550646"/>
              <a:gd name="connsiteY17" fmla="*/ 666385 h 856781"/>
              <a:gd name="connsiteX18" fmla="*/ 302631 w 550646"/>
              <a:gd name="connsiteY18" fmla="*/ 628807 h 856781"/>
              <a:gd name="connsiteX19" fmla="*/ 332693 w 550646"/>
              <a:gd name="connsiteY19" fmla="*/ 606260 h 856781"/>
              <a:gd name="connsiteX20" fmla="*/ 347724 w 550646"/>
              <a:gd name="connsiteY20" fmla="*/ 563672 h 856781"/>
              <a:gd name="connsiteX21" fmla="*/ 337703 w 550646"/>
              <a:gd name="connsiteY21" fmla="*/ 513568 h 856781"/>
              <a:gd name="connsiteX22" fmla="*/ 352735 w 550646"/>
              <a:gd name="connsiteY22" fmla="*/ 498536 h 856781"/>
              <a:gd name="connsiteX23" fmla="*/ 375281 w 550646"/>
              <a:gd name="connsiteY23" fmla="*/ 528599 h 856781"/>
              <a:gd name="connsiteX24" fmla="*/ 395323 w 550646"/>
              <a:gd name="connsiteY24" fmla="*/ 543630 h 856781"/>
              <a:gd name="connsiteX25" fmla="*/ 397828 w 550646"/>
              <a:gd name="connsiteY25" fmla="*/ 493526 h 856781"/>
              <a:gd name="connsiteX26" fmla="*/ 430396 w 550646"/>
              <a:gd name="connsiteY26" fmla="*/ 468474 h 856781"/>
              <a:gd name="connsiteX27" fmla="*/ 440417 w 550646"/>
              <a:gd name="connsiteY27" fmla="*/ 465969 h 856781"/>
              <a:gd name="connsiteX28" fmla="*/ 533109 w 550646"/>
              <a:gd name="connsiteY28" fmla="*/ 368266 h 856781"/>
              <a:gd name="connsiteX29" fmla="*/ 535615 w 550646"/>
              <a:gd name="connsiteY29" fmla="*/ 348224 h 856781"/>
              <a:gd name="connsiteX30" fmla="*/ 550646 w 550646"/>
              <a:gd name="connsiteY30" fmla="*/ 330688 h 856781"/>
              <a:gd name="connsiteX31" fmla="*/ 503047 w 550646"/>
              <a:gd name="connsiteY31" fmla="*/ 285594 h 856781"/>
              <a:gd name="connsiteX32" fmla="*/ 470479 w 550646"/>
              <a:gd name="connsiteY32" fmla="*/ 278078 h 856781"/>
              <a:gd name="connsiteX33" fmla="*/ 452943 w 550646"/>
              <a:gd name="connsiteY33" fmla="*/ 275573 h 856781"/>
              <a:gd name="connsiteX34" fmla="*/ 430396 w 550646"/>
              <a:gd name="connsiteY34" fmla="*/ 265552 h 856781"/>
              <a:gd name="connsiteX35" fmla="*/ 415365 w 550646"/>
              <a:gd name="connsiteY35" fmla="*/ 237995 h 856781"/>
              <a:gd name="connsiteX36" fmla="*/ 402839 w 550646"/>
              <a:gd name="connsiteY36" fmla="*/ 230479 h 856781"/>
              <a:gd name="connsiteX37" fmla="*/ 375281 w 550646"/>
              <a:gd name="connsiteY37" fmla="*/ 237995 h 856781"/>
              <a:gd name="connsiteX38" fmla="*/ 362755 w 550646"/>
              <a:gd name="connsiteY38" fmla="*/ 222964 h 856781"/>
              <a:gd name="connsiteX39" fmla="*/ 325177 w 550646"/>
              <a:gd name="connsiteY39" fmla="*/ 117745 h 856781"/>
              <a:gd name="connsiteX40" fmla="*/ 302631 w 550646"/>
              <a:gd name="connsiteY40" fmla="*/ 87683 h 856781"/>
              <a:gd name="connsiteX41" fmla="*/ 277578 w 550646"/>
              <a:gd name="connsiteY41" fmla="*/ 35073 h 856781"/>
              <a:gd name="connsiteX42" fmla="*/ 257537 w 550646"/>
              <a:gd name="connsiteY42" fmla="*/ 2506 h 856781"/>
              <a:gd name="connsiteX43" fmla="*/ 204928 w 550646"/>
              <a:gd name="connsiteY43" fmla="*/ 0 h 856781"/>
              <a:gd name="connsiteX44" fmla="*/ 174865 w 550646"/>
              <a:gd name="connsiteY44" fmla="*/ 20042 h 856781"/>
              <a:gd name="connsiteX45" fmla="*/ 157329 w 550646"/>
              <a:gd name="connsiteY45" fmla="*/ 42589 h 856781"/>
              <a:gd name="connsiteX46" fmla="*/ 129771 w 550646"/>
              <a:gd name="connsiteY46" fmla="*/ 62631 h 856781"/>
              <a:gd name="connsiteX47" fmla="*/ 117245 w 550646"/>
              <a:gd name="connsiteY47" fmla="*/ 70146 h 856781"/>
              <a:gd name="connsiteX48" fmla="*/ 67141 w 550646"/>
              <a:gd name="connsiteY48" fmla="*/ 40084 h 856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50646" h="856781">
                <a:moveTo>
                  <a:pt x="67141" y="40084"/>
                </a:moveTo>
                <a:lnTo>
                  <a:pt x="54615" y="125261"/>
                </a:lnTo>
                <a:lnTo>
                  <a:pt x="34574" y="195406"/>
                </a:lnTo>
                <a:lnTo>
                  <a:pt x="42089" y="255531"/>
                </a:lnTo>
                <a:lnTo>
                  <a:pt x="44594" y="333193"/>
                </a:lnTo>
                <a:lnTo>
                  <a:pt x="47100" y="393318"/>
                </a:lnTo>
                <a:lnTo>
                  <a:pt x="24553" y="428391"/>
                </a:lnTo>
                <a:lnTo>
                  <a:pt x="37079" y="460958"/>
                </a:lnTo>
                <a:lnTo>
                  <a:pt x="0" y="510821"/>
                </a:lnTo>
                <a:lnTo>
                  <a:pt x="144803" y="809182"/>
                </a:lnTo>
                <a:lnTo>
                  <a:pt x="169855" y="844255"/>
                </a:lnTo>
                <a:lnTo>
                  <a:pt x="192401" y="856781"/>
                </a:lnTo>
                <a:lnTo>
                  <a:pt x="212443" y="794151"/>
                </a:lnTo>
                <a:lnTo>
                  <a:pt x="217454" y="761583"/>
                </a:lnTo>
                <a:lnTo>
                  <a:pt x="247516" y="721500"/>
                </a:lnTo>
                <a:lnTo>
                  <a:pt x="234990" y="701458"/>
                </a:lnTo>
                <a:lnTo>
                  <a:pt x="267558" y="673901"/>
                </a:lnTo>
                <a:lnTo>
                  <a:pt x="297620" y="666385"/>
                </a:lnTo>
                <a:lnTo>
                  <a:pt x="302631" y="628807"/>
                </a:lnTo>
                <a:lnTo>
                  <a:pt x="332693" y="606260"/>
                </a:lnTo>
                <a:lnTo>
                  <a:pt x="347724" y="563672"/>
                </a:lnTo>
                <a:lnTo>
                  <a:pt x="337703" y="513568"/>
                </a:lnTo>
                <a:lnTo>
                  <a:pt x="352735" y="498536"/>
                </a:lnTo>
                <a:lnTo>
                  <a:pt x="375281" y="528599"/>
                </a:lnTo>
                <a:lnTo>
                  <a:pt x="395323" y="543630"/>
                </a:lnTo>
                <a:lnTo>
                  <a:pt x="397828" y="493526"/>
                </a:lnTo>
                <a:lnTo>
                  <a:pt x="430396" y="468474"/>
                </a:lnTo>
                <a:lnTo>
                  <a:pt x="440417" y="465969"/>
                </a:lnTo>
                <a:lnTo>
                  <a:pt x="533109" y="368266"/>
                </a:lnTo>
                <a:lnTo>
                  <a:pt x="535615" y="348224"/>
                </a:lnTo>
                <a:lnTo>
                  <a:pt x="550646" y="330688"/>
                </a:lnTo>
                <a:lnTo>
                  <a:pt x="503047" y="285594"/>
                </a:lnTo>
                <a:lnTo>
                  <a:pt x="470479" y="278078"/>
                </a:lnTo>
                <a:lnTo>
                  <a:pt x="452943" y="275573"/>
                </a:lnTo>
                <a:lnTo>
                  <a:pt x="430396" y="265552"/>
                </a:lnTo>
                <a:lnTo>
                  <a:pt x="415365" y="237995"/>
                </a:lnTo>
                <a:lnTo>
                  <a:pt x="402839" y="230479"/>
                </a:lnTo>
                <a:lnTo>
                  <a:pt x="375281" y="237995"/>
                </a:lnTo>
                <a:lnTo>
                  <a:pt x="362755" y="222964"/>
                </a:lnTo>
                <a:lnTo>
                  <a:pt x="325177" y="117745"/>
                </a:lnTo>
                <a:lnTo>
                  <a:pt x="302631" y="87683"/>
                </a:lnTo>
                <a:lnTo>
                  <a:pt x="277578" y="35073"/>
                </a:lnTo>
                <a:lnTo>
                  <a:pt x="257537" y="2506"/>
                </a:lnTo>
                <a:lnTo>
                  <a:pt x="204928" y="0"/>
                </a:lnTo>
                <a:lnTo>
                  <a:pt x="174865" y="20042"/>
                </a:lnTo>
                <a:lnTo>
                  <a:pt x="157329" y="42589"/>
                </a:lnTo>
                <a:lnTo>
                  <a:pt x="129771" y="62631"/>
                </a:lnTo>
                <a:lnTo>
                  <a:pt x="117245" y="70146"/>
                </a:lnTo>
                <a:lnTo>
                  <a:pt x="67141" y="4008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5" name="Freeform 3084"/>
          <p:cNvSpPr/>
          <p:nvPr/>
        </p:nvSpPr>
        <p:spPr>
          <a:xfrm>
            <a:off x="7959725" y="1560513"/>
            <a:ext cx="247650" cy="512762"/>
          </a:xfrm>
          <a:custGeom>
            <a:avLst/>
            <a:gdLst>
              <a:gd name="connsiteX0" fmla="*/ 45093 w 240499"/>
              <a:gd name="connsiteY0" fmla="*/ 0 h 498536"/>
              <a:gd name="connsiteX1" fmla="*/ 17536 w 240499"/>
              <a:gd name="connsiteY1" fmla="*/ 25052 h 498536"/>
              <a:gd name="connsiteX2" fmla="*/ 27557 w 240499"/>
              <a:gd name="connsiteY2" fmla="*/ 95198 h 498536"/>
              <a:gd name="connsiteX3" fmla="*/ 45093 w 240499"/>
              <a:gd name="connsiteY3" fmla="*/ 120250 h 498536"/>
              <a:gd name="connsiteX4" fmla="*/ 47599 w 240499"/>
              <a:gd name="connsiteY4" fmla="*/ 130271 h 498536"/>
              <a:gd name="connsiteX5" fmla="*/ 47599 w 240499"/>
              <a:gd name="connsiteY5" fmla="*/ 142797 h 498536"/>
              <a:gd name="connsiteX6" fmla="*/ 17536 w 240499"/>
              <a:gd name="connsiteY6" fmla="*/ 187891 h 498536"/>
              <a:gd name="connsiteX7" fmla="*/ 17536 w 240499"/>
              <a:gd name="connsiteY7" fmla="*/ 200417 h 498536"/>
              <a:gd name="connsiteX8" fmla="*/ 20041 w 240499"/>
              <a:gd name="connsiteY8" fmla="*/ 217953 h 498536"/>
              <a:gd name="connsiteX9" fmla="*/ 5010 w 240499"/>
              <a:gd name="connsiteY9" fmla="*/ 255531 h 498536"/>
              <a:gd name="connsiteX10" fmla="*/ 20041 w 240499"/>
              <a:gd name="connsiteY10" fmla="*/ 280583 h 498536"/>
              <a:gd name="connsiteX11" fmla="*/ 5010 w 240499"/>
              <a:gd name="connsiteY11" fmla="*/ 308140 h 498536"/>
              <a:gd name="connsiteX12" fmla="*/ 0 w 240499"/>
              <a:gd name="connsiteY12" fmla="*/ 338203 h 498536"/>
              <a:gd name="connsiteX13" fmla="*/ 25052 w 240499"/>
              <a:gd name="connsiteY13" fmla="*/ 413359 h 498536"/>
              <a:gd name="connsiteX14" fmla="*/ 35073 w 240499"/>
              <a:gd name="connsiteY14" fmla="*/ 438411 h 498536"/>
              <a:gd name="connsiteX15" fmla="*/ 30062 w 240499"/>
              <a:gd name="connsiteY15" fmla="*/ 470979 h 498536"/>
              <a:gd name="connsiteX16" fmla="*/ 47599 w 240499"/>
              <a:gd name="connsiteY16" fmla="*/ 498536 h 498536"/>
              <a:gd name="connsiteX17" fmla="*/ 175364 w 240499"/>
              <a:gd name="connsiteY17" fmla="*/ 453442 h 498536"/>
              <a:gd name="connsiteX18" fmla="*/ 210437 w 240499"/>
              <a:gd name="connsiteY18" fmla="*/ 433401 h 498536"/>
              <a:gd name="connsiteX19" fmla="*/ 240499 w 240499"/>
              <a:gd name="connsiteY19" fmla="*/ 388307 h 498536"/>
              <a:gd name="connsiteX20" fmla="*/ 232984 w 240499"/>
              <a:gd name="connsiteY20" fmla="*/ 348224 h 498536"/>
              <a:gd name="connsiteX21" fmla="*/ 197911 w 240499"/>
              <a:gd name="connsiteY21" fmla="*/ 310646 h 498536"/>
              <a:gd name="connsiteX22" fmla="*/ 187890 w 240499"/>
              <a:gd name="connsiteY22" fmla="*/ 280583 h 498536"/>
              <a:gd name="connsiteX23" fmla="*/ 45093 w 240499"/>
              <a:gd name="connsiteY23" fmla="*/ 0 h 498536"/>
              <a:gd name="connsiteX0" fmla="*/ 45093 w 240499"/>
              <a:gd name="connsiteY0" fmla="*/ 0 h 498536"/>
              <a:gd name="connsiteX1" fmla="*/ 17536 w 240499"/>
              <a:gd name="connsiteY1" fmla="*/ 25052 h 498536"/>
              <a:gd name="connsiteX2" fmla="*/ 27557 w 240499"/>
              <a:gd name="connsiteY2" fmla="*/ 95198 h 498536"/>
              <a:gd name="connsiteX3" fmla="*/ 45093 w 240499"/>
              <a:gd name="connsiteY3" fmla="*/ 120250 h 498536"/>
              <a:gd name="connsiteX4" fmla="*/ 47599 w 240499"/>
              <a:gd name="connsiteY4" fmla="*/ 130271 h 498536"/>
              <a:gd name="connsiteX5" fmla="*/ 47599 w 240499"/>
              <a:gd name="connsiteY5" fmla="*/ 142797 h 498536"/>
              <a:gd name="connsiteX6" fmla="*/ 17536 w 240499"/>
              <a:gd name="connsiteY6" fmla="*/ 187891 h 498536"/>
              <a:gd name="connsiteX7" fmla="*/ 17536 w 240499"/>
              <a:gd name="connsiteY7" fmla="*/ 200417 h 498536"/>
              <a:gd name="connsiteX8" fmla="*/ 20041 w 240499"/>
              <a:gd name="connsiteY8" fmla="*/ 217953 h 498536"/>
              <a:gd name="connsiteX9" fmla="*/ 5010 w 240499"/>
              <a:gd name="connsiteY9" fmla="*/ 255531 h 498536"/>
              <a:gd name="connsiteX10" fmla="*/ 20041 w 240499"/>
              <a:gd name="connsiteY10" fmla="*/ 280583 h 498536"/>
              <a:gd name="connsiteX11" fmla="*/ 5010 w 240499"/>
              <a:gd name="connsiteY11" fmla="*/ 308140 h 498536"/>
              <a:gd name="connsiteX12" fmla="*/ 0 w 240499"/>
              <a:gd name="connsiteY12" fmla="*/ 338203 h 498536"/>
              <a:gd name="connsiteX13" fmla="*/ 25052 w 240499"/>
              <a:gd name="connsiteY13" fmla="*/ 413359 h 498536"/>
              <a:gd name="connsiteX14" fmla="*/ 30062 w 240499"/>
              <a:gd name="connsiteY14" fmla="*/ 470979 h 498536"/>
              <a:gd name="connsiteX15" fmla="*/ 47599 w 240499"/>
              <a:gd name="connsiteY15" fmla="*/ 498536 h 498536"/>
              <a:gd name="connsiteX16" fmla="*/ 175364 w 240499"/>
              <a:gd name="connsiteY16" fmla="*/ 453442 h 498536"/>
              <a:gd name="connsiteX17" fmla="*/ 210437 w 240499"/>
              <a:gd name="connsiteY17" fmla="*/ 433401 h 498536"/>
              <a:gd name="connsiteX18" fmla="*/ 240499 w 240499"/>
              <a:gd name="connsiteY18" fmla="*/ 388307 h 498536"/>
              <a:gd name="connsiteX19" fmla="*/ 232984 w 240499"/>
              <a:gd name="connsiteY19" fmla="*/ 348224 h 498536"/>
              <a:gd name="connsiteX20" fmla="*/ 197911 w 240499"/>
              <a:gd name="connsiteY20" fmla="*/ 310646 h 498536"/>
              <a:gd name="connsiteX21" fmla="*/ 187890 w 240499"/>
              <a:gd name="connsiteY21" fmla="*/ 280583 h 498536"/>
              <a:gd name="connsiteX22" fmla="*/ 45093 w 240499"/>
              <a:gd name="connsiteY22" fmla="*/ 0 h 498536"/>
              <a:gd name="connsiteX0" fmla="*/ 52213 w 247619"/>
              <a:gd name="connsiteY0" fmla="*/ 0 h 498536"/>
              <a:gd name="connsiteX1" fmla="*/ 24656 w 247619"/>
              <a:gd name="connsiteY1" fmla="*/ 25052 h 498536"/>
              <a:gd name="connsiteX2" fmla="*/ 34677 w 247619"/>
              <a:gd name="connsiteY2" fmla="*/ 95198 h 498536"/>
              <a:gd name="connsiteX3" fmla="*/ 52213 w 247619"/>
              <a:gd name="connsiteY3" fmla="*/ 120250 h 498536"/>
              <a:gd name="connsiteX4" fmla="*/ 54719 w 247619"/>
              <a:gd name="connsiteY4" fmla="*/ 130271 h 498536"/>
              <a:gd name="connsiteX5" fmla="*/ 54719 w 247619"/>
              <a:gd name="connsiteY5" fmla="*/ 142797 h 498536"/>
              <a:gd name="connsiteX6" fmla="*/ 24656 w 247619"/>
              <a:gd name="connsiteY6" fmla="*/ 187891 h 498536"/>
              <a:gd name="connsiteX7" fmla="*/ 24656 w 247619"/>
              <a:gd name="connsiteY7" fmla="*/ 200417 h 498536"/>
              <a:gd name="connsiteX8" fmla="*/ 27161 w 247619"/>
              <a:gd name="connsiteY8" fmla="*/ 217953 h 498536"/>
              <a:gd name="connsiteX9" fmla="*/ 12130 w 247619"/>
              <a:gd name="connsiteY9" fmla="*/ 255531 h 498536"/>
              <a:gd name="connsiteX10" fmla="*/ 27161 w 247619"/>
              <a:gd name="connsiteY10" fmla="*/ 280583 h 498536"/>
              <a:gd name="connsiteX11" fmla="*/ 12130 w 247619"/>
              <a:gd name="connsiteY11" fmla="*/ 308140 h 498536"/>
              <a:gd name="connsiteX12" fmla="*/ 0 w 247619"/>
              <a:gd name="connsiteY12" fmla="*/ 340585 h 498536"/>
              <a:gd name="connsiteX13" fmla="*/ 32172 w 247619"/>
              <a:gd name="connsiteY13" fmla="*/ 413359 h 498536"/>
              <a:gd name="connsiteX14" fmla="*/ 37182 w 247619"/>
              <a:gd name="connsiteY14" fmla="*/ 470979 h 498536"/>
              <a:gd name="connsiteX15" fmla="*/ 54719 w 247619"/>
              <a:gd name="connsiteY15" fmla="*/ 498536 h 498536"/>
              <a:gd name="connsiteX16" fmla="*/ 182484 w 247619"/>
              <a:gd name="connsiteY16" fmla="*/ 453442 h 498536"/>
              <a:gd name="connsiteX17" fmla="*/ 217557 w 247619"/>
              <a:gd name="connsiteY17" fmla="*/ 433401 h 498536"/>
              <a:gd name="connsiteX18" fmla="*/ 247619 w 247619"/>
              <a:gd name="connsiteY18" fmla="*/ 388307 h 498536"/>
              <a:gd name="connsiteX19" fmla="*/ 240104 w 247619"/>
              <a:gd name="connsiteY19" fmla="*/ 348224 h 498536"/>
              <a:gd name="connsiteX20" fmla="*/ 205031 w 247619"/>
              <a:gd name="connsiteY20" fmla="*/ 310646 h 498536"/>
              <a:gd name="connsiteX21" fmla="*/ 195010 w 247619"/>
              <a:gd name="connsiteY21" fmla="*/ 280583 h 498536"/>
              <a:gd name="connsiteX22" fmla="*/ 52213 w 247619"/>
              <a:gd name="connsiteY22" fmla="*/ 0 h 498536"/>
              <a:gd name="connsiteX0" fmla="*/ 52213 w 247619"/>
              <a:gd name="connsiteY0" fmla="*/ 0 h 498536"/>
              <a:gd name="connsiteX1" fmla="*/ 24656 w 247619"/>
              <a:gd name="connsiteY1" fmla="*/ 25052 h 498536"/>
              <a:gd name="connsiteX2" fmla="*/ 34677 w 247619"/>
              <a:gd name="connsiteY2" fmla="*/ 95198 h 498536"/>
              <a:gd name="connsiteX3" fmla="*/ 52213 w 247619"/>
              <a:gd name="connsiteY3" fmla="*/ 120250 h 498536"/>
              <a:gd name="connsiteX4" fmla="*/ 54719 w 247619"/>
              <a:gd name="connsiteY4" fmla="*/ 130271 h 498536"/>
              <a:gd name="connsiteX5" fmla="*/ 54719 w 247619"/>
              <a:gd name="connsiteY5" fmla="*/ 142797 h 498536"/>
              <a:gd name="connsiteX6" fmla="*/ 24656 w 247619"/>
              <a:gd name="connsiteY6" fmla="*/ 187891 h 498536"/>
              <a:gd name="connsiteX7" fmla="*/ 24656 w 247619"/>
              <a:gd name="connsiteY7" fmla="*/ 200417 h 498536"/>
              <a:gd name="connsiteX8" fmla="*/ 27161 w 247619"/>
              <a:gd name="connsiteY8" fmla="*/ 217953 h 498536"/>
              <a:gd name="connsiteX9" fmla="*/ 12130 w 247619"/>
              <a:gd name="connsiteY9" fmla="*/ 255531 h 498536"/>
              <a:gd name="connsiteX10" fmla="*/ 27161 w 247619"/>
              <a:gd name="connsiteY10" fmla="*/ 280583 h 498536"/>
              <a:gd name="connsiteX11" fmla="*/ 12130 w 247619"/>
              <a:gd name="connsiteY11" fmla="*/ 308140 h 498536"/>
              <a:gd name="connsiteX12" fmla="*/ 0 w 247619"/>
              <a:gd name="connsiteY12" fmla="*/ 340585 h 498536"/>
              <a:gd name="connsiteX13" fmla="*/ 25053 w 247619"/>
              <a:gd name="connsiteY13" fmla="*/ 413359 h 498536"/>
              <a:gd name="connsiteX14" fmla="*/ 37182 w 247619"/>
              <a:gd name="connsiteY14" fmla="*/ 470979 h 498536"/>
              <a:gd name="connsiteX15" fmla="*/ 54719 w 247619"/>
              <a:gd name="connsiteY15" fmla="*/ 498536 h 498536"/>
              <a:gd name="connsiteX16" fmla="*/ 182484 w 247619"/>
              <a:gd name="connsiteY16" fmla="*/ 453442 h 498536"/>
              <a:gd name="connsiteX17" fmla="*/ 217557 w 247619"/>
              <a:gd name="connsiteY17" fmla="*/ 433401 h 498536"/>
              <a:gd name="connsiteX18" fmla="*/ 247619 w 247619"/>
              <a:gd name="connsiteY18" fmla="*/ 388307 h 498536"/>
              <a:gd name="connsiteX19" fmla="*/ 240104 w 247619"/>
              <a:gd name="connsiteY19" fmla="*/ 348224 h 498536"/>
              <a:gd name="connsiteX20" fmla="*/ 205031 w 247619"/>
              <a:gd name="connsiteY20" fmla="*/ 310646 h 498536"/>
              <a:gd name="connsiteX21" fmla="*/ 195010 w 247619"/>
              <a:gd name="connsiteY21" fmla="*/ 280583 h 498536"/>
              <a:gd name="connsiteX22" fmla="*/ 52213 w 247619"/>
              <a:gd name="connsiteY22" fmla="*/ 0 h 498536"/>
              <a:gd name="connsiteX0" fmla="*/ 52213 w 247619"/>
              <a:gd name="connsiteY0" fmla="*/ 0 h 512826"/>
              <a:gd name="connsiteX1" fmla="*/ 24656 w 247619"/>
              <a:gd name="connsiteY1" fmla="*/ 25052 h 512826"/>
              <a:gd name="connsiteX2" fmla="*/ 34677 w 247619"/>
              <a:gd name="connsiteY2" fmla="*/ 95198 h 512826"/>
              <a:gd name="connsiteX3" fmla="*/ 52213 w 247619"/>
              <a:gd name="connsiteY3" fmla="*/ 120250 h 512826"/>
              <a:gd name="connsiteX4" fmla="*/ 54719 w 247619"/>
              <a:gd name="connsiteY4" fmla="*/ 130271 h 512826"/>
              <a:gd name="connsiteX5" fmla="*/ 54719 w 247619"/>
              <a:gd name="connsiteY5" fmla="*/ 142797 h 512826"/>
              <a:gd name="connsiteX6" fmla="*/ 24656 w 247619"/>
              <a:gd name="connsiteY6" fmla="*/ 187891 h 512826"/>
              <a:gd name="connsiteX7" fmla="*/ 24656 w 247619"/>
              <a:gd name="connsiteY7" fmla="*/ 200417 h 512826"/>
              <a:gd name="connsiteX8" fmla="*/ 27161 w 247619"/>
              <a:gd name="connsiteY8" fmla="*/ 217953 h 512826"/>
              <a:gd name="connsiteX9" fmla="*/ 12130 w 247619"/>
              <a:gd name="connsiteY9" fmla="*/ 255531 h 512826"/>
              <a:gd name="connsiteX10" fmla="*/ 27161 w 247619"/>
              <a:gd name="connsiteY10" fmla="*/ 280583 h 512826"/>
              <a:gd name="connsiteX11" fmla="*/ 12130 w 247619"/>
              <a:gd name="connsiteY11" fmla="*/ 308140 h 512826"/>
              <a:gd name="connsiteX12" fmla="*/ 0 w 247619"/>
              <a:gd name="connsiteY12" fmla="*/ 340585 h 512826"/>
              <a:gd name="connsiteX13" fmla="*/ 25053 w 247619"/>
              <a:gd name="connsiteY13" fmla="*/ 413359 h 512826"/>
              <a:gd name="connsiteX14" fmla="*/ 37182 w 247619"/>
              <a:gd name="connsiteY14" fmla="*/ 470979 h 512826"/>
              <a:gd name="connsiteX15" fmla="*/ 54719 w 247619"/>
              <a:gd name="connsiteY15" fmla="*/ 512826 h 512826"/>
              <a:gd name="connsiteX16" fmla="*/ 182484 w 247619"/>
              <a:gd name="connsiteY16" fmla="*/ 453442 h 512826"/>
              <a:gd name="connsiteX17" fmla="*/ 217557 w 247619"/>
              <a:gd name="connsiteY17" fmla="*/ 433401 h 512826"/>
              <a:gd name="connsiteX18" fmla="*/ 247619 w 247619"/>
              <a:gd name="connsiteY18" fmla="*/ 388307 h 512826"/>
              <a:gd name="connsiteX19" fmla="*/ 240104 w 247619"/>
              <a:gd name="connsiteY19" fmla="*/ 348224 h 512826"/>
              <a:gd name="connsiteX20" fmla="*/ 205031 w 247619"/>
              <a:gd name="connsiteY20" fmla="*/ 310646 h 512826"/>
              <a:gd name="connsiteX21" fmla="*/ 195010 w 247619"/>
              <a:gd name="connsiteY21" fmla="*/ 280583 h 512826"/>
              <a:gd name="connsiteX22" fmla="*/ 52213 w 247619"/>
              <a:gd name="connsiteY22" fmla="*/ 0 h 512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7619" h="512826">
                <a:moveTo>
                  <a:pt x="52213" y="0"/>
                </a:moveTo>
                <a:lnTo>
                  <a:pt x="24656" y="25052"/>
                </a:lnTo>
                <a:lnTo>
                  <a:pt x="34677" y="95198"/>
                </a:lnTo>
                <a:lnTo>
                  <a:pt x="52213" y="120250"/>
                </a:lnTo>
                <a:lnTo>
                  <a:pt x="54719" y="130271"/>
                </a:lnTo>
                <a:lnTo>
                  <a:pt x="54719" y="142797"/>
                </a:lnTo>
                <a:lnTo>
                  <a:pt x="24656" y="187891"/>
                </a:lnTo>
                <a:lnTo>
                  <a:pt x="24656" y="200417"/>
                </a:lnTo>
                <a:lnTo>
                  <a:pt x="27161" y="217953"/>
                </a:lnTo>
                <a:lnTo>
                  <a:pt x="12130" y="255531"/>
                </a:lnTo>
                <a:lnTo>
                  <a:pt x="27161" y="280583"/>
                </a:lnTo>
                <a:lnTo>
                  <a:pt x="12130" y="308140"/>
                </a:lnTo>
                <a:lnTo>
                  <a:pt x="0" y="340585"/>
                </a:lnTo>
                <a:lnTo>
                  <a:pt x="25053" y="413359"/>
                </a:lnTo>
                <a:lnTo>
                  <a:pt x="37182" y="470979"/>
                </a:lnTo>
                <a:lnTo>
                  <a:pt x="54719" y="512826"/>
                </a:lnTo>
                <a:lnTo>
                  <a:pt x="182484" y="453442"/>
                </a:lnTo>
                <a:lnTo>
                  <a:pt x="217557" y="433401"/>
                </a:lnTo>
                <a:lnTo>
                  <a:pt x="247619" y="388307"/>
                </a:lnTo>
                <a:lnTo>
                  <a:pt x="240104" y="348224"/>
                </a:lnTo>
                <a:lnTo>
                  <a:pt x="205031" y="310646"/>
                </a:lnTo>
                <a:lnTo>
                  <a:pt x="195010" y="280583"/>
                </a:lnTo>
                <a:lnTo>
                  <a:pt x="52213"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6" name="Freeform 3085"/>
          <p:cNvSpPr/>
          <p:nvPr/>
        </p:nvSpPr>
        <p:spPr>
          <a:xfrm>
            <a:off x="7743825" y="1603375"/>
            <a:ext cx="273050" cy="490538"/>
          </a:xfrm>
          <a:custGeom>
            <a:avLst/>
            <a:gdLst>
              <a:gd name="connsiteX0" fmla="*/ 0 w 273068"/>
              <a:gd name="connsiteY0" fmla="*/ 92692 h 491020"/>
              <a:gd name="connsiteX1" fmla="*/ 32568 w 273068"/>
              <a:gd name="connsiteY1" fmla="*/ 147807 h 491020"/>
              <a:gd name="connsiteX2" fmla="*/ 50105 w 273068"/>
              <a:gd name="connsiteY2" fmla="*/ 215447 h 491020"/>
              <a:gd name="connsiteX3" fmla="*/ 75157 w 273068"/>
              <a:gd name="connsiteY3" fmla="*/ 270562 h 491020"/>
              <a:gd name="connsiteX4" fmla="*/ 102714 w 273068"/>
              <a:gd name="connsiteY4" fmla="*/ 303130 h 491020"/>
              <a:gd name="connsiteX5" fmla="*/ 127766 w 273068"/>
              <a:gd name="connsiteY5" fmla="*/ 373275 h 491020"/>
              <a:gd name="connsiteX6" fmla="*/ 157828 w 273068"/>
              <a:gd name="connsiteY6" fmla="*/ 491020 h 491020"/>
              <a:gd name="connsiteX7" fmla="*/ 270563 w 273068"/>
              <a:gd name="connsiteY7" fmla="*/ 465968 h 491020"/>
              <a:gd name="connsiteX8" fmla="*/ 255531 w 273068"/>
              <a:gd name="connsiteY8" fmla="*/ 428390 h 491020"/>
              <a:gd name="connsiteX9" fmla="*/ 248016 w 273068"/>
              <a:gd name="connsiteY9" fmla="*/ 390812 h 491020"/>
              <a:gd name="connsiteX10" fmla="*/ 217953 w 273068"/>
              <a:gd name="connsiteY10" fmla="*/ 293109 h 491020"/>
              <a:gd name="connsiteX11" fmla="*/ 245511 w 273068"/>
              <a:gd name="connsiteY11" fmla="*/ 232984 h 491020"/>
              <a:gd name="connsiteX12" fmla="*/ 230479 w 273068"/>
              <a:gd name="connsiteY12" fmla="*/ 215447 h 491020"/>
              <a:gd name="connsiteX13" fmla="*/ 245511 w 273068"/>
              <a:gd name="connsiteY13" fmla="*/ 182880 h 491020"/>
              <a:gd name="connsiteX14" fmla="*/ 245511 w 273068"/>
              <a:gd name="connsiteY14" fmla="*/ 137786 h 491020"/>
              <a:gd name="connsiteX15" fmla="*/ 273068 w 273068"/>
              <a:gd name="connsiteY15" fmla="*/ 97703 h 491020"/>
              <a:gd name="connsiteX16" fmla="*/ 255531 w 273068"/>
              <a:gd name="connsiteY16" fmla="*/ 60125 h 491020"/>
              <a:gd name="connsiteX17" fmla="*/ 245511 w 273068"/>
              <a:gd name="connsiteY17" fmla="*/ 0 h 491020"/>
              <a:gd name="connsiteX18" fmla="*/ 205427 w 273068"/>
              <a:gd name="connsiteY18" fmla="*/ 17536 h 491020"/>
              <a:gd name="connsiteX19" fmla="*/ 0 w 273068"/>
              <a:gd name="connsiteY19" fmla="*/ 92692 h 491020"/>
              <a:gd name="connsiteX0" fmla="*/ 0 w 273068"/>
              <a:gd name="connsiteY0" fmla="*/ 92692 h 491020"/>
              <a:gd name="connsiteX1" fmla="*/ 50105 w 273068"/>
              <a:gd name="connsiteY1" fmla="*/ 215447 h 491020"/>
              <a:gd name="connsiteX2" fmla="*/ 75157 w 273068"/>
              <a:gd name="connsiteY2" fmla="*/ 270562 h 491020"/>
              <a:gd name="connsiteX3" fmla="*/ 102714 w 273068"/>
              <a:gd name="connsiteY3" fmla="*/ 303130 h 491020"/>
              <a:gd name="connsiteX4" fmla="*/ 127766 w 273068"/>
              <a:gd name="connsiteY4" fmla="*/ 373275 h 491020"/>
              <a:gd name="connsiteX5" fmla="*/ 157828 w 273068"/>
              <a:gd name="connsiteY5" fmla="*/ 491020 h 491020"/>
              <a:gd name="connsiteX6" fmla="*/ 270563 w 273068"/>
              <a:gd name="connsiteY6" fmla="*/ 465968 h 491020"/>
              <a:gd name="connsiteX7" fmla="*/ 255531 w 273068"/>
              <a:gd name="connsiteY7" fmla="*/ 428390 h 491020"/>
              <a:gd name="connsiteX8" fmla="*/ 248016 w 273068"/>
              <a:gd name="connsiteY8" fmla="*/ 390812 h 491020"/>
              <a:gd name="connsiteX9" fmla="*/ 217953 w 273068"/>
              <a:gd name="connsiteY9" fmla="*/ 293109 h 491020"/>
              <a:gd name="connsiteX10" fmla="*/ 245511 w 273068"/>
              <a:gd name="connsiteY10" fmla="*/ 232984 h 491020"/>
              <a:gd name="connsiteX11" fmla="*/ 230479 w 273068"/>
              <a:gd name="connsiteY11" fmla="*/ 215447 h 491020"/>
              <a:gd name="connsiteX12" fmla="*/ 245511 w 273068"/>
              <a:gd name="connsiteY12" fmla="*/ 182880 h 491020"/>
              <a:gd name="connsiteX13" fmla="*/ 245511 w 273068"/>
              <a:gd name="connsiteY13" fmla="*/ 137786 h 491020"/>
              <a:gd name="connsiteX14" fmla="*/ 273068 w 273068"/>
              <a:gd name="connsiteY14" fmla="*/ 97703 h 491020"/>
              <a:gd name="connsiteX15" fmla="*/ 255531 w 273068"/>
              <a:gd name="connsiteY15" fmla="*/ 60125 h 491020"/>
              <a:gd name="connsiteX16" fmla="*/ 245511 w 273068"/>
              <a:gd name="connsiteY16" fmla="*/ 0 h 491020"/>
              <a:gd name="connsiteX17" fmla="*/ 205427 w 273068"/>
              <a:gd name="connsiteY17" fmla="*/ 17536 h 491020"/>
              <a:gd name="connsiteX18" fmla="*/ 0 w 273068"/>
              <a:gd name="connsiteY18" fmla="*/ 92692 h 491020"/>
              <a:gd name="connsiteX0" fmla="*/ 0 w 273068"/>
              <a:gd name="connsiteY0" fmla="*/ 92692 h 491020"/>
              <a:gd name="connsiteX1" fmla="*/ 50105 w 273068"/>
              <a:gd name="connsiteY1" fmla="*/ 215447 h 491020"/>
              <a:gd name="connsiteX2" fmla="*/ 65631 w 273068"/>
              <a:gd name="connsiteY2" fmla="*/ 268177 h 491020"/>
              <a:gd name="connsiteX3" fmla="*/ 102714 w 273068"/>
              <a:gd name="connsiteY3" fmla="*/ 303130 h 491020"/>
              <a:gd name="connsiteX4" fmla="*/ 127766 w 273068"/>
              <a:gd name="connsiteY4" fmla="*/ 373275 h 491020"/>
              <a:gd name="connsiteX5" fmla="*/ 157828 w 273068"/>
              <a:gd name="connsiteY5" fmla="*/ 491020 h 491020"/>
              <a:gd name="connsiteX6" fmla="*/ 270563 w 273068"/>
              <a:gd name="connsiteY6" fmla="*/ 465968 h 491020"/>
              <a:gd name="connsiteX7" fmla="*/ 255531 w 273068"/>
              <a:gd name="connsiteY7" fmla="*/ 428390 h 491020"/>
              <a:gd name="connsiteX8" fmla="*/ 248016 w 273068"/>
              <a:gd name="connsiteY8" fmla="*/ 390812 h 491020"/>
              <a:gd name="connsiteX9" fmla="*/ 217953 w 273068"/>
              <a:gd name="connsiteY9" fmla="*/ 293109 h 491020"/>
              <a:gd name="connsiteX10" fmla="*/ 245511 w 273068"/>
              <a:gd name="connsiteY10" fmla="*/ 232984 h 491020"/>
              <a:gd name="connsiteX11" fmla="*/ 230479 w 273068"/>
              <a:gd name="connsiteY11" fmla="*/ 215447 h 491020"/>
              <a:gd name="connsiteX12" fmla="*/ 245511 w 273068"/>
              <a:gd name="connsiteY12" fmla="*/ 182880 h 491020"/>
              <a:gd name="connsiteX13" fmla="*/ 245511 w 273068"/>
              <a:gd name="connsiteY13" fmla="*/ 137786 h 491020"/>
              <a:gd name="connsiteX14" fmla="*/ 273068 w 273068"/>
              <a:gd name="connsiteY14" fmla="*/ 97703 h 491020"/>
              <a:gd name="connsiteX15" fmla="*/ 255531 w 273068"/>
              <a:gd name="connsiteY15" fmla="*/ 60125 h 491020"/>
              <a:gd name="connsiteX16" fmla="*/ 245511 w 273068"/>
              <a:gd name="connsiteY16" fmla="*/ 0 h 491020"/>
              <a:gd name="connsiteX17" fmla="*/ 205427 w 273068"/>
              <a:gd name="connsiteY17" fmla="*/ 17536 h 491020"/>
              <a:gd name="connsiteX18" fmla="*/ 0 w 273068"/>
              <a:gd name="connsiteY18" fmla="*/ 92692 h 491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3068" h="491020">
                <a:moveTo>
                  <a:pt x="0" y="92692"/>
                </a:moveTo>
                <a:lnTo>
                  <a:pt x="50105" y="215447"/>
                </a:lnTo>
                <a:lnTo>
                  <a:pt x="65631" y="268177"/>
                </a:lnTo>
                <a:lnTo>
                  <a:pt x="102714" y="303130"/>
                </a:lnTo>
                <a:lnTo>
                  <a:pt x="127766" y="373275"/>
                </a:lnTo>
                <a:lnTo>
                  <a:pt x="157828" y="491020"/>
                </a:lnTo>
                <a:lnTo>
                  <a:pt x="270563" y="465968"/>
                </a:lnTo>
                <a:lnTo>
                  <a:pt x="255531" y="428390"/>
                </a:lnTo>
                <a:lnTo>
                  <a:pt x="248016" y="390812"/>
                </a:lnTo>
                <a:lnTo>
                  <a:pt x="217953" y="293109"/>
                </a:lnTo>
                <a:lnTo>
                  <a:pt x="245511" y="232984"/>
                </a:lnTo>
                <a:lnTo>
                  <a:pt x="230479" y="215447"/>
                </a:lnTo>
                <a:lnTo>
                  <a:pt x="245511" y="182880"/>
                </a:lnTo>
                <a:lnTo>
                  <a:pt x="245511" y="137786"/>
                </a:lnTo>
                <a:lnTo>
                  <a:pt x="273068" y="97703"/>
                </a:lnTo>
                <a:lnTo>
                  <a:pt x="255531" y="60125"/>
                </a:lnTo>
                <a:lnTo>
                  <a:pt x="245511" y="0"/>
                </a:lnTo>
                <a:lnTo>
                  <a:pt x="205427" y="17536"/>
                </a:lnTo>
                <a:lnTo>
                  <a:pt x="0" y="92692"/>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7" name="Freeform 3086"/>
          <p:cNvSpPr/>
          <p:nvPr/>
        </p:nvSpPr>
        <p:spPr>
          <a:xfrm>
            <a:off x="7904163" y="1951038"/>
            <a:ext cx="522287" cy="290512"/>
          </a:xfrm>
          <a:custGeom>
            <a:avLst/>
            <a:gdLst>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250520 w 523588"/>
              <a:gd name="connsiteY32" fmla="*/ 62630 h 290604"/>
              <a:gd name="connsiteX33" fmla="*/ 115239 w 523588"/>
              <a:gd name="connsiteY33" fmla="*/ 110229 h 290604"/>
              <a:gd name="connsiteX34" fmla="*/ 115239 w 523588"/>
              <a:gd name="connsiteY34" fmla="*/ 122755 h 290604"/>
              <a:gd name="connsiteX35" fmla="*/ 0 w 523588"/>
              <a:gd name="connsiteY35" fmla="*/ 137787 h 290604"/>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115239 w 523588"/>
              <a:gd name="connsiteY32" fmla="*/ 110229 h 290604"/>
              <a:gd name="connsiteX33" fmla="*/ 115239 w 523588"/>
              <a:gd name="connsiteY33" fmla="*/ 122755 h 290604"/>
              <a:gd name="connsiteX34" fmla="*/ 0 w 523588"/>
              <a:gd name="connsiteY34" fmla="*/ 137787 h 290604"/>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115239 w 523588"/>
              <a:gd name="connsiteY32" fmla="*/ 110229 h 290604"/>
              <a:gd name="connsiteX33" fmla="*/ 98529 w 523588"/>
              <a:gd name="connsiteY33" fmla="*/ 117990 h 290604"/>
              <a:gd name="connsiteX34" fmla="*/ 0 w 523588"/>
              <a:gd name="connsiteY34" fmla="*/ 137787 h 290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3588" h="290604">
                <a:moveTo>
                  <a:pt x="0" y="137787"/>
                </a:moveTo>
                <a:lnTo>
                  <a:pt x="5010" y="217953"/>
                </a:lnTo>
                <a:lnTo>
                  <a:pt x="17536" y="250521"/>
                </a:lnTo>
                <a:lnTo>
                  <a:pt x="20041" y="290604"/>
                </a:lnTo>
                <a:lnTo>
                  <a:pt x="303129" y="170354"/>
                </a:lnTo>
                <a:lnTo>
                  <a:pt x="360749" y="237995"/>
                </a:lnTo>
                <a:lnTo>
                  <a:pt x="383296" y="253026"/>
                </a:lnTo>
                <a:lnTo>
                  <a:pt x="383296" y="253026"/>
                </a:lnTo>
                <a:lnTo>
                  <a:pt x="403338" y="210437"/>
                </a:lnTo>
                <a:lnTo>
                  <a:pt x="408348" y="190396"/>
                </a:lnTo>
                <a:lnTo>
                  <a:pt x="428390" y="195406"/>
                </a:lnTo>
                <a:lnTo>
                  <a:pt x="455947" y="202922"/>
                </a:lnTo>
                <a:lnTo>
                  <a:pt x="470978" y="190396"/>
                </a:lnTo>
                <a:lnTo>
                  <a:pt x="478494" y="177870"/>
                </a:lnTo>
                <a:lnTo>
                  <a:pt x="523588" y="140292"/>
                </a:lnTo>
                <a:lnTo>
                  <a:pt x="523588" y="115240"/>
                </a:lnTo>
                <a:lnTo>
                  <a:pt x="503546" y="97703"/>
                </a:lnTo>
                <a:lnTo>
                  <a:pt x="478494" y="87682"/>
                </a:lnTo>
                <a:lnTo>
                  <a:pt x="455947" y="87682"/>
                </a:lnTo>
                <a:lnTo>
                  <a:pt x="465968" y="102714"/>
                </a:lnTo>
                <a:lnTo>
                  <a:pt x="480999" y="120250"/>
                </a:lnTo>
                <a:lnTo>
                  <a:pt x="488515" y="130271"/>
                </a:lnTo>
                <a:lnTo>
                  <a:pt x="478494" y="162839"/>
                </a:lnTo>
                <a:lnTo>
                  <a:pt x="445926" y="170354"/>
                </a:lnTo>
                <a:lnTo>
                  <a:pt x="425885" y="160333"/>
                </a:lnTo>
                <a:lnTo>
                  <a:pt x="408348" y="137787"/>
                </a:lnTo>
                <a:lnTo>
                  <a:pt x="395822" y="117745"/>
                </a:lnTo>
                <a:lnTo>
                  <a:pt x="340708" y="75156"/>
                </a:lnTo>
                <a:lnTo>
                  <a:pt x="343213" y="45094"/>
                </a:lnTo>
                <a:lnTo>
                  <a:pt x="335697" y="22547"/>
                </a:lnTo>
                <a:lnTo>
                  <a:pt x="303129" y="0"/>
                </a:lnTo>
                <a:lnTo>
                  <a:pt x="270562" y="37578"/>
                </a:lnTo>
                <a:lnTo>
                  <a:pt x="115239" y="110229"/>
                </a:lnTo>
                <a:lnTo>
                  <a:pt x="98529" y="117990"/>
                </a:lnTo>
                <a:lnTo>
                  <a:pt x="0" y="137787"/>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8" name="Freeform 3087"/>
          <p:cNvSpPr/>
          <p:nvPr/>
        </p:nvSpPr>
        <p:spPr>
          <a:xfrm>
            <a:off x="8153400" y="2120900"/>
            <a:ext cx="80963" cy="131763"/>
          </a:xfrm>
          <a:custGeom>
            <a:avLst/>
            <a:gdLst>
              <a:gd name="connsiteX0" fmla="*/ 0 w 71437"/>
              <a:gd name="connsiteY0" fmla="*/ 21431 h 123825"/>
              <a:gd name="connsiteX1" fmla="*/ 26193 w 71437"/>
              <a:gd name="connsiteY1" fmla="*/ 69056 h 123825"/>
              <a:gd name="connsiteX2" fmla="*/ 23812 w 71437"/>
              <a:gd name="connsiteY2" fmla="*/ 95250 h 123825"/>
              <a:gd name="connsiteX3" fmla="*/ 42862 w 71437"/>
              <a:gd name="connsiteY3" fmla="*/ 123825 h 123825"/>
              <a:gd name="connsiteX4" fmla="*/ 66675 w 71437"/>
              <a:gd name="connsiteY4" fmla="*/ 100013 h 123825"/>
              <a:gd name="connsiteX5" fmla="*/ 71437 w 71437"/>
              <a:gd name="connsiteY5" fmla="*/ 76200 h 123825"/>
              <a:gd name="connsiteX6" fmla="*/ 66675 w 71437"/>
              <a:gd name="connsiteY6" fmla="*/ 57150 h 123825"/>
              <a:gd name="connsiteX7" fmla="*/ 71437 w 71437"/>
              <a:gd name="connsiteY7" fmla="*/ 38100 h 123825"/>
              <a:gd name="connsiteX8" fmla="*/ 50006 w 71437"/>
              <a:gd name="connsiteY8" fmla="*/ 0 h 123825"/>
              <a:gd name="connsiteX9" fmla="*/ 0 w 71437"/>
              <a:gd name="connsiteY9" fmla="*/ 21431 h 123825"/>
              <a:gd name="connsiteX0" fmla="*/ 0 w 71437"/>
              <a:gd name="connsiteY0" fmla="*/ 28575 h 130969"/>
              <a:gd name="connsiteX1" fmla="*/ 26193 w 71437"/>
              <a:gd name="connsiteY1" fmla="*/ 76200 h 130969"/>
              <a:gd name="connsiteX2" fmla="*/ 23812 w 71437"/>
              <a:gd name="connsiteY2" fmla="*/ 102394 h 130969"/>
              <a:gd name="connsiteX3" fmla="*/ 42862 w 71437"/>
              <a:gd name="connsiteY3" fmla="*/ 130969 h 130969"/>
              <a:gd name="connsiteX4" fmla="*/ 66675 w 71437"/>
              <a:gd name="connsiteY4" fmla="*/ 107157 h 130969"/>
              <a:gd name="connsiteX5" fmla="*/ 71437 w 71437"/>
              <a:gd name="connsiteY5" fmla="*/ 83344 h 130969"/>
              <a:gd name="connsiteX6" fmla="*/ 66675 w 71437"/>
              <a:gd name="connsiteY6" fmla="*/ 64294 h 130969"/>
              <a:gd name="connsiteX7" fmla="*/ 71437 w 71437"/>
              <a:gd name="connsiteY7" fmla="*/ 45244 h 130969"/>
              <a:gd name="connsiteX8" fmla="*/ 42862 w 71437"/>
              <a:gd name="connsiteY8" fmla="*/ 0 h 130969"/>
              <a:gd name="connsiteX9" fmla="*/ 0 w 71437"/>
              <a:gd name="connsiteY9" fmla="*/ 28575 h 130969"/>
              <a:gd name="connsiteX0" fmla="*/ 0 w 80962"/>
              <a:gd name="connsiteY0" fmla="*/ 26194 h 130969"/>
              <a:gd name="connsiteX1" fmla="*/ 35718 w 80962"/>
              <a:gd name="connsiteY1" fmla="*/ 76200 h 130969"/>
              <a:gd name="connsiteX2" fmla="*/ 33337 w 80962"/>
              <a:gd name="connsiteY2" fmla="*/ 102394 h 130969"/>
              <a:gd name="connsiteX3" fmla="*/ 52387 w 80962"/>
              <a:gd name="connsiteY3" fmla="*/ 130969 h 130969"/>
              <a:gd name="connsiteX4" fmla="*/ 76200 w 80962"/>
              <a:gd name="connsiteY4" fmla="*/ 107157 h 130969"/>
              <a:gd name="connsiteX5" fmla="*/ 80962 w 80962"/>
              <a:gd name="connsiteY5" fmla="*/ 83344 h 130969"/>
              <a:gd name="connsiteX6" fmla="*/ 76200 w 80962"/>
              <a:gd name="connsiteY6" fmla="*/ 64294 h 130969"/>
              <a:gd name="connsiteX7" fmla="*/ 80962 w 80962"/>
              <a:gd name="connsiteY7" fmla="*/ 45244 h 130969"/>
              <a:gd name="connsiteX8" fmla="*/ 52387 w 80962"/>
              <a:gd name="connsiteY8" fmla="*/ 0 h 130969"/>
              <a:gd name="connsiteX9" fmla="*/ 0 w 80962"/>
              <a:gd name="connsiteY9" fmla="*/ 26194 h 130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 h="130969">
                <a:moveTo>
                  <a:pt x="0" y="26194"/>
                </a:moveTo>
                <a:lnTo>
                  <a:pt x="35718" y="76200"/>
                </a:lnTo>
                <a:lnTo>
                  <a:pt x="33337" y="102394"/>
                </a:lnTo>
                <a:lnTo>
                  <a:pt x="52387" y="130969"/>
                </a:lnTo>
                <a:lnTo>
                  <a:pt x="76200" y="107157"/>
                </a:lnTo>
                <a:lnTo>
                  <a:pt x="80962" y="83344"/>
                </a:lnTo>
                <a:lnTo>
                  <a:pt x="76200" y="64294"/>
                </a:lnTo>
                <a:lnTo>
                  <a:pt x="80962" y="45244"/>
                </a:lnTo>
                <a:lnTo>
                  <a:pt x="52387" y="0"/>
                </a:lnTo>
                <a:lnTo>
                  <a:pt x="0" y="2619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89" name="Freeform 3088"/>
          <p:cNvSpPr/>
          <p:nvPr/>
        </p:nvSpPr>
        <p:spPr>
          <a:xfrm>
            <a:off x="7927975" y="2147888"/>
            <a:ext cx="274638" cy="241300"/>
          </a:xfrm>
          <a:custGeom>
            <a:avLst/>
            <a:gdLst>
              <a:gd name="connsiteX0" fmla="*/ 0 w 273844"/>
              <a:gd name="connsiteY0" fmla="*/ 85725 h 235743"/>
              <a:gd name="connsiteX1" fmla="*/ 11906 w 273844"/>
              <a:gd name="connsiteY1" fmla="*/ 142875 h 235743"/>
              <a:gd name="connsiteX2" fmla="*/ 64294 w 273844"/>
              <a:gd name="connsiteY2" fmla="*/ 235743 h 235743"/>
              <a:gd name="connsiteX3" fmla="*/ 109538 w 273844"/>
              <a:gd name="connsiteY3" fmla="*/ 214312 h 235743"/>
              <a:gd name="connsiteX4" fmla="*/ 121444 w 273844"/>
              <a:gd name="connsiteY4" fmla="*/ 192881 h 235743"/>
              <a:gd name="connsiteX5" fmla="*/ 145256 w 273844"/>
              <a:gd name="connsiteY5" fmla="*/ 164306 h 235743"/>
              <a:gd name="connsiteX6" fmla="*/ 188119 w 273844"/>
              <a:gd name="connsiteY6" fmla="*/ 161925 h 235743"/>
              <a:gd name="connsiteX7" fmla="*/ 207169 w 273844"/>
              <a:gd name="connsiteY7" fmla="*/ 152400 h 235743"/>
              <a:gd name="connsiteX8" fmla="*/ 216694 w 273844"/>
              <a:gd name="connsiteY8" fmla="*/ 126206 h 235743"/>
              <a:gd name="connsiteX9" fmla="*/ 269081 w 273844"/>
              <a:gd name="connsiteY9" fmla="*/ 111918 h 235743"/>
              <a:gd name="connsiteX10" fmla="*/ 273844 w 273844"/>
              <a:gd name="connsiteY10" fmla="*/ 102393 h 235743"/>
              <a:gd name="connsiteX11" fmla="*/ 259556 w 273844"/>
              <a:gd name="connsiteY11" fmla="*/ 69056 h 235743"/>
              <a:gd name="connsiteX12" fmla="*/ 259556 w 273844"/>
              <a:gd name="connsiteY12" fmla="*/ 30956 h 235743"/>
              <a:gd name="connsiteX13" fmla="*/ 223838 w 273844"/>
              <a:gd name="connsiteY13" fmla="*/ 0 h 235743"/>
              <a:gd name="connsiteX14" fmla="*/ 0 w 273844"/>
              <a:gd name="connsiteY14" fmla="*/ 85725 h 235743"/>
              <a:gd name="connsiteX0" fmla="*/ 0 w 273844"/>
              <a:gd name="connsiteY0" fmla="*/ 92893 h 242911"/>
              <a:gd name="connsiteX1" fmla="*/ 11906 w 273844"/>
              <a:gd name="connsiteY1" fmla="*/ 150043 h 242911"/>
              <a:gd name="connsiteX2" fmla="*/ 64294 w 273844"/>
              <a:gd name="connsiteY2" fmla="*/ 242911 h 242911"/>
              <a:gd name="connsiteX3" fmla="*/ 109538 w 273844"/>
              <a:gd name="connsiteY3" fmla="*/ 221480 h 242911"/>
              <a:gd name="connsiteX4" fmla="*/ 121444 w 273844"/>
              <a:gd name="connsiteY4" fmla="*/ 200049 h 242911"/>
              <a:gd name="connsiteX5" fmla="*/ 145256 w 273844"/>
              <a:gd name="connsiteY5" fmla="*/ 171474 h 242911"/>
              <a:gd name="connsiteX6" fmla="*/ 188119 w 273844"/>
              <a:gd name="connsiteY6" fmla="*/ 169093 h 242911"/>
              <a:gd name="connsiteX7" fmla="*/ 207169 w 273844"/>
              <a:gd name="connsiteY7" fmla="*/ 159568 h 242911"/>
              <a:gd name="connsiteX8" fmla="*/ 216694 w 273844"/>
              <a:gd name="connsiteY8" fmla="*/ 133374 h 242911"/>
              <a:gd name="connsiteX9" fmla="*/ 269081 w 273844"/>
              <a:gd name="connsiteY9" fmla="*/ 119086 h 242911"/>
              <a:gd name="connsiteX10" fmla="*/ 273844 w 273844"/>
              <a:gd name="connsiteY10" fmla="*/ 109561 h 242911"/>
              <a:gd name="connsiteX11" fmla="*/ 259556 w 273844"/>
              <a:gd name="connsiteY11" fmla="*/ 76224 h 242911"/>
              <a:gd name="connsiteX12" fmla="*/ 259556 w 273844"/>
              <a:gd name="connsiteY12" fmla="*/ 38124 h 242911"/>
              <a:gd name="connsiteX13" fmla="*/ 219089 w 273844"/>
              <a:gd name="connsiteY13" fmla="*/ 0 h 242911"/>
              <a:gd name="connsiteX14" fmla="*/ 0 w 273844"/>
              <a:gd name="connsiteY14" fmla="*/ 92893 h 242911"/>
              <a:gd name="connsiteX0" fmla="*/ 0 w 273844"/>
              <a:gd name="connsiteY0" fmla="*/ 92893 h 242911"/>
              <a:gd name="connsiteX1" fmla="*/ 2409 w 273844"/>
              <a:gd name="connsiteY1" fmla="*/ 150043 h 242911"/>
              <a:gd name="connsiteX2" fmla="*/ 64294 w 273844"/>
              <a:gd name="connsiteY2" fmla="*/ 242911 h 242911"/>
              <a:gd name="connsiteX3" fmla="*/ 109538 w 273844"/>
              <a:gd name="connsiteY3" fmla="*/ 221480 h 242911"/>
              <a:gd name="connsiteX4" fmla="*/ 121444 w 273844"/>
              <a:gd name="connsiteY4" fmla="*/ 200049 h 242911"/>
              <a:gd name="connsiteX5" fmla="*/ 145256 w 273844"/>
              <a:gd name="connsiteY5" fmla="*/ 171474 h 242911"/>
              <a:gd name="connsiteX6" fmla="*/ 188119 w 273844"/>
              <a:gd name="connsiteY6" fmla="*/ 169093 h 242911"/>
              <a:gd name="connsiteX7" fmla="*/ 207169 w 273844"/>
              <a:gd name="connsiteY7" fmla="*/ 159568 h 242911"/>
              <a:gd name="connsiteX8" fmla="*/ 216694 w 273844"/>
              <a:gd name="connsiteY8" fmla="*/ 133374 h 242911"/>
              <a:gd name="connsiteX9" fmla="*/ 269081 w 273844"/>
              <a:gd name="connsiteY9" fmla="*/ 119086 h 242911"/>
              <a:gd name="connsiteX10" fmla="*/ 273844 w 273844"/>
              <a:gd name="connsiteY10" fmla="*/ 109561 h 242911"/>
              <a:gd name="connsiteX11" fmla="*/ 259556 w 273844"/>
              <a:gd name="connsiteY11" fmla="*/ 76224 h 242911"/>
              <a:gd name="connsiteX12" fmla="*/ 259556 w 273844"/>
              <a:gd name="connsiteY12" fmla="*/ 38124 h 242911"/>
              <a:gd name="connsiteX13" fmla="*/ 219089 w 273844"/>
              <a:gd name="connsiteY13" fmla="*/ 0 h 242911"/>
              <a:gd name="connsiteX14" fmla="*/ 0 w 273844"/>
              <a:gd name="connsiteY14" fmla="*/ 92893 h 24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73844" h="242911">
                <a:moveTo>
                  <a:pt x="0" y="92893"/>
                </a:moveTo>
                <a:lnTo>
                  <a:pt x="2409" y="150043"/>
                </a:lnTo>
                <a:lnTo>
                  <a:pt x="64294" y="242911"/>
                </a:lnTo>
                <a:lnTo>
                  <a:pt x="109538" y="221480"/>
                </a:lnTo>
                <a:lnTo>
                  <a:pt x="121444" y="200049"/>
                </a:lnTo>
                <a:lnTo>
                  <a:pt x="145256" y="171474"/>
                </a:lnTo>
                <a:lnTo>
                  <a:pt x="188119" y="169093"/>
                </a:lnTo>
                <a:lnTo>
                  <a:pt x="207169" y="159568"/>
                </a:lnTo>
                <a:lnTo>
                  <a:pt x="216694" y="133374"/>
                </a:lnTo>
                <a:lnTo>
                  <a:pt x="269081" y="119086"/>
                </a:lnTo>
                <a:lnTo>
                  <a:pt x="273844" y="109561"/>
                </a:lnTo>
                <a:lnTo>
                  <a:pt x="259556" y="76224"/>
                </a:lnTo>
                <a:lnTo>
                  <a:pt x="259556" y="38124"/>
                </a:lnTo>
                <a:lnTo>
                  <a:pt x="219089" y="0"/>
                </a:lnTo>
                <a:lnTo>
                  <a:pt x="0" y="92893"/>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90" name="Freeform 3089"/>
          <p:cNvSpPr/>
          <p:nvPr/>
        </p:nvSpPr>
        <p:spPr>
          <a:xfrm>
            <a:off x="7756525" y="2416175"/>
            <a:ext cx="219075" cy="457200"/>
          </a:xfrm>
          <a:custGeom>
            <a:avLst/>
            <a:gdLst>
              <a:gd name="connsiteX0" fmla="*/ 21431 w 219075"/>
              <a:gd name="connsiteY0" fmla="*/ 0 h 457200"/>
              <a:gd name="connsiteX1" fmla="*/ 7144 w 219075"/>
              <a:gd name="connsiteY1" fmla="*/ 64294 h 457200"/>
              <a:gd name="connsiteX2" fmla="*/ 0 w 219075"/>
              <a:gd name="connsiteY2" fmla="*/ 97631 h 457200"/>
              <a:gd name="connsiteX3" fmla="*/ 14288 w 219075"/>
              <a:gd name="connsiteY3" fmla="*/ 138113 h 457200"/>
              <a:gd name="connsiteX4" fmla="*/ 16669 w 219075"/>
              <a:gd name="connsiteY4" fmla="*/ 176213 h 457200"/>
              <a:gd name="connsiteX5" fmla="*/ 45244 w 219075"/>
              <a:gd name="connsiteY5" fmla="*/ 185738 h 457200"/>
              <a:gd name="connsiteX6" fmla="*/ 88106 w 219075"/>
              <a:gd name="connsiteY6" fmla="*/ 200025 h 457200"/>
              <a:gd name="connsiteX7" fmla="*/ 90488 w 219075"/>
              <a:gd name="connsiteY7" fmla="*/ 242888 h 457200"/>
              <a:gd name="connsiteX8" fmla="*/ 52388 w 219075"/>
              <a:gd name="connsiteY8" fmla="*/ 302419 h 457200"/>
              <a:gd name="connsiteX9" fmla="*/ 30956 w 219075"/>
              <a:gd name="connsiteY9" fmla="*/ 350044 h 457200"/>
              <a:gd name="connsiteX10" fmla="*/ 42863 w 219075"/>
              <a:gd name="connsiteY10" fmla="*/ 383381 h 457200"/>
              <a:gd name="connsiteX11" fmla="*/ 83344 w 219075"/>
              <a:gd name="connsiteY11" fmla="*/ 400050 h 457200"/>
              <a:gd name="connsiteX12" fmla="*/ 126206 w 219075"/>
              <a:gd name="connsiteY12" fmla="*/ 407194 h 457200"/>
              <a:gd name="connsiteX13" fmla="*/ 130969 w 219075"/>
              <a:gd name="connsiteY13" fmla="*/ 435769 h 457200"/>
              <a:gd name="connsiteX14" fmla="*/ 150019 w 219075"/>
              <a:gd name="connsiteY14" fmla="*/ 457200 h 457200"/>
              <a:gd name="connsiteX15" fmla="*/ 161925 w 219075"/>
              <a:gd name="connsiteY15" fmla="*/ 438150 h 457200"/>
              <a:gd name="connsiteX16" fmla="*/ 166688 w 219075"/>
              <a:gd name="connsiteY16" fmla="*/ 397669 h 457200"/>
              <a:gd name="connsiteX17" fmla="*/ 171450 w 219075"/>
              <a:gd name="connsiteY17" fmla="*/ 383381 h 457200"/>
              <a:gd name="connsiteX18" fmla="*/ 183356 w 219075"/>
              <a:gd name="connsiteY18" fmla="*/ 354806 h 457200"/>
              <a:gd name="connsiteX19" fmla="*/ 185738 w 219075"/>
              <a:gd name="connsiteY19" fmla="*/ 311944 h 457200"/>
              <a:gd name="connsiteX20" fmla="*/ 202406 w 219075"/>
              <a:gd name="connsiteY20" fmla="*/ 283369 h 457200"/>
              <a:gd name="connsiteX21" fmla="*/ 200025 w 219075"/>
              <a:gd name="connsiteY21" fmla="*/ 264319 h 457200"/>
              <a:gd name="connsiteX22" fmla="*/ 216694 w 219075"/>
              <a:gd name="connsiteY22" fmla="*/ 207169 h 457200"/>
              <a:gd name="connsiteX23" fmla="*/ 219075 w 219075"/>
              <a:gd name="connsiteY23" fmla="*/ 169069 h 457200"/>
              <a:gd name="connsiteX24" fmla="*/ 192881 w 219075"/>
              <a:gd name="connsiteY24" fmla="*/ 145256 h 457200"/>
              <a:gd name="connsiteX25" fmla="*/ 171450 w 219075"/>
              <a:gd name="connsiteY25" fmla="*/ 147638 h 457200"/>
              <a:gd name="connsiteX26" fmla="*/ 166688 w 219075"/>
              <a:gd name="connsiteY26" fmla="*/ 138113 h 457200"/>
              <a:gd name="connsiteX27" fmla="*/ 159544 w 219075"/>
              <a:gd name="connsiteY27" fmla="*/ 119063 h 457200"/>
              <a:gd name="connsiteX28" fmla="*/ 171450 w 219075"/>
              <a:gd name="connsiteY28" fmla="*/ 73819 h 457200"/>
              <a:gd name="connsiteX29" fmla="*/ 192881 w 219075"/>
              <a:gd name="connsiteY29" fmla="*/ 38100 h 457200"/>
              <a:gd name="connsiteX30" fmla="*/ 164306 w 219075"/>
              <a:gd name="connsiteY30" fmla="*/ 16669 h 457200"/>
              <a:gd name="connsiteX31" fmla="*/ 111919 w 219075"/>
              <a:gd name="connsiteY31" fmla="*/ 21431 h 457200"/>
              <a:gd name="connsiteX32" fmla="*/ 21431 w 219075"/>
              <a:gd name="connsiteY32" fmla="*/ 0 h 457200"/>
              <a:gd name="connsiteX0" fmla="*/ 11906 w 219075"/>
              <a:gd name="connsiteY0" fmla="*/ 0 h 457200"/>
              <a:gd name="connsiteX1" fmla="*/ 7144 w 219075"/>
              <a:gd name="connsiteY1" fmla="*/ 64294 h 457200"/>
              <a:gd name="connsiteX2" fmla="*/ 0 w 219075"/>
              <a:gd name="connsiteY2" fmla="*/ 97631 h 457200"/>
              <a:gd name="connsiteX3" fmla="*/ 14288 w 219075"/>
              <a:gd name="connsiteY3" fmla="*/ 138113 h 457200"/>
              <a:gd name="connsiteX4" fmla="*/ 16669 w 219075"/>
              <a:gd name="connsiteY4" fmla="*/ 176213 h 457200"/>
              <a:gd name="connsiteX5" fmla="*/ 45244 w 219075"/>
              <a:gd name="connsiteY5" fmla="*/ 185738 h 457200"/>
              <a:gd name="connsiteX6" fmla="*/ 88106 w 219075"/>
              <a:gd name="connsiteY6" fmla="*/ 200025 h 457200"/>
              <a:gd name="connsiteX7" fmla="*/ 90488 w 219075"/>
              <a:gd name="connsiteY7" fmla="*/ 242888 h 457200"/>
              <a:gd name="connsiteX8" fmla="*/ 52388 w 219075"/>
              <a:gd name="connsiteY8" fmla="*/ 302419 h 457200"/>
              <a:gd name="connsiteX9" fmla="*/ 30956 w 219075"/>
              <a:gd name="connsiteY9" fmla="*/ 350044 h 457200"/>
              <a:gd name="connsiteX10" fmla="*/ 42863 w 219075"/>
              <a:gd name="connsiteY10" fmla="*/ 383381 h 457200"/>
              <a:gd name="connsiteX11" fmla="*/ 83344 w 219075"/>
              <a:gd name="connsiteY11" fmla="*/ 400050 h 457200"/>
              <a:gd name="connsiteX12" fmla="*/ 126206 w 219075"/>
              <a:gd name="connsiteY12" fmla="*/ 407194 h 457200"/>
              <a:gd name="connsiteX13" fmla="*/ 130969 w 219075"/>
              <a:gd name="connsiteY13" fmla="*/ 435769 h 457200"/>
              <a:gd name="connsiteX14" fmla="*/ 150019 w 219075"/>
              <a:gd name="connsiteY14" fmla="*/ 457200 h 457200"/>
              <a:gd name="connsiteX15" fmla="*/ 161925 w 219075"/>
              <a:gd name="connsiteY15" fmla="*/ 438150 h 457200"/>
              <a:gd name="connsiteX16" fmla="*/ 166688 w 219075"/>
              <a:gd name="connsiteY16" fmla="*/ 397669 h 457200"/>
              <a:gd name="connsiteX17" fmla="*/ 171450 w 219075"/>
              <a:gd name="connsiteY17" fmla="*/ 383381 h 457200"/>
              <a:gd name="connsiteX18" fmla="*/ 183356 w 219075"/>
              <a:gd name="connsiteY18" fmla="*/ 354806 h 457200"/>
              <a:gd name="connsiteX19" fmla="*/ 185738 w 219075"/>
              <a:gd name="connsiteY19" fmla="*/ 311944 h 457200"/>
              <a:gd name="connsiteX20" fmla="*/ 202406 w 219075"/>
              <a:gd name="connsiteY20" fmla="*/ 283369 h 457200"/>
              <a:gd name="connsiteX21" fmla="*/ 200025 w 219075"/>
              <a:gd name="connsiteY21" fmla="*/ 264319 h 457200"/>
              <a:gd name="connsiteX22" fmla="*/ 216694 w 219075"/>
              <a:gd name="connsiteY22" fmla="*/ 207169 h 457200"/>
              <a:gd name="connsiteX23" fmla="*/ 219075 w 219075"/>
              <a:gd name="connsiteY23" fmla="*/ 169069 h 457200"/>
              <a:gd name="connsiteX24" fmla="*/ 192881 w 219075"/>
              <a:gd name="connsiteY24" fmla="*/ 145256 h 457200"/>
              <a:gd name="connsiteX25" fmla="*/ 171450 w 219075"/>
              <a:gd name="connsiteY25" fmla="*/ 147638 h 457200"/>
              <a:gd name="connsiteX26" fmla="*/ 166688 w 219075"/>
              <a:gd name="connsiteY26" fmla="*/ 138113 h 457200"/>
              <a:gd name="connsiteX27" fmla="*/ 159544 w 219075"/>
              <a:gd name="connsiteY27" fmla="*/ 119063 h 457200"/>
              <a:gd name="connsiteX28" fmla="*/ 171450 w 219075"/>
              <a:gd name="connsiteY28" fmla="*/ 73819 h 457200"/>
              <a:gd name="connsiteX29" fmla="*/ 192881 w 219075"/>
              <a:gd name="connsiteY29" fmla="*/ 38100 h 457200"/>
              <a:gd name="connsiteX30" fmla="*/ 164306 w 219075"/>
              <a:gd name="connsiteY30" fmla="*/ 16669 h 457200"/>
              <a:gd name="connsiteX31" fmla="*/ 111919 w 219075"/>
              <a:gd name="connsiteY31" fmla="*/ 21431 h 457200"/>
              <a:gd name="connsiteX32" fmla="*/ 11906 w 219075"/>
              <a:gd name="connsiteY32"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19075" h="457200">
                <a:moveTo>
                  <a:pt x="11906" y="0"/>
                </a:moveTo>
                <a:lnTo>
                  <a:pt x="7144" y="64294"/>
                </a:lnTo>
                <a:lnTo>
                  <a:pt x="0" y="97631"/>
                </a:lnTo>
                <a:lnTo>
                  <a:pt x="14288" y="138113"/>
                </a:lnTo>
                <a:lnTo>
                  <a:pt x="16669" y="176213"/>
                </a:lnTo>
                <a:lnTo>
                  <a:pt x="45244" y="185738"/>
                </a:lnTo>
                <a:lnTo>
                  <a:pt x="88106" y="200025"/>
                </a:lnTo>
                <a:lnTo>
                  <a:pt x="90488" y="242888"/>
                </a:lnTo>
                <a:lnTo>
                  <a:pt x="52388" y="302419"/>
                </a:lnTo>
                <a:lnTo>
                  <a:pt x="30956" y="350044"/>
                </a:lnTo>
                <a:lnTo>
                  <a:pt x="42863" y="383381"/>
                </a:lnTo>
                <a:lnTo>
                  <a:pt x="83344" y="400050"/>
                </a:lnTo>
                <a:lnTo>
                  <a:pt x="126206" y="407194"/>
                </a:lnTo>
                <a:lnTo>
                  <a:pt x="130969" y="435769"/>
                </a:lnTo>
                <a:lnTo>
                  <a:pt x="150019" y="457200"/>
                </a:lnTo>
                <a:lnTo>
                  <a:pt x="161925" y="438150"/>
                </a:lnTo>
                <a:lnTo>
                  <a:pt x="166688" y="397669"/>
                </a:lnTo>
                <a:lnTo>
                  <a:pt x="171450" y="383381"/>
                </a:lnTo>
                <a:lnTo>
                  <a:pt x="183356" y="354806"/>
                </a:lnTo>
                <a:lnTo>
                  <a:pt x="185738" y="311944"/>
                </a:lnTo>
                <a:lnTo>
                  <a:pt x="202406" y="283369"/>
                </a:lnTo>
                <a:lnTo>
                  <a:pt x="200025" y="264319"/>
                </a:lnTo>
                <a:lnTo>
                  <a:pt x="216694" y="207169"/>
                </a:lnTo>
                <a:lnTo>
                  <a:pt x="219075" y="169069"/>
                </a:lnTo>
                <a:lnTo>
                  <a:pt x="192881" y="145256"/>
                </a:lnTo>
                <a:lnTo>
                  <a:pt x="171450" y="147638"/>
                </a:lnTo>
                <a:lnTo>
                  <a:pt x="166688" y="138113"/>
                </a:lnTo>
                <a:lnTo>
                  <a:pt x="159544" y="119063"/>
                </a:lnTo>
                <a:lnTo>
                  <a:pt x="171450" y="73819"/>
                </a:lnTo>
                <a:lnTo>
                  <a:pt x="192881" y="38100"/>
                </a:lnTo>
                <a:lnTo>
                  <a:pt x="164306" y="16669"/>
                </a:lnTo>
                <a:lnTo>
                  <a:pt x="111919" y="21431"/>
                </a:lnTo>
                <a:lnTo>
                  <a:pt x="11906"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91" name="Freeform 3090"/>
          <p:cNvSpPr/>
          <p:nvPr/>
        </p:nvSpPr>
        <p:spPr>
          <a:xfrm>
            <a:off x="7745413" y="2760663"/>
            <a:ext cx="153987" cy="250825"/>
          </a:xfrm>
          <a:custGeom>
            <a:avLst/>
            <a:gdLst>
              <a:gd name="connsiteX0" fmla="*/ 0 w 154781"/>
              <a:gd name="connsiteY0" fmla="*/ 0 h 235744"/>
              <a:gd name="connsiteX1" fmla="*/ 30956 w 154781"/>
              <a:gd name="connsiteY1" fmla="*/ 66675 h 235744"/>
              <a:gd name="connsiteX2" fmla="*/ 28575 w 154781"/>
              <a:gd name="connsiteY2" fmla="*/ 85725 h 235744"/>
              <a:gd name="connsiteX3" fmla="*/ 52387 w 154781"/>
              <a:gd name="connsiteY3" fmla="*/ 126206 h 235744"/>
              <a:gd name="connsiteX4" fmla="*/ 47625 w 154781"/>
              <a:gd name="connsiteY4" fmla="*/ 142875 h 235744"/>
              <a:gd name="connsiteX5" fmla="*/ 66675 w 154781"/>
              <a:gd name="connsiteY5" fmla="*/ 183356 h 235744"/>
              <a:gd name="connsiteX6" fmla="*/ 69056 w 154781"/>
              <a:gd name="connsiteY6" fmla="*/ 207169 h 235744"/>
              <a:gd name="connsiteX7" fmla="*/ 78581 w 154781"/>
              <a:gd name="connsiteY7" fmla="*/ 235744 h 235744"/>
              <a:gd name="connsiteX8" fmla="*/ 92869 w 154781"/>
              <a:gd name="connsiteY8" fmla="*/ 221456 h 235744"/>
              <a:gd name="connsiteX9" fmla="*/ 114300 w 154781"/>
              <a:gd name="connsiteY9" fmla="*/ 214312 h 235744"/>
              <a:gd name="connsiteX10" fmla="*/ 114300 w 154781"/>
              <a:gd name="connsiteY10" fmla="*/ 214312 h 235744"/>
              <a:gd name="connsiteX11" fmla="*/ 152400 w 154781"/>
              <a:gd name="connsiteY11" fmla="*/ 195262 h 235744"/>
              <a:gd name="connsiteX12" fmla="*/ 154781 w 154781"/>
              <a:gd name="connsiteY12" fmla="*/ 159544 h 235744"/>
              <a:gd name="connsiteX13" fmla="*/ 147637 w 154781"/>
              <a:gd name="connsiteY13" fmla="*/ 135731 h 235744"/>
              <a:gd name="connsiteX14" fmla="*/ 128587 w 154781"/>
              <a:gd name="connsiteY14" fmla="*/ 119062 h 235744"/>
              <a:gd name="connsiteX15" fmla="*/ 121444 w 154781"/>
              <a:gd name="connsiteY15" fmla="*/ 126206 h 235744"/>
              <a:gd name="connsiteX16" fmla="*/ 102394 w 154781"/>
              <a:gd name="connsiteY16" fmla="*/ 116681 h 235744"/>
              <a:gd name="connsiteX17" fmla="*/ 83344 w 154781"/>
              <a:gd name="connsiteY17" fmla="*/ 95250 h 235744"/>
              <a:gd name="connsiteX18" fmla="*/ 71437 w 154781"/>
              <a:gd name="connsiteY18" fmla="*/ 76200 h 235744"/>
              <a:gd name="connsiteX19" fmla="*/ 45244 w 154781"/>
              <a:gd name="connsiteY19" fmla="*/ 33337 h 235744"/>
              <a:gd name="connsiteX20" fmla="*/ 0 w 154781"/>
              <a:gd name="connsiteY20" fmla="*/ 0 h 235744"/>
              <a:gd name="connsiteX0" fmla="*/ 0 w 154781"/>
              <a:gd name="connsiteY0" fmla="*/ 14288 h 250032"/>
              <a:gd name="connsiteX1" fmla="*/ 30956 w 154781"/>
              <a:gd name="connsiteY1" fmla="*/ 80963 h 250032"/>
              <a:gd name="connsiteX2" fmla="*/ 28575 w 154781"/>
              <a:gd name="connsiteY2" fmla="*/ 100013 h 250032"/>
              <a:gd name="connsiteX3" fmla="*/ 52387 w 154781"/>
              <a:gd name="connsiteY3" fmla="*/ 140494 h 250032"/>
              <a:gd name="connsiteX4" fmla="*/ 47625 w 154781"/>
              <a:gd name="connsiteY4" fmla="*/ 157163 h 250032"/>
              <a:gd name="connsiteX5" fmla="*/ 66675 w 154781"/>
              <a:gd name="connsiteY5" fmla="*/ 197644 h 250032"/>
              <a:gd name="connsiteX6" fmla="*/ 69056 w 154781"/>
              <a:gd name="connsiteY6" fmla="*/ 221457 h 250032"/>
              <a:gd name="connsiteX7" fmla="*/ 78581 w 154781"/>
              <a:gd name="connsiteY7" fmla="*/ 250032 h 250032"/>
              <a:gd name="connsiteX8" fmla="*/ 92869 w 154781"/>
              <a:gd name="connsiteY8" fmla="*/ 235744 h 250032"/>
              <a:gd name="connsiteX9" fmla="*/ 114300 w 154781"/>
              <a:gd name="connsiteY9" fmla="*/ 228600 h 250032"/>
              <a:gd name="connsiteX10" fmla="*/ 114300 w 154781"/>
              <a:gd name="connsiteY10" fmla="*/ 228600 h 250032"/>
              <a:gd name="connsiteX11" fmla="*/ 152400 w 154781"/>
              <a:gd name="connsiteY11" fmla="*/ 209550 h 250032"/>
              <a:gd name="connsiteX12" fmla="*/ 154781 w 154781"/>
              <a:gd name="connsiteY12" fmla="*/ 173832 h 250032"/>
              <a:gd name="connsiteX13" fmla="*/ 147637 w 154781"/>
              <a:gd name="connsiteY13" fmla="*/ 150019 h 250032"/>
              <a:gd name="connsiteX14" fmla="*/ 128587 w 154781"/>
              <a:gd name="connsiteY14" fmla="*/ 133350 h 250032"/>
              <a:gd name="connsiteX15" fmla="*/ 121444 w 154781"/>
              <a:gd name="connsiteY15" fmla="*/ 140494 h 250032"/>
              <a:gd name="connsiteX16" fmla="*/ 102394 w 154781"/>
              <a:gd name="connsiteY16" fmla="*/ 130969 h 250032"/>
              <a:gd name="connsiteX17" fmla="*/ 83344 w 154781"/>
              <a:gd name="connsiteY17" fmla="*/ 109538 h 250032"/>
              <a:gd name="connsiteX18" fmla="*/ 71437 w 154781"/>
              <a:gd name="connsiteY18" fmla="*/ 90488 h 250032"/>
              <a:gd name="connsiteX19" fmla="*/ 30957 w 154781"/>
              <a:gd name="connsiteY19" fmla="*/ 0 h 250032"/>
              <a:gd name="connsiteX20" fmla="*/ 0 w 154781"/>
              <a:gd name="connsiteY20" fmla="*/ 14288 h 250032"/>
              <a:gd name="connsiteX0" fmla="*/ 0 w 154793"/>
              <a:gd name="connsiteY0" fmla="*/ 14288 h 250032"/>
              <a:gd name="connsiteX1" fmla="*/ 30956 w 154793"/>
              <a:gd name="connsiteY1" fmla="*/ 80963 h 250032"/>
              <a:gd name="connsiteX2" fmla="*/ 28575 w 154793"/>
              <a:gd name="connsiteY2" fmla="*/ 100013 h 250032"/>
              <a:gd name="connsiteX3" fmla="*/ 52387 w 154793"/>
              <a:gd name="connsiteY3" fmla="*/ 140494 h 250032"/>
              <a:gd name="connsiteX4" fmla="*/ 47625 w 154793"/>
              <a:gd name="connsiteY4" fmla="*/ 157163 h 250032"/>
              <a:gd name="connsiteX5" fmla="*/ 66675 w 154793"/>
              <a:gd name="connsiteY5" fmla="*/ 197644 h 250032"/>
              <a:gd name="connsiteX6" fmla="*/ 69056 w 154793"/>
              <a:gd name="connsiteY6" fmla="*/ 221457 h 250032"/>
              <a:gd name="connsiteX7" fmla="*/ 78581 w 154793"/>
              <a:gd name="connsiteY7" fmla="*/ 250032 h 250032"/>
              <a:gd name="connsiteX8" fmla="*/ 92869 w 154793"/>
              <a:gd name="connsiteY8" fmla="*/ 235744 h 250032"/>
              <a:gd name="connsiteX9" fmla="*/ 114300 w 154793"/>
              <a:gd name="connsiteY9" fmla="*/ 228600 h 250032"/>
              <a:gd name="connsiteX10" fmla="*/ 114300 w 154793"/>
              <a:gd name="connsiteY10" fmla="*/ 228600 h 250032"/>
              <a:gd name="connsiteX11" fmla="*/ 154793 w 154793"/>
              <a:gd name="connsiteY11" fmla="*/ 230914 h 250032"/>
              <a:gd name="connsiteX12" fmla="*/ 154781 w 154793"/>
              <a:gd name="connsiteY12" fmla="*/ 173832 h 250032"/>
              <a:gd name="connsiteX13" fmla="*/ 147637 w 154793"/>
              <a:gd name="connsiteY13" fmla="*/ 150019 h 250032"/>
              <a:gd name="connsiteX14" fmla="*/ 128587 w 154793"/>
              <a:gd name="connsiteY14" fmla="*/ 133350 h 250032"/>
              <a:gd name="connsiteX15" fmla="*/ 121444 w 154793"/>
              <a:gd name="connsiteY15" fmla="*/ 140494 h 250032"/>
              <a:gd name="connsiteX16" fmla="*/ 102394 w 154793"/>
              <a:gd name="connsiteY16" fmla="*/ 130969 h 250032"/>
              <a:gd name="connsiteX17" fmla="*/ 83344 w 154793"/>
              <a:gd name="connsiteY17" fmla="*/ 109538 h 250032"/>
              <a:gd name="connsiteX18" fmla="*/ 71437 w 154793"/>
              <a:gd name="connsiteY18" fmla="*/ 90488 h 250032"/>
              <a:gd name="connsiteX19" fmla="*/ 30957 w 154793"/>
              <a:gd name="connsiteY19" fmla="*/ 0 h 250032"/>
              <a:gd name="connsiteX20" fmla="*/ 0 w 154793"/>
              <a:gd name="connsiteY20" fmla="*/ 14288 h 250032"/>
              <a:gd name="connsiteX0" fmla="*/ 0 w 154793"/>
              <a:gd name="connsiteY0" fmla="*/ 14288 h 250032"/>
              <a:gd name="connsiteX1" fmla="*/ 30956 w 154793"/>
              <a:gd name="connsiteY1" fmla="*/ 80963 h 250032"/>
              <a:gd name="connsiteX2" fmla="*/ 28575 w 154793"/>
              <a:gd name="connsiteY2" fmla="*/ 100013 h 250032"/>
              <a:gd name="connsiteX3" fmla="*/ 52387 w 154793"/>
              <a:gd name="connsiteY3" fmla="*/ 140494 h 250032"/>
              <a:gd name="connsiteX4" fmla="*/ 47625 w 154793"/>
              <a:gd name="connsiteY4" fmla="*/ 157163 h 250032"/>
              <a:gd name="connsiteX5" fmla="*/ 66675 w 154793"/>
              <a:gd name="connsiteY5" fmla="*/ 197644 h 250032"/>
              <a:gd name="connsiteX6" fmla="*/ 69056 w 154793"/>
              <a:gd name="connsiteY6" fmla="*/ 221457 h 250032"/>
              <a:gd name="connsiteX7" fmla="*/ 78581 w 154793"/>
              <a:gd name="connsiteY7" fmla="*/ 250032 h 250032"/>
              <a:gd name="connsiteX8" fmla="*/ 92869 w 154793"/>
              <a:gd name="connsiteY8" fmla="*/ 235744 h 250032"/>
              <a:gd name="connsiteX9" fmla="*/ 114300 w 154793"/>
              <a:gd name="connsiteY9" fmla="*/ 228600 h 250032"/>
              <a:gd name="connsiteX10" fmla="*/ 116694 w 154793"/>
              <a:gd name="connsiteY10" fmla="*/ 242843 h 250032"/>
              <a:gd name="connsiteX11" fmla="*/ 154793 w 154793"/>
              <a:gd name="connsiteY11" fmla="*/ 230914 h 250032"/>
              <a:gd name="connsiteX12" fmla="*/ 154781 w 154793"/>
              <a:gd name="connsiteY12" fmla="*/ 173832 h 250032"/>
              <a:gd name="connsiteX13" fmla="*/ 147637 w 154793"/>
              <a:gd name="connsiteY13" fmla="*/ 150019 h 250032"/>
              <a:gd name="connsiteX14" fmla="*/ 128587 w 154793"/>
              <a:gd name="connsiteY14" fmla="*/ 133350 h 250032"/>
              <a:gd name="connsiteX15" fmla="*/ 121444 w 154793"/>
              <a:gd name="connsiteY15" fmla="*/ 140494 h 250032"/>
              <a:gd name="connsiteX16" fmla="*/ 102394 w 154793"/>
              <a:gd name="connsiteY16" fmla="*/ 130969 h 250032"/>
              <a:gd name="connsiteX17" fmla="*/ 83344 w 154793"/>
              <a:gd name="connsiteY17" fmla="*/ 109538 h 250032"/>
              <a:gd name="connsiteX18" fmla="*/ 71437 w 154793"/>
              <a:gd name="connsiteY18" fmla="*/ 90488 h 250032"/>
              <a:gd name="connsiteX19" fmla="*/ 30957 w 154793"/>
              <a:gd name="connsiteY19" fmla="*/ 0 h 250032"/>
              <a:gd name="connsiteX20" fmla="*/ 0 w 154793"/>
              <a:gd name="connsiteY20" fmla="*/ 14288 h 25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4793" h="250032">
                <a:moveTo>
                  <a:pt x="0" y="14288"/>
                </a:moveTo>
                <a:lnTo>
                  <a:pt x="30956" y="80963"/>
                </a:lnTo>
                <a:lnTo>
                  <a:pt x="28575" y="100013"/>
                </a:lnTo>
                <a:lnTo>
                  <a:pt x="52387" y="140494"/>
                </a:lnTo>
                <a:lnTo>
                  <a:pt x="47625" y="157163"/>
                </a:lnTo>
                <a:lnTo>
                  <a:pt x="66675" y="197644"/>
                </a:lnTo>
                <a:lnTo>
                  <a:pt x="69056" y="221457"/>
                </a:lnTo>
                <a:lnTo>
                  <a:pt x="78581" y="250032"/>
                </a:lnTo>
                <a:lnTo>
                  <a:pt x="92869" y="235744"/>
                </a:lnTo>
                <a:lnTo>
                  <a:pt x="114300" y="228600"/>
                </a:lnTo>
                <a:lnTo>
                  <a:pt x="116694" y="242843"/>
                </a:lnTo>
                <a:lnTo>
                  <a:pt x="154793" y="230914"/>
                </a:lnTo>
                <a:cubicBezTo>
                  <a:pt x="154789" y="211887"/>
                  <a:pt x="154785" y="192859"/>
                  <a:pt x="154781" y="173832"/>
                </a:cubicBezTo>
                <a:lnTo>
                  <a:pt x="147637" y="150019"/>
                </a:lnTo>
                <a:lnTo>
                  <a:pt x="128587" y="133350"/>
                </a:lnTo>
                <a:lnTo>
                  <a:pt x="121444" y="140494"/>
                </a:lnTo>
                <a:lnTo>
                  <a:pt x="102394" y="130969"/>
                </a:lnTo>
                <a:lnTo>
                  <a:pt x="83344" y="109538"/>
                </a:lnTo>
                <a:lnTo>
                  <a:pt x="71437" y="90488"/>
                </a:lnTo>
                <a:lnTo>
                  <a:pt x="30957" y="0"/>
                </a:lnTo>
                <a:lnTo>
                  <a:pt x="0" y="14288"/>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dirty="0">
              <a:solidFill>
                <a:schemeClr val="bg1"/>
              </a:solidFill>
              <a:ea typeface="ＭＳ Ｐゴシック" charset="-128"/>
            </a:endParaRPr>
          </a:p>
        </p:txBody>
      </p:sp>
      <p:sp>
        <p:nvSpPr>
          <p:cNvPr id="3092" name="Freeform 3091"/>
          <p:cNvSpPr/>
          <p:nvPr/>
        </p:nvSpPr>
        <p:spPr>
          <a:xfrm>
            <a:off x="6823075" y="2805113"/>
            <a:ext cx="665163" cy="727075"/>
          </a:xfrm>
          <a:custGeom>
            <a:avLst/>
            <a:gdLst>
              <a:gd name="connsiteX0" fmla="*/ 190500 w 664369"/>
              <a:gd name="connsiteY0" fmla="*/ 0 h 704850"/>
              <a:gd name="connsiteX1" fmla="*/ 195263 w 664369"/>
              <a:gd name="connsiteY1" fmla="*/ 73819 h 704850"/>
              <a:gd name="connsiteX2" fmla="*/ 195263 w 664369"/>
              <a:gd name="connsiteY2" fmla="*/ 178594 h 704850"/>
              <a:gd name="connsiteX3" fmla="*/ 147638 w 664369"/>
              <a:gd name="connsiteY3" fmla="*/ 264319 h 704850"/>
              <a:gd name="connsiteX4" fmla="*/ 111919 w 664369"/>
              <a:gd name="connsiteY4" fmla="*/ 285750 h 704850"/>
              <a:gd name="connsiteX5" fmla="*/ 92869 w 664369"/>
              <a:gd name="connsiteY5" fmla="*/ 297657 h 704850"/>
              <a:gd name="connsiteX6" fmla="*/ 90488 w 664369"/>
              <a:gd name="connsiteY6" fmla="*/ 326232 h 704850"/>
              <a:gd name="connsiteX7" fmla="*/ 102394 w 664369"/>
              <a:gd name="connsiteY7" fmla="*/ 330994 h 704850"/>
              <a:gd name="connsiteX8" fmla="*/ 100013 w 664369"/>
              <a:gd name="connsiteY8" fmla="*/ 354807 h 704850"/>
              <a:gd name="connsiteX9" fmla="*/ 104775 w 664369"/>
              <a:gd name="connsiteY9" fmla="*/ 369094 h 704850"/>
              <a:gd name="connsiteX10" fmla="*/ 83344 w 664369"/>
              <a:gd name="connsiteY10" fmla="*/ 388144 h 704850"/>
              <a:gd name="connsiteX11" fmla="*/ 80963 w 664369"/>
              <a:gd name="connsiteY11" fmla="*/ 392907 h 704850"/>
              <a:gd name="connsiteX12" fmla="*/ 69056 w 664369"/>
              <a:gd name="connsiteY12" fmla="*/ 369094 h 704850"/>
              <a:gd name="connsiteX13" fmla="*/ 45244 w 664369"/>
              <a:gd name="connsiteY13" fmla="*/ 381000 h 704850"/>
              <a:gd name="connsiteX14" fmla="*/ 45244 w 664369"/>
              <a:gd name="connsiteY14" fmla="*/ 421482 h 704850"/>
              <a:gd name="connsiteX15" fmla="*/ 52388 w 664369"/>
              <a:gd name="connsiteY15" fmla="*/ 438150 h 704850"/>
              <a:gd name="connsiteX16" fmla="*/ 0 w 664369"/>
              <a:gd name="connsiteY16" fmla="*/ 502444 h 704850"/>
              <a:gd name="connsiteX17" fmla="*/ 33338 w 664369"/>
              <a:gd name="connsiteY17" fmla="*/ 607219 h 704850"/>
              <a:gd name="connsiteX18" fmla="*/ 88106 w 664369"/>
              <a:gd name="connsiteY18" fmla="*/ 642938 h 704850"/>
              <a:gd name="connsiteX19" fmla="*/ 104775 w 664369"/>
              <a:gd name="connsiteY19" fmla="*/ 638175 h 704850"/>
              <a:gd name="connsiteX20" fmla="*/ 152400 w 664369"/>
              <a:gd name="connsiteY20" fmla="*/ 685800 h 704850"/>
              <a:gd name="connsiteX21" fmla="*/ 169069 w 664369"/>
              <a:gd name="connsiteY21" fmla="*/ 685800 h 704850"/>
              <a:gd name="connsiteX22" fmla="*/ 214313 w 664369"/>
              <a:gd name="connsiteY22" fmla="*/ 704850 h 704850"/>
              <a:gd name="connsiteX23" fmla="*/ 230981 w 664369"/>
              <a:gd name="connsiteY23" fmla="*/ 666750 h 704850"/>
              <a:gd name="connsiteX24" fmla="*/ 264319 w 664369"/>
              <a:gd name="connsiteY24" fmla="*/ 647700 h 704850"/>
              <a:gd name="connsiteX25" fmla="*/ 285750 w 664369"/>
              <a:gd name="connsiteY25" fmla="*/ 645319 h 704850"/>
              <a:gd name="connsiteX26" fmla="*/ 352425 w 664369"/>
              <a:gd name="connsiteY26" fmla="*/ 604838 h 704850"/>
              <a:gd name="connsiteX27" fmla="*/ 369094 w 664369"/>
              <a:gd name="connsiteY27" fmla="*/ 597694 h 704850"/>
              <a:gd name="connsiteX28" fmla="*/ 366713 w 664369"/>
              <a:gd name="connsiteY28" fmla="*/ 559594 h 704850"/>
              <a:gd name="connsiteX29" fmla="*/ 369094 w 664369"/>
              <a:gd name="connsiteY29" fmla="*/ 528638 h 704850"/>
              <a:gd name="connsiteX30" fmla="*/ 373856 w 664369"/>
              <a:gd name="connsiteY30" fmla="*/ 497682 h 704850"/>
              <a:gd name="connsiteX31" fmla="*/ 381000 w 664369"/>
              <a:gd name="connsiteY31" fmla="*/ 473869 h 704850"/>
              <a:gd name="connsiteX32" fmla="*/ 407194 w 664369"/>
              <a:gd name="connsiteY32" fmla="*/ 435769 h 704850"/>
              <a:gd name="connsiteX33" fmla="*/ 428625 w 664369"/>
              <a:gd name="connsiteY33" fmla="*/ 385763 h 704850"/>
              <a:gd name="connsiteX34" fmla="*/ 428625 w 664369"/>
              <a:gd name="connsiteY34" fmla="*/ 385763 h 704850"/>
              <a:gd name="connsiteX35" fmla="*/ 476250 w 664369"/>
              <a:gd name="connsiteY35" fmla="*/ 354807 h 704850"/>
              <a:gd name="connsiteX36" fmla="*/ 502444 w 664369"/>
              <a:gd name="connsiteY36" fmla="*/ 330994 h 704850"/>
              <a:gd name="connsiteX37" fmla="*/ 507206 w 664369"/>
              <a:gd name="connsiteY37" fmla="*/ 292894 h 704850"/>
              <a:gd name="connsiteX38" fmla="*/ 573881 w 664369"/>
              <a:gd name="connsiteY38" fmla="*/ 188119 h 704850"/>
              <a:gd name="connsiteX39" fmla="*/ 571500 w 664369"/>
              <a:gd name="connsiteY39" fmla="*/ 169069 h 704850"/>
              <a:gd name="connsiteX40" fmla="*/ 573881 w 664369"/>
              <a:gd name="connsiteY40" fmla="*/ 159544 h 704850"/>
              <a:gd name="connsiteX41" fmla="*/ 614363 w 664369"/>
              <a:gd name="connsiteY41" fmla="*/ 150019 h 704850"/>
              <a:gd name="connsiteX42" fmla="*/ 628650 w 664369"/>
              <a:gd name="connsiteY42" fmla="*/ 159544 h 704850"/>
              <a:gd name="connsiteX43" fmla="*/ 647700 w 664369"/>
              <a:gd name="connsiteY43" fmla="*/ 161925 h 704850"/>
              <a:gd name="connsiteX44" fmla="*/ 659606 w 664369"/>
              <a:gd name="connsiteY44" fmla="*/ 133350 h 704850"/>
              <a:gd name="connsiteX45" fmla="*/ 664369 w 664369"/>
              <a:gd name="connsiteY45" fmla="*/ 119063 h 704850"/>
              <a:gd name="connsiteX46" fmla="*/ 645319 w 664369"/>
              <a:gd name="connsiteY46" fmla="*/ 104775 h 704850"/>
              <a:gd name="connsiteX47" fmla="*/ 642938 w 664369"/>
              <a:gd name="connsiteY47" fmla="*/ 92869 h 704850"/>
              <a:gd name="connsiteX48" fmla="*/ 621506 w 664369"/>
              <a:gd name="connsiteY48" fmla="*/ 83344 h 704850"/>
              <a:gd name="connsiteX49" fmla="*/ 590550 w 664369"/>
              <a:gd name="connsiteY49" fmla="*/ 88107 h 704850"/>
              <a:gd name="connsiteX50" fmla="*/ 573881 w 664369"/>
              <a:gd name="connsiteY50" fmla="*/ 104775 h 704850"/>
              <a:gd name="connsiteX51" fmla="*/ 564356 w 664369"/>
              <a:gd name="connsiteY51" fmla="*/ 116682 h 704850"/>
              <a:gd name="connsiteX52" fmla="*/ 547688 w 664369"/>
              <a:gd name="connsiteY52" fmla="*/ 126207 h 704850"/>
              <a:gd name="connsiteX53" fmla="*/ 528638 w 664369"/>
              <a:gd name="connsiteY53" fmla="*/ 133350 h 704850"/>
              <a:gd name="connsiteX54" fmla="*/ 516731 w 664369"/>
              <a:gd name="connsiteY54" fmla="*/ 128588 h 704850"/>
              <a:gd name="connsiteX55" fmla="*/ 502444 w 664369"/>
              <a:gd name="connsiteY55" fmla="*/ 128588 h 704850"/>
              <a:gd name="connsiteX56" fmla="*/ 495300 w 664369"/>
              <a:gd name="connsiteY56" fmla="*/ 121444 h 704850"/>
              <a:gd name="connsiteX57" fmla="*/ 478631 w 664369"/>
              <a:gd name="connsiteY57" fmla="*/ 164307 h 704850"/>
              <a:gd name="connsiteX58" fmla="*/ 469106 w 664369"/>
              <a:gd name="connsiteY58" fmla="*/ 173832 h 704850"/>
              <a:gd name="connsiteX59" fmla="*/ 459581 w 664369"/>
              <a:gd name="connsiteY59" fmla="*/ 173832 h 704850"/>
              <a:gd name="connsiteX60" fmla="*/ 459581 w 664369"/>
              <a:gd name="connsiteY60" fmla="*/ 173832 h 704850"/>
              <a:gd name="connsiteX61" fmla="*/ 445294 w 664369"/>
              <a:gd name="connsiteY61" fmla="*/ 188119 h 704850"/>
              <a:gd name="connsiteX62" fmla="*/ 431006 w 664369"/>
              <a:gd name="connsiteY62" fmla="*/ 200025 h 704850"/>
              <a:gd name="connsiteX63" fmla="*/ 421481 w 664369"/>
              <a:gd name="connsiteY63" fmla="*/ 207169 h 704850"/>
              <a:gd name="connsiteX64" fmla="*/ 411956 w 664369"/>
              <a:gd name="connsiteY64" fmla="*/ 185738 h 704850"/>
              <a:gd name="connsiteX65" fmla="*/ 397669 w 664369"/>
              <a:gd name="connsiteY65" fmla="*/ 164307 h 704850"/>
              <a:gd name="connsiteX66" fmla="*/ 385763 w 664369"/>
              <a:gd name="connsiteY66" fmla="*/ 145257 h 704850"/>
              <a:gd name="connsiteX67" fmla="*/ 247650 w 664369"/>
              <a:gd name="connsiteY67" fmla="*/ 180975 h 704850"/>
              <a:gd name="connsiteX68" fmla="*/ 190500 w 664369"/>
              <a:gd name="connsiteY68" fmla="*/ 0 h 704850"/>
              <a:gd name="connsiteX0" fmla="*/ 190500 w 664369"/>
              <a:gd name="connsiteY0" fmla="*/ 0 h 704850"/>
              <a:gd name="connsiteX1" fmla="*/ 195263 w 664369"/>
              <a:gd name="connsiteY1" fmla="*/ 73819 h 704850"/>
              <a:gd name="connsiteX2" fmla="*/ 195263 w 664369"/>
              <a:gd name="connsiteY2" fmla="*/ 178594 h 704850"/>
              <a:gd name="connsiteX3" fmla="*/ 147638 w 664369"/>
              <a:gd name="connsiteY3" fmla="*/ 264319 h 704850"/>
              <a:gd name="connsiteX4" fmla="*/ 111919 w 664369"/>
              <a:gd name="connsiteY4" fmla="*/ 285750 h 704850"/>
              <a:gd name="connsiteX5" fmla="*/ 92869 w 664369"/>
              <a:gd name="connsiteY5" fmla="*/ 297657 h 704850"/>
              <a:gd name="connsiteX6" fmla="*/ 90488 w 664369"/>
              <a:gd name="connsiteY6" fmla="*/ 326232 h 704850"/>
              <a:gd name="connsiteX7" fmla="*/ 102394 w 664369"/>
              <a:gd name="connsiteY7" fmla="*/ 330994 h 704850"/>
              <a:gd name="connsiteX8" fmla="*/ 100013 w 664369"/>
              <a:gd name="connsiteY8" fmla="*/ 354807 h 704850"/>
              <a:gd name="connsiteX9" fmla="*/ 104775 w 664369"/>
              <a:gd name="connsiteY9" fmla="*/ 369094 h 704850"/>
              <a:gd name="connsiteX10" fmla="*/ 83344 w 664369"/>
              <a:gd name="connsiteY10" fmla="*/ 388144 h 704850"/>
              <a:gd name="connsiteX11" fmla="*/ 80963 w 664369"/>
              <a:gd name="connsiteY11" fmla="*/ 392907 h 704850"/>
              <a:gd name="connsiteX12" fmla="*/ 69056 w 664369"/>
              <a:gd name="connsiteY12" fmla="*/ 369094 h 704850"/>
              <a:gd name="connsiteX13" fmla="*/ 45244 w 664369"/>
              <a:gd name="connsiteY13" fmla="*/ 381000 h 704850"/>
              <a:gd name="connsiteX14" fmla="*/ 45244 w 664369"/>
              <a:gd name="connsiteY14" fmla="*/ 421482 h 704850"/>
              <a:gd name="connsiteX15" fmla="*/ 52388 w 664369"/>
              <a:gd name="connsiteY15" fmla="*/ 438150 h 704850"/>
              <a:gd name="connsiteX16" fmla="*/ 0 w 664369"/>
              <a:gd name="connsiteY16" fmla="*/ 502444 h 704850"/>
              <a:gd name="connsiteX17" fmla="*/ 33338 w 664369"/>
              <a:gd name="connsiteY17" fmla="*/ 607219 h 704850"/>
              <a:gd name="connsiteX18" fmla="*/ 88106 w 664369"/>
              <a:gd name="connsiteY18" fmla="*/ 642938 h 704850"/>
              <a:gd name="connsiteX19" fmla="*/ 104775 w 664369"/>
              <a:gd name="connsiteY19" fmla="*/ 638175 h 704850"/>
              <a:gd name="connsiteX20" fmla="*/ 152400 w 664369"/>
              <a:gd name="connsiteY20" fmla="*/ 685800 h 704850"/>
              <a:gd name="connsiteX21" fmla="*/ 169069 w 664369"/>
              <a:gd name="connsiteY21" fmla="*/ 685800 h 704850"/>
              <a:gd name="connsiteX22" fmla="*/ 214313 w 664369"/>
              <a:gd name="connsiteY22" fmla="*/ 704850 h 704850"/>
              <a:gd name="connsiteX23" fmla="*/ 230981 w 664369"/>
              <a:gd name="connsiteY23" fmla="*/ 666750 h 704850"/>
              <a:gd name="connsiteX24" fmla="*/ 264319 w 664369"/>
              <a:gd name="connsiteY24" fmla="*/ 647700 h 704850"/>
              <a:gd name="connsiteX25" fmla="*/ 285750 w 664369"/>
              <a:gd name="connsiteY25" fmla="*/ 645319 h 704850"/>
              <a:gd name="connsiteX26" fmla="*/ 352425 w 664369"/>
              <a:gd name="connsiteY26" fmla="*/ 604838 h 704850"/>
              <a:gd name="connsiteX27" fmla="*/ 369094 w 664369"/>
              <a:gd name="connsiteY27" fmla="*/ 597694 h 704850"/>
              <a:gd name="connsiteX28" fmla="*/ 366713 w 664369"/>
              <a:gd name="connsiteY28" fmla="*/ 559594 h 704850"/>
              <a:gd name="connsiteX29" fmla="*/ 369094 w 664369"/>
              <a:gd name="connsiteY29" fmla="*/ 528638 h 704850"/>
              <a:gd name="connsiteX30" fmla="*/ 373856 w 664369"/>
              <a:gd name="connsiteY30" fmla="*/ 497682 h 704850"/>
              <a:gd name="connsiteX31" fmla="*/ 381000 w 664369"/>
              <a:gd name="connsiteY31" fmla="*/ 473869 h 704850"/>
              <a:gd name="connsiteX32" fmla="*/ 407194 w 664369"/>
              <a:gd name="connsiteY32" fmla="*/ 435769 h 704850"/>
              <a:gd name="connsiteX33" fmla="*/ 428625 w 664369"/>
              <a:gd name="connsiteY33" fmla="*/ 385763 h 704850"/>
              <a:gd name="connsiteX34" fmla="*/ 428625 w 664369"/>
              <a:gd name="connsiteY34" fmla="*/ 385763 h 704850"/>
              <a:gd name="connsiteX35" fmla="*/ 476250 w 664369"/>
              <a:gd name="connsiteY35" fmla="*/ 354807 h 704850"/>
              <a:gd name="connsiteX36" fmla="*/ 502444 w 664369"/>
              <a:gd name="connsiteY36" fmla="*/ 330994 h 704850"/>
              <a:gd name="connsiteX37" fmla="*/ 507206 w 664369"/>
              <a:gd name="connsiteY37" fmla="*/ 292894 h 704850"/>
              <a:gd name="connsiteX38" fmla="*/ 573881 w 664369"/>
              <a:gd name="connsiteY38" fmla="*/ 188119 h 704850"/>
              <a:gd name="connsiteX39" fmla="*/ 571500 w 664369"/>
              <a:gd name="connsiteY39" fmla="*/ 169069 h 704850"/>
              <a:gd name="connsiteX40" fmla="*/ 573881 w 664369"/>
              <a:gd name="connsiteY40" fmla="*/ 159544 h 704850"/>
              <a:gd name="connsiteX41" fmla="*/ 614363 w 664369"/>
              <a:gd name="connsiteY41" fmla="*/ 150019 h 704850"/>
              <a:gd name="connsiteX42" fmla="*/ 628650 w 664369"/>
              <a:gd name="connsiteY42" fmla="*/ 159544 h 704850"/>
              <a:gd name="connsiteX43" fmla="*/ 647700 w 664369"/>
              <a:gd name="connsiteY43" fmla="*/ 161925 h 704850"/>
              <a:gd name="connsiteX44" fmla="*/ 659606 w 664369"/>
              <a:gd name="connsiteY44" fmla="*/ 133350 h 704850"/>
              <a:gd name="connsiteX45" fmla="*/ 664369 w 664369"/>
              <a:gd name="connsiteY45" fmla="*/ 119063 h 704850"/>
              <a:gd name="connsiteX46" fmla="*/ 645319 w 664369"/>
              <a:gd name="connsiteY46" fmla="*/ 104775 h 704850"/>
              <a:gd name="connsiteX47" fmla="*/ 642938 w 664369"/>
              <a:gd name="connsiteY47" fmla="*/ 92869 h 704850"/>
              <a:gd name="connsiteX48" fmla="*/ 621506 w 664369"/>
              <a:gd name="connsiteY48" fmla="*/ 83344 h 704850"/>
              <a:gd name="connsiteX49" fmla="*/ 590550 w 664369"/>
              <a:gd name="connsiteY49" fmla="*/ 88107 h 704850"/>
              <a:gd name="connsiteX50" fmla="*/ 573881 w 664369"/>
              <a:gd name="connsiteY50" fmla="*/ 104775 h 704850"/>
              <a:gd name="connsiteX51" fmla="*/ 564356 w 664369"/>
              <a:gd name="connsiteY51" fmla="*/ 116682 h 704850"/>
              <a:gd name="connsiteX52" fmla="*/ 547688 w 664369"/>
              <a:gd name="connsiteY52" fmla="*/ 126207 h 704850"/>
              <a:gd name="connsiteX53" fmla="*/ 528638 w 664369"/>
              <a:gd name="connsiteY53" fmla="*/ 133350 h 704850"/>
              <a:gd name="connsiteX54" fmla="*/ 516731 w 664369"/>
              <a:gd name="connsiteY54" fmla="*/ 128588 h 704850"/>
              <a:gd name="connsiteX55" fmla="*/ 502444 w 664369"/>
              <a:gd name="connsiteY55" fmla="*/ 128588 h 704850"/>
              <a:gd name="connsiteX56" fmla="*/ 495300 w 664369"/>
              <a:gd name="connsiteY56" fmla="*/ 121444 h 704850"/>
              <a:gd name="connsiteX57" fmla="*/ 478631 w 664369"/>
              <a:gd name="connsiteY57" fmla="*/ 164307 h 704850"/>
              <a:gd name="connsiteX58" fmla="*/ 469106 w 664369"/>
              <a:gd name="connsiteY58" fmla="*/ 173832 h 704850"/>
              <a:gd name="connsiteX59" fmla="*/ 459581 w 664369"/>
              <a:gd name="connsiteY59" fmla="*/ 173832 h 704850"/>
              <a:gd name="connsiteX60" fmla="*/ 459581 w 664369"/>
              <a:gd name="connsiteY60" fmla="*/ 173832 h 704850"/>
              <a:gd name="connsiteX61" fmla="*/ 445294 w 664369"/>
              <a:gd name="connsiteY61" fmla="*/ 188119 h 704850"/>
              <a:gd name="connsiteX62" fmla="*/ 431006 w 664369"/>
              <a:gd name="connsiteY62" fmla="*/ 200025 h 704850"/>
              <a:gd name="connsiteX63" fmla="*/ 421481 w 664369"/>
              <a:gd name="connsiteY63" fmla="*/ 207169 h 704850"/>
              <a:gd name="connsiteX64" fmla="*/ 411956 w 664369"/>
              <a:gd name="connsiteY64" fmla="*/ 185738 h 704850"/>
              <a:gd name="connsiteX65" fmla="*/ 397669 w 664369"/>
              <a:gd name="connsiteY65" fmla="*/ 164307 h 704850"/>
              <a:gd name="connsiteX66" fmla="*/ 385763 w 664369"/>
              <a:gd name="connsiteY66" fmla="*/ 145257 h 704850"/>
              <a:gd name="connsiteX67" fmla="*/ 247650 w 664369"/>
              <a:gd name="connsiteY67" fmla="*/ 180975 h 704850"/>
              <a:gd name="connsiteX68" fmla="*/ 204788 w 664369"/>
              <a:gd name="connsiteY68" fmla="*/ 54769 h 704850"/>
              <a:gd name="connsiteX69" fmla="*/ 190500 w 664369"/>
              <a:gd name="connsiteY69" fmla="*/ 0 h 704850"/>
              <a:gd name="connsiteX0" fmla="*/ 190500 w 664369"/>
              <a:gd name="connsiteY0" fmla="*/ 4762 h 709612"/>
              <a:gd name="connsiteX1" fmla="*/ 195263 w 664369"/>
              <a:gd name="connsiteY1" fmla="*/ 78581 h 709612"/>
              <a:gd name="connsiteX2" fmla="*/ 195263 w 664369"/>
              <a:gd name="connsiteY2" fmla="*/ 183356 h 709612"/>
              <a:gd name="connsiteX3" fmla="*/ 147638 w 664369"/>
              <a:gd name="connsiteY3" fmla="*/ 269081 h 709612"/>
              <a:gd name="connsiteX4" fmla="*/ 111919 w 664369"/>
              <a:gd name="connsiteY4" fmla="*/ 290512 h 709612"/>
              <a:gd name="connsiteX5" fmla="*/ 92869 w 664369"/>
              <a:gd name="connsiteY5" fmla="*/ 302419 h 709612"/>
              <a:gd name="connsiteX6" fmla="*/ 90488 w 664369"/>
              <a:gd name="connsiteY6" fmla="*/ 330994 h 709612"/>
              <a:gd name="connsiteX7" fmla="*/ 102394 w 664369"/>
              <a:gd name="connsiteY7" fmla="*/ 335756 h 709612"/>
              <a:gd name="connsiteX8" fmla="*/ 100013 w 664369"/>
              <a:gd name="connsiteY8" fmla="*/ 359569 h 709612"/>
              <a:gd name="connsiteX9" fmla="*/ 104775 w 664369"/>
              <a:gd name="connsiteY9" fmla="*/ 373856 h 709612"/>
              <a:gd name="connsiteX10" fmla="*/ 83344 w 664369"/>
              <a:gd name="connsiteY10" fmla="*/ 392906 h 709612"/>
              <a:gd name="connsiteX11" fmla="*/ 80963 w 664369"/>
              <a:gd name="connsiteY11" fmla="*/ 397669 h 709612"/>
              <a:gd name="connsiteX12" fmla="*/ 69056 w 664369"/>
              <a:gd name="connsiteY12" fmla="*/ 373856 h 709612"/>
              <a:gd name="connsiteX13" fmla="*/ 45244 w 664369"/>
              <a:gd name="connsiteY13" fmla="*/ 385762 h 709612"/>
              <a:gd name="connsiteX14" fmla="*/ 45244 w 664369"/>
              <a:gd name="connsiteY14" fmla="*/ 426244 h 709612"/>
              <a:gd name="connsiteX15" fmla="*/ 52388 w 664369"/>
              <a:gd name="connsiteY15" fmla="*/ 442912 h 709612"/>
              <a:gd name="connsiteX16" fmla="*/ 0 w 664369"/>
              <a:gd name="connsiteY16" fmla="*/ 507206 h 709612"/>
              <a:gd name="connsiteX17" fmla="*/ 33338 w 664369"/>
              <a:gd name="connsiteY17" fmla="*/ 611981 h 709612"/>
              <a:gd name="connsiteX18" fmla="*/ 88106 w 664369"/>
              <a:gd name="connsiteY18" fmla="*/ 647700 h 709612"/>
              <a:gd name="connsiteX19" fmla="*/ 104775 w 664369"/>
              <a:gd name="connsiteY19" fmla="*/ 642937 h 709612"/>
              <a:gd name="connsiteX20" fmla="*/ 152400 w 664369"/>
              <a:gd name="connsiteY20" fmla="*/ 690562 h 709612"/>
              <a:gd name="connsiteX21" fmla="*/ 169069 w 664369"/>
              <a:gd name="connsiteY21" fmla="*/ 690562 h 709612"/>
              <a:gd name="connsiteX22" fmla="*/ 214313 w 664369"/>
              <a:gd name="connsiteY22" fmla="*/ 709612 h 709612"/>
              <a:gd name="connsiteX23" fmla="*/ 230981 w 664369"/>
              <a:gd name="connsiteY23" fmla="*/ 671512 h 709612"/>
              <a:gd name="connsiteX24" fmla="*/ 264319 w 664369"/>
              <a:gd name="connsiteY24" fmla="*/ 652462 h 709612"/>
              <a:gd name="connsiteX25" fmla="*/ 285750 w 664369"/>
              <a:gd name="connsiteY25" fmla="*/ 650081 h 709612"/>
              <a:gd name="connsiteX26" fmla="*/ 352425 w 664369"/>
              <a:gd name="connsiteY26" fmla="*/ 609600 h 709612"/>
              <a:gd name="connsiteX27" fmla="*/ 369094 w 664369"/>
              <a:gd name="connsiteY27" fmla="*/ 602456 h 709612"/>
              <a:gd name="connsiteX28" fmla="*/ 366713 w 664369"/>
              <a:gd name="connsiteY28" fmla="*/ 564356 h 709612"/>
              <a:gd name="connsiteX29" fmla="*/ 369094 w 664369"/>
              <a:gd name="connsiteY29" fmla="*/ 533400 h 709612"/>
              <a:gd name="connsiteX30" fmla="*/ 373856 w 664369"/>
              <a:gd name="connsiteY30" fmla="*/ 502444 h 709612"/>
              <a:gd name="connsiteX31" fmla="*/ 381000 w 664369"/>
              <a:gd name="connsiteY31" fmla="*/ 478631 h 709612"/>
              <a:gd name="connsiteX32" fmla="*/ 407194 w 664369"/>
              <a:gd name="connsiteY32" fmla="*/ 440531 h 709612"/>
              <a:gd name="connsiteX33" fmla="*/ 428625 w 664369"/>
              <a:gd name="connsiteY33" fmla="*/ 390525 h 709612"/>
              <a:gd name="connsiteX34" fmla="*/ 428625 w 664369"/>
              <a:gd name="connsiteY34" fmla="*/ 390525 h 709612"/>
              <a:gd name="connsiteX35" fmla="*/ 476250 w 664369"/>
              <a:gd name="connsiteY35" fmla="*/ 359569 h 709612"/>
              <a:gd name="connsiteX36" fmla="*/ 502444 w 664369"/>
              <a:gd name="connsiteY36" fmla="*/ 335756 h 709612"/>
              <a:gd name="connsiteX37" fmla="*/ 507206 w 664369"/>
              <a:gd name="connsiteY37" fmla="*/ 297656 h 709612"/>
              <a:gd name="connsiteX38" fmla="*/ 573881 w 664369"/>
              <a:gd name="connsiteY38" fmla="*/ 192881 h 709612"/>
              <a:gd name="connsiteX39" fmla="*/ 571500 w 664369"/>
              <a:gd name="connsiteY39" fmla="*/ 173831 h 709612"/>
              <a:gd name="connsiteX40" fmla="*/ 573881 w 664369"/>
              <a:gd name="connsiteY40" fmla="*/ 164306 h 709612"/>
              <a:gd name="connsiteX41" fmla="*/ 614363 w 664369"/>
              <a:gd name="connsiteY41" fmla="*/ 154781 h 709612"/>
              <a:gd name="connsiteX42" fmla="*/ 628650 w 664369"/>
              <a:gd name="connsiteY42" fmla="*/ 164306 h 709612"/>
              <a:gd name="connsiteX43" fmla="*/ 647700 w 664369"/>
              <a:gd name="connsiteY43" fmla="*/ 166687 h 709612"/>
              <a:gd name="connsiteX44" fmla="*/ 659606 w 664369"/>
              <a:gd name="connsiteY44" fmla="*/ 138112 h 709612"/>
              <a:gd name="connsiteX45" fmla="*/ 664369 w 664369"/>
              <a:gd name="connsiteY45" fmla="*/ 123825 h 709612"/>
              <a:gd name="connsiteX46" fmla="*/ 645319 w 664369"/>
              <a:gd name="connsiteY46" fmla="*/ 109537 h 709612"/>
              <a:gd name="connsiteX47" fmla="*/ 642938 w 664369"/>
              <a:gd name="connsiteY47" fmla="*/ 97631 h 709612"/>
              <a:gd name="connsiteX48" fmla="*/ 621506 w 664369"/>
              <a:gd name="connsiteY48" fmla="*/ 88106 h 709612"/>
              <a:gd name="connsiteX49" fmla="*/ 590550 w 664369"/>
              <a:gd name="connsiteY49" fmla="*/ 92869 h 709612"/>
              <a:gd name="connsiteX50" fmla="*/ 573881 w 664369"/>
              <a:gd name="connsiteY50" fmla="*/ 109537 h 709612"/>
              <a:gd name="connsiteX51" fmla="*/ 564356 w 664369"/>
              <a:gd name="connsiteY51" fmla="*/ 121444 h 709612"/>
              <a:gd name="connsiteX52" fmla="*/ 547688 w 664369"/>
              <a:gd name="connsiteY52" fmla="*/ 130969 h 709612"/>
              <a:gd name="connsiteX53" fmla="*/ 528638 w 664369"/>
              <a:gd name="connsiteY53" fmla="*/ 138112 h 709612"/>
              <a:gd name="connsiteX54" fmla="*/ 516731 w 664369"/>
              <a:gd name="connsiteY54" fmla="*/ 133350 h 709612"/>
              <a:gd name="connsiteX55" fmla="*/ 502444 w 664369"/>
              <a:gd name="connsiteY55" fmla="*/ 133350 h 709612"/>
              <a:gd name="connsiteX56" fmla="*/ 495300 w 664369"/>
              <a:gd name="connsiteY56" fmla="*/ 126206 h 709612"/>
              <a:gd name="connsiteX57" fmla="*/ 478631 w 664369"/>
              <a:gd name="connsiteY57" fmla="*/ 169069 h 709612"/>
              <a:gd name="connsiteX58" fmla="*/ 469106 w 664369"/>
              <a:gd name="connsiteY58" fmla="*/ 178594 h 709612"/>
              <a:gd name="connsiteX59" fmla="*/ 459581 w 664369"/>
              <a:gd name="connsiteY59" fmla="*/ 178594 h 709612"/>
              <a:gd name="connsiteX60" fmla="*/ 459581 w 664369"/>
              <a:gd name="connsiteY60" fmla="*/ 178594 h 709612"/>
              <a:gd name="connsiteX61" fmla="*/ 445294 w 664369"/>
              <a:gd name="connsiteY61" fmla="*/ 192881 h 709612"/>
              <a:gd name="connsiteX62" fmla="*/ 431006 w 664369"/>
              <a:gd name="connsiteY62" fmla="*/ 204787 h 709612"/>
              <a:gd name="connsiteX63" fmla="*/ 421481 w 664369"/>
              <a:gd name="connsiteY63" fmla="*/ 211931 h 709612"/>
              <a:gd name="connsiteX64" fmla="*/ 411956 w 664369"/>
              <a:gd name="connsiteY64" fmla="*/ 190500 h 709612"/>
              <a:gd name="connsiteX65" fmla="*/ 397669 w 664369"/>
              <a:gd name="connsiteY65" fmla="*/ 169069 h 709612"/>
              <a:gd name="connsiteX66" fmla="*/ 385763 w 664369"/>
              <a:gd name="connsiteY66" fmla="*/ 150019 h 709612"/>
              <a:gd name="connsiteX67" fmla="*/ 247650 w 664369"/>
              <a:gd name="connsiteY67" fmla="*/ 185737 h 709612"/>
              <a:gd name="connsiteX68" fmla="*/ 202406 w 664369"/>
              <a:gd name="connsiteY68" fmla="*/ 0 h 709612"/>
              <a:gd name="connsiteX69" fmla="*/ 190500 w 664369"/>
              <a:gd name="connsiteY69" fmla="*/ 4762 h 709612"/>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64319 w 664369"/>
              <a:gd name="connsiteY24" fmla="*/ 652462 h 728705"/>
              <a:gd name="connsiteX25" fmla="*/ 285750 w 664369"/>
              <a:gd name="connsiteY25" fmla="*/ 650081 h 728705"/>
              <a:gd name="connsiteX26" fmla="*/ 352425 w 664369"/>
              <a:gd name="connsiteY26" fmla="*/ 609600 h 728705"/>
              <a:gd name="connsiteX27" fmla="*/ 369094 w 664369"/>
              <a:gd name="connsiteY27" fmla="*/ 602456 h 728705"/>
              <a:gd name="connsiteX28" fmla="*/ 366713 w 664369"/>
              <a:gd name="connsiteY28" fmla="*/ 564356 h 728705"/>
              <a:gd name="connsiteX29" fmla="*/ 369094 w 664369"/>
              <a:gd name="connsiteY29" fmla="*/ 533400 h 728705"/>
              <a:gd name="connsiteX30" fmla="*/ 373856 w 664369"/>
              <a:gd name="connsiteY30" fmla="*/ 502444 h 728705"/>
              <a:gd name="connsiteX31" fmla="*/ 381000 w 664369"/>
              <a:gd name="connsiteY31" fmla="*/ 478631 h 728705"/>
              <a:gd name="connsiteX32" fmla="*/ 407194 w 664369"/>
              <a:gd name="connsiteY32" fmla="*/ 440531 h 728705"/>
              <a:gd name="connsiteX33" fmla="*/ 428625 w 664369"/>
              <a:gd name="connsiteY33" fmla="*/ 390525 h 728705"/>
              <a:gd name="connsiteX34" fmla="*/ 428625 w 664369"/>
              <a:gd name="connsiteY34" fmla="*/ 390525 h 728705"/>
              <a:gd name="connsiteX35" fmla="*/ 476250 w 664369"/>
              <a:gd name="connsiteY35" fmla="*/ 359569 h 728705"/>
              <a:gd name="connsiteX36" fmla="*/ 502444 w 664369"/>
              <a:gd name="connsiteY36" fmla="*/ 335756 h 728705"/>
              <a:gd name="connsiteX37" fmla="*/ 507206 w 664369"/>
              <a:gd name="connsiteY37" fmla="*/ 297656 h 728705"/>
              <a:gd name="connsiteX38" fmla="*/ 573881 w 664369"/>
              <a:gd name="connsiteY38" fmla="*/ 192881 h 728705"/>
              <a:gd name="connsiteX39" fmla="*/ 571500 w 664369"/>
              <a:gd name="connsiteY39" fmla="*/ 173831 h 728705"/>
              <a:gd name="connsiteX40" fmla="*/ 573881 w 664369"/>
              <a:gd name="connsiteY40" fmla="*/ 164306 h 728705"/>
              <a:gd name="connsiteX41" fmla="*/ 614363 w 664369"/>
              <a:gd name="connsiteY41" fmla="*/ 154781 h 728705"/>
              <a:gd name="connsiteX42" fmla="*/ 628650 w 664369"/>
              <a:gd name="connsiteY42" fmla="*/ 164306 h 728705"/>
              <a:gd name="connsiteX43" fmla="*/ 647700 w 664369"/>
              <a:gd name="connsiteY43" fmla="*/ 166687 h 728705"/>
              <a:gd name="connsiteX44" fmla="*/ 659606 w 664369"/>
              <a:gd name="connsiteY44" fmla="*/ 138112 h 728705"/>
              <a:gd name="connsiteX45" fmla="*/ 664369 w 664369"/>
              <a:gd name="connsiteY45" fmla="*/ 123825 h 728705"/>
              <a:gd name="connsiteX46" fmla="*/ 645319 w 664369"/>
              <a:gd name="connsiteY46" fmla="*/ 109537 h 728705"/>
              <a:gd name="connsiteX47" fmla="*/ 642938 w 664369"/>
              <a:gd name="connsiteY47" fmla="*/ 97631 h 728705"/>
              <a:gd name="connsiteX48" fmla="*/ 621506 w 664369"/>
              <a:gd name="connsiteY48" fmla="*/ 88106 h 728705"/>
              <a:gd name="connsiteX49" fmla="*/ 590550 w 664369"/>
              <a:gd name="connsiteY49" fmla="*/ 92869 h 728705"/>
              <a:gd name="connsiteX50" fmla="*/ 573881 w 664369"/>
              <a:gd name="connsiteY50" fmla="*/ 109537 h 728705"/>
              <a:gd name="connsiteX51" fmla="*/ 564356 w 664369"/>
              <a:gd name="connsiteY51" fmla="*/ 121444 h 728705"/>
              <a:gd name="connsiteX52" fmla="*/ 547688 w 664369"/>
              <a:gd name="connsiteY52" fmla="*/ 130969 h 728705"/>
              <a:gd name="connsiteX53" fmla="*/ 528638 w 664369"/>
              <a:gd name="connsiteY53" fmla="*/ 138112 h 728705"/>
              <a:gd name="connsiteX54" fmla="*/ 516731 w 664369"/>
              <a:gd name="connsiteY54" fmla="*/ 133350 h 728705"/>
              <a:gd name="connsiteX55" fmla="*/ 502444 w 664369"/>
              <a:gd name="connsiteY55" fmla="*/ 133350 h 728705"/>
              <a:gd name="connsiteX56" fmla="*/ 495300 w 664369"/>
              <a:gd name="connsiteY56" fmla="*/ 126206 h 728705"/>
              <a:gd name="connsiteX57" fmla="*/ 478631 w 664369"/>
              <a:gd name="connsiteY57" fmla="*/ 169069 h 728705"/>
              <a:gd name="connsiteX58" fmla="*/ 469106 w 664369"/>
              <a:gd name="connsiteY58" fmla="*/ 178594 h 728705"/>
              <a:gd name="connsiteX59" fmla="*/ 459581 w 664369"/>
              <a:gd name="connsiteY59" fmla="*/ 178594 h 728705"/>
              <a:gd name="connsiteX60" fmla="*/ 459581 w 664369"/>
              <a:gd name="connsiteY60" fmla="*/ 178594 h 728705"/>
              <a:gd name="connsiteX61" fmla="*/ 445294 w 664369"/>
              <a:gd name="connsiteY61" fmla="*/ 192881 h 728705"/>
              <a:gd name="connsiteX62" fmla="*/ 431006 w 664369"/>
              <a:gd name="connsiteY62" fmla="*/ 204787 h 728705"/>
              <a:gd name="connsiteX63" fmla="*/ 421481 w 664369"/>
              <a:gd name="connsiteY63" fmla="*/ 211931 h 728705"/>
              <a:gd name="connsiteX64" fmla="*/ 411956 w 664369"/>
              <a:gd name="connsiteY64" fmla="*/ 190500 h 728705"/>
              <a:gd name="connsiteX65" fmla="*/ 397669 w 664369"/>
              <a:gd name="connsiteY65" fmla="*/ 169069 h 728705"/>
              <a:gd name="connsiteX66" fmla="*/ 385763 w 664369"/>
              <a:gd name="connsiteY66" fmla="*/ 150019 h 728705"/>
              <a:gd name="connsiteX67" fmla="*/ 247650 w 664369"/>
              <a:gd name="connsiteY67" fmla="*/ 185737 h 728705"/>
              <a:gd name="connsiteX68" fmla="*/ 202406 w 664369"/>
              <a:gd name="connsiteY68" fmla="*/ 0 h 728705"/>
              <a:gd name="connsiteX69" fmla="*/ 190500 w 664369"/>
              <a:gd name="connsiteY69"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64319 w 664369"/>
              <a:gd name="connsiteY24" fmla="*/ 652462 h 728705"/>
              <a:gd name="connsiteX25" fmla="*/ 285750 w 664369"/>
              <a:gd name="connsiteY25" fmla="*/ 650081 h 728705"/>
              <a:gd name="connsiteX26" fmla="*/ 354803 w 664369"/>
              <a:gd name="connsiteY26" fmla="*/ 628692 h 728705"/>
              <a:gd name="connsiteX27" fmla="*/ 369094 w 664369"/>
              <a:gd name="connsiteY27" fmla="*/ 602456 h 728705"/>
              <a:gd name="connsiteX28" fmla="*/ 366713 w 664369"/>
              <a:gd name="connsiteY28" fmla="*/ 564356 h 728705"/>
              <a:gd name="connsiteX29" fmla="*/ 369094 w 664369"/>
              <a:gd name="connsiteY29" fmla="*/ 533400 h 728705"/>
              <a:gd name="connsiteX30" fmla="*/ 373856 w 664369"/>
              <a:gd name="connsiteY30" fmla="*/ 502444 h 728705"/>
              <a:gd name="connsiteX31" fmla="*/ 381000 w 664369"/>
              <a:gd name="connsiteY31" fmla="*/ 478631 h 728705"/>
              <a:gd name="connsiteX32" fmla="*/ 407194 w 664369"/>
              <a:gd name="connsiteY32" fmla="*/ 440531 h 728705"/>
              <a:gd name="connsiteX33" fmla="*/ 428625 w 664369"/>
              <a:gd name="connsiteY33" fmla="*/ 390525 h 728705"/>
              <a:gd name="connsiteX34" fmla="*/ 428625 w 664369"/>
              <a:gd name="connsiteY34" fmla="*/ 390525 h 728705"/>
              <a:gd name="connsiteX35" fmla="*/ 476250 w 664369"/>
              <a:gd name="connsiteY35" fmla="*/ 359569 h 728705"/>
              <a:gd name="connsiteX36" fmla="*/ 502444 w 664369"/>
              <a:gd name="connsiteY36" fmla="*/ 335756 h 728705"/>
              <a:gd name="connsiteX37" fmla="*/ 507206 w 664369"/>
              <a:gd name="connsiteY37" fmla="*/ 297656 h 728705"/>
              <a:gd name="connsiteX38" fmla="*/ 573881 w 664369"/>
              <a:gd name="connsiteY38" fmla="*/ 192881 h 728705"/>
              <a:gd name="connsiteX39" fmla="*/ 571500 w 664369"/>
              <a:gd name="connsiteY39" fmla="*/ 173831 h 728705"/>
              <a:gd name="connsiteX40" fmla="*/ 573881 w 664369"/>
              <a:gd name="connsiteY40" fmla="*/ 164306 h 728705"/>
              <a:gd name="connsiteX41" fmla="*/ 614363 w 664369"/>
              <a:gd name="connsiteY41" fmla="*/ 154781 h 728705"/>
              <a:gd name="connsiteX42" fmla="*/ 628650 w 664369"/>
              <a:gd name="connsiteY42" fmla="*/ 164306 h 728705"/>
              <a:gd name="connsiteX43" fmla="*/ 647700 w 664369"/>
              <a:gd name="connsiteY43" fmla="*/ 166687 h 728705"/>
              <a:gd name="connsiteX44" fmla="*/ 659606 w 664369"/>
              <a:gd name="connsiteY44" fmla="*/ 138112 h 728705"/>
              <a:gd name="connsiteX45" fmla="*/ 664369 w 664369"/>
              <a:gd name="connsiteY45" fmla="*/ 123825 h 728705"/>
              <a:gd name="connsiteX46" fmla="*/ 645319 w 664369"/>
              <a:gd name="connsiteY46" fmla="*/ 109537 h 728705"/>
              <a:gd name="connsiteX47" fmla="*/ 642938 w 664369"/>
              <a:gd name="connsiteY47" fmla="*/ 97631 h 728705"/>
              <a:gd name="connsiteX48" fmla="*/ 621506 w 664369"/>
              <a:gd name="connsiteY48" fmla="*/ 88106 h 728705"/>
              <a:gd name="connsiteX49" fmla="*/ 590550 w 664369"/>
              <a:gd name="connsiteY49" fmla="*/ 92869 h 728705"/>
              <a:gd name="connsiteX50" fmla="*/ 573881 w 664369"/>
              <a:gd name="connsiteY50" fmla="*/ 109537 h 728705"/>
              <a:gd name="connsiteX51" fmla="*/ 564356 w 664369"/>
              <a:gd name="connsiteY51" fmla="*/ 121444 h 728705"/>
              <a:gd name="connsiteX52" fmla="*/ 547688 w 664369"/>
              <a:gd name="connsiteY52" fmla="*/ 130969 h 728705"/>
              <a:gd name="connsiteX53" fmla="*/ 528638 w 664369"/>
              <a:gd name="connsiteY53" fmla="*/ 138112 h 728705"/>
              <a:gd name="connsiteX54" fmla="*/ 516731 w 664369"/>
              <a:gd name="connsiteY54" fmla="*/ 133350 h 728705"/>
              <a:gd name="connsiteX55" fmla="*/ 502444 w 664369"/>
              <a:gd name="connsiteY55" fmla="*/ 133350 h 728705"/>
              <a:gd name="connsiteX56" fmla="*/ 495300 w 664369"/>
              <a:gd name="connsiteY56" fmla="*/ 126206 h 728705"/>
              <a:gd name="connsiteX57" fmla="*/ 478631 w 664369"/>
              <a:gd name="connsiteY57" fmla="*/ 169069 h 728705"/>
              <a:gd name="connsiteX58" fmla="*/ 469106 w 664369"/>
              <a:gd name="connsiteY58" fmla="*/ 178594 h 728705"/>
              <a:gd name="connsiteX59" fmla="*/ 459581 w 664369"/>
              <a:gd name="connsiteY59" fmla="*/ 178594 h 728705"/>
              <a:gd name="connsiteX60" fmla="*/ 459581 w 664369"/>
              <a:gd name="connsiteY60" fmla="*/ 178594 h 728705"/>
              <a:gd name="connsiteX61" fmla="*/ 445294 w 664369"/>
              <a:gd name="connsiteY61" fmla="*/ 192881 h 728705"/>
              <a:gd name="connsiteX62" fmla="*/ 431006 w 664369"/>
              <a:gd name="connsiteY62" fmla="*/ 204787 h 728705"/>
              <a:gd name="connsiteX63" fmla="*/ 421481 w 664369"/>
              <a:gd name="connsiteY63" fmla="*/ 211931 h 728705"/>
              <a:gd name="connsiteX64" fmla="*/ 411956 w 664369"/>
              <a:gd name="connsiteY64" fmla="*/ 190500 h 728705"/>
              <a:gd name="connsiteX65" fmla="*/ 397669 w 664369"/>
              <a:gd name="connsiteY65" fmla="*/ 169069 h 728705"/>
              <a:gd name="connsiteX66" fmla="*/ 385763 w 664369"/>
              <a:gd name="connsiteY66" fmla="*/ 150019 h 728705"/>
              <a:gd name="connsiteX67" fmla="*/ 247650 w 664369"/>
              <a:gd name="connsiteY67" fmla="*/ 185737 h 728705"/>
              <a:gd name="connsiteX68" fmla="*/ 202406 w 664369"/>
              <a:gd name="connsiteY68" fmla="*/ 0 h 728705"/>
              <a:gd name="connsiteX69" fmla="*/ 190500 w 664369"/>
              <a:gd name="connsiteY69"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85750 w 664369"/>
              <a:gd name="connsiteY24" fmla="*/ 650081 h 728705"/>
              <a:gd name="connsiteX25" fmla="*/ 354803 w 664369"/>
              <a:gd name="connsiteY25" fmla="*/ 628692 h 728705"/>
              <a:gd name="connsiteX26" fmla="*/ 369094 w 664369"/>
              <a:gd name="connsiteY26" fmla="*/ 602456 h 728705"/>
              <a:gd name="connsiteX27" fmla="*/ 366713 w 664369"/>
              <a:gd name="connsiteY27" fmla="*/ 564356 h 728705"/>
              <a:gd name="connsiteX28" fmla="*/ 369094 w 664369"/>
              <a:gd name="connsiteY28" fmla="*/ 533400 h 728705"/>
              <a:gd name="connsiteX29" fmla="*/ 373856 w 664369"/>
              <a:gd name="connsiteY29" fmla="*/ 502444 h 728705"/>
              <a:gd name="connsiteX30" fmla="*/ 381000 w 664369"/>
              <a:gd name="connsiteY30" fmla="*/ 478631 h 728705"/>
              <a:gd name="connsiteX31" fmla="*/ 407194 w 664369"/>
              <a:gd name="connsiteY31" fmla="*/ 440531 h 728705"/>
              <a:gd name="connsiteX32" fmla="*/ 428625 w 664369"/>
              <a:gd name="connsiteY32" fmla="*/ 390525 h 728705"/>
              <a:gd name="connsiteX33" fmla="*/ 428625 w 664369"/>
              <a:gd name="connsiteY33" fmla="*/ 390525 h 728705"/>
              <a:gd name="connsiteX34" fmla="*/ 476250 w 664369"/>
              <a:gd name="connsiteY34" fmla="*/ 359569 h 728705"/>
              <a:gd name="connsiteX35" fmla="*/ 502444 w 664369"/>
              <a:gd name="connsiteY35" fmla="*/ 335756 h 728705"/>
              <a:gd name="connsiteX36" fmla="*/ 507206 w 664369"/>
              <a:gd name="connsiteY36" fmla="*/ 297656 h 728705"/>
              <a:gd name="connsiteX37" fmla="*/ 573881 w 664369"/>
              <a:gd name="connsiteY37" fmla="*/ 192881 h 728705"/>
              <a:gd name="connsiteX38" fmla="*/ 571500 w 664369"/>
              <a:gd name="connsiteY38" fmla="*/ 173831 h 728705"/>
              <a:gd name="connsiteX39" fmla="*/ 573881 w 664369"/>
              <a:gd name="connsiteY39" fmla="*/ 164306 h 728705"/>
              <a:gd name="connsiteX40" fmla="*/ 614363 w 664369"/>
              <a:gd name="connsiteY40" fmla="*/ 154781 h 728705"/>
              <a:gd name="connsiteX41" fmla="*/ 628650 w 664369"/>
              <a:gd name="connsiteY41" fmla="*/ 164306 h 728705"/>
              <a:gd name="connsiteX42" fmla="*/ 647700 w 664369"/>
              <a:gd name="connsiteY42" fmla="*/ 166687 h 728705"/>
              <a:gd name="connsiteX43" fmla="*/ 659606 w 664369"/>
              <a:gd name="connsiteY43" fmla="*/ 138112 h 728705"/>
              <a:gd name="connsiteX44" fmla="*/ 664369 w 664369"/>
              <a:gd name="connsiteY44" fmla="*/ 123825 h 728705"/>
              <a:gd name="connsiteX45" fmla="*/ 645319 w 664369"/>
              <a:gd name="connsiteY45" fmla="*/ 109537 h 728705"/>
              <a:gd name="connsiteX46" fmla="*/ 642938 w 664369"/>
              <a:gd name="connsiteY46" fmla="*/ 97631 h 728705"/>
              <a:gd name="connsiteX47" fmla="*/ 621506 w 664369"/>
              <a:gd name="connsiteY47" fmla="*/ 88106 h 728705"/>
              <a:gd name="connsiteX48" fmla="*/ 590550 w 664369"/>
              <a:gd name="connsiteY48" fmla="*/ 92869 h 728705"/>
              <a:gd name="connsiteX49" fmla="*/ 573881 w 664369"/>
              <a:gd name="connsiteY49" fmla="*/ 109537 h 728705"/>
              <a:gd name="connsiteX50" fmla="*/ 564356 w 664369"/>
              <a:gd name="connsiteY50" fmla="*/ 121444 h 728705"/>
              <a:gd name="connsiteX51" fmla="*/ 547688 w 664369"/>
              <a:gd name="connsiteY51" fmla="*/ 130969 h 728705"/>
              <a:gd name="connsiteX52" fmla="*/ 528638 w 664369"/>
              <a:gd name="connsiteY52" fmla="*/ 138112 h 728705"/>
              <a:gd name="connsiteX53" fmla="*/ 516731 w 664369"/>
              <a:gd name="connsiteY53" fmla="*/ 133350 h 728705"/>
              <a:gd name="connsiteX54" fmla="*/ 502444 w 664369"/>
              <a:gd name="connsiteY54" fmla="*/ 133350 h 728705"/>
              <a:gd name="connsiteX55" fmla="*/ 495300 w 664369"/>
              <a:gd name="connsiteY55" fmla="*/ 126206 h 728705"/>
              <a:gd name="connsiteX56" fmla="*/ 478631 w 664369"/>
              <a:gd name="connsiteY56" fmla="*/ 169069 h 728705"/>
              <a:gd name="connsiteX57" fmla="*/ 469106 w 664369"/>
              <a:gd name="connsiteY57" fmla="*/ 178594 h 728705"/>
              <a:gd name="connsiteX58" fmla="*/ 459581 w 664369"/>
              <a:gd name="connsiteY58" fmla="*/ 178594 h 728705"/>
              <a:gd name="connsiteX59" fmla="*/ 459581 w 664369"/>
              <a:gd name="connsiteY59" fmla="*/ 178594 h 728705"/>
              <a:gd name="connsiteX60" fmla="*/ 445294 w 664369"/>
              <a:gd name="connsiteY60" fmla="*/ 192881 h 728705"/>
              <a:gd name="connsiteX61" fmla="*/ 431006 w 664369"/>
              <a:gd name="connsiteY61" fmla="*/ 204787 h 728705"/>
              <a:gd name="connsiteX62" fmla="*/ 421481 w 664369"/>
              <a:gd name="connsiteY62" fmla="*/ 211931 h 728705"/>
              <a:gd name="connsiteX63" fmla="*/ 411956 w 664369"/>
              <a:gd name="connsiteY63" fmla="*/ 190500 h 728705"/>
              <a:gd name="connsiteX64" fmla="*/ 397669 w 664369"/>
              <a:gd name="connsiteY64" fmla="*/ 169069 h 728705"/>
              <a:gd name="connsiteX65" fmla="*/ 385763 w 664369"/>
              <a:gd name="connsiteY65" fmla="*/ 150019 h 728705"/>
              <a:gd name="connsiteX66" fmla="*/ 247650 w 664369"/>
              <a:gd name="connsiteY66" fmla="*/ 185737 h 728705"/>
              <a:gd name="connsiteX67" fmla="*/ 202406 w 664369"/>
              <a:gd name="connsiteY67" fmla="*/ 0 h 728705"/>
              <a:gd name="connsiteX68" fmla="*/ 190500 w 664369"/>
              <a:gd name="connsiteY68"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76191 w 664369"/>
              <a:gd name="connsiteY12" fmla="*/ 36669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133288 w 664369"/>
              <a:gd name="connsiteY11" fmla="*/ 443014 h 728705"/>
              <a:gd name="connsiteX12" fmla="*/ 76191 w 664369"/>
              <a:gd name="connsiteY12" fmla="*/ 36669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76191 w 664369"/>
              <a:gd name="connsiteY11" fmla="*/ 366696 h 728705"/>
              <a:gd name="connsiteX12" fmla="*/ 45244 w 664369"/>
              <a:gd name="connsiteY12" fmla="*/ 385762 h 728705"/>
              <a:gd name="connsiteX13" fmla="*/ 45244 w 664369"/>
              <a:gd name="connsiteY13" fmla="*/ 426244 h 728705"/>
              <a:gd name="connsiteX14" fmla="*/ 52388 w 664369"/>
              <a:gd name="connsiteY14" fmla="*/ 442912 h 728705"/>
              <a:gd name="connsiteX15" fmla="*/ 0 w 664369"/>
              <a:gd name="connsiteY15" fmla="*/ 507206 h 728705"/>
              <a:gd name="connsiteX16" fmla="*/ 33338 w 664369"/>
              <a:gd name="connsiteY16" fmla="*/ 611981 h 728705"/>
              <a:gd name="connsiteX17" fmla="*/ 88106 w 664369"/>
              <a:gd name="connsiteY17" fmla="*/ 647700 h 728705"/>
              <a:gd name="connsiteX18" fmla="*/ 104775 w 664369"/>
              <a:gd name="connsiteY18" fmla="*/ 642937 h 728705"/>
              <a:gd name="connsiteX19" fmla="*/ 152400 w 664369"/>
              <a:gd name="connsiteY19" fmla="*/ 690562 h 728705"/>
              <a:gd name="connsiteX20" fmla="*/ 214313 w 664369"/>
              <a:gd name="connsiteY20" fmla="*/ 728705 h 728705"/>
              <a:gd name="connsiteX21" fmla="*/ 230981 w 664369"/>
              <a:gd name="connsiteY21" fmla="*/ 671512 h 728705"/>
              <a:gd name="connsiteX22" fmla="*/ 285750 w 664369"/>
              <a:gd name="connsiteY22" fmla="*/ 650081 h 728705"/>
              <a:gd name="connsiteX23" fmla="*/ 354803 w 664369"/>
              <a:gd name="connsiteY23" fmla="*/ 628692 h 728705"/>
              <a:gd name="connsiteX24" fmla="*/ 369094 w 664369"/>
              <a:gd name="connsiteY24" fmla="*/ 602456 h 728705"/>
              <a:gd name="connsiteX25" fmla="*/ 366713 w 664369"/>
              <a:gd name="connsiteY25" fmla="*/ 564356 h 728705"/>
              <a:gd name="connsiteX26" fmla="*/ 369094 w 664369"/>
              <a:gd name="connsiteY26" fmla="*/ 533400 h 728705"/>
              <a:gd name="connsiteX27" fmla="*/ 373856 w 664369"/>
              <a:gd name="connsiteY27" fmla="*/ 502444 h 728705"/>
              <a:gd name="connsiteX28" fmla="*/ 381000 w 664369"/>
              <a:gd name="connsiteY28" fmla="*/ 478631 h 728705"/>
              <a:gd name="connsiteX29" fmla="*/ 407194 w 664369"/>
              <a:gd name="connsiteY29" fmla="*/ 440531 h 728705"/>
              <a:gd name="connsiteX30" fmla="*/ 428625 w 664369"/>
              <a:gd name="connsiteY30" fmla="*/ 390525 h 728705"/>
              <a:gd name="connsiteX31" fmla="*/ 428625 w 664369"/>
              <a:gd name="connsiteY31" fmla="*/ 390525 h 728705"/>
              <a:gd name="connsiteX32" fmla="*/ 476250 w 664369"/>
              <a:gd name="connsiteY32" fmla="*/ 359569 h 728705"/>
              <a:gd name="connsiteX33" fmla="*/ 502444 w 664369"/>
              <a:gd name="connsiteY33" fmla="*/ 335756 h 728705"/>
              <a:gd name="connsiteX34" fmla="*/ 507206 w 664369"/>
              <a:gd name="connsiteY34" fmla="*/ 297656 h 728705"/>
              <a:gd name="connsiteX35" fmla="*/ 573881 w 664369"/>
              <a:gd name="connsiteY35" fmla="*/ 192881 h 728705"/>
              <a:gd name="connsiteX36" fmla="*/ 571500 w 664369"/>
              <a:gd name="connsiteY36" fmla="*/ 173831 h 728705"/>
              <a:gd name="connsiteX37" fmla="*/ 573881 w 664369"/>
              <a:gd name="connsiteY37" fmla="*/ 164306 h 728705"/>
              <a:gd name="connsiteX38" fmla="*/ 614363 w 664369"/>
              <a:gd name="connsiteY38" fmla="*/ 154781 h 728705"/>
              <a:gd name="connsiteX39" fmla="*/ 628650 w 664369"/>
              <a:gd name="connsiteY39" fmla="*/ 164306 h 728705"/>
              <a:gd name="connsiteX40" fmla="*/ 647700 w 664369"/>
              <a:gd name="connsiteY40" fmla="*/ 166687 h 728705"/>
              <a:gd name="connsiteX41" fmla="*/ 659606 w 664369"/>
              <a:gd name="connsiteY41" fmla="*/ 138112 h 728705"/>
              <a:gd name="connsiteX42" fmla="*/ 664369 w 664369"/>
              <a:gd name="connsiteY42" fmla="*/ 123825 h 728705"/>
              <a:gd name="connsiteX43" fmla="*/ 645319 w 664369"/>
              <a:gd name="connsiteY43" fmla="*/ 109537 h 728705"/>
              <a:gd name="connsiteX44" fmla="*/ 642938 w 664369"/>
              <a:gd name="connsiteY44" fmla="*/ 97631 h 728705"/>
              <a:gd name="connsiteX45" fmla="*/ 621506 w 664369"/>
              <a:gd name="connsiteY45" fmla="*/ 88106 h 728705"/>
              <a:gd name="connsiteX46" fmla="*/ 590550 w 664369"/>
              <a:gd name="connsiteY46" fmla="*/ 92869 h 728705"/>
              <a:gd name="connsiteX47" fmla="*/ 573881 w 664369"/>
              <a:gd name="connsiteY47" fmla="*/ 109537 h 728705"/>
              <a:gd name="connsiteX48" fmla="*/ 564356 w 664369"/>
              <a:gd name="connsiteY48" fmla="*/ 121444 h 728705"/>
              <a:gd name="connsiteX49" fmla="*/ 547688 w 664369"/>
              <a:gd name="connsiteY49" fmla="*/ 130969 h 728705"/>
              <a:gd name="connsiteX50" fmla="*/ 528638 w 664369"/>
              <a:gd name="connsiteY50" fmla="*/ 138112 h 728705"/>
              <a:gd name="connsiteX51" fmla="*/ 516731 w 664369"/>
              <a:gd name="connsiteY51" fmla="*/ 133350 h 728705"/>
              <a:gd name="connsiteX52" fmla="*/ 502444 w 664369"/>
              <a:gd name="connsiteY52" fmla="*/ 133350 h 728705"/>
              <a:gd name="connsiteX53" fmla="*/ 495300 w 664369"/>
              <a:gd name="connsiteY53" fmla="*/ 126206 h 728705"/>
              <a:gd name="connsiteX54" fmla="*/ 478631 w 664369"/>
              <a:gd name="connsiteY54" fmla="*/ 169069 h 728705"/>
              <a:gd name="connsiteX55" fmla="*/ 469106 w 664369"/>
              <a:gd name="connsiteY55" fmla="*/ 178594 h 728705"/>
              <a:gd name="connsiteX56" fmla="*/ 459581 w 664369"/>
              <a:gd name="connsiteY56" fmla="*/ 178594 h 728705"/>
              <a:gd name="connsiteX57" fmla="*/ 459581 w 664369"/>
              <a:gd name="connsiteY57" fmla="*/ 178594 h 728705"/>
              <a:gd name="connsiteX58" fmla="*/ 445294 w 664369"/>
              <a:gd name="connsiteY58" fmla="*/ 192881 h 728705"/>
              <a:gd name="connsiteX59" fmla="*/ 431006 w 664369"/>
              <a:gd name="connsiteY59" fmla="*/ 204787 h 728705"/>
              <a:gd name="connsiteX60" fmla="*/ 421481 w 664369"/>
              <a:gd name="connsiteY60" fmla="*/ 211931 h 728705"/>
              <a:gd name="connsiteX61" fmla="*/ 411956 w 664369"/>
              <a:gd name="connsiteY61" fmla="*/ 190500 h 728705"/>
              <a:gd name="connsiteX62" fmla="*/ 397669 w 664369"/>
              <a:gd name="connsiteY62" fmla="*/ 169069 h 728705"/>
              <a:gd name="connsiteX63" fmla="*/ 385763 w 664369"/>
              <a:gd name="connsiteY63" fmla="*/ 150019 h 728705"/>
              <a:gd name="connsiteX64" fmla="*/ 247650 w 664369"/>
              <a:gd name="connsiteY64" fmla="*/ 185737 h 728705"/>
              <a:gd name="connsiteX65" fmla="*/ 202406 w 664369"/>
              <a:gd name="connsiteY65" fmla="*/ 0 h 728705"/>
              <a:gd name="connsiteX66" fmla="*/ 190500 w 664369"/>
              <a:gd name="connsiteY66" fmla="*/ 4762 h 728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64369" h="728705">
                <a:moveTo>
                  <a:pt x="190500" y="4762"/>
                </a:moveTo>
                <a:lnTo>
                  <a:pt x="195263" y="78581"/>
                </a:lnTo>
                <a:lnTo>
                  <a:pt x="195263" y="183356"/>
                </a:lnTo>
                <a:lnTo>
                  <a:pt x="147638" y="269081"/>
                </a:lnTo>
                <a:lnTo>
                  <a:pt x="111919" y="290512"/>
                </a:lnTo>
                <a:lnTo>
                  <a:pt x="92869" y="302419"/>
                </a:lnTo>
                <a:lnTo>
                  <a:pt x="90488" y="330994"/>
                </a:lnTo>
                <a:lnTo>
                  <a:pt x="102394" y="335756"/>
                </a:lnTo>
                <a:lnTo>
                  <a:pt x="100013" y="359569"/>
                </a:lnTo>
                <a:lnTo>
                  <a:pt x="104775" y="373856"/>
                </a:lnTo>
                <a:lnTo>
                  <a:pt x="83344" y="392906"/>
                </a:lnTo>
                <a:lnTo>
                  <a:pt x="76191" y="366696"/>
                </a:lnTo>
                <a:lnTo>
                  <a:pt x="45244" y="385762"/>
                </a:lnTo>
                <a:lnTo>
                  <a:pt x="45244" y="426244"/>
                </a:lnTo>
                <a:lnTo>
                  <a:pt x="52388" y="442912"/>
                </a:lnTo>
                <a:lnTo>
                  <a:pt x="0" y="507206"/>
                </a:lnTo>
                <a:lnTo>
                  <a:pt x="33338" y="611981"/>
                </a:lnTo>
                <a:lnTo>
                  <a:pt x="88106" y="647700"/>
                </a:lnTo>
                <a:lnTo>
                  <a:pt x="104775" y="642937"/>
                </a:lnTo>
                <a:lnTo>
                  <a:pt x="152400" y="690562"/>
                </a:lnTo>
                <a:lnTo>
                  <a:pt x="214313" y="728705"/>
                </a:lnTo>
                <a:lnTo>
                  <a:pt x="230981" y="671512"/>
                </a:lnTo>
                <a:lnTo>
                  <a:pt x="285750" y="650081"/>
                </a:lnTo>
                <a:lnTo>
                  <a:pt x="354803" y="628692"/>
                </a:lnTo>
                <a:lnTo>
                  <a:pt x="369094" y="602456"/>
                </a:lnTo>
                <a:lnTo>
                  <a:pt x="366713" y="564356"/>
                </a:lnTo>
                <a:lnTo>
                  <a:pt x="369094" y="533400"/>
                </a:lnTo>
                <a:lnTo>
                  <a:pt x="373856" y="502444"/>
                </a:lnTo>
                <a:lnTo>
                  <a:pt x="381000" y="478631"/>
                </a:lnTo>
                <a:lnTo>
                  <a:pt x="407194" y="440531"/>
                </a:lnTo>
                <a:lnTo>
                  <a:pt x="428625" y="390525"/>
                </a:lnTo>
                <a:lnTo>
                  <a:pt x="428625" y="390525"/>
                </a:lnTo>
                <a:lnTo>
                  <a:pt x="476250" y="359569"/>
                </a:lnTo>
                <a:lnTo>
                  <a:pt x="502444" y="335756"/>
                </a:lnTo>
                <a:lnTo>
                  <a:pt x="507206" y="297656"/>
                </a:lnTo>
                <a:lnTo>
                  <a:pt x="573881" y="192881"/>
                </a:lnTo>
                <a:lnTo>
                  <a:pt x="571500" y="173831"/>
                </a:lnTo>
                <a:lnTo>
                  <a:pt x="573881" y="164306"/>
                </a:lnTo>
                <a:lnTo>
                  <a:pt x="614363" y="154781"/>
                </a:lnTo>
                <a:lnTo>
                  <a:pt x="628650" y="164306"/>
                </a:lnTo>
                <a:lnTo>
                  <a:pt x="647700" y="166687"/>
                </a:lnTo>
                <a:lnTo>
                  <a:pt x="659606" y="138112"/>
                </a:lnTo>
                <a:lnTo>
                  <a:pt x="664369" y="123825"/>
                </a:lnTo>
                <a:lnTo>
                  <a:pt x="645319" y="109537"/>
                </a:lnTo>
                <a:lnTo>
                  <a:pt x="642938" y="97631"/>
                </a:lnTo>
                <a:lnTo>
                  <a:pt x="621506" y="88106"/>
                </a:lnTo>
                <a:lnTo>
                  <a:pt x="590550" y="92869"/>
                </a:lnTo>
                <a:lnTo>
                  <a:pt x="573881" y="109537"/>
                </a:lnTo>
                <a:lnTo>
                  <a:pt x="564356" y="121444"/>
                </a:lnTo>
                <a:lnTo>
                  <a:pt x="547688" y="130969"/>
                </a:lnTo>
                <a:lnTo>
                  <a:pt x="528638" y="138112"/>
                </a:lnTo>
                <a:lnTo>
                  <a:pt x="516731" y="133350"/>
                </a:lnTo>
                <a:lnTo>
                  <a:pt x="502444" y="133350"/>
                </a:lnTo>
                <a:lnTo>
                  <a:pt x="495300" y="126206"/>
                </a:lnTo>
                <a:lnTo>
                  <a:pt x="478631" y="169069"/>
                </a:lnTo>
                <a:lnTo>
                  <a:pt x="469106" y="178594"/>
                </a:lnTo>
                <a:lnTo>
                  <a:pt x="459581" y="178594"/>
                </a:lnTo>
                <a:lnTo>
                  <a:pt x="459581" y="178594"/>
                </a:lnTo>
                <a:lnTo>
                  <a:pt x="445294" y="192881"/>
                </a:lnTo>
                <a:lnTo>
                  <a:pt x="431006" y="204787"/>
                </a:lnTo>
                <a:lnTo>
                  <a:pt x="421481" y="211931"/>
                </a:lnTo>
                <a:lnTo>
                  <a:pt x="411956" y="190500"/>
                </a:lnTo>
                <a:lnTo>
                  <a:pt x="397669" y="169069"/>
                </a:lnTo>
                <a:lnTo>
                  <a:pt x="385763" y="150019"/>
                </a:lnTo>
                <a:lnTo>
                  <a:pt x="247650" y="185737"/>
                </a:lnTo>
                <a:lnTo>
                  <a:pt x="202406" y="0"/>
                </a:lnTo>
                <a:lnTo>
                  <a:pt x="190500" y="4762"/>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93" name="Freeform 3092"/>
          <p:cNvSpPr/>
          <p:nvPr/>
        </p:nvSpPr>
        <p:spPr>
          <a:xfrm>
            <a:off x="7208838" y="2776538"/>
            <a:ext cx="690562" cy="331787"/>
          </a:xfrm>
          <a:custGeom>
            <a:avLst/>
            <a:gdLst>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28612 w 690562"/>
              <a:gd name="connsiteY14" fmla="*/ 159544 h 319087"/>
              <a:gd name="connsiteX15" fmla="*/ 350043 w 690562"/>
              <a:gd name="connsiteY15" fmla="*/ 171450 h 319087"/>
              <a:gd name="connsiteX16" fmla="*/ 369093 w 690562"/>
              <a:gd name="connsiteY16" fmla="*/ 188119 h 319087"/>
              <a:gd name="connsiteX17" fmla="*/ 397668 w 690562"/>
              <a:gd name="connsiteY17" fmla="*/ 214312 h 319087"/>
              <a:gd name="connsiteX18" fmla="*/ 402431 w 690562"/>
              <a:gd name="connsiteY18" fmla="*/ 235744 h 319087"/>
              <a:gd name="connsiteX19" fmla="*/ 400050 w 690562"/>
              <a:gd name="connsiteY19" fmla="*/ 264319 h 319087"/>
              <a:gd name="connsiteX20" fmla="*/ 388143 w 690562"/>
              <a:gd name="connsiteY20" fmla="*/ 290512 h 319087"/>
              <a:gd name="connsiteX21" fmla="*/ 409575 w 690562"/>
              <a:gd name="connsiteY21" fmla="*/ 302419 h 319087"/>
              <a:gd name="connsiteX22" fmla="*/ 419100 w 690562"/>
              <a:gd name="connsiteY22" fmla="*/ 302419 h 319087"/>
              <a:gd name="connsiteX23" fmla="*/ 438150 w 690562"/>
              <a:gd name="connsiteY23" fmla="*/ 290512 h 319087"/>
              <a:gd name="connsiteX24" fmla="*/ 454818 w 690562"/>
              <a:gd name="connsiteY24" fmla="*/ 295275 h 319087"/>
              <a:gd name="connsiteX25" fmla="*/ 473868 w 690562"/>
              <a:gd name="connsiteY25" fmla="*/ 309562 h 319087"/>
              <a:gd name="connsiteX26" fmla="*/ 507206 w 690562"/>
              <a:gd name="connsiteY26" fmla="*/ 314325 h 319087"/>
              <a:gd name="connsiteX27" fmla="*/ 523875 w 690562"/>
              <a:gd name="connsiteY27" fmla="*/ 319087 h 319087"/>
              <a:gd name="connsiteX28" fmla="*/ 526256 w 690562"/>
              <a:gd name="connsiteY28" fmla="*/ 302419 h 319087"/>
              <a:gd name="connsiteX29" fmla="*/ 535781 w 690562"/>
              <a:gd name="connsiteY29" fmla="*/ 290512 h 319087"/>
              <a:gd name="connsiteX30" fmla="*/ 528637 w 690562"/>
              <a:gd name="connsiteY30" fmla="*/ 261937 h 319087"/>
              <a:gd name="connsiteX31" fmla="*/ 509587 w 690562"/>
              <a:gd name="connsiteY31" fmla="*/ 257175 h 319087"/>
              <a:gd name="connsiteX32" fmla="*/ 490537 w 690562"/>
              <a:gd name="connsiteY32" fmla="*/ 235744 h 319087"/>
              <a:gd name="connsiteX33" fmla="*/ 481012 w 690562"/>
              <a:gd name="connsiteY33" fmla="*/ 202406 h 319087"/>
              <a:gd name="connsiteX34" fmla="*/ 461962 w 690562"/>
              <a:gd name="connsiteY34" fmla="*/ 154781 h 319087"/>
              <a:gd name="connsiteX35" fmla="*/ 457200 w 690562"/>
              <a:gd name="connsiteY35" fmla="*/ 126206 h 319087"/>
              <a:gd name="connsiteX36" fmla="*/ 457200 w 690562"/>
              <a:gd name="connsiteY36" fmla="*/ 111919 h 319087"/>
              <a:gd name="connsiteX37" fmla="*/ 469106 w 690562"/>
              <a:gd name="connsiteY37" fmla="*/ 100012 h 319087"/>
              <a:gd name="connsiteX38" fmla="*/ 476250 w 690562"/>
              <a:gd name="connsiteY38" fmla="*/ 78581 h 319087"/>
              <a:gd name="connsiteX39" fmla="*/ 497681 w 690562"/>
              <a:gd name="connsiteY39" fmla="*/ 73819 h 319087"/>
              <a:gd name="connsiteX40" fmla="*/ 500062 w 690562"/>
              <a:gd name="connsiteY40" fmla="*/ 92869 h 319087"/>
              <a:gd name="connsiteX41" fmla="*/ 495300 w 690562"/>
              <a:gd name="connsiteY41" fmla="*/ 107156 h 319087"/>
              <a:gd name="connsiteX42" fmla="*/ 509587 w 690562"/>
              <a:gd name="connsiteY42" fmla="*/ 116681 h 319087"/>
              <a:gd name="connsiteX43" fmla="*/ 509587 w 690562"/>
              <a:gd name="connsiteY43" fmla="*/ 126206 h 319087"/>
              <a:gd name="connsiteX44" fmla="*/ 504825 w 690562"/>
              <a:gd name="connsiteY44" fmla="*/ 147637 h 319087"/>
              <a:gd name="connsiteX45" fmla="*/ 502443 w 690562"/>
              <a:gd name="connsiteY45" fmla="*/ 154781 h 319087"/>
              <a:gd name="connsiteX46" fmla="*/ 523875 w 690562"/>
              <a:gd name="connsiteY46" fmla="*/ 171450 h 319087"/>
              <a:gd name="connsiteX47" fmla="*/ 531018 w 690562"/>
              <a:gd name="connsiteY47" fmla="*/ 185737 h 319087"/>
              <a:gd name="connsiteX48" fmla="*/ 545306 w 690562"/>
              <a:gd name="connsiteY48" fmla="*/ 190500 h 319087"/>
              <a:gd name="connsiteX49" fmla="*/ 531018 w 690562"/>
              <a:gd name="connsiteY49" fmla="*/ 204787 h 319087"/>
              <a:gd name="connsiteX50" fmla="*/ 528637 w 690562"/>
              <a:gd name="connsiteY50" fmla="*/ 216694 h 319087"/>
              <a:gd name="connsiteX51" fmla="*/ 547687 w 690562"/>
              <a:gd name="connsiteY51" fmla="*/ 235744 h 319087"/>
              <a:gd name="connsiteX52" fmla="*/ 547687 w 690562"/>
              <a:gd name="connsiteY52" fmla="*/ 235744 h 319087"/>
              <a:gd name="connsiteX53" fmla="*/ 581025 w 690562"/>
              <a:gd name="connsiteY53" fmla="*/ 247650 h 319087"/>
              <a:gd name="connsiteX54" fmla="*/ 595312 w 690562"/>
              <a:gd name="connsiteY54" fmla="*/ 242887 h 319087"/>
              <a:gd name="connsiteX55" fmla="*/ 602456 w 690562"/>
              <a:gd name="connsiteY55" fmla="*/ 264319 h 319087"/>
              <a:gd name="connsiteX56" fmla="*/ 602456 w 690562"/>
              <a:gd name="connsiteY56" fmla="*/ 292894 h 319087"/>
              <a:gd name="connsiteX57" fmla="*/ 611981 w 690562"/>
              <a:gd name="connsiteY57" fmla="*/ 297656 h 319087"/>
              <a:gd name="connsiteX58" fmla="*/ 631031 w 690562"/>
              <a:gd name="connsiteY58" fmla="*/ 297656 h 319087"/>
              <a:gd name="connsiteX59" fmla="*/ 650081 w 690562"/>
              <a:gd name="connsiteY59" fmla="*/ 285750 h 319087"/>
              <a:gd name="connsiteX60" fmla="*/ 669131 w 690562"/>
              <a:gd name="connsiteY60" fmla="*/ 278606 h 319087"/>
              <a:gd name="connsiteX61" fmla="*/ 681037 w 690562"/>
              <a:gd name="connsiteY61" fmla="*/ 278606 h 319087"/>
              <a:gd name="connsiteX62" fmla="*/ 690562 w 690562"/>
              <a:gd name="connsiteY62" fmla="*/ 204787 h 319087"/>
              <a:gd name="connsiteX63" fmla="*/ 614362 w 690562"/>
              <a:gd name="connsiteY63" fmla="*/ 228600 h 319087"/>
              <a:gd name="connsiteX64" fmla="*/ 600075 w 690562"/>
              <a:gd name="connsiteY64" fmla="*/ 173831 h 319087"/>
              <a:gd name="connsiteX65" fmla="*/ 583406 w 690562"/>
              <a:gd name="connsiteY65" fmla="*/ 145256 h 319087"/>
              <a:gd name="connsiteX66" fmla="*/ 585787 w 690562"/>
              <a:gd name="connsiteY66" fmla="*/ 121444 h 319087"/>
              <a:gd name="connsiteX67" fmla="*/ 566737 w 690562"/>
              <a:gd name="connsiteY67" fmla="*/ 83344 h 319087"/>
              <a:gd name="connsiteX68" fmla="*/ 561975 w 690562"/>
              <a:gd name="connsiteY68" fmla="*/ 50006 h 319087"/>
              <a:gd name="connsiteX69" fmla="*/ 533400 w 690562"/>
              <a:gd name="connsiteY69" fmla="*/ 0 h 319087"/>
              <a:gd name="connsiteX70" fmla="*/ 411956 w 690562"/>
              <a:gd name="connsiteY70" fmla="*/ 42862 h 319087"/>
              <a:gd name="connsiteX71" fmla="*/ 319087 w 690562"/>
              <a:gd name="connsiteY71" fmla="*/ 71437 h 319087"/>
              <a:gd name="connsiteX72" fmla="*/ 257175 w 690562"/>
              <a:gd name="connsiteY72" fmla="*/ 92869 h 319087"/>
              <a:gd name="connsiteX73" fmla="*/ 147637 w 690562"/>
              <a:gd name="connsiteY73" fmla="*/ 126206 h 319087"/>
              <a:gd name="connsiteX74" fmla="*/ 64293 w 690562"/>
              <a:gd name="connsiteY74" fmla="*/ 157162 h 319087"/>
              <a:gd name="connsiteX75" fmla="*/ 0 w 690562"/>
              <a:gd name="connsiteY75"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28612 w 690562"/>
              <a:gd name="connsiteY14" fmla="*/ 159544 h 319087"/>
              <a:gd name="connsiteX15" fmla="*/ 369093 w 690562"/>
              <a:gd name="connsiteY15" fmla="*/ 188119 h 319087"/>
              <a:gd name="connsiteX16" fmla="*/ 397668 w 690562"/>
              <a:gd name="connsiteY16" fmla="*/ 214312 h 319087"/>
              <a:gd name="connsiteX17" fmla="*/ 402431 w 690562"/>
              <a:gd name="connsiteY17" fmla="*/ 235744 h 319087"/>
              <a:gd name="connsiteX18" fmla="*/ 400050 w 690562"/>
              <a:gd name="connsiteY18" fmla="*/ 264319 h 319087"/>
              <a:gd name="connsiteX19" fmla="*/ 388143 w 690562"/>
              <a:gd name="connsiteY19" fmla="*/ 290512 h 319087"/>
              <a:gd name="connsiteX20" fmla="*/ 409575 w 690562"/>
              <a:gd name="connsiteY20" fmla="*/ 302419 h 319087"/>
              <a:gd name="connsiteX21" fmla="*/ 419100 w 690562"/>
              <a:gd name="connsiteY21" fmla="*/ 302419 h 319087"/>
              <a:gd name="connsiteX22" fmla="*/ 438150 w 690562"/>
              <a:gd name="connsiteY22" fmla="*/ 290512 h 319087"/>
              <a:gd name="connsiteX23" fmla="*/ 454818 w 690562"/>
              <a:gd name="connsiteY23" fmla="*/ 295275 h 319087"/>
              <a:gd name="connsiteX24" fmla="*/ 473868 w 690562"/>
              <a:gd name="connsiteY24" fmla="*/ 309562 h 319087"/>
              <a:gd name="connsiteX25" fmla="*/ 507206 w 690562"/>
              <a:gd name="connsiteY25" fmla="*/ 314325 h 319087"/>
              <a:gd name="connsiteX26" fmla="*/ 523875 w 690562"/>
              <a:gd name="connsiteY26" fmla="*/ 319087 h 319087"/>
              <a:gd name="connsiteX27" fmla="*/ 526256 w 690562"/>
              <a:gd name="connsiteY27" fmla="*/ 302419 h 319087"/>
              <a:gd name="connsiteX28" fmla="*/ 535781 w 690562"/>
              <a:gd name="connsiteY28" fmla="*/ 290512 h 319087"/>
              <a:gd name="connsiteX29" fmla="*/ 528637 w 690562"/>
              <a:gd name="connsiteY29" fmla="*/ 261937 h 319087"/>
              <a:gd name="connsiteX30" fmla="*/ 509587 w 690562"/>
              <a:gd name="connsiteY30" fmla="*/ 257175 h 319087"/>
              <a:gd name="connsiteX31" fmla="*/ 490537 w 690562"/>
              <a:gd name="connsiteY31" fmla="*/ 235744 h 319087"/>
              <a:gd name="connsiteX32" fmla="*/ 481012 w 690562"/>
              <a:gd name="connsiteY32" fmla="*/ 202406 h 319087"/>
              <a:gd name="connsiteX33" fmla="*/ 461962 w 690562"/>
              <a:gd name="connsiteY33" fmla="*/ 154781 h 319087"/>
              <a:gd name="connsiteX34" fmla="*/ 457200 w 690562"/>
              <a:gd name="connsiteY34" fmla="*/ 126206 h 319087"/>
              <a:gd name="connsiteX35" fmla="*/ 457200 w 690562"/>
              <a:gd name="connsiteY35" fmla="*/ 111919 h 319087"/>
              <a:gd name="connsiteX36" fmla="*/ 469106 w 690562"/>
              <a:gd name="connsiteY36" fmla="*/ 100012 h 319087"/>
              <a:gd name="connsiteX37" fmla="*/ 476250 w 690562"/>
              <a:gd name="connsiteY37" fmla="*/ 78581 h 319087"/>
              <a:gd name="connsiteX38" fmla="*/ 497681 w 690562"/>
              <a:gd name="connsiteY38" fmla="*/ 73819 h 319087"/>
              <a:gd name="connsiteX39" fmla="*/ 500062 w 690562"/>
              <a:gd name="connsiteY39" fmla="*/ 92869 h 319087"/>
              <a:gd name="connsiteX40" fmla="*/ 495300 w 690562"/>
              <a:gd name="connsiteY40" fmla="*/ 107156 h 319087"/>
              <a:gd name="connsiteX41" fmla="*/ 509587 w 690562"/>
              <a:gd name="connsiteY41" fmla="*/ 116681 h 319087"/>
              <a:gd name="connsiteX42" fmla="*/ 509587 w 690562"/>
              <a:gd name="connsiteY42" fmla="*/ 126206 h 319087"/>
              <a:gd name="connsiteX43" fmla="*/ 504825 w 690562"/>
              <a:gd name="connsiteY43" fmla="*/ 147637 h 319087"/>
              <a:gd name="connsiteX44" fmla="*/ 502443 w 690562"/>
              <a:gd name="connsiteY44" fmla="*/ 154781 h 319087"/>
              <a:gd name="connsiteX45" fmla="*/ 523875 w 690562"/>
              <a:gd name="connsiteY45" fmla="*/ 171450 h 319087"/>
              <a:gd name="connsiteX46" fmla="*/ 531018 w 690562"/>
              <a:gd name="connsiteY46" fmla="*/ 185737 h 319087"/>
              <a:gd name="connsiteX47" fmla="*/ 545306 w 690562"/>
              <a:gd name="connsiteY47" fmla="*/ 190500 h 319087"/>
              <a:gd name="connsiteX48" fmla="*/ 531018 w 690562"/>
              <a:gd name="connsiteY48" fmla="*/ 204787 h 319087"/>
              <a:gd name="connsiteX49" fmla="*/ 528637 w 690562"/>
              <a:gd name="connsiteY49" fmla="*/ 216694 h 319087"/>
              <a:gd name="connsiteX50" fmla="*/ 547687 w 690562"/>
              <a:gd name="connsiteY50" fmla="*/ 235744 h 319087"/>
              <a:gd name="connsiteX51" fmla="*/ 547687 w 690562"/>
              <a:gd name="connsiteY51" fmla="*/ 235744 h 319087"/>
              <a:gd name="connsiteX52" fmla="*/ 581025 w 690562"/>
              <a:gd name="connsiteY52" fmla="*/ 247650 h 319087"/>
              <a:gd name="connsiteX53" fmla="*/ 595312 w 690562"/>
              <a:gd name="connsiteY53" fmla="*/ 242887 h 319087"/>
              <a:gd name="connsiteX54" fmla="*/ 602456 w 690562"/>
              <a:gd name="connsiteY54" fmla="*/ 264319 h 319087"/>
              <a:gd name="connsiteX55" fmla="*/ 602456 w 690562"/>
              <a:gd name="connsiteY55" fmla="*/ 292894 h 319087"/>
              <a:gd name="connsiteX56" fmla="*/ 611981 w 690562"/>
              <a:gd name="connsiteY56" fmla="*/ 297656 h 319087"/>
              <a:gd name="connsiteX57" fmla="*/ 631031 w 690562"/>
              <a:gd name="connsiteY57" fmla="*/ 297656 h 319087"/>
              <a:gd name="connsiteX58" fmla="*/ 650081 w 690562"/>
              <a:gd name="connsiteY58" fmla="*/ 285750 h 319087"/>
              <a:gd name="connsiteX59" fmla="*/ 669131 w 690562"/>
              <a:gd name="connsiteY59" fmla="*/ 278606 h 319087"/>
              <a:gd name="connsiteX60" fmla="*/ 681037 w 690562"/>
              <a:gd name="connsiteY60" fmla="*/ 278606 h 319087"/>
              <a:gd name="connsiteX61" fmla="*/ 690562 w 690562"/>
              <a:gd name="connsiteY61" fmla="*/ 204787 h 319087"/>
              <a:gd name="connsiteX62" fmla="*/ 614362 w 690562"/>
              <a:gd name="connsiteY62" fmla="*/ 228600 h 319087"/>
              <a:gd name="connsiteX63" fmla="*/ 600075 w 690562"/>
              <a:gd name="connsiteY63" fmla="*/ 173831 h 319087"/>
              <a:gd name="connsiteX64" fmla="*/ 583406 w 690562"/>
              <a:gd name="connsiteY64" fmla="*/ 145256 h 319087"/>
              <a:gd name="connsiteX65" fmla="*/ 585787 w 690562"/>
              <a:gd name="connsiteY65" fmla="*/ 121444 h 319087"/>
              <a:gd name="connsiteX66" fmla="*/ 566737 w 690562"/>
              <a:gd name="connsiteY66" fmla="*/ 83344 h 319087"/>
              <a:gd name="connsiteX67" fmla="*/ 561975 w 690562"/>
              <a:gd name="connsiteY67" fmla="*/ 50006 h 319087"/>
              <a:gd name="connsiteX68" fmla="*/ 533400 w 690562"/>
              <a:gd name="connsiteY68" fmla="*/ 0 h 319087"/>
              <a:gd name="connsiteX69" fmla="*/ 411956 w 690562"/>
              <a:gd name="connsiteY69" fmla="*/ 42862 h 319087"/>
              <a:gd name="connsiteX70" fmla="*/ 319087 w 690562"/>
              <a:gd name="connsiteY70" fmla="*/ 71437 h 319087"/>
              <a:gd name="connsiteX71" fmla="*/ 257175 w 690562"/>
              <a:gd name="connsiteY71" fmla="*/ 92869 h 319087"/>
              <a:gd name="connsiteX72" fmla="*/ 147637 w 690562"/>
              <a:gd name="connsiteY72" fmla="*/ 126206 h 319087"/>
              <a:gd name="connsiteX73" fmla="*/ 64293 w 690562"/>
              <a:gd name="connsiteY73" fmla="*/ 157162 h 319087"/>
              <a:gd name="connsiteX74" fmla="*/ 0 w 690562"/>
              <a:gd name="connsiteY74"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69093 w 690562"/>
              <a:gd name="connsiteY14" fmla="*/ 188119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73868 w 690562"/>
              <a:gd name="connsiteY22" fmla="*/ 309562 h 319087"/>
              <a:gd name="connsiteX23" fmla="*/ 507206 w 690562"/>
              <a:gd name="connsiteY23" fmla="*/ 314325 h 319087"/>
              <a:gd name="connsiteX24" fmla="*/ 523875 w 690562"/>
              <a:gd name="connsiteY24" fmla="*/ 319087 h 319087"/>
              <a:gd name="connsiteX25" fmla="*/ 526256 w 690562"/>
              <a:gd name="connsiteY25" fmla="*/ 302419 h 319087"/>
              <a:gd name="connsiteX26" fmla="*/ 535781 w 690562"/>
              <a:gd name="connsiteY26" fmla="*/ 290512 h 319087"/>
              <a:gd name="connsiteX27" fmla="*/ 528637 w 690562"/>
              <a:gd name="connsiteY27" fmla="*/ 261937 h 319087"/>
              <a:gd name="connsiteX28" fmla="*/ 509587 w 690562"/>
              <a:gd name="connsiteY28" fmla="*/ 257175 h 319087"/>
              <a:gd name="connsiteX29" fmla="*/ 490537 w 690562"/>
              <a:gd name="connsiteY29" fmla="*/ 235744 h 319087"/>
              <a:gd name="connsiteX30" fmla="*/ 481012 w 690562"/>
              <a:gd name="connsiteY30" fmla="*/ 202406 h 319087"/>
              <a:gd name="connsiteX31" fmla="*/ 461962 w 690562"/>
              <a:gd name="connsiteY31" fmla="*/ 154781 h 319087"/>
              <a:gd name="connsiteX32" fmla="*/ 457200 w 690562"/>
              <a:gd name="connsiteY32" fmla="*/ 126206 h 319087"/>
              <a:gd name="connsiteX33" fmla="*/ 457200 w 690562"/>
              <a:gd name="connsiteY33" fmla="*/ 111919 h 319087"/>
              <a:gd name="connsiteX34" fmla="*/ 469106 w 690562"/>
              <a:gd name="connsiteY34" fmla="*/ 100012 h 319087"/>
              <a:gd name="connsiteX35" fmla="*/ 476250 w 690562"/>
              <a:gd name="connsiteY35" fmla="*/ 78581 h 319087"/>
              <a:gd name="connsiteX36" fmla="*/ 497681 w 690562"/>
              <a:gd name="connsiteY36" fmla="*/ 73819 h 319087"/>
              <a:gd name="connsiteX37" fmla="*/ 500062 w 690562"/>
              <a:gd name="connsiteY37" fmla="*/ 92869 h 319087"/>
              <a:gd name="connsiteX38" fmla="*/ 495300 w 690562"/>
              <a:gd name="connsiteY38" fmla="*/ 107156 h 319087"/>
              <a:gd name="connsiteX39" fmla="*/ 509587 w 690562"/>
              <a:gd name="connsiteY39" fmla="*/ 116681 h 319087"/>
              <a:gd name="connsiteX40" fmla="*/ 509587 w 690562"/>
              <a:gd name="connsiteY40" fmla="*/ 126206 h 319087"/>
              <a:gd name="connsiteX41" fmla="*/ 504825 w 690562"/>
              <a:gd name="connsiteY41" fmla="*/ 147637 h 319087"/>
              <a:gd name="connsiteX42" fmla="*/ 502443 w 690562"/>
              <a:gd name="connsiteY42" fmla="*/ 154781 h 319087"/>
              <a:gd name="connsiteX43" fmla="*/ 523875 w 690562"/>
              <a:gd name="connsiteY43" fmla="*/ 171450 h 319087"/>
              <a:gd name="connsiteX44" fmla="*/ 531018 w 690562"/>
              <a:gd name="connsiteY44" fmla="*/ 185737 h 319087"/>
              <a:gd name="connsiteX45" fmla="*/ 545306 w 690562"/>
              <a:gd name="connsiteY45" fmla="*/ 190500 h 319087"/>
              <a:gd name="connsiteX46" fmla="*/ 531018 w 690562"/>
              <a:gd name="connsiteY46" fmla="*/ 204787 h 319087"/>
              <a:gd name="connsiteX47" fmla="*/ 528637 w 690562"/>
              <a:gd name="connsiteY47" fmla="*/ 216694 h 319087"/>
              <a:gd name="connsiteX48" fmla="*/ 547687 w 690562"/>
              <a:gd name="connsiteY48" fmla="*/ 235744 h 319087"/>
              <a:gd name="connsiteX49" fmla="*/ 547687 w 690562"/>
              <a:gd name="connsiteY49" fmla="*/ 235744 h 319087"/>
              <a:gd name="connsiteX50" fmla="*/ 581025 w 690562"/>
              <a:gd name="connsiteY50" fmla="*/ 247650 h 319087"/>
              <a:gd name="connsiteX51" fmla="*/ 595312 w 690562"/>
              <a:gd name="connsiteY51" fmla="*/ 242887 h 319087"/>
              <a:gd name="connsiteX52" fmla="*/ 602456 w 690562"/>
              <a:gd name="connsiteY52" fmla="*/ 264319 h 319087"/>
              <a:gd name="connsiteX53" fmla="*/ 602456 w 690562"/>
              <a:gd name="connsiteY53" fmla="*/ 292894 h 319087"/>
              <a:gd name="connsiteX54" fmla="*/ 611981 w 690562"/>
              <a:gd name="connsiteY54" fmla="*/ 297656 h 319087"/>
              <a:gd name="connsiteX55" fmla="*/ 631031 w 690562"/>
              <a:gd name="connsiteY55" fmla="*/ 297656 h 319087"/>
              <a:gd name="connsiteX56" fmla="*/ 650081 w 690562"/>
              <a:gd name="connsiteY56" fmla="*/ 285750 h 319087"/>
              <a:gd name="connsiteX57" fmla="*/ 669131 w 690562"/>
              <a:gd name="connsiteY57" fmla="*/ 278606 h 319087"/>
              <a:gd name="connsiteX58" fmla="*/ 681037 w 690562"/>
              <a:gd name="connsiteY58" fmla="*/ 278606 h 319087"/>
              <a:gd name="connsiteX59" fmla="*/ 690562 w 690562"/>
              <a:gd name="connsiteY59" fmla="*/ 204787 h 319087"/>
              <a:gd name="connsiteX60" fmla="*/ 614362 w 690562"/>
              <a:gd name="connsiteY60" fmla="*/ 228600 h 319087"/>
              <a:gd name="connsiteX61" fmla="*/ 600075 w 690562"/>
              <a:gd name="connsiteY61" fmla="*/ 173831 h 319087"/>
              <a:gd name="connsiteX62" fmla="*/ 583406 w 690562"/>
              <a:gd name="connsiteY62" fmla="*/ 145256 h 319087"/>
              <a:gd name="connsiteX63" fmla="*/ 585787 w 690562"/>
              <a:gd name="connsiteY63" fmla="*/ 121444 h 319087"/>
              <a:gd name="connsiteX64" fmla="*/ 566737 w 690562"/>
              <a:gd name="connsiteY64" fmla="*/ 83344 h 319087"/>
              <a:gd name="connsiteX65" fmla="*/ 561975 w 690562"/>
              <a:gd name="connsiteY65" fmla="*/ 50006 h 319087"/>
              <a:gd name="connsiteX66" fmla="*/ 533400 w 690562"/>
              <a:gd name="connsiteY66" fmla="*/ 0 h 319087"/>
              <a:gd name="connsiteX67" fmla="*/ 411956 w 690562"/>
              <a:gd name="connsiteY67" fmla="*/ 42862 h 319087"/>
              <a:gd name="connsiteX68" fmla="*/ 319087 w 690562"/>
              <a:gd name="connsiteY68" fmla="*/ 71437 h 319087"/>
              <a:gd name="connsiteX69" fmla="*/ 257175 w 690562"/>
              <a:gd name="connsiteY69" fmla="*/ 92869 h 319087"/>
              <a:gd name="connsiteX70" fmla="*/ 147637 w 690562"/>
              <a:gd name="connsiteY70" fmla="*/ 126206 h 319087"/>
              <a:gd name="connsiteX71" fmla="*/ 64293 w 690562"/>
              <a:gd name="connsiteY71" fmla="*/ 157162 h 319087"/>
              <a:gd name="connsiteX72" fmla="*/ 0 w 690562"/>
              <a:gd name="connsiteY72"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73868 w 690562"/>
              <a:gd name="connsiteY22" fmla="*/ 309562 h 319087"/>
              <a:gd name="connsiteX23" fmla="*/ 523875 w 690562"/>
              <a:gd name="connsiteY23" fmla="*/ 319087 h 319087"/>
              <a:gd name="connsiteX24" fmla="*/ 526256 w 690562"/>
              <a:gd name="connsiteY24" fmla="*/ 302419 h 319087"/>
              <a:gd name="connsiteX25" fmla="*/ 535781 w 690562"/>
              <a:gd name="connsiteY25" fmla="*/ 290512 h 319087"/>
              <a:gd name="connsiteX26" fmla="*/ 528637 w 690562"/>
              <a:gd name="connsiteY26" fmla="*/ 261937 h 319087"/>
              <a:gd name="connsiteX27" fmla="*/ 509587 w 690562"/>
              <a:gd name="connsiteY27" fmla="*/ 257175 h 319087"/>
              <a:gd name="connsiteX28" fmla="*/ 490537 w 690562"/>
              <a:gd name="connsiteY28" fmla="*/ 235744 h 319087"/>
              <a:gd name="connsiteX29" fmla="*/ 481012 w 690562"/>
              <a:gd name="connsiteY29" fmla="*/ 202406 h 319087"/>
              <a:gd name="connsiteX30" fmla="*/ 461962 w 690562"/>
              <a:gd name="connsiteY30" fmla="*/ 154781 h 319087"/>
              <a:gd name="connsiteX31" fmla="*/ 457200 w 690562"/>
              <a:gd name="connsiteY31" fmla="*/ 126206 h 319087"/>
              <a:gd name="connsiteX32" fmla="*/ 457200 w 690562"/>
              <a:gd name="connsiteY32" fmla="*/ 111919 h 319087"/>
              <a:gd name="connsiteX33" fmla="*/ 469106 w 690562"/>
              <a:gd name="connsiteY33" fmla="*/ 100012 h 319087"/>
              <a:gd name="connsiteX34" fmla="*/ 476250 w 690562"/>
              <a:gd name="connsiteY34" fmla="*/ 78581 h 319087"/>
              <a:gd name="connsiteX35" fmla="*/ 497681 w 690562"/>
              <a:gd name="connsiteY35" fmla="*/ 73819 h 319087"/>
              <a:gd name="connsiteX36" fmla="*/ 500062 w 690562"/>
              <a:gd name="connsiteY36" fmla="*/ 92869 h 319087"/>
              <a:gd name="connsiteX37" fmla="*/ 495300 w 690562"/>
              <a:gd name="connsiteY37" fmla="*/ 107156 h 319087"/>
              <a:gd name="connsiteX38" fmla="*/ 509587 w 690562"/>
              <a:gd name="connsiteY38" fmla="*/ 116681 h 319087"/>
              <a:gd name="connsiteX39" fmla="*/ 509587 w 690562"/>
              <a:gd name="connsiteY39" fmla="*/ 126206 h 319087"/>
              <a:gd name="connsiteX40" fmla="*/ 504825 w 690562"/>
              <a:gd name="connsiteY40" fmla="*/ 147637 h 319087"/>
              <a:gd name="connsiteX41" fmla="*/ 502443 w 690562"/>
              <a:gd name="connsiteY41" fmla="*/ 154781 h 319087"/>
              <a:gd name="connsiteX42" fmla="*/ 523875 w 690562"/>
              <a:gd name="connsiteY42" fmla="*/ 171450 h 319087"/>
              <a:gd name="connsiteX43" fmla="*/ 531018 w 690562"/>
              <a:gd name="connsiteY43" fmla="*/ 185737 h 319087"/>
              <a:gd name="connsiteX44" fmla="*/ 545306 w 690562"/>
              <a:gd name="connsiteY44" fmla="*/ 190500 h 319087"/>
              <a:gd name="connsiteX45" fmla="*/ 531018 w 690562"/>
              <a:gd name="connsiteY45" fmla="*/ 204787 h 319087"/>
              <a:gd name="connsiteX46" fmla="*/ 528637 w 690562"/>
              <a:gd name="connsiteY46" fmla="*/ 216694 h 319087"/>
              <a:gd name="connsiteX47" fmla="*/ 547687 w 690562"/>
              <a:gd name="connsiteY47" fmla="*/ 235744 h 319087"/>
              <a:gd name="connsiteX48" fmla="*/ 547687 w 690562"/>
              <a:gd name="connsiteY48" fmla="*/ 235744 h 319087"/>
              <a:gd name="connsiteX49" fmla="*/ 581025 w 690562"/>
              <a:gd name="connsiteY49" fmla="*/ 247650 h 319087"/>
              <a:gd name="connsiteX50" fmla="*/ 595312 w 690562"/>
              <a:gd name="connsiteY50" fmla="*/ 242887 h 319087"/>
              <a:gd name="connsiteX51" fmla="*/ 602456 w 690562"/>
              <a:gd name="connsiteY51" fmla="*/ 264319 h 319087"/>
              <a:gd name="connsiteX52" fmla="*/ 602456 w 690562"/>
              <a:gd name="connsiteY52" fmla="*/ 292894 h 319087"/>
              <a:gd name="connsiteX53" fmla="*/ 611981 w 690562"/>
              <a:gd name="connsiteY53" fmla="*/ 297656 h 319087"/>
              <a:gd name="connsiteX54" fmla="*/ 631031 w 690562"/>
              <a:gd name="connsiteY54" fmla="*/ 297656 h 319087"/>
              <a:gd name="connsiteX55" fmla="*/ 650081 w 690562"/>
              <a:gd name="connsiteY55" fmla="*/ 285750 h 319087"/>
              <a:gd name="connsiteX56" fmla="*/ 669131 w 690562"/>
              <a:gd name="connsiteY56" fmla="*/ 278606 h 319087"/>
              <a:gd name="connsiteX57" fmla="*/ 681037 w 690562"/>
              <a:gd name="connsiteY57" fmla="*/ 278606 h 319087"/>
              <a:gd name="connsiteX58" fmla="*/ 690562 w 690562"/>
              <a:gd name="connsiteY58" fmla="*/ 204787 h 319087"/>
              <a:gd name="connsiteX59" fmla="*/ 614362 w 690562"/>
              <a:gd name="connsiteY59" fmla="*/ 228600 h 319087"/>
              <a:gd name="connsiteX60" fmla="*/ 600075 w 690562"/>
              <a:gd name="connsiteY60" fmla="*/ 173831 h 319087"/>
              <a:gd name="connsiteX61" fmla="*/ 583406 w 690562"/>
              <a:gd name="connsiteY61" fmla="*/ 145256 h 319087"/>
              <a:gd name="connsiteX62" fmla="*/ 585787 w 690562"/>
              <a:gd name="connsiteY62" fmla="*/ 121444 h 319087"/>
              <a:gd name="connsiteX63" fmla="*/ 566737 w 690562"/>
              <a:gd name="connsiteY63" fmla="*/ 83344 h 319087"/>
              <a:gd name="connsiteX64" fmla="*/ 561975 w 690562"/>
              <a:gd name="connsiteY64" fmla="*/ 50006 h 319087"/>
              <a:gd name="connsiteX65" fmla="*/ 533400 w 690562"/>
              <a:gd name="connsiteY65" fmla="*/ 0 h 319087"/>
              <a:gd name="connsiteX66" fmla="*/ 411956 w 690562"/>
              <a:gd name="connsiteY66" fmla="*/ 42862 h 319087"/>
              <a:gd name="connsiteX67" fmla="*/ 319087 w 690562"/>
              <a:gd name="connsiteY67" fmla="*/ 71437 h 319087"/>
              <a:gd name="connsiteX68" fmla="*/ 257175 w 690562"/>
              <a:gd name="connsiteY68" fmla="*/ 92869 h 319087"/>
              <a:gd name="connsiteX69" fmla="*/ 147637 w 690562"/>
              <a:gd name="connsiteY69" fmla="*/ 126206 h 319087"/>
              <a:gd name="connsiteX70" fmla="*/ 64293 w 690562"/>
              <a:gd name="connsiteY70" fmla="*/ 157162 h 319087"/>
              <a:gd name="connsiteX71" fmla="*/ 0 w 690562"/>
              <a:gd name="connsiteY71" fmla="*/ 180975 h 319087"/>
              <a:gd name="connsiteX0" fmla="*/ 0 w 690562"/>
              <a:gd name="connsiteY0" fmla="*/ 180975 h 333493"/>
              <a:gd name="connsiteX1" fmla="*/ 40481 w 690562"/>
              <a:gd name="connsiteY1" fmla="*/ 238125 h 333493"/>
              <a:gd name="connsiteX2" fmla="*/ 76200 w 690562"/>
              <a:gd name="connsiteY2" fmla="*/ 207169 h 333493"/>
              <a:gd name="connsiteX3" fmla="*/ 92868 w 690562"/>
              <a:gd name="connsiteY3" fmla="*/ 209550 h 333493"/>
              <a:gd name="connsiteX4" fmla="*/ 104775 w 690562"/>
              <a:gd name="connsiteY4" fmla="*/ 161925 h 333493"/>
              <a:gd name="connsiteX5" fmla="*/ 145256 w 690562"/>
              <a:gd name="connsiteY5" fmla="*/ 169069 h 333493"/>
              <a:gd name="connsiteX6" fmla="*/ 171450 w 690562"/>
              <a:gd name="connsiteY6" fmla="*/ 161925 h 333493"/>
              <a:gd name="connsiteX7" fmla="*/ 192881 w 690562"/>
              <a:gd name="connsiteY7" fmla="*/ 140494 h 333493"/>
              <a:gd name="connsiteX8" fmla="*/ 216693 w 690562"/>
              <a:gd name="connsiteY8" fmla="*/ 119062 h 333493"/>
              <a:gd name="connsiteX9" fmla="*/ 238125 w 690562"/>
              <a:gd name="connsiteY9" fmla="*/ 119062 h 333493"/>
              <a:gd name="connsiteX10" fmla="*/ 259556 w 690562"/>
              <a:gd name="connsiteY10" fmla="*/ 130969 h 333493"/>
              <a:gd name="connsiteX11" fmla="*/ 264318 w 690562"/>
              <a:gd name="connsiteY11" fmla="*/ 145256 h 333493"/>
              <a:gd name="connsiteX12" fmla="*/ 283368 w 690562"/>
              <a:gd name="connsiteY12" fmla="*/ 157162 h 333493"/>
              <a:gd name="connsiteX13" fmla="*/ 304800 w 690562"/>
              <a:gd name="connsiteY13" fmla="*/ 154817 h 333493"/>
              <a:gd name="connsiteX14" fmla="*/ 361950 w 690562"/>
              <a:gd name="connsiteY14" fmla="*/ 195297 h 333493"/>
              <a:gd name="connsiteX15" fmla="*/ 397668 w 690562"/>
              <a:gd name="connsiteY15" fmla="*/ 214312 h 333493"/>
              <a:gd name="connsiteX16" fmla="*/ 402431 w 690562"/>
              <a:gd name="connsiteY16" fmla="*/ 235744 h 333493"/>
              <a:gd name="connsiteX17" fmla="*/ 400050 w 690562"/>
              <a:gd name="connsiteY17" fmla="*/ 264319 h 333493"/>
              <a:gd name="connsiteX18" fmla="*/ 388143 w 690562"/>
              <a:gd name="connsiteY18" fmla="*/ 290512 h 333493"/>
              <a:gd name="connsiteX19" fmla="*/ 409575 w 690562"/>
              <a:gd name="connsiteY19" fmla="*/ 302419 h 333493"/>
              <a:gd name="connsiteX20" fmla="*/ 419100 w 690562"/>
              <a:gd name="connsiteY20" fmla="*/ 302419 h 333493"/>
              <a:gd name="connsiteX21" fmla="*/ 438150 w 690562"/>
              <a:gd name="connsiteY21" fmla="*/ 290512 h 333493"/>
              <a:gd name="connsiteX22" fmla="*/ 473868 w 690562"/>
              <a:gd name="connsiteY22" fmla="*/ 333493 h 333493"/>
              <a:gd name="connsiteX23" fmla="*/ 523875 w 690562"/>
              <a:gd name="connsiteY23" fmla="*/ 319087 h 333493"/>
              <a:gd name="connsiteX24" fmla="*/ 526256 w 690562"/>
              <a:gd name="connsiteY24" fmla="*/ 302419 h 333493"/>
              <a:gd name="connsiteX25" fmla="*/ 535781 w 690562"/>
              <a:gd name="connsiteY25" fmla="*/ 290512 h 333493"/>
              <a:gd name="connsiteX26" fmla="*/ 528637 w 690562"/>
              <a:gd name="connsiteY26" fmla="*/ 261937 h 333493"/>
              <a:gd name="connsiteX27" fmla="*/ 509587 w 690562"/>
              <a:gd name="connsiteY27" fmla="*/ 257175 h 333493"/>
              <a:gd name="connsiteX28" fmla="*/ 490537 w 690562"/>
              <a:gd name="connsiteY28" fmla="*/ 235744 h 333493"/>
              <a:gd name="connsiteX29" fmla="*/ 481012 w 690562"/>
              <a:gd name="connsiteY29" fmla="*/ 202406 h 333493"/>
              <a:gd name="connsiteX30" fmla="*/ 461962 w 690562"/>
              <a:gd name="connsiteY30" fmla="*/ 154781 h 333493"/>
              <a:gd name="connsiteX31" fmla="*/ 457200 w 690562"/>
              <a:gd name="connsiteY31" fmla="*/ 126206 h 333493"/>
              <a:gd name="connsiteX32" fmla="*/ 457200 w 690562"/>
              <a:gd name="connsiteY32" fmla="*/ 111919 h 333493"/>
              <a:gd name="connsiteX33" fmla="*/ 469106 w 690562"/>
              <a:gd name="connsiteY33" fmla="*/ 100012 h 333493"/>
              <a:gd name="connsiteX34" fmla="*/ 476250 w 690562"/>
              <a:gd name="connsiteY34" fmla="*/ 78581 h 333493"/>
              <a:gd name="connsiteX35" fmla="*/ 497681 w 690562"/>
              <a:gd name="connsiteY35" fmla="*/ 73819 h 333493"/>
              <a:gd name="connsiteX36" fmla="*/ 500062 w 690562"/>
              <a:gd name="connsiteY36" fmla="*/ 92869 h 333493"/>
              <a:gd name="connsiteX37" fmla="*/ 495300 w 690562"/>
              <a:gd name="connsiteY37" fmla="*/ 107156 h 333493"/>
              <a:gd name="connsiteX38" fmla="*/ 509587 w 690562"/>
              <a:gd name="connsiteY38" fmla="*/ 116681 h 333493"/>
              <a:gd name="connsiteX39" fmla="*/ 509587 w 690562"/>
              <a:gd name="connsiteY39" fmla="*/ 126206 h 333493"/>
              <a:gd name="connsiteX40" fmla="*/ 504825 w 690562"/>
              <a:gd name="connsiteY40" fmla="*/ 147637 h 333493"/>
              <a:gd name="connsiteX41" fmla="*/ 502443 w 690562"/>
              <a:gd name="connsiteY41" fmla="*/ 154781 h 333493"/>
              <a:gd name="connsiteX42" fmla="*/ 523875 w 690562"/>
              <a:gd name="connsiteY42" fmla="*/ 171450 h 333493"/>
              <a:gd name="connsiteX43" fmla="*/ 531018 w 690562"/>
              <a:gd name="connsiteY43" fmla="*/ 185737 h 333493"/>
              <a:gd name="connsiteX44" fmla="*/ 545306 w 690562"/>
              <a:gd name="connsiteY44" fmla="*/ 190500 h 333493"/>
              <a:gd name="connsiteX45" fmla="*/ 531018 w 690562"/>
              <a:gd name="connsiteY45" fmla="*/ 204787 h 333493"/>
              <a:gd name="connsiteX46" fmla="*/ 528637 w 690562"/>
              <a:gd name="connsiteY46" fmla="*/ 216694 h 333493"/>
              <a:gd name="connsiteX47" fmla="*/ 547687 w 690562"/>
              <a:gd name="connsiteY47" fmla="*/ 235744 h 333493"/>
              <a:gd name="connsiteX48" fmla="*/ 547687 w 690562"/>
              <a:gd name="connsiteY48" fmla="*/ 235744 h 333493"/>
              <a:gd name="connsiteX49" fmla="*/ 581025 w 690562"/>
              <a:gd name="connsiteY49" fmla="*/ 247650 h 333493"/>
              <a:gd name="connsiteX50" fmla="*/ 595312 w 690562"/>
              <a:gd name="connsiteY50" fmla="*/ 242887 h 333493"/>
              <a:gd name="connsiteX51" fmla="*/ 602456 w 690562"/>
              <a:gd name="connsiteY51" fmla="*/ 264319 h 333493"/>
              <a:gd name="connsiteX52" fmla="*/ 602456 w 690562"/>
              <a:gd name="connsiteY52" fmla="*/ 292894 h 333493"/>
              <a:gd name="connsiteX53" fmla="*/ 611981 w 690562"/>
              <a:gd name="connsiteY53" fmla="*/ 297656 h 333493"/>
              <a:gd name="connsiteX54" fmla="*/ 631031 w 690562"/>
              <a:gd name="connsiteY54" fmla="*/ 297656 h 333493"/>
              <a:gd name="connsiteX55" fmla="*/ 650081 w 690562"/>
              <a:gd name="connsiteY55" fmla="*/ 285750 h 333493"/>
              <a:gd name="connsiteX56" fmla="*/ 669131 w 690562"/>
              <a:gd name="connsiteY56" fmla="*/ 278606 h 333493"/>
              <a:gd name="connsiteX57" fmla="*/ 681037 w 690562"/>
              <a:gd name="connsiteY57" fmla="*/ 278606 h 333493"/>
              <a:gd name="connsiteX58" fmla="*/ 690562 w 690562"/>
              <a:gd name="connsiteY58" fmla="*/ 204787 h 333493"/>
              <a:gd name="connsiteX59" fmla="*/ 614362 w 690562"/>
              <a:gd name="connsiteY59" fmla="*/ 228600 h 333493"/>
              <a:gd name="connsiteX60" fmla="*/ 600075 w 690562"/>
              <a:gd name="connsiteY60" fmla="*/ 173831 h 333493"/>
              <a:gd name="connsiteX61" fmla="*/ 583406 w 690562"/>
              <a:gd name="connsiteY61" fmla="*/ 145256 h 333493"/>
              <a:gd name="connsiteX62" fmla="*/ 585787 w 690562"/>
              <a:gd name="connsiteY62" fmla="*/ 121444 h 333493"/>
              <a:gd name="connsiteX63" fmla="*/ 566737 w 690562"/>
              <a:gd name="connsiteY63" fmla="*/ 83344 h 333493"/>
              <a:gd name="connsiteX64" fmla="*/ 561975 w 690562"/>
              <a:gd name="connsiteY64" fmla="*/ 50006 h 333493"/>
              <a:gd name="connsiteX65" fmla="*/ 533400 w 690562"/>
              <a:gd name="connsiteY65" fmla="*/ 0 h 333493"/>
              <a:gd name="connsiteX66" fmla="*/ 411956 w 690562"/>
              <a:gd name="connsiteY66" fmla="*/ 42862 h 333493"/>
              <a:gd name="connsiteX67" fmla="*/ 319087 w 690562"/>
              <a:gd name="connsiteY67" fmla="*/ 71437 h 333493"/>
              <a:gd name="connsiteX68" fmla="*/ 257175 w 690562"/>
              <a:gd name="connsiteY68" fmla="*/ 92869 h 333493"/>
              <a:gd name="connsiteX69" fmla="*/ 147637 w 690562"/>
              <a:gd name="connsiteY69" fmla="*/ 126206 h 333493"/>
              <a:gd name="connsiteX70" fmla="*/ 64293 w 690562"/>
              <a:gd name="connsiteY70" fmla="*/ 157162 h 333493"/>
              <a:gd name="connsiteX71" fmla="*/ 0 w 690562"/>
              <a:gd name="connsiteY71" fmla="*/ 180975 h 33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90562" h="333493">
                <a:moveTo>
                  <a:pt x="0" y="180975"/>
                </a:moveTo>
                <a:lnTo>
                  <a:pt x="40481" y="238125"/>
                </a:lnTo>
                <a:lnTo>
                  <a:pt x="76200" y="207169"/>
                </a:lnTo>
                <a:lnTo>
                  <a:pt x="92868" y="209550"/>
                </a:lnTo>
                <a:lnTo>
                  <a:pt x="104775" y="161925"/>
                </a:lnTo>
                <a:lnTo>
                  <a:pt x="145256" y="169069"/>
                </a:lnTo>
                <a:lnTo>
                  <a:pt x="171450" y="161925"/>
                </a:lnTo>
                <a:lnTo>
                  <a:pt x="192881" y="140494"/>
                </a:lnTo>
                <a:lnTo>
                  <a:pt x="216693" y="119062"/>
                </a:lnTo>
                <a:lnTo>
                  <a:pt x="238125" y="119062"/>
                </a:lnTo>
                <a:lnTo>
                  <a:pt x="259556" y="130969"/>
                </a:lnTo>
                <a:lnTo>
                  <a:pt x="264318" y="145256"/>
                </a:lnTo>
                <a:lnTo>
                  <a:pt x="283368" y="157162"/>
                </a:lnTo>
                <a:lnTo>
                  <a:pt x="304800" y="154817"/>
                </a:lnTo>
                <a:lnTo>
                  <a:pt x="361950" y="195297"/>
                </a:lnTo>
                <a:lnTo>
                  <a:pt x="397668" y="214312"/>
                </a:lnTo>
                <a:lnTo>
                  <a:pt x="402431" y="235744"/>
                </a:lnTo>
                <a:lnTo>
                  <a:pt x="400050" y="264319"/>
                </a:lnTo>
                <a:lnTo>
                  <a:pt x="388143" y="290512"/>
                </a:lnTo>
                <a:lnTo>
                  <a:pt x="409575" y="302419"/>
                </a:lnTo>
                <a:lnTo>
                  <a:pt x="419100" y="302419"/>
                </a:lnTo>
                <a:lnTo>
                  <a:pt x="438150" y="290512"/>
                </a:lnTo>
                <a:lnTo>
                  <a:pt x="473868" y="333493"/>
                </a:lnTo>
                <a:lnTo>
                  <a:pt x="523875" y="319087"/>
                </a:lnTo>
                <a:lnTo>
                  <a:pt x="526256" y="302419"/>
                </a:lnTo>
                <a:lnTo>
                  <a:pt x="535781" y="290512"/>
                </a:lnTo>
                <a:lnTo>
                  <a:pt x="528637" y="261937"/>
                </a:lnTo>
                <a:lnTo>
                  <a:pt x="509587" y="257175"/>
                </a:lnTo>
                <a:lnTo>
                  <a:pt x="490537" y="235744"/>
                </a:lnTo>
                <a:lnTo>
                  <a:pt x="481012" y="202406"/>
                </a:lnTo>
                <a:lnTo>
                  <a:pt x="461962" y="154781"/>
                </a:lnTo>
                <a:lnTo>
                  <a:pt x="457200" y="126206"/>
                </a:lnTo>
                <a:lnTo>
                  <a:pt x="457200" y="111919"/>
                </a:lnTo>
                <a:lnTo>
                  <a:pt x="469106" y="100012"/>
                </a:lnTo>
                <a:lnTo>
                  <a:pt x="476250" y="78581"/>
                </a:lnTo>
                <a:lnTo>
                  <a:pt x="497681" y="73819"/>
                </a:lnTo>
                <a:lnTo>
                  <a:pt x="500062" y="92869"/>
                </a:lnTo>
                <a:lnTo>
                  <a:pt x="495300" y="107156"/>
                </a:lnTo>
                <a:lnTo>
                  <a:pt x="509587" y="116681"/>
                </a:lnTo>
                <a:lnTo>
                  <a:pt x="509587" y="126206"/>
                </a:lnTo>
                <a:lnTo>
                  <a:pt x="504825" y="147637"/>
                </a:lnTo>
                <a:lnTo>
                  <a:pt x="502443" y="154781"/>
                </a:lnTo>
                <a:lnTo>
                  <a:pt x="523875" y="171450"/>
                </a:lnTo>
                <a:lnTo>
                  <a:pt x="531018" y="185737"/>
                </a:lnTo>
                <a:lnTo>
                  <a:pt x="545306" y="190500"/>
                </a:lnTo>
                <a:lnTo>
                  <a:pt x="531018" y="204787"/>
                </a:lnTo>
                <a:lnTo>
                  <a:pt x="528637" y="216694"/>
                </a:lnTo>
                <a:lnTo>
                  <a:pt x="547687" y="235744"/>
                </a:lnTo>
                <a:lnTo>
                  <a:pt x="547687" y="235744"/>
                </a:lnTo>
                <a:lnTo>
                  <a:pt x="581025" y="247650"/>
                </a:lnTo>
                <a:lnTo>
                  <a:pt x="595312" y="242887"/>
                </a:lnTo>
                <a:lnTo>
                  <a:pt x="602456" y="264319"/>
                </a:lnTo>
                <a:lnTo>
                  <a:pt x="602456" y="292894"/>
                </a:lnTo>
                <a:lnTo>
                  <a:pt x="611981" y="297656"/>
                </a:lnTo>
                <a:lnTo>
                  <a:pt x="631031" y="297656"/>
                </a:lnTo>
                <a:lnTo>
                  <a:pt x="650081" y="285750"/>
                </a:lnTo>
                <a:lnTo>
                  <a:pt x="669131" y="278606"/>
                </a:lnTo>
                <a:lnTo>
                  <a:pt x="681037" y="278606"/>
                </a:lnTo>
                <a:lnTo>
                  <a:pt x="690562" y="204787"/>
                </a:lnTo>
                <a:lnTo>
                  <a:pt x="614362" y="228600"/>
                </a:lnTo>
                <a:lnTo>
                  <a:pt x="600075" y="173831"/>
                </a:lnTo>
                <a:lnTo>
                  <a:pt x="583406" y="145256"/>
                </a:lnTo>
                <a:lnTo>
                  <a:pt x="585787" y="121444"/>
                </a:lnTo>
                <a:lnTo>
                  <a:pt x="566737" y="83344"/>
                </a:lnTo>
                <a:lnTo>
                  <a:pt x="561975" y="50006"/>
                </a:lnTo>
                <a:lnTo>
                  <a:pt x="533400" y="0"/>
                </a:lnTo>
                <a:lnTo>
                  <a:pt x="411956" y="42862"/>
                </a:lnTo>
                <a:lnTo>
                  <a:pt x="319087" y="71437"/>
                </a:lnTo>
                <a:lnTo>
                  <a:pt x="257175" y="92869"/>
                </a:lnTo>
                <a:lnTo>
                  <a:pt x="147637" y="126206"/>
                </a:lnTo>
                <a:lnTo>
                  <a:pt x="64293" y="157162"/>
                </a:lnTo>
                <a:lnTo>
                  <a:pt x="0" y="180975"/>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94" name="Freeform 3093"/>
          <p:cNvSpPr/>
          <p:nvPr/>
        </p:nvSpPr>
        <p:spPr>
          <a:xfrm>
            <a:off x="6948488" y="2338388"/>
            <a:ext cx="901700" cy="657225"/>
          </a:xfrm>
          <a:custGeom>
            <a:avLst/>
            <a:gdLst>
              <a:gd name="connsiteX0" fmla="*/ 0 w 895350"/>
              <a:gd name="connsiteY0" fmla="*/ 230981 h 647700"/>
              <a:gd name="connsiteX1" fmla="*/ 69056 w 895350"/>
              <a:gd name="connsiteY1" fmla="*/ 461962 h 647700"/>
              <a:gd name="connsiteX2" fmla="*/ 128587 w 895350"/>
              <a:gd name="connsiteY2" fmla="*/ 647700 h 647700"/>
              <a:gd name="connsiteX3" fmla="*/ 461962 w 895350"/>
              <a:gd name="connsiteY3" fmla="*/ 554831 h 647700"/>
              <a:gd name="connsiteX4" fmla="*/ 840581 w 895350"/>
              <a:gd name="connsiteY4" fmla="*/ 426244 h 647700"/>
              <a:gd name="connsiteX5" fmla="*/ 859631 w 895350"/>
              <a:gd name="connsiteY5" fmla="*/ 354806 h 647700"/>
              <a:gd name="connsiteX6" fmla="*/ 895350 w 895350"/>
              <a:gd name="connsiteY6" fmla="*/ 321469 h 647700"/>
              <a:gd name="connsiteX7" fmla="*/ 885825 w 895350"/>
              <a:gd name="connsiteY7" fmla="*/ 273844 h 647700"/>
              <a:gd name="connsiteX8" fmla="*/ 819150 w 895350"/>
              <a:gd name="connsiteY8" fmla="*/ 257175 h 647700"/>
              <a:gd name="connsiteX9" fmla="*/ 819150 w 895350"/>
              <a:gd name="connsiteY9" fmla="*/ 223837 h 647700"/>
              <a:gd name="connsiteX10" fmla="*/ 804862 w 895350"/>
              <a:gd name="connsiteY10" fmla="*/ 188119 h 647700"/>
              <a:gd name="connsiteX11" fmla="*/ 816769 w 895350"/>
              <a:gd name="connsiteY11" fmla="*/ 80962 h 647700"/>
              <a:gd name="connsiteX12" fmla="*/ 781050 w 895350"/>
              <a:gd name="connsiteY12" fmla="*/ 40481 h 647700"/>
              <a:gd name="connsiteX13" fmla="*/ 733425 w 895350"/>
              <a:gd name="connsiteY13" fmla="*/ 9525 h 647700"/>
              <a:gd name="connsiteX14" fmla="*/ 702469 w 895350"/>
              <a:gd name="connsiteY14" fmla="*/ 0 h 647700"/>
              <a:gd name="connsiteX15" fmla="*/ 397669 w 895350"/>
              <a:gd name="connsiteY15" fmla="*/ 95250 h 647700"/>
              <a:gd name="connsiteX16" fmla="*/ 50006 w 895350"/>
              <a:gd name="connsiteY16" fmla="*/ 200025 h 647700"/>
              <a:gd name="connsiteX17" fmla="*/ 40481 w 895350"/>
              <a:gd name="connsiteY17" fmla="*/ 195262 h 647700"/>
              <a:gd name="connsiteX18" fmla="*/ 0 w 895350"/>
              <a:gd name="connsiteY18" fmla="*/ 230981 h 647700"/>
              <a:gd name="connsiteX0" fmla="*/ 0 w 895350"/>
              <a:gd name="connsiteY0" fmla="*/ 230981 h 647700"/>
              <a:gd name="connsiteX1" fmla="*/ 69056 w 895350"/>
              <a:gd name="connsiteY1" fmla="*/ 461962 h 647700"/>
              <a:gd name="connsiteX2" fmla="*/ 128587 w 895350"/>
              <a:gd name="connsiteY2" fmla="*/ 647700 h 647700"/>
              <a:gd name="connsiteX3" fmla="*/ 461962 w 895350"/>
              <a:gd name="connsiteY3" fmla="*/ 554831 h 647700"/>
              <a:gd name="connsiteX4" fmla="*/ 840581 w 895350"/>
              <a:gd name="connsiteY4" fmla="*/ 426244 h 647700"/>
              <a:gd name="connsiteX5" fmla="*/ 859631 w 895350"/>
              <a:gd name="connsiteY5" fmla="*/ 354806 h 647700"/>
              <a:gd name="connsiteX6" fmla="*/ 895350 w 895350"/>
              <a:gd name="connsiteY6" fmla="*/ 321469 h 647700"/>
              <a:gd name="connsiteX7" fmla="*/ 885825 w 895350"/>
              <a:gd name="connsiteY7" fmla="*/ 273844 h 647700"/>
              <a:gd name="connsiteX8" fmla="*/ 819150 w 895350"/>
              <a:gd name="connsiteY8" fmla="*/ 257175 h 647700"/>
              <a:gd name="connsiteX9" fmla="*/ 819150 w 895350"/>
              <a:gd name="connsiteY9" fmla="*/ 223837 h 647700"/>
              <a:gd name="connsiteX10" fmla="*/ 804862 w 895350"/>
              <a:gd name="connsiteY10" fmla="*/ 188119 h 647700"/>
              <a:gd name="connsiteX11" fmla="*/ 816769 w 895350"/>
              <a:gd name="connsiteY11" fmla="*/ 80962 h 647700"/>
              <a:gd name="connsiteX12" fmla="*/ 781050 w 895350"/>
              <a:gd name="connsiteY12" fmla="*/ 40481 h 647700"/>
              <a:gd name="connsiteX13" fmla="*/ 733425 w 895350"/>
              <a:gd name="connsiteY13" fmla="*/ 9525 h 647700"/>
              <a:gd name="connsiteX14" fmla="*/ 702469 w 895350"/>
              <a:gd name="connsiteY14" fmla="*/ 0 h 647700"/>
              <a:gd name="connsiteX15" fmla="*/ 397669 w 895350"/>
              <a:gd name="connsiteY15" fmla="*/ 95250 h 647700"/>
              <a:gd name="connsiteX16" fmla="*/ 64293 w 895350"/>
              <a:gd name="connsiteY16" fmla="*/ 188118 h 647700"/>
              <a:gd name="connsiteX17" fmla="*/ 40481 w 895350"/>
              <a:gd name="connsiteY17" fmla="*/ 195262 h 647700"/>
              <a:gd name="connsiteX18" fmla="*/ 0 w 895350"/>
              <a:gd name="connsiteY18" fmla="*/ 230981 h 647700"/>
              <a:gd name="connsiteX0" fmla="*/ 0 w 902493"/>
              <a:gd name="connsiteY0" fmla="*/ 245268 h 647700"/>
              <a:gd name="connsiteX1" fmla="*/ 76199 w 902493"/>
              <a:gd name="connsiteY1" fmla="*/ 461962 h 647700"/>
              <a:gd name="connsiteX2" fmla="*/ 135730 w 902493"/>
              <a:gd name="connsiteY2" fmla="*/ 647700 h 647700"/>
              <a:gd name="connsiteX3" fmla="*/ 469105 w 902493"/>
              <a:gd name="connsiteY3" fmla="*/ 554831 h 647700"/>
              <a:gd name="connsiteX4" fmla="*/ 847724 w 902493"/>
              <a:gd name="connsiteY4" fmla="*/ 426244 h 647700"/>
              <a:gd name="connsiteX5" fmla="*/ 866774 w 902493"/>
              <a:gd name="connsiteY5" fmla="*/ 354806 h 647700"/>
              <a:gd name="connsiteX6" fmla="*/ 902493 w 902493"/>
              <a:gd name="connsiteY6" fmla="*/ 321469 h 647700"/>
              <a:gd name="connsiteX7" fmla="*/ 892968 w 902493"/>
              <a:gd name="connsiteY7" fmla="*/ 273844 h 647700"/>
              <a:gd name="connsiteX8" fmla="*/ 826293 w 902493"/>
              <a:gd name="connsiteY8" fmla="*/ 257175 h 647700"/>
              <a:gd name="connsiteX9" fmla="*/ 826293 w 902493"/>
              <a:gd name="connsiteY9" fmla="*/ 223837 h 647700"/>
              <a:gd name="connsiteX10" fmla="*/ 812005 w 902493"/>
              <a:gd name="connsiteY10" fmla="*/ 188119 h 647700"/>
              <a:gd name="connsiteX11" fmla="*/ 823912 w 902493"/>
              <a:gd name="connsiteY11" fmla="*/ 80962 h 647700"/>
              <a:gd name="connsiteX12" fmla="*/ 788193 w 902493"/>
              <a:gd name="connsiteY12" fmla="*/ 40481 h 647700"/>
              <a:gd name="connsiteX13" fmla="*/ 740568 w 902493"/>
              <a:gd name="connsiteY13" fmla="*/ 9525 h 647700"/>
              <a:gd name="connsiteX14" fmla="*/ 709612 w 902493"/>
              <a:gd name="connsiteY14" fmla="*/ 0 h 647700"/>
              <a:gd name="connsiteX15" fmla="*/ 404812 w 902493"/>
              <a:gd name="connsiteY15" fmla="*/ 95250 h 647700"/>
              <a:gd name="connsiteX16" fmla="*/ 71436 w 902493"/>
              <a:gd name="connsiteY16" fmla="*/ 188118 h 647700"/>
              <a:gd name="connsiteX17" fmla="*/ 47624 w 902493"/>
              <a:gd name="connsiteY17" fmla="*/ 195262 h 647700"/>
              <a:gd name="connsiteX18" fmla="*/ 0 w 902493"/>
              <a:gd name="connsiteY18" fmla="*/ 245268 h 647700"/>
              <a:gd name="connsiteX0" fmla="*/ 0 w 902493"/>
              <a:gd name="connsiteY0" fmla="*/ 245268 h 647700"/>
              <a:gd name="connsiteX1" fmla="*/ 135730 w 902493"/>
              <a:gd name="connsiteY1" fmla="*/ 647700 h 647700"/>
              <a:gd name="connsiteX2" fmla="*/ 469105 w 902493"/>
              <a:gd name="connsiteY2" fmla="*/ 554831 h 647700"/>
              <a:gd name="connsiteX3" fmla="*/ 847724 w 902493"/>
              <a:gd name="connsiteY3" fmla="*/ 426244 h 647700"/>
              <a:gd name="connsiteX4" fmla="*/ 866774 w 902493"/>
              <a:gd name="connsiteY4" fmla="*/ 354806 h 647700"/>
              <a:gd name="connsiteX5" fmla="*/ 902493 w 902493"/>
              <a:gd name="connsiteY5" fmla="*/ 321469 h 647700"/>
              <a:gd name="connsiteX6" fmla="*/ 892968 w 902493"/>
              <a:gd name="connsiteY6" fmla="*/ 273844 h 647700"/>
              <a:gd name="connsiteX7" fmla="*/ 826293 w 902493"/>
              <a:gd name="connsiteY7" fmla="*/ 257175 h 647700"/>
              <a:gd name="connsiteX8" fmla="*/ 826293 w 902493"/>
              <a:gd name="connsiteY8" fmla="*/ 223837 h 647700"/>
              <a:gd name="connsiteX9" fmla="*/ 812005 w 902493"/>
              <a:gd name="connsiteY9" fmla="*/ 188119 h 647700"/>
              <a:gd name="connsiteX10" fmla="*/ 823912 w 902493"/>
              <a:gd name="connsiteY10" fmla="*/ 80962 h 647700"/>
              <a:gd name="connsiteX11" fmla="*/ 788193 w 902493"/>
              <a:gd name="connsiteY11" fmla="*/ 40481 h 647700"/>
              <a:gd name="connsiteX12" fmla="*/ 740568 w 902493"/>
              <a:gd name="connsiteY12" fmla="*/ 9525 h 647700"/>
              <a:gd name="connsiteX13" fmla="*/ 709612 w 902493"/>
              <a:gd name="connsiteY13" fmla="*/ 0 h 647700"/>
              <a:gd name="connsiteX14" fmla="*/ 404812 w 902493"/>
              <a:gd name="connsiteY14" fmla="*/ 95250 h 647700"/>
              <a:gd name="connsiteX15" fmla="*/ 71436 w 902493"/>
              <a:gd name="connsiteY15" fmla="*/ 188118 h 647700"/>
              <a:gd name="connsiteX16" fmla="*/ 47624 w 902493"/>
              <a:gd name="connsiteY16" fmla="*/ 195262 h 647700"/>
              <a:gd name="connsiteX17" fmla="*/ 0 w 902493"/>
              <a:gd name="connsiteY17" fmla="*/ 245268 h 647700"/>
              <a:gd name="connsiteX0" fmla="*/ 0 w 902493"/>
              <a:gd name="connsiteY0" fmla="*/ 245268 h 657225"/>
              <a:gd name="connsiteX1" fmla="*/ 128586 w 902493"/>
              <a:gd name="connsiteY1" fmla="*/ 657225 h 657225"/>
              <a:gd name="connsiteX2" fmla="*/ 469105 w 902493"/>
              <a:gd name="connsiteY2" fmla="*/ 554831 h 657225"/>
              <a:gd name="connsiteX3" fmla="*/ 847724 w 902493"/>
              <a:gd name="connsiteY3" fmla="*/ 426244 h 657225"/>
              <a:gd name="connsiteX4" fmla="*/ 866774 w 902493"/>
              <a:gd name="connsiteY4" fmla="*/ 354806 h 657225"/>
              <a:gd name="connsiteX5" fmla="*/ 902493 w 902493"/>
              <a:gd name="connsiteY5" fmla="*/ 321469 h 657225"/>
              <a:gd name="connsiteX6" fmla="*/ 892968 w 902493"/>
              <a:gd name="connsiteY6" fmla="*/ 273844 h 657225"/>
              <a:gd name="connsiteX7" fmla="*/ 826293 w 902493"/>
              <a:gd name="connsiteY7" fmla="*/ 257175 h 657225"/>
              <a:gd name="connsiteX8" fmla="*/ 826293 w 902493"/>
              <a:gd name="connsiteY8" fmla="*/ 223837 h 657225"/>
              <a:gd name="connsiteX9" fmla="*/ 812005 w 902493"/>
              <a:gd name="connsiteY9" fmla="*/ 188119 h 657225"/>
              <a:gd name="connsiteX10" fmla="*/ 823912 w 902493"/>
              <a:gd name="connsiteY10" fmla="*/ 80962 h 657225"/>
              <a:gd name="connsiteX11" fmla="*/ 788193 w 902493"/>
              <a:gd name="connsiteY11" fmla="*/ 40481 h 657225"/>
              <a:gd name="connsiteX12" fmla="*/ 740568 w 902493"/>
              <a:gd name="connsiteY12" fmla="*/ 9525 h 657225"/>
              <a:gd name="connsiteX13" fmla="*/ 709612 w 902493"/>
              <a:gd name="connsiteY13" fmla="*/ 0 h 657225"/>
              <a:gd name="connsiteX14" fmla="*/ 404812 w 902493"/>
              <a:gd name="connsiteY14" fmla="*/ 95250 h 657225"/>
              <a:gd name="connsiteX15" fmla="*/ 71436 w 902493"/>
              <a:gd name="connsiteY15" fmla="*/ 188118 h 657225"/>
              <a:gd name="connsiteX16" fmla="*/ 47624 w 902493"/>
              <a:gd name="connsiteY16" fmla="*/ 195262 h 657225"/>
              <a:gd name="connsiteX17" fmla="*/ 0 w 902493"/>
              <a:gd name="connsiteY17" fmla="*/ 245268 h 657225"/>
              <a:gd name="connsiteX0" fmla="*/ 0 w 902493"/>
              <a:gd name="connsiteY0" fmla="*/ 245268 h 657225"/>
              <a:gd name="connsiteX1" fmla="*/ 128586 w 902493"/>
              <a:gd name="connsiteY1" fmla="*/ 657225 h 657225"/>
              <a:gd name="connsiteX2" fmla="*/ 469105 w 902493"/>
              <a:gd name="connsiteY2" fmla="*/ 554831 h 657225"/>
              <a:gd name="connsiteX3" fmla="*/ 847724 w 902493"/>
              <a:gd name="connsiteY3" fmla="*/ 426244 h 657225"/>
              <a:gd name="connsiteX4" fmla="*/ 873918 w 902493"/>
              <a:gd name="connsiteY4" fmla="*/ 366712 h 657225"/>
              <a:gd name="connsiteX5" fmla="*/ 902493 w 902493"/>
              <a:gd name="connsiteY5" fmla="*/ 321469 h 657225"/>
              <a:gd name="connsiteX6" fmla="*/ 892968 w 902493"/>
              <a:gd name="connsiteY6" fmla="*/ 273844 h 657225"/>
              <a:gd name="connsiteX7" fmla="*/ 826293 w 902493"/>
              <a:gd name="connsiteY7" fmla="*/ 257175 h 657225"/>
              <a:gd name="connsiteX8" fmla="*/ 826293 w 902493"/>
              <a:gd name="connsiteY8" fmla="*/ 223837 h 657225"/>
              <a:gd name="connsiteX9" fmla="*/ 812005 w 902493"/>
              <a:gd name="connsiteY9" fmla="*/ 188119 h 657225"/>
              <a:gd name="connsiteX10" fmla="*/ 823912 w 902493"/>
              <a:gd name="connsiteY10" fmla="*/ 80962 h 657225"/>
              <a:gd name="connsiteX11" fmla="*/ 788193 w 902493"/>
              <a:gd name="connsiteY11" fmla="*/ 40481 h 657225"/>
              <a:gd name="connsiteX12" fmla="*/ 740568 w 902493"/>
              <a:gd name="connsiteY12" fmla="*/ 9525 h 657225"/>
              <a:gd name="connsiteX13" fmla="*/ 709612 w 902493"/>
              <a:gd name="connsiteY13" fmla="*/ 0 h 657225"/>
              <a:gd name="connsiteX14" fmla="*/ 404812 w 902493"/>
              <a:gd name="connsiteY14" fmla="*/ 95250 h 657225"/>
              <a:gd name="connsiteX15" fmla="*/ 71436 w 902493"/>
              <a:gd name="connsiteY15" fmla="*/ 188118 h 657225"/>
              <a:gd name="connsiteX16" fmla="*/ 47624 w 902493"/>
              <a:gd name="connsiteY16" fmla="*/ 195262 h 657225"/>
              <a:gd name="connsiteX17" fmla="*/ 0 w 902493"/>
              <a:gd name="connsiteY17" fmla="*/ 245268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2493" h="657225">
                <a:moveTo>
                  <a:pt x="0" y="245268"/>
                </a:moveTo>
                <a:lnTo>
                  <a:pt x="128586" y="657225"/>
                </a:lnTo>
                <a:lnTo>
                  <a:pt x="469105" y="554831"/>
                </a:lnTo>
                <a:lnTo>
                  <a:pt x="847724" y="426244"/>
                </a:lnTo>
                <a:lnTo>
                  <a:pt x="873918" y="366712"/>
                </a:lnTo>
                <a:lnTo>
                  <a:pt x="902493" y="321469"/>
                </a:lnTo>
                <a:lnTo>
                  <a:pt x="892968" y="273844"/>
                </a:lnTo>
                <a:lnTo>
                  <a:pt x="826293" y="257175"/>
                </a:lnTo>
                <a:lnTo>
                  <a:pt x="826293" y="223837"/>
                </a:lnTo>
                <a:lnTo>
                  <a:pt x="812005" y="188119"/>
                </a:lnTo>
                <a:lnTo>
                  <a:pt x="823912" y="80962"/>
                </a:lnTo>
                <a:lnTo>
                  <a:pt x="788193" y="40481"/>
                </a:lnTo>
                <a:lnTo>
                  <a:pt x="740568" y="9525"/>
                </a:lnTo>
                <a:lnTo>
                  <a:pt x="709612" y="0"/>
                </a:lnTo>
                <a:lnTo>
                  <a:pt x="404812" y="95250"/>
                </a:lnTo>
                <a:lnTo>
                  <a:pt x="71436" y="188118"/>
                </a:lnTo>
                <a:lnTo>
                  <a:pt x="47624" y="195262"/>
                </a:lnTo>
                <a:lnTo>
                  <a:pt x="0" y="245268"/>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nvGrpSpPr>
          <p:cNvPr id="3099" name="Group 3098"/>
          <p:cNvGrpSpPr/>
          <p:nvPr/>
        </p:nvGrpSpPr>
        <p:grpSpPr>
          <a:xfrm>
            <a:off x="4511253" y="1554329"/>
            <a:ext cx="997744" cy="1143057"/>
            <a:chOff x="4393406" y="1081031"/>
            <a:chExt cx="997744" cy="1143057"/>
          </a:xfrm>
          <a:solidFill>
            <a:srgbClr val="006C86"/>
          </a:solidFill>
        </p:grpSpPr>
        <p:sp>
          <p:nvSpPr>
            <p:cNvPr id="3095" name="Freeform 3094"/>
            <p:cNvSpPr/>
            <p:nvPr/>
          </p:nvSpPr>
          <p:spPr>
            <a:xfrm>
              <a:off x="4393406" y="1166813"/>
              <a:ext cx="997744" cy="1057275"/>
            </a:xfrm>
            <a:custGeom>
              <a:avLst/>
              <a:gdLst>
                <a:gd name="connsiteX0" fmla="*/ 0 w 997744"/>
                <a:gd name="connsiteY0" fmla="*/ 11906 h 1057275"/>
                <a:gd name="connsiteX1" fmla="*/ 26194 w 997744"/>
                <a:gd name="connsiteY1" fmla="*/ 83343 h 1057275"/>
                <a:gd name="connsiteX2" fmla="*/ 26194 w 997744"/>
                <a:gd name="connsiteY2" fmla="*/ 200025 h 1057275"/>
                <a:gd name="connsiteX3" fmla="*/ 54769 w 997744"/>
                <a:gd name="connsiteY3" fmla="*/ 230981 h 1057275"/>
                <a:gd name="connsiteX4" fmla="*/ 92869 w 997744"/>
                <a:gd name="connsiteY4" fmla="*/ 316706 h 1057275"/>
                <a:gd name="connsiteX5" fmla="*/ 92869 w 997744"/>
                <a:gd name="connsiteY5" fmla="*/ 426243 h 1057275"/>
                <a:gd name="connsiteX6" fmla="*/ 126207 w 997744"/>
                <a:gd name="connsiteY6" fmla="*/ 538162 h 1057275"/>
                <a:gd name="connsiteX7" fmla="*/ 116682 w 997744"/>
                <a:gd name="connsiteY7" fmla="*/ 590550 h 1057275"/>
                <a:gd name="connsiteX8" fmla="*/ 126207 w 997744"/>
                <a:gd name="connsiteY8" fmla="*/ 602456 h 1057275"/>
                <a:gd name="connsiteX9" fmla="*/ 114300 w 997744"/>
                <a:gd name="connsiteY9" fmla="*/ 678656 h 1057275"/>
                <a:gd name="connsiteX10" fmla="*/ 161925 w 997744"/>
                <a:gd name="connsiteY10" fmla="*/ 709612 h 1057275"/>
                <a:gd name="connsiteX11" fmla="*/ 178594 w 997744"/>
                <a:gd name="connsiteY11" fmla="*/ 1057275 h 1057275"/>
                <a:gd name="connsiteX12" fmla="*/ 547688 w 997744"/>
                <a:gd name="connsiteY12" fmla="*/ 1026318 h 1057275"/>
                <a:gd name="connsiteX13" fmla="*/ 916782 w 997744"/>
                <a:gd name="connsiteY13" fmla="*/ 962025 h 1057275"/>
                <a:gd name="connsiteX14" fmla="*/ 890588 w 997744"/>
                <a:gd name="connsiteY14" fmla="*/ 897731 h 1057275"/>
                <a:gd name="connsiteX15" fmla="*/ 869157 w 997744"/>
                <a:gd name="connsiteY15" fmla="*/ 907256 h 1057275"/>
                <a:gd name="connsiteX16" fmla="*/ 838200 w 997744"/>
                <a:gd name="connsiteY16" fmla="*/ 871537 h 1057275"/>
                <a:gd name="connsiteX17" fmla="*/ 804863 w 997744"/>
                <a:gd name="connsiteY17" fmla="*/ 871537 h 1057275"/>
                <a:gd name="connsiteX18" fmla="*/ 766763 w 997744"/>
                <a:gd name="connsiteY18" fmla="*/ 814387 h 1057275"/>
                <a:gd name="connsiteX19" fmla="*/ 709613 w 997744"/>
                <a:gd name="connsiteY19" fmla="*/ 792956 h 1057275"/>
                <a:gd name="connsiteX20" fmla="*/ 673894 w 997744"/>
                <a:gd name="connsiteY20" fmla="*/ 783431 h 1057275"/>
                <a:gd name="connsiteX21" fmla="*/ 673894 w 997744"/>
                <a:gd name="connsiteY21" fmla="*/ 783431 h 1057275"/>
                <a:gd name="connsiteX22" fmla="*/ 645319 w 997744"/>
                <a:gd name="connsiteY22" fmla="*/ 716756 h 1057275"/>
                <a:gd name="connsiteX23" fmla="*/ 666750 w 997744"/>
                <a:gd name="connsiteY23" fmla="*/ 669131 h 1057275"/>
                <a:gd name="connsiteX24" fmla="*/ 623888 w 997744"/>
                <a:gd name="connsiteY24" fmla="*/ 588168 h 1057275"/>
                <a:gd name="connsiteX25" fmla="*/ 683419 w 997744"/>
                <a:gd name="connsiteY25" fmla="*/ 519112 h 1057275"/>
                <a:gd name="connsiteX26" fmla="*/ 681038 w 997744"/>
                <a:gd name="connsiteY26" fmla="*/ 435768 h 1057275"/>
                <a:gd name="connsiteX27" fmla="*/ 704850 w 997744"/>
                <a:gd name="connsiteY27" fmla="*/ 371475 h 1057275"/>
                <a:gd name="connsiteX28" fmla="*/ 731044 w 997744"/>
                <a:gd name="connsiteY28" fmla="*/ 345281 h 1057275"/>
                <a:gd name="connsiteX29" fmla="*/ 788194 w 997744"/>
                <a:gd name="connsiteY29" fmla="*/ 292893 h 1057275"/>
                <a:gd name="connsiteX30" fmla="*/ 819150 w 997744"/>
                <a:gd name="connsiteY30" fmla="*/ 238125 h 1057275"/>
                <a:gd name="connsiteX31" fmla="*/ 912019 w 997744"/>
                <a:gd name="connsiteY31" fmla="*/ 171450 h 1057275"/>
                <a:gd name="connsiteX32" fmla="*/ 997744 w 997744"/>
                <a:gd name="connsiteY32" fmla="*/ 107156 h 1057275"/>
                <a:gd name="connsiteX33" fmla="*/ 945357 w 997744"/>
                <a:gd name="connsiteY33" fmla="*/ 97631 h 1057275"/>
                <a:gd name="connsiteX34" fmla="*/ 869157 w 997744"/>
                <a:gd name="connsiteY34" fmla="*/ 107156 h 1057275"/>
                <a:gd name="connsiteX35" fmla="*/ 823913 w 997744"/>
                <a:gd name="connsiteY35" fmla="*/ 104775 h 1057275"/>
                <a:gd name="connsiteX36" fmla="*/ 807244 w 997744"/>
                <a:gd name="connsiteY36" fmla="*/ 92868 h 1057275"/>
                <a:gd name="connsiteX37" fmla="*/ 766763 w 997744"/>
                <a:gd name="connsiteY37" fmla="*/ 111918 h 1057275"/>
                <a:gd name="connsiteX38" fmla="*/ 738188 w 997744"/>
                <a:gd name="connsiteY38" fmla="*/ 104775 h 1057275"/>
                <a:gd name="connsiteX39" fmla="*/ 700088 w 997744"/>
                <a:gd name="connsiteY39" fmla="*/ 88106 h 1057275"/>
                <a:gd name="connsiteX40" fmla="*/ 676275 w 997744"/>
                <a:gd name="connsiteY40" fmla="*/ 71437 h 1057275"/>
                <a:gd name="connsiteX41" fmla="*/ 638175 w 997744"/>
                <a:gd name="connsiteY41" fmla="*/ 78581 h 1057275"/>
                <a:gd name="connsiteX42" fmla="*/ 588169 w 997744"/>
                <a:gd name="connsiteY42" fmla="*/ 50006 h 1057275"/>
                <a:gd name="connsiteX43" fmla="*/ 561975 w 997744"/>
                <a:gd name="connsiteY43" fmla="*/ 52387 h 1057275"/>
                <a:gd name="connsiteX44" fmla="*/ 504825 w 997744"/>
                <a:gd name="connsiteY44" fmla="*/ 57150 h 1057275"/>
                <a:gd name="connsiteX45" fmla="*/ 459582 w 997744"/>
                <a:gd name="connsiteY45" fmla="*/ 57150 h 1057275"/>
                <a:gd name="connsiteX46" fmla="*/ 438150 w 997744"/>
                <a:gd name="connsiteY46" fmla="*/ 42862 h 1057275"/>
                <a:gd name="connsiteX47" fmla="*/ 381000 w 997744"/>
                <a:gd name="connsiteY47" fmla="*/ 33337 h 1057275"/>
                <a:gd name="connsiteX48" fmla="*/ 328613 w 997744"/>
                <a:gd name="connsiteY48" fmla="*/ 16668 h 1057275"/>
                <a:gd name="connsiteX49" fmla="*/ 295275 w 997744"/>
                <a:gd name="connsiteY49" fmla="*/ 16668 h 1057275"/>
                <a:gd name="connsiteX50" fmla="*/ 264319 w 997744"/>
                <a:gd name="connsiteY50" fmla="*/ 16668 h 1057275"/>
                <a:gd name="connsiteX51" fmla="*/ 238125 w 997744"/>
                <a:gd name="connsiteY51" fmla="*/ 9525 h 1057275"/>
                <a:gd name="connsiteX52" fmla="*/ 230982 w 997744"/>
                <a:gd name="connsiteY52" fmla="*/ 0 h 1057275"/>
                <a:gd name="connsiteX53" fmla="*/ 147638 w 997744"/>
                <a:gd name="connsiteY53" fmla="*/ 9525 h 1057275"/>
                <a:gd name="connsiteX54" fmla="*/ 83344 w 997744"/>
                <a:gd name="connsiteY54" fmla="*/ 7143 h 1057275"/>
                <a:gd name="connsiteX55" fmla="*/ 0 w 997744"/>
                <a:gd name="connsiteY55" fmla="*/ 11906 h 1057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997744" h="1057275">
                  <a:moveTo>
                    <a:pt x="0" y="11906"/>
                  </a:moveTo>
                  <a:lnTo>
                    <a:pt x="26194" y="83343"/>
                  </a:lnTo>
                  <a:lnTo>
                    <a:pt x="26194" y="200025"/>
                  </a:lnTo>
                  <a:lnTo>
                    <a:pt x="54769" y="230981"/>
                  </a:lnTo>
                  <a:lnTo>
                    <a:pt x="92869" y="316706"/>
                  </a:lnTo>
                  <a:lnTo>
                    <a:pt x="92869" y="426243"/>
                  </a:lnTo>
                  <a:lnTo>
                    <a:pt x="126207" y="538162"/>
                  </a:lnTo>
                  <a:lnTo>
                    <a:pt x="116682" y="590550"/>
                  </a:lnTo>
                  <a:lnTo>
                    <a:pt x="126207" y="602456"/>
                  </a:lnTo>
                  <a:lnTo>
                    <a:pt x="114300" y="678656"/>
                  </a:lnTo>
                  <a:lnTo>
                    <a:pt x="161925" y="709612"/>
                  </a:lnTo>
                  <a:lnTo>
                    <a:pt x="178594" y="1057275"/>
                  </a:lnTo>
                  <a:lnTo>
                    <a:pt x="547688" y="1026318"/>
                  </a:lnTo>
                  <a:lnTo>
                    <a:pt x="916782" y="962025"/>
                  </a:lnTo>
                  <a:lnTo>
                    <a:pt x="890588" y="897731"/>
                  </a:lnTo>
                  <a:lnTo>
                    <a:pt x="869157" y="907256"/>
                  </a:lnTo>
                  <a:lnTo>
                    <a:pt x="838200" y="871537"/>
                  </a:lnTo>
                  <a:lnTo>
                    <a:pt x="804863" y="871537"/>
                  </a:lnTo>
                  <a:lnTo>
                    <a:pt x="766763" y="814387"/>
                  </a:lnTo>
                  <a:lnTo>
                    <a:pt x="709613" y="792956"/>
                  </a:lnTo>
                  <a:lnTo>
                    <a:pt x="673894" y="783431"/>
                  </a:lnTo>
                  <a:lnTo>
                    <a:pt x="673894" y="783431"/>
                  </a:lnTo>
                  <a:lnTo>
                    <a:pt x="645319" y="716756"/>
                  </a:lnTo>
                  <a:lnTo>
                    <a:pt x="666750" y="669131"/>
                  </a:lnTo>
                  <a:lnTo>
                    <a:pt x="623888" y="588168"/>
                  </a:lnTo>
                  <a:lnTo>
                    <a:pt x="683419" y="519112"/>
                  </a:lnTo>
                  <a:cubicBezTo>
                    <a:pt x="682625" y="491331"/>
                    <a:pt x="681832" y="463549"/>
                    <a:pt x="681038" y="435768"/>
                  </a:cubicBezTo>
                  <a:lnTo>
                    <a:pt x="704850" y="371475"/>
                  </a:lnTo>
                  <a:lnTo>
                    <a:pt x="731044" y="345281"/>
                  </a:lnTo>
                  <a:lnTo>
                    <a:pt x="788194" y="292893"/>
                  </a:lnTo>
                  <a:lnTo>
                    <a:pt x="819150" y="238125"/>
                  </a:lnTo>
                  <a:lnTo>
                    <a:pt x="912019" y="171450"/>
                  </a:lnTo>
                  <a:lnTo>
                    <a:pt x="997744" y="107156"/>
                  </a:lnTo>
                  <a:lnTo>
                    <a:pt x="945357" y="97631"/>
                  </a:lnTo>
                  <a:lnTo>
                    <a:pt x="869157" y="107156"/>
                  </a:lnTo>
                  <a:lnTo>
                    <a:pt x="823913" y="104775"/>
                  </a:lnTo>
                  <a:lnTo>
                    <a:pt x="807244" y="92868"/>
                  </a:lnTo>
                  <a:lnTo>
                    <a:pt x="766763" y="111918"/>
                  </a:lnTo>
                  <a:lnTo>
                    <a:pt x="738188" y="104775"/>
                  </a:lnTo>
                  <a:lnTo>
                    <a:pt x="700088" y="88106"/>
                  </a:lnTo>
                  <a:lnTo>
                    <a:pt x="676275" y="71437"/>
                  </a:lnTo>
                  <a:lnTo>
                    <a:pt x="638175" y="78581"/>
                  </a:lnTo>
                  <a:lnTo>
                    <a:pt x="588169" y="50006"/>
                  </a:lnTo>
                  <a:lnTo>
                    <a:pt x="561975" y="52387"/>
                  </a:lnTo>
                  <a:lnTo>
                    <a:pt x="504825" y="57150"/>
                  </a:lnTo>
                  <a:lnTo>
                    <a:pt x="459582" y="57150"/>
                  </a:lnTo>
                  <a:lnTo>
                    <a:pt x="438150" y="42862"/>
                  </a:lnTo>
                  <a:lnTo>
                    <a:pt x="381000" y="33337"/>
                  </a:lnTo>
                  <a:lnTo>
                    <a:pt x="328613" y="16668"/>
                  </a:lnTo>
                  <a:lnTo>
                    <a:pt x="295275" y="16668"/>
                  </a:lnTo>
                  <a:lnTo>
                    <a:pt x="264319" y="16668"/>
                  </a:lnTo>
                  <a:lnTo>
                    <a:pt x="238125" y="9525"/>
                  </a:lnTo>
                  <a:lnTo>
                    <a:pt x="230982" y="0"/>
                  </a:lnTo>
                  <a:lnTo>
                    <a:pt x="147638" y="9525"/>
                  </a:lnTo>
                  <a:lnTo>
                    <a:pt x="83344" y="7143"/>
                  </a:lnTo>
                  <a:lnTo>
                    <a:pt x="0" y="11906"/>
                  </a:lnTo>
                  <a:close/>
                </a:path>
              </a:pathLst>
            </a:custGeom>
            <a:grp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098" name="Freeform 3097"/>
            <p:cNvSpPr/>
            <p:nvPr/>
          </p:nvSpPr>
          <p:spPr>
            <a:xfrm>
              <a:off x="4638510" y="1081031"/>
              <a:ext cx="35928" cy="59741"/>
            </a:xfrm>
            <a:custGeom>
              <a:avLst/>
              <a:gdLst>
                <a:gd name="connsiteX0" fmla="*/ 28575 w 28575"/>
                <a:gd name="connsiteY0" fmla="*/ 0 h 42863"/>
                <a:gd name="connsiteX1" fmla="*/ 0 w 28575"/>
                <a:gd name="connsiteY1" fmla="*/ 42863 h 42863"/>
                <a:gd name="connsiteX2" fmla="*/ 28575 w 28575"/>
                <a:gd name="connsiteY2" fmla="*/ 0 h 42863"/>
                <a:gd name="connsiteX0" fmla="*/ 35885 w 35928"/>
                <a:gd name="connsiteY0" fmla="*/ 2617 h 45483"/>
                <a:gd name="connsiteX1" fmla="*/ 7310 w 35928"/>
                <a:gd name="connsiteY1" fmla="*/ 45480 h 45483"/>
                <a:gd name="connsiteX2" fmla="*/ 166 w 35928"/>
                <a:gd name="connsiteY2" fmla="*/ 4999 h 45483"/>
                <a:gd name="connsiteX3" fmla="*/ 35885 w 35928"/>
                <a:gd name="connsiteY3" fmla="*/ 2617 h 45483"/>
                <a:gd name="connsiteX0" fmla="*/ 35885 w 35928"/>
                <a:gd name="connsiteY0" fmla="*/ 16725 h 59741"/>
                <a:gd name="connsiteX1" fmla="*/ 7310 w 35928"/>
                <a:gd name="connsiteY1" fmla="*/ 59588 h 59741"/>
                <a:gd name="connsiteX2" fmla="*/ 166 w 35928"/>
                <a:gd name="connsiteY2" fmla="*/ 57 h 59741"/>
                <a:gd name="connsiteX3" fmla="*/ 35885 w 35928"/>
                <a:gd name="connsiteY3" fmla="*/ 16725 h 59741"/>
              </a:gdLst>
              <a:ahLst/>
              <a:cxnLst>
                <a:cxn ang="0">
                  <a:pos x="connsiteX0" y="connsiteY0"/>
                </a:cxn>
                <a:cxn ang="0">
                  <a:pos x="connsiteX1" y="connsiteY1"/>
                </a:cxn>
                <a:cxn ang="0">
                  <a:pos x="connsiteX2" y="connsiteY2"/>
                </a:cxn>
                <a:cxn ang="0">
                  <a:pos x="connsiteX3" y="connsiteY3"/>
                </a:cxn>
              </a:cxnLst>
              <a:rect l="l" t="t" r="r" b="b"/>
              <a:pathLst>
                <a:path w="35928" h="59741">
                  <a:moveTo>
                    <a:pt x="35885" y="16725"/>
                  </a:moveTo>
                  <a:cubicBezTo>
                    <a:pt x="37076" y="26647"/>
                    <a:pt x="13263" y="62366"/>
                    <a:pt x="7310" y="59588"/>
                  </a:cubicBezTo>
                  <a:cubicBezTo>
                    <a:pt x="1357" y="56810"/>
                    <a:pt x="-628" y="4820"/>
                    <a:pt x="166" y="57"/>
                  </a:cubicBezTo>
                  <a:cubicBezTo>
                    <a:pt x="12072" y="-737"/>
                    <a:pt x="34694" y="6803"/>
                    <a:pt x="35885" y="16725"/>
                  </a:cubicBezTo>
                  <a:close/>
                </a:path>
              </a:pathLst>
            </a:custGeom>
            <a:grp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grpSp>
        <p:nvGrpSpPr>
          <p:cNvPr id="3104" name="Group 3103"/>
          <p:cNvGrpSpPr/>
          <p:nvPr/>
        </p:nvGrpSpPr>
        <p:grpSpPr>
          <a:xfrm>
            <a:off x="5473278" y="1804417"/>
            <a:ext cx="1176338" cy="1012031"/>
            <a:chOff x="5355431" y="1331119"/>
            <a:chExt cx="1176338" cy="1012031"/>
          </a:xfrm>
          <a:solidFill>
            <a:srgbClr val="006C86"/>
          </a:solidFill>
        </p:grpSpPr>
        <p:sp>
          <p:nvSpPr>
            <p:cNvPr id="3100" name="Freeform 3099"/>
            <p:cNvSpPr/>
            <p:nvPr/>
          </p:nvSpPr>
          <p:spPr>
            <a:xfrm>
              <a:off x="5355431" y="1331119"/>
              <a:ext cx="833438" cy="397669"/>
            </a:xfrm>
            <a:custGeom>
              <a:avLst/>
              <a:gdLst>
                <a:gd name="connsiteX0" fmla="*/ 0 w 833438"/>
                <a:gd name="connsiteY0" fmla="*/ 223837 h 397669"/>
                <a:gd name="connsiteX1" fmla="*/ 90488 w 833438"/>
                <a:gd name="connsiteY1" fmla="*/ 276225 h 397669"/>
                <a:gd name="connsiteX2" fmla="*/ 154782 w 833438"/>
                <a:gd name="connsiteY2" fmla="*/ 271462 h 397669"/>
                <a:gd name="connsiteX3" fmla="*/ 290513 w 833438"/>
                <a:gd name="connsiteY3" fmla="*/ 292894 h 397669"/>
                <a:gd name="connsiteX4" fmla="*/ 309563 w 833438"/>
                <a:gd name="connsiteY4" fmla="*/ 288131 h 397669"/>
                <a:gd name="connsiteX5" fmla="*/ 335757 w 833438"/>
                <a:gd name="connsiteY5" fmla="*/ 328612 h 397669"/>
                <a:gd name="connsiteX6" fmla="*/ 369094 w 833438"/>
                <a:gd name="connsiteY6" fmla="*/ 321469 h 397669"/>
                <a:gd name="connsiteX7" fmla="*/ 352425 w 833438"/>
                <a:gd name="connsiteY7" fmla="*/ 354806 h 397669"/>
                <a:gd name="connsiteX8" fmla="*/ 381000 w 833438"/>
                <a:gd name="connsiteY8" fmla="*/ 397669 h 397669"/>
                <a:gd name="connsiteX9" fmla="*/ 402432 w 833438"/>
                <a:gd name="connsiteY9" fmla="*/ 376237 h 397669"/>
                <a:gd name="connsiteX10" fmla="*/ 423863 w 833438"/>
                <a:gd name="connsiteY10" fmla="*/ 342900 h 397669"/>
                <a:gd name="connsiteX11" fmla="*/ 447675 w 833438"/>
                <a:gd name="connsiteY11" fmla="*/ 304800 h 397669"/>
                <a:gd name="connsiteX12" fmla="*/ 452438 w 833438"/>
                <a:gd name="connsiteY12" fmla="*/ 273844 h 397669"/>
                <a:gd name="connsiteX13" fmla="*/ 452438 w 833438"/>
                <a:gd name="connsiteY13" fmla="*/ 273844 h 397669"/>
                <a:gd name="connsiteX14" fmla="*/ 469107 w 833438"/>
                <a:gd name="connsiteY14" fmla="*/ 278606 h 397669"/>
                <a:gd name="connsiteX15" fmla="*/ 471488 w 833438"/>
                <a:gd name="connsiteY15" fmla="*/ 290512 h 397669"/>
                <a:gd name="connsiteX16" fmla="*/ 476250 w 833438"/>
                <a:gd name="connsiteY16" fmla="*/ 297656 h 397669"/>
                <a:gd name="connsiteX17" fmla="*/ 490538 w 833438"/>
                <a:gd name="connsiteY17" fmla="*/ 269081 h 397669"/>
                <a:gd name="connsiteX18" fmla="*/ 514350 w 833438"/>
                <a:gd name="connsiteY18" fmla="*/ 264319 h 397669"/>
                <a:gd name="connsiteX19" fmla="*/ 507207 w 833438"/>
                <a:gd name="connsiteY19" fmla="*/ 280987 h 397669"/>
                <a:gd name="connsiteX20" fmla="*/ 502444 w 833438"/>
                <a:gd name="connsiteY20" fmla="*/ 297656 h 397669"/>
                <a:gd name="connsiteX21" fmla="*/ 514350 w 833438"/>
                <a:gd name="connsiteY21" fmla="*/ 307181 h 397669"/>
                <a:gd name="connsiteX22" fmla="*/ 547688 w 833438"/>
                <a:gd name="connsiteY22" fmla="*/ 264319 h 397669"/>
                <a:gd name="connsiteX23" fmla="*/ 554832 w 833438"/>
                <a:gd name="connsiteY23" fmla="*/ 245269 h 397669"/>
                <a:gd name="connsiteX24" fmla="*/ 566738 w 833438"/>
                <a:gd name="connsiteY24" fmla="*/ 238125 h 397669"/>
                <a:gd name="connsiteX25" fmla="*/ 592932 w 833438"/>
                <a:gd name="connsiteY25" fmla="*/ 230981 h 397669"/>
                <a:gd name="connsiteX26" fmla="*/ 626269 w 833438"/>
                <a:gd name="connsiteY26" fmla="*/ 192881 h 397669"/>
                <a:gd name="connsiteX27" fmla="*/ 671513 w 833438"/>
                <a:gd name="connsiteY27" fmla="*/ 183356 h 397669"/>
                <a:gd name="connsiteX28" fmla="*/ 716757 w 833438"/>
                <a:gd name="connsiteY28" fmla="*/ 185737 h 397669"/>
                <a:gd name="connsiteX29" fmla="*/ 738188 w 833438"/>
                <a:gd name="connsiteY29" fmla="*/ 204787 h 397669"/>
                <a:gd name="connsiteX30" fmla="*/ 762000 w 833438"/>
                <a:gd name="connsiteY30" fmla="*/ 204787 h 397669"/>
                <a:gd name="connsiteX31" fmla="*/ 762000 w 833438"/>
                <a:gd name="connsiteY31" fmla="*/ 176212 h 397669"/>
                <a:gd name="connsiteX32" fmla="*/ 781050 w 833438"/>
                <a:gd name="connsiteY32" fmla="*/ 169069 h 397669"/>
                <a:gd name="connsiteX33" fmla="*/ 823913 w 833438"/>
                <a:gd name="connsiteY33" fmla="*/ 183356 h 397669"/>
                <a:gd name="connsiteX34" fmla="*/ 833438 w 833438"/>
                <a:gd name="connsiteY34" fmla="*/ 161925 h 397669"/>
                <a:gd name="connsiteX35" fmla="*/ 828675 w 833438"/>
                <a:gd name="connsiteY35" fmla="*/ 138112 h 397669"/>
                <a:gd name="connsiteX36" fmla="*/ 807244 w 833438"/>
                <a:gd name="connsiteY36" fmla="*/ 138112 h 397669"/>
                <a:gd name="connsiteX37" fmla="*/ 802482 w 833438"/>
                <a:gd name="connsiteY37" fmla="*/ 130969 h 397669"/>
                <a:gd name="connsiteX38" fmla="*/ 795338 w 833438"/>
                <a:gd name="connsiteY38" fmla="*/ 109537 h 397669"/>
                <a:gd name="connsiteX39" fmla="*/ 764382 w 833438"/>
                <a:gd name="connsiteY39" fmla="*/ 102394 h 397669"/>
                <a:gd name="connsiteX40" fmla="*/ 745332 w 833438"/>
                <a:gd name="connsiteY40" fmla="*/ 119062 h 397669"/>
                <a:gd name="connsiteX41" fmla="*/ 723900 w 833438"/>
                <a:gd name="connsiteY41" fmla="*/ 126206 h 397669"/>
                <a:gd name="connsiteX42" fmla="*/ 695325 w 833438"/>
                <a:gd name="connsiteY42" fmla="*/ 128587 h 397669"/>
                <a:gd name="connsiteX43" fmla="*/ 666750 w 833438"/>
                <a:gd name="connsiteY43" fmla="*/ 116681 h 397669"/>
                <a:gd name="connsiteX44" fmla="*/ 681038 w 833438"/>
                <a:gd name="connsiteY44" fmla="*/ 80962 h 397669"/>
                <a:gd name="connsiteX45" fmla="*/ 683419 w 833438"/>
                <a:gd name="connsiteY45" fmla="*/ 59531 h 397669"/>
                <a:gd name="connsiteX46" fmla="*/ 671513 w 833438"/>
                <a:gd name="connsiteY46" fmla="*/ 57150 h 397669"/>
                <a:gd name="connsiteX47" fmla="*/ 647700 w 833438"/>
                <a:gd name="connsiteY47" fmla="*/ 69056 h 397669"/>
                <a:gd name="connsiteX48" fmla="*/ 628650 w 833438"/>
                <a:gd name="connsiteY48" fmla="*/ 95250 h 397669"/>
                <a:gd name="connsiteX49" fmla="*/ 581025 w 833438"/>
                <a:gd name="connsiteY49" fmla="*/ 102394 h 397669"/>
                <a:gd name="connsiteX50" fmla="*/ 533400 w 833438"/>
                <a:gd name="connsiteY50" fmla="*/ 119062 h 397669"/>
                <a:gd name="connsiteX51" fmla="*/ 502444 w 833438"/>
                <a:gd name="connsiteY51" fmla="*/ 140494 h 397669"/>
                <a:gd name="connsiteX52" fmla="*/ 492919 w 833438"/>
                <a:gd name="connsiteY52" fmla="*/ 164306 h 397669"/>
                <a:gd name="connsiteX53" fmla="*/ 478632 w 833438"/>
                <a:gd name="connsiteY53" fmla="*/ 166687 h 397669"/>
                <a:gd name="connsiteX54" fmla="*/ 442913 w 833438"/>
                <a:gd name="connsiteY54" fmla="*/ 159544 h 397669"/>
                <a:gd name="connsiteX55" fmla="*/ 388144 w 833438"/>
                <a:gd name="connsiteY55" fmla="*/ 159544 h 397669"/>
                <a:gd name="connsiteX56" fmla="*/ 350044 w 833438"/>
                <a:gd name="connsiteY56" fmla="*/ 119062 h 397669"/>
                <a:gd name="connsiteX57" fmla="*/ 326232 w 833438"/>
                <a:gd name="connsiteY57" fmla="*/ 111919 h 397669"/>
                <a:gd name="connsiteX58" fmla="*/ 288132 w 833438"/>
                <a:gd name="connsiteY58" fmla="*/ 114300 h 397669"/>
                <a:gd name="connsiteX59" fmla="*/ 259557 w 833438"/>
                <a:gd name="connsiteY59" fmla="*/ 116681 h 397669"/>
                <a:gd name="connsiteX60" fmla="*/ 250032 w 833438"/>
                <a:gd name="connsiteY60" fmla="*/ 128587 h 397669"/>
                <a:gd name="connsiteX61" fmla="*/ 238125 w 833438"/>
                <a:gd name="connsiteY61" fmla="*/ 121444 h 397669"/>
                <a:gd name="connsiteX62" fmla="*/ 235744 w 833438"/>
                <a:gd name="connsiteY62" fmla="*/ 76200 h 397669"/>
                <a:gd name="connsiteX63" fmla="*/ 252413 w 833438"/>
                <a:gd name="connsiteY63" fmla="*/ 47625 h 397669"/>
                <a:gd name="connsiteX64" fmla="*/ 285750 w 833438"/>
                <a:gd name="connsiteY64" fmla="*/ 40481 h 397669"/>
                <a:gd name="connsiteX65" fmla="*/ 280988 w 833438"/>
                <a:gd name="connsiteY65" fmla="*/ 21431 h 397669"/>
                <a:gd name="connsiteX66" fmla="*/ 304800 w 833438"/>
                <a:gd name="connsiteY66" fmla="*/ 2381 h 397669"/>
                <a:gd name="connsiteX67" fmla="*/ 273844 w 833438"/>
                <a:gd name="connsiteY67" fmla="*/ 0 h 397669"/>
                <a:gd name="connsiteX68" fmla="*/ 254794 w 833438"/>
                <a:gd name="connsiteY68" fmla="*/ 21431 h 397669"/>
                <a:gd name="connsiteX69" fmla="*/ 207169 w 833438"/>
                <a:gd name="connsiteY69" fmla="*/ 26194 h 397669"/>
                <a:gd name="connsiteX70" fmla="*/ 176213 w 833438"/>
                <a:gd name="connsiteY70" fmla="*/ 54769 h 397669"/>
                <a:gd name="connsiteX71" fmla="*/ 166688 w 833438"/>
                <a:gd name="connsiteY71" fmla="*/ 88106 h 397669"/>
                <a:gd name="connsiteX72" fmla="*/ 147638 w 833438"/>
                <a:gd name="connsiteY72" fmla="*/ 109537 h 397669"/>
                <a:gd name="connsiteX73" fmla="*/ 121444 w 833438"/>
                <a:gd name="connsiteY73" fmla="*/ 116681 h 397669"/>
                <a:gd name="connsiteX74" fmla="*/ 71438 w 833438"/>
                <a:gd name="connsiteY74" fmla="*/ 159544 h 397669"/>
                <a:gd name="connsiteX75" fmla="*/ 47625 w 833438"/>
                <a:gd name="connsiteY75" fmla="*/ 161925 h 397669"/>
                <a:gd name="connsiteX76" fmla="*/ 0 w 833438"/>
                <a:gd name="connsiteY76" fmla="*/ 223837 h 397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833438" h="397669">
                  <a:moveTo>
                    <a:pt x="0" y="223837"/>
                  </a:moveTo>
                  <a:lnTo>
                    <a:pt x="90488" y="276225"/>
                  </a:lnTo>
                  <a:lnTo>
                    <a:pt x="154782" y="271462"/>
                  </a:lnTo>
                  <a:lnTo>
                    <a:pt x="290513" y="292894"/>
                  </a:lnTo>
                  <a:lnTo>
                    <a:pt x="309563" y="288131"/>
                  </a:lnTo>
                  <a:lnTo>
                    <a:pt x="335757" y="328612"/>
                  </a:lnTo>
                  <a:lnTo>
                    <a:pt x="369094" y="321469"/>
                  </a:lnTo>
                  <a:lnTo>
                    <a:pt x="352425" y="354806"/>
                  </a:lnTo>
                  <a:lnTo>
                    <a:pt x="381000" y="397669"/>
                  </a:lnTo>
                  <a:lnTo>
                    <a:pt x="402432" y="376237"/>
                  </a:lnTo>
                  <a:lnTo>
                    <a:pt x="423863" y="342900"/>
                  </a:lnTo>
                  <a:lnTo>
                    <a:pt x="447675" y="304800"/>
                  </a:lnTo>
                  <a:lnTo>
                    <a:pt x="452438" y="273844"/>
                  </a:lnTo>
                  <a:lnTo>
                    <a:pt x="452438" y="273844"/>
                  </a:lnTo>
                  <a:lnTo>
                    <a:pt x="469107" y="278606"/>
                  </a:lnTo>
                  <a:lnTo>
                    <a:pt x="471488" y="290512"/>
                  </a:lnTo>
                  <a:lnTo>
                    <a:pt x="476250" y="297656"/>
                  </a:lnTo>
                  <a:lnTo>
                    <a:pt x="490538" y="269081"/>
                  </a:lnTo>
                  <a:lnTo>
                    <a:pt x="514350" y="264319"/>
                  </a:lnTo>
                  <a:lnTo>
                    <a:pt x="507207" y="280987"/>
                  </a:lnTo>
                  <a:lnTo>
                    <a:pt x="502444" y="297656"/>
                  </a:lnTo>
                  <a:lnTo>
                    <a:pt x="514350" y="307181"/>
                  </a:lnTo>
                  <a:lnTo>
                    <a:pt x="547688" y="264319"/>
                  </a:lnTo>
                  <a:lnTo>
                    <a:pt x="554832" y="245269"/>
                  </a:lnTo>
                  <a:lnTo>
                    <a:pt x="566738" y="238125"/>
                  </a:lnTo>
                  <a:lnTo>
                    <a:pt x="592932" y="230981"/>
                  </a:lnTo>
                  <a:lnTo>
                    <a:pt x="626269" y="192881"/>
                  </a:lnTo>
                  <a:lnTo>
                    <a:pt x="671513" y="183356"/>
                  </a:lnTo>
                  <a:lnTo>
                    <a:pt x="716757" y="185737"/>
                  </a:lnTo>
                  <a:lnTo>
                    <a:pt x="738188" y="204787"/>
                  </a:lnTo>
                  <a:lnTo>
                    <a:pt x="762000" y="204787"/>
                  </a:lnTo>
                  <a:lnTo>
                    <a:pt x="762000" y="176212"/>
                  </a:lnTo>
                  <a:lnTo>
                    <a:pt x="781050" y="169069"/>
                  </a:lnTo>
                  <a:lnTo>
                    <a:pt x="823913" y="183356"/>
                  </a:lnTo>
                  <a:lnTo>
                    <a:pt x="833438" y="161925"/>
                  </a:lnTo>
                  <a:lnTo>
                    <a:pt x="828675" y="138112"/>
                  </a:lnTo>
                  <a:lnTo>
                    <a:pt x="807244" y="138112"/>
                  </a:lnTo>
                  <a:lnTo>
                    <a:pt x="802482" y="130969"/>
                  </a:lnTo>
                  <a:lnTo>
                    <a:pt x="795338" y="109537"/>
                  </a:lnTo>
                  <a:lnTo>
                    <a:pt x="764382" y="102394"/>
                  </a:lnTo>
                  <a:lnTo>
                    <a:pt x="745332" y="119062"/>
                  </a:lnTo>
                  <a:lnTo>
                    <a:pt x="723900" y="126206"/>
                  </a:lnTo>
                  <a:lnTo>
                    <a:pt x="695325" y="128587"/>
                  </a:lnTo>
                  <a:lnTo>
                    <a:pt x="666750" y="116681"/>
                  </a:lnTo>
                  <a:lnTo>
                    <a:pt x="681038" y="80962"/>
                  </a:lnTo>
                  <a:lnTo>
                    <a:pt x="683419" y="59531"/>
                  </a:lnTo>
                  <a:lnTo>
                    <a:pt x="671513" y="57150"/>
                  </a:lnTo>
                  <a:lnTo>
                    <a:pt x="647700" y="69056"/>
                  </a:lnTo>
                  <a:lnTo>
                    <a:pt x="628650" y="95250"/>
                  </a:lnTo>
                  <a:lnTo>
                    <a:pt x="581025" y="102394"/>
                  </a:lnTo>
                  <a:lnTo>
                    <a:pt x="533400" y="119062"/>
                  </a:lnTo>
                  <a:lnTo>
                    <a:pt x="502444" y="140494"/>
                  </a:lnTo>
                  <a:lnTo>
                    <a:pt x="492919" y="164306"/>
                  </a:lnTo>
                  <a:lnTo>
                    <a:pt x="478632" y="166687"/>
                  </a:lnTo>
                  <a:lnTo>
                    <a:pt x="442913" y="159544"/>
                  </a:lnTo>
                  <a:lnTo>
                    <a:pt x="388144" y="159544"/>
                  </a:lnTo>
                  <a:lnTo>
                    <a:pt x="350044" y="119062"/>
                  </a:lnTo>
                  <a:lnTo>
                    <a:pt x="326232" y="111919"/>
                  </a:lnTo>
                  <a:lnTo>
                    <a:pt x="288132" y="114300"/>
                  </a:lnTo>
                  <a:lnTo>
                    <a:pt x="259557" y="116681"/>
                  </a:lnTo>
                  <a:lnTo>
                    <a:pt x="250032" y="128587"/>
                  </a:lnTo>
                  <a:lnTo>
                    <a:pt x="238125" y="121444"/>
                  </a:lnTo>
                  <a:lnTo>
                    <a:pt x="235744" y="76200"/>
                  </a:lnTo>
                  <a:lnTo>
                    <a:pt x="252413" y="47625"/>
                  </a:lnTo>
                  <a:lnTo>
                    <a:pt x="285750" y="40481"/>
                  </a:lnTo>
                  <a:lnTo>
                    <a:pt x="280988" y="21431"/>
                  </a:lnTo>
                  <a:lnTo>
                    <a:pt x="304800" y="2381"/>
                  </a:lnTo>
                  <a:lnTo>
                    <a:pt x="273844" y="0"/>
                  </a:lnTo>
                  <a:lnTo>
                    <a:pt x="254794" y="21431"/>
                  </a:lnTo>
                  <a:lnTo>
                    <a:pt x="207169" y="26194"/>
                  </a:lnTo>
                  <a:lnTo>
                    <a:pt x="176213" y="54769"/>
                  </a:lnTo>
                  <a:lnTo>
                    <a:pt x="166688" y="88106"/>
                  </a:lnTo>
                  <a:lnTo>
                    <a:pt x="147638" y="109537"/>
                  </a:lnTo>
                  <a:lnTo>
                    <a:pt x="121444" y="116681"/>
                  </a:lnTo>
                  <a:lnTo>
                    <a:pt x="71438" y="159544"/>
                  </a:lnTo>
                  <a:lnTo>
                    <a:pt x="47625" y="161925"/>
                  </a:lnTo>
                  <a:lnTo>
                    <a:pt x="0" y="223837"/>
                  </a:lnTo>
                  <a:close/>
                </a:path>
              </a:pathLst>
            </a:custGeom>
            <a:grp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03" name="Freeform 3102"/>
            <p:cNvSpPr/>
            <p:nvPr/>
          </p:nvSpPr>
          <p:spPr>
            <a:xfrm>
              <a:off x="5938838" y="1557338"/>
              <a:ext cx="592931" cy="785812"/>
            </a:xfrm>
            <a:custGeom>
              <a:avLst/>
              <a:gdLst>
                <a:gd name="connsiteX0" fmla="*/ 78581 w 592931"/>
                <a:gd name="connsiteY0" fmla="*/ 130968 h 785812"/>
                <a:gd name="connsiteX1" fmla="*/ 30956 w 592931"/>
                <a:gd name="connsiteY1" fmla="*/ 190500 h 785812"/>
                <a:gd name="connsiteX2" fmla="*/ 21431 w 592931"/>
                <a:gd name="connsiteY2" fmla="*/ 219075 h 785812"/>
                <a:gd name="connsiteX3" fmla="*/ 9525 w 592931"/>
                <a:gd name="connsiteY3" fmla="*/ 261937 h 785812"/>
                <a:gd name="connsiteX4" fmla="*/ 16668 w 592931"/>
                <a:gd name="connsiteY4" fmla="*/ 292893 h 785812"/>
                <a:gd name="connsiteX5" fmla="*/ 0 w 592931"/>
                <a:gd name="connsiteY5" fmla="*/ 342900 h 785812"/>
                <a:gd name="connsiteX6" fmla="*/ 0 w 592931"/>
                <a:gd name="connsiteY6" fmla="*/ 359568 h 785812"/>
                <a:gd name="connsiteX7" fmla="*/ 16668 w 592931"/>
                <a:gd name="connsiteY7" fmla="*/ 390525 h 785812"/>
                <a:gd name="connsiteX8" fmla="*/ 7143 w 592931"/>
                <a:gd name="connsiteY8" fmla="*/ 431006 h 785812"/>
                <a:gd name="connsiteX9" fmla="*/ 33337 w 592931"/>
                <a:gd name="connsiteY9" fmla="*/ 459581 h 785812"/>
                <a:gd name="connsiteX10" fmla="*/ 52387 w 592931"/>
                <a:gd name="connsiteY10" fmla="*/ 488156 h 785812"/>
                <a:gd name="connsiteX11" fmla="*/ 66675 w 592931"/>
                <a:gd name="connsiteY11" fmla="*/ 521493 h 785812"/>
                <a:gd name="connsiteX12" fmla="*/ 71437 w 592931"/>
                <a:gd name="connsiteY12" fmla="*/ 561975 h 785812"/>
                <a:gd name="connsiteX13" fmla="*/ 78581 w 592931"/>
                <a:gd name="connsiteY13" fmla="*/ 628650 h 785812"/>
                <a:gd name="connsiteX14" fmla="*/ 38100 w 592931"/>
                <a:gd name="connsiteY14" fmla="*/ 785812 h 785812"/>
                <a:gd name="connsiteX15" fmla="*/ 61912 w 592931"/>
                <a:gd name="connsiteY15" fmla="*/ 785812 h 785812"/>
                <a:gd name="connsiteX16" fmla="*/ 304800 w 592931"/>
                <a:gd name="connsiteY16" fmla="*/ 731043 h 785812"/>
                <a:gd name="connsiteX17" fmla="*/ 311943 w 592931"/>
                <a:gd name="connsiteY17" fmla="*/ 752475 h 785812"/>
                <a:gd name="connsiteX18" fmla="*/ 504825 w 592931"/>
                <a:gd name="connsiteY18" fmla="*/ 697706 h 785812"/>
                <a:gd name="connsiteX19" fmla="*/ 523875 w 592931"/>
                <a:gd name="connsiteY19" fmla="*/ 673893 h 785812"/>
                <a:gd name="connsiteX20" fmla="*/ 535781 w 592931"/>
                <a:gd name="connsiteY20" fmla="*/ 635793 h 785812"/>
                <a:gd name="connsiteX21" fmla="*/ 519112 w 592931"/>
                <a:gd name="connsiteY21" fmla="*/ 611981 h 785812"/>
                <a:gd name="connsiteX22" fmla="*/ 535781 w 592931"/>
                <a:gd name="connsiteY22" fmla="*/ 583406 h 785812"/>
                <a:gd name="connsiteX23" fmla="*/ 578643 w 592931"/>
                <a:gd name="connsiteY23" fmla="*/ 540543 h 785812"/>
                <a:gd name="connsiteX24" fmla="*/ 592931 w 592931"/>
                <a:gd name="connsiteY24" fmla="*/ 495300 h 785812"/>
                <a:gd name="connsiteX25" fmla="*/ 585787 w 592931"/>
                <a:gd name="connsiteY25" fmla="*/ 423862 h 785812"/>
                <a:gd name="connsiteX26" fmla="*/ 554831 w 592931"/>
                <a:gd name="connsiteY26" fmla="*/ 357187 h 785812"/>
                <a:gd name="connsiteX27" fmla="*/ 531018 w 592931"/>
                <a:gd name="connsiteY27" fmla="*/ 292893 h 785812"/>
                <a:gd name="connsiteX28" fmla="*/ 500062 w 592931"/>
                <a:gd name="connsiteY28" fmla="*/ 271462 h 785812"/>
                <a:gd name="connsiteX29" fmla="*/ 452437 w 592931"/>
                <a:gd name="connsiteY29" fmla="*/ 271462 h 785812"/>
                <a:gd name="connsiteX30" fmla="*/ 416718 w 592931"/>
                <a:gd name="connsiteY30" fmla="*/ 330993 h 785812"/>
                <a:gd name="connsiteX31" fmla="*/ 404812 w 592931"/>
                <a:gd name="connsiteY31" fmla="*/ 350043 h 785812"/>
                <a:gd name="connsiteX32" fmla="*/ 404812 w 592931"/>
                <a:gd name="connsiteY32" fmla="*/ 350043 h 785812"/>
                <a:gd name="connsiteX33" fmla="*/ 364331 w 592931"/>
                <a:gd name="connsiteY33" fmla="*/ 342900 h 785812"/>
                <a:gd name="connsiteX34" fmla="*/ 366712 w 592931"/>
                <a:gd name="connsiteY34" fmla="*/ 311943 h 785812"/>
                <a:gd name="connsiteX35" fmla="*/ 376237 w 592931"/>
                <a:gd name="connsiteY35" fmla="*/ 290512 h 785812"/>
                <a:gd name="connsiteX36" fmla="*/ 388143 w 592931"/>
                <a:gd name="connsiteY36" fmla="*/ 269081 h 785812"/>
                <a:gd name="connsiteX37" fmla="*/ 395287 w 592931"/>
                <a:gd name="connsiteY37" fmla="*/ 252412 h 785812"/>
                <a:gd name="connsiteX38" fmla="*/ 411956 w 592931"/>
                <a:gd name="connsiteY38" fmla="*/ 202406 h 785812"/>
                <a:gd name="connsiteX39" fmla="*/ 400050 w 592931"/>
                <a:gd name="connsiteY39" fmla="*/ 123825 h 785812"/>
                <a:gd name="connsiteX40" fmla="*/ 371475 w 592931"/>
                <a:gd name="connsiteY40" fmla="*/ 100012 h 785812"/>
                <a:gd name="connsiteX41" fmla="*/ 373856 w 592931"/>
                <a:gd name="connsiteY41" fmla="*/ 88106 h 785812"/>
                <a:gd name="connsiteX42" fmla="*/ 381000 w 592931"/>
                <a:gd name="connsiteY42" fmla="*/ 71437 h 785812"/>
                <a:gd name="connsiteX43" fmla="*/ 376237 w 592931"/>
                <a:gd name="connsiteY43" fmla="*/ 59531 h 785812"/>
                <a:gd name="connsiteX44" fmla="*/ 340518 w 592931"/>
                <a:gd name="connsiteY44" fmla="*/ 52387 h 785812"/>
                <a:gd name="connsiteX45" fmla="*/ 321468 w 592931"/>
                <a:gd name="connsiteY45" fmla="*/ 42862 h 785812"/>
                <a:gd name="connsiteX46" fmla="*/ 311943 w 592931"/>
                <a:gd name="connsiteY46" fmla="*/ 30956 h 785812"/>
                <a:gd name="connsiteX47" fmla="*/ 283368 w 592931"/>
                <a:gd name="connsiteY47" fmla="*/ 35718 h 785812"/>
                <a:gd name="connsiteX48" fmla="*/ 261937 w 592931"/>
                <a:gd name="connsiteY48" fmla="*/ 28575 h 785812"/>
                <a:gd name="connsiteX49" fmla="*/ 238125 w 592931"/>
                <a:gd name="connsiteY49" fmla="*/ 14287 h 785812"/>
                <a:gd name="connsiteX50" fmla="*/ 211931 w 592931"/>
                <a:gd name="connsiteY50" fmla="*/ 21431 h 785812"/>
                <a:gd name="connsiteX51" fmla="*/ 197643 w 592931"/>
                <a:gd name="connsiteY51" fmla="*/ 19050 h 785812"/>
                <a:gd name="connsiteX52" fmla="*/ 169068 w 592931"/>
                <a:gd name="connsiteY52" fmla="*/ 0 h 785812"/>
                <a:gd name="connsiteX53" fmla="*/ 142875 w 592931"/>
                <a:gd name="connsiteY53" fmla="*/ 30956 h 785812"/>
                <a:gd name="connsiteX54" fmla="*/ 135731 w 592931"/>
                <a:gd name="connsiteY54" fmla="*/ 66675 h 785812"/>
                <a:gd name="connsiteX55" fmla="*/ 135731 w 592931"/>
                <a:gd name="connsiteY55" fmla="*/ 71437 h 785812"/>
                <a:gd name="connsiteX56" fmla="*/ 154781 w 592931"/>
                <a:gd name="connsiteY56" fmla="*/ 76200 h 785812"/>
                <a:gd name="connsiteX57" fmla="*/ 133350 w 592931"/>
                <a:gd name="connsiteY57" fmla="*/ 90487 h 785812"/>
                <a:gd name="connsiteX58" fmla="*/ 78581 w 592931"/>
                <a:gd name="connsiteY58" fmla="*/ 130968 h 7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92931" h="785812">
                  <a:moveTo>
                    <a:pt x="78581" y="130968"/>
                  </a:moveTo>
                  <a:lnTo>
                    <a:pt x="30956" y="190500"/>
                  </a:lnTo>
                  <a:lnTo>
                    <a:pt x="21431" y="219075"/>
                  </a:lnTo>
                  <a:lnTo>
                    <a:pt x="9525" y="261937"/>
                  </a:lnTo>
                  <a:lnTo>
                    <a:pt x="16668" y="292893"/>
                  </a:lnTo>
                  <a:lnTo>
                    <a:pt x="0" y="342900"/>
                  </a:lnTo>
                  <a:lnTo>
                    <a:pt x="0" y="359568"/>
                  </a:lnTo>
                  <a:lnTo>
                    <a:pt x="16668" y="390525"/>
                  </a:lnTo>
                  <a:lnTo>
                    <a:pt x="7143" y="431006"/>
                  </a:lnTo>
                  <a:lnTo>
                    <a:pt x="33337" y="459581"/>
                  </a:lnTo>
                  <a:lnTo>
                    <a:pt x="52387" y="488156"/>
                  </a:lnTo>
                  <a:lnTo>
                    <a:pt x="66675" y="521493"/>
                  </a:lnTo>
                  <a:lnTo>
                    <a:pt x="71437" y="561975"/>
                  </a:lnTo>
                  <a:lnTo>
                    <a:pt x="78581" y="628650"/>
                  </a:lnTo>
                  <a:lnTo>
                    <a:pt x="38100" y="785812"/>
                  </a:lnTo>
                  <a:lnTo>
                    <a:pt x="61912" y="785812"/>
                  </a:lnTo>
                  <a:lnTo>
                    <a:pt x="304800" y="731043"/>
                  </a:lnTo>
                  <a:lnTo>
                    <a:pt x="311943" y="752475"/>
                  </a:lnTo>
                  <a:lnTo>
                    <a:pt x="504825" y="697706"/>
                  </a:lnTo>
                  <a:lnTo>
                    <a:pt x="523875" y="673893"/>
                  </a:lnTo>
                  <a:lnTo>
                    <a:pt x="535781" y="635793"/>
                  </a:lnTo>
                  <a:lnTo>
                    <a:pt x="519112" y="611981"/>
                  </a:lnTo>
                  <a:lnTo>
                    <a:pt x="535781" y="583406"/>
                  </a:lnTo>
                  <a:lnTo>
                    <a:pt x="578643" y="540543"/>
                  </a:lnTo>
                  <a:lnTo>
                    <a:pt x="592931" y="495300"/>
                  </a:lnTo>
                  <a:lnTo>
                    <a:pt x="585787" y="423862"/>
                  </a:lnTo>
                  <a:lnTo>
                    <a:pt x="554831" y="357187"/>
                  </a:lnTo>
                  <a:lnTo>
                    <a:pt x="531018" y="292893"/>
                  </a:lnTo>
                  <a:lnTo>
                    <a:pt x="500062" y="271462"/>
                  </a:lnTo>
                  <a:lnTo>
                    <a:pt x="452437" y="271462"/>
                  </a:lnTo>
                  <a:lnTo>
                    <a:pt x="416718" y="330993"/>
                  </a:lnTo>
                  <a:lnTo>
                    <a:pt x="404812" y="350043"/>
                  </a:lnTo>
                  <a:lnTo>
                    <a:pt x="404812" y="350043"/>
                  </a:lnTo>
                  <a:lnTo>
                    <a:pt x="364331" y="342900"/>
                  </a:lnTo>
                  <a:lnTo>
                    <a:pt x="366712" y="311943"/>
                  </a:lnTo>
                  <a:lnTo>
                    <a:pt x="376237" y="290512"/>
                  </a:lnTo>
                  <a:lnTo>
                    <a:pt x="388143" y="269081"/>
                  </a:lnTo>
                  <a:lnTo>
                    <a:pt x="395287" y="252412"/>
                  </a:lnTo>
                  <a:lnTo>
                    <a:pt x="411956" y="202406"/>
                  </a:lnTo>
                  <a:lnTo>
                    <a:pt x="400050" y="123825"/>
                  </a:lnTo>
                  <a:lnTo>
                    <a:pt x="371475" y="100012"/>
                  </a:lnTo>
                  <a:lnTo>
                    <a:pt x="373856" y="88106"/>
                  </a:lnTo>
                  <a:lnTo>
                    <a:pt x="381000" y="71437"/>
                  </a:lnTo>
                  <a:lnTo>
                    <a:pt x="376237" y="59531"/>
                  </a:lnTo>
                  <a:lnTo>
                    <a:pt x="340518" y="52387"/>
                  </a:lnTo>
                  <a:lnTo>
                    <a:pt x="321468" y="42862"/>
                  </a:lnTo>
                  <a:lnTo>
                    <a:pt x="311943" y="30956"/>
                  </a:lnTo>
                  <a:lnTo>
                    <a:pt x="283368" y="35718"/>
                  </a:lnTo>
                  <a:lnTo>
                    <a:pt x="261937" y="28575"/>
                  </a:lnTo>
                  <a:lnTo>
                    <a:pt x="238125" y="14287"/>
                  </a:lnTo>
                  <a:lnTo>
                    <a:pt x="211931" y="21431"/>
                  </a:lnTo>
                  <a:lnTo>
                    <a:pt x="197643" y="19050"/>
                  </a:lnTo>
                  <a:lnTo>
                    <a:pt x="169068" y="0"/>
                  </a:lnTo>
                  <a:lnTo>
                    <a:pt x="142875" y="30956"/>
                  </a:lnTo>
                  <a:lnTo>
                    <a:pt x="135731" y="66675"/>
                  </a:lnTo>
                  <a:lnTo>
                    <a:pt x="135731" y="71437"/>
                  </a:lnTo>
                  <a:lnTo>
                    <a:pt x="154781" y="76200"/>
                  </a:lnTo>
                  <a:lnTo>
                    <a:pt x="133350" y="90487"/>
                  </a:lnTo>
                  <a:lnTo>
                    <a:pt x="78581" y="130968"/>
                  </a:lnTo>
                  <a:close/>
                </a:path>
              </a:pathLst>
            </a:custGeom>
            <a:grp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grpSp>
        <p:nvGrpSpPr>
          <p:cNvPr id="3107" name="Group 3106"/>
          <p:cNvGrpSpPr/>
          <p:nvPr/>
        </p:nvGrpSpPr>
        <p:grpSpPr>
          <a:xfrm>
            <a:off x="7011566" y="1694879"/>
            <a:ext cx="1193006" cy="831057"/>
            <a:chOff x="6893719" y="1221581"/>
            <a:chExt cx="1193006" cy="831057"/>
          </a:xfrm>
          <a:solidFill>
            <a:srgbClr val="006C86"/>
          </a:solidFill>
        </p:grpSpPr>
        <p:sp>
          <p:nvSpPr>
            <p:cNvPr id="3105" name="Freeform 3104"/>
            <p:cNvSpPr/>
            <p:nvPr/>
          </p:nvSpPr>
          <p:spPr>
            <a:xfrm>
              <a:off x="6893719" y="1221581"/>
              <a:ext cx="978694" cy="831057"/>
            </a:xfrm>
            <a:custGeom>
              <a:avLst/>
              <a:gdLst>
                <a:gd name="connsiteX0" fmla="*/ 0 w 978694"/>
                <a:gd name="connsiteY0" fmla="*/ 831057 h 831057"/>
                <a:gd name="connsiteX1" fmla="*/ 657225 w 978694"/>
                <a:gd name="connsiteY1" fmla="*/ 647700 h 831057"/>
                <a:gd name="connsiteX2" fmla="*/ 709612 w 978694"/>
                <a:gd name="connsiteY2" fmla="*/ 673894 h 831057"/>
                <a:gd name="connsiteX3" fmla="*/ 769144 w 978694"/>
                <a:gd name="connsiteY3" fmla="*/ 733425 h 831057"/>
                <a:gd name="connsiteX4" fmla="*/ 821531 w 978694"/>
                <a:gd name="connsiteY4" fmla="*/ 733425 h 831057"/>
                <a:gd name="connsiteX5" fmla="*/ 866775 w 978694"/>
                <a:gd name="connsiteY5" fmla="*/ 747713 h 831057"/>
                <a:gd name="connsiteX6" fmla="*/ 909637 w 978694"/>
                <a:gd name="connsiteY6" fmla="*/ 745332 h 831057"/>
                <a:gd name="connsiteX7" fmla="*/ 942975 w 978694"/>
                <a:gd name="connsiteY7" fmla="*/ 757238 h 831057"/>
                <a:gd name="connsiteX8" fmla="*/ 962025 w 978694"/>
                <a:gd name="connsiteY8" fmla="*/ 747713 h 831057"/>
                <a:gd name="connsiteX9" fmla="*/ 978694 w 978694"/>
                <a:gd name="connsiteY9" fmla="*/ 690563 h 831057"/>
                <a:gd name="connsiteX10" fmla="*/ 919162 w 978694"/>
                <a:gd name="connsiteY10" fmla="*/ 581025 h 831057"/>
                <a:gd name="connsiteX11" fmla="*/ 912019 w 978694"/>
                <a:gd name="connsiteY11" fmla="*/ 507207 h 831057"/>
                <a:gd name="connsiteX12" fmla="*/ 895350 w 978694"/>
                <a:gd name="connsiteY12" fmla="*/ 471488 h 831057"/>
                <a:gd name="connsiteX13" fmla="*/ 890587 w 978694"/>
                <a:gd name="connsiteY13" fmla="*/ 383382 h 831057"/>
                <a:gd name="connsiteX14" fmla="*/ 833437 w 978694"/>
                <a:gd name="connsiteY14" fmla="*/ 204788 h 831057"/>
                <a:gd name="connsiteX15" fmla="*/ 800100 w 978694"/>
                <a:gd name="connsiteY15" fmla="*/ 176213 h 831057"/>
                <a:gd name="connsiteX16" fmla="*/ 769144 w 978694"/>
                <a:gd name="connsiteY16" fmla="*/ 85725 h 831057"/>
                <a:gd name="connsiteX17" fmla="*/ 757237 w 978694"/>
                <a:gd name="connsiteY17" fmla="*/ 50007 h 831057"/>
                <a:gd name="connsiteX18" fmla="*/ 740569 w 978694"/>
                <a:gd name="connsiteY18" fmla="*/ 0 h 831057"/>
                <a:gd name="connsiteX19" fmla="*/ 528637 w 978694"/>
                <a:gd name="connsiteY19" fmla="*/ 83344 h 831057"/>
                <a:gd name="connsiteX20" fmla="*/ 485775 w 978694"/>
                <a:gd name="connsiteY20" fmla="*/ 123825 h 831057"/>
                <a:gd name="connsiteX21" fmla="*/ 471487 w 978694"/>
                <a:gd name="connsiteY21" fmla="*/ 178594 h 831057"/>
                <a:gd name="connsiteX22" fmla="*/ 471487 w 978694"/>
                <a:gd name="connsiteY22" fmla="*/ 221457 h 831057"/>
                <a:gd name="connsiteX23" fmla="*/ 461962 w 978694"/>
                <a:gd name="connsiteY23" fmla="*/ 242888 h 831057"/>
                <a:gd name="connsiteX24" fmla="*/ 421481 w 978694"/>
                <a:gd name="connsiteY24" fmla="*/ 278607 h 831057"/>
                <a:gd name="connsiteX25" fmla="*/ 411956 w 978694"/>
                <a:gd name="connsiteY25" fmla="*/ 302419 h 831057"/>
                <a:gd name="connsiteX26" fmla="*/ 411956 w 978694"/>
                <a:gd name="connsiteY26" fmla="*/ 302419 h 831057"/>
                <a:gd name="connsiteX27" fmla="*/ 435769 w 978694"/>
                <a:gd name="connsiteY27" fmla="*/ 307182 h 831057"/>
                <a:gd name="connsiteX28" fmla="*/ 457200 w 978694"/>
                <a:gd name="connsiteY28" fmla="*/ 326232 h 831057"/>
                <a:gd name="connsiteX29" fmla="*/ 435769 w 978694"/>
                <a:gd name="connsiteY29" fmla="*/ 369094 h 831057"/>
                <a:gd name="connsiteX30" fmla="*/ 466725 w 978694"/>
                <a:gd name="connsiteY30" fmla="*/ 400050 h 831057"/>
                <a:gd name="connsiteX31" fmla="*/ 461962 w 978694"/>
                <a:gd name="connsiteY31" fmla="*/ 431007 h 831057"/>
                <a:gd name="connsiteX32" fmla="*/ 426244 w 978694"/>
                <a:gd name="connsiteY32" fmla="*/ 433388 h 831057"/>
                <a:gd name="connsiteX33" fmla="*/ 373856 w 978694"/>
                <a:gd name="connsiteY33" fmla="*/ 483394 h 831057"/>
                <a:gd name="connsiteX34" fmla="*/ 330994 w 978694"/>
                <a:gd name="connsiteY34" fmla="*/ 507207 h 831057"/>
                <a:gd name="connsiteX35" fmla="*/ 309562 w 978694"/>
                <a:gd name="connsiteY35" fmla="*/ 526257 h 831057"/>
                <a:gd name="connsiteX36" fmla="*/ 283369 w 978694"/>
                <a:gd name="connsiteY36" fmla="*/ 526257 h 831057"/>
                <a:gd name="connsiteX37" fmla="*/ 235744 w 978694"/>
                <a:gd name="connsiteY37" fmla="*/ 523875 h 831057"/>
                <a:gd name="connsiteX38" fmla="*/ 178594 w 978694"/>
                <a:gd name="connsiteY38" fmla="*/ 547688 h 831057"/>
                <a:gd name="connsiteX39" fmla="*/ 123825 w 978694"/>
                <a:gd name="connsiteY39" fmla="*/ 569119 h 831057"/>
                <a:gd name="connsiteX40" fmla="*/ 123825 w 978694"/>
                <a:gd name="connsiteY40" fmla="*/ 569119 h 831057"/>
                <a:gd name="connsiteX41" fmla="*/ 109537 w 978694"/>
                <a:gd name="connsiteY41" fmla="*/ 633413 h 831057"/>
                <a:gd name="connsiteX42" fmla="*/ 109537 w 978694"/>
                <a:gd name="connsiteY42" fmla="*/ 633413 h 831057"/>
                <a:gd name="connsiteX43" fmla="*/ 140494 w 978694"/>
                <a:gd name="connsiteY43" fmla="*/ 640557 h 831057"/>
                <a:gd name="connsiteX44" fmla="*/ 147637 w 978694"/>
                <a:gd name="connsiteY44" fmla="*/ 671513 h 831057"/>
                <a:gd name="connsiteX45" fmla="*/ 138112 w 978694"/>
                <a:gd name="connsiteY45" fmla="*/ 702469 h 831057"/>
                <a:gd name="connsiteX46" fmla="*/ 0 w 978694"/>
                <a:gd name="connsiteY46" fmla="*/ 831057 h 831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978694" h="831057">
                  <a:moveTo>
                    <a:pt x="0" y="831057"/>
                  </a:moveTo>
                  <a:lnTo>
                    <a:pt x="657225" y="647700"/>
                  </a:lnTo>
                  <a:lnTo>
                    <a:pt x="709612" y="673894"/>
                  </a:lnTo>
                  <a:lnTo>
                    <a:pt x="769144" y="733425"/>
                  </a:lnTo>
                  <a:lnTo>
                    <a:pt x="821531" y="733425"/>
                  </a:lnTo>
                  <a:lnTo>
                    <a:pt x="866775" y="747713"/>
                  </a:lnTo>
                  <a:lnTo>
                    <a:pt x="909637" y="745332"/>
                  </a:lnTo>
                  <a:lnTo>
                    <a:pt x="942975" y="757238"/>
                  </a:lnTo>
                  <a:lnTo>
                    <a:pt x="962025" y="747713"/>
                  </a:lnTo>
                  <a:lnTo>
                    <a:pt x="978694" y="690563"/>
                  </a:lnTo>
                  <a:lnTo>
                    <a:pt x="919162" y="581025"/>
                  </a:lnTo>
                  <a:lnTo>
                    <a:pt x="912019" y="507207"/>
                  </a:lnTo>
                  <a:lnTo>
                    <a:pt x="895350" y="471488"/>
                  </a:lnTo>
                  <a:lnTo>
                    <a:pt x="890587" y="383382"/>
                  </a:lnTo>
                  <a:lnTo>
                    <a:pt x="833437" y="204788"/>
                  </a:lnTo>
                  <a:lnTo>
                    <a:pt x="800100" y="176213"/>
                  </a:lnTo>
                  <a:lnTo>
                    <a:pt x="769144" y="85725"/>
                  </a:lnTo>
                  <a:lnTo>
                    <a:pt x="757237" y="50007"/>
                  </a:lnTo>
                  <a:lnTo>
                    <a:pt x="740569" y="0"/>
                  </a:lnTo>
                  <a:lnTo>
                    <a:pt x="528637" y="83344"/>
                  </a:lnTo>
                  <a:lnTo>
                    <a:pt x="485775" y="123825"/>
                  </a:lnTo>
                  <a:lnTo>
                    <a:pt x="471487" y="178594"/>
                  </a:lnTo>
                  <a:lnTo>
                    <a:pt x="471487" y="221457"/>
                  </a:lnTo>
                  <a:lnTo>
                    <a:pt x="461962" y="242888"/>
                  </a:lnTo>
                  <a:lnTo>
                    <a:pt x="421481" y="278607"/>
                  </a:lnTo>
                  <a:lnTo>
                    <a:pt x="411956" y="302419"/>
                  </a:lnTo>
                  <a:lnTo>
                    <a:pt x="411956" y="302419"/>
                  </a:lnTo>
                  <a:lnTo>
                    <a:pt x="435769" y="307182"/>
                  </a:lnTo>
                  <a:lnTo>
                    <a:pt x="457200" y="326232"/>
                  </a:lnTo>
                  <a:lnTo>
                    <a:pt x="435769" y="369094"/>
                  </a:lnTo>
                  <a:lnTo>
                    <a:pt x="466725" y="400050"/>
                  </a:lnTo>
                  <a:lnTo>
                    <a:pt x="461962" y="431007"/>
                  </a:lnTo>
                  <a:lnTo>
                    <a:pt x="426244" y="433388"/>
                  </a:lnTo>
                  <a:lnTo>
                    <a:pt x="373856" y="483394"/>
                  </a:lnTo>
                  <a:lnTo>
                    <a:pt x="330994" y="507207"/>
                  </a:lnTo>
                  <a:lnTo>
                    <a:pt x="309562" y="526257"/>
                  </a:lnTo>
                  <a:lnTo>
                    <a:pt x="283369" y="526257"/>
                  </a:lnTo>
                  <a:lnTo>
                    <a:pt x="235744" y="523875"/>
                  </a:lnTo>
                  <a:lnTo>
                    <a:pt x="178594" y="547688"/>
                  </a:lnTo>
                  <a:lnTo>
                    <a:pt x="123825" y="569119"/>
                  </a:lnTo>
                  <a:lnTo>
                    <a:pt x="123825" y="569119"/>
                  </a:lnTo>
                  <a:lnTo>
                    <a:pt x="109537" y="633413"/>
                  </a:lnTo>
                  <a:lnTo>
                    <a:pt x="109537" y="633413"/>
                  </a:lnTo>
                  <a:lnTo>
                    <a:pt x="140494" y="640557"/>
                  </a:lnTo>
                  <a:lnTo>
                    <a:pt x="147637" y="671513"/>
                  </a:lnTo>
                  <a:lnTo>
                    <a:pt x="138112" y="702469"/>
                  </a:lnTo>
                  <a:lnTo>
                    <a:pt x="0" y="831057"/>
                  </a:lnTo>
                  <a:close/>
                </a:path>
              </a:pathLst>
            </a:custGeom>
            <a:grp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06" name="Freeform 3105"/>
            <p:cNvSpPr/>
            <p:nvPr/>
          </p:nvSpPr>
          <p:spPr>
            <a:xfrm>
              <a:off x="7831932" y="1854994"/>
              <a:ext cx="254793" cy="192881"/>
            </a:xfrm>
            <a:custGeom>
              <a:avLst/>
              <a:gdLst>
                <a:gd name="connsiteX0" fmla="*/ 0 w 245269"/>
                <a:gd name="connsiteY0" fmla="*/ 192881 h 192881"/>
                <a:gd name="connsiteX1" fmla="*/ 97632 w 245269"/>
                <a:gd name="connsiteY1" fmla="*/ 130969 h 192881"/>
                <a:gd name="connsiteX2" fmla="*/ 142875 w 245269"/>
                <a:gd name="connsiteY2" fmla="*/ 92869 h 192881"/>
                <a:gd name="connsiteX3" fmla="*/ 245269 w 245269"/>
                <a:gd name="connsiteY3" fmla="*/ 0 h 192881"/>
                <a:gd name="connsiteX4" fmla="*/ 226219 w 245269"/>
                <a:gd name="connsiteY4" fmla="*/ 2381 h 192881"/>
                <a:gd name="connsiteX5" fmla="*/ 197644 w 245269"/>
                <a:gd name="connsiteY5" fmla="*/ 28575 h 192881"/>
                <a:gd name="connsiteX6" fmla="*/ 166688 w 245269"/>
                <a:gd name="connsiteY6" fmla="*/ 28575 h 192881"/>
                <a:gd name="connsiteX7" fmla="*/ 150019 w 245269"/>
                <a:gd name="connsiteY7" fmla="*/ 47625 h 192881"/>
                <a:gd name="connsiteX8" fmla="*/ 126207 w 245269"/>
                <a:gd name="connsiteY8" fmla="*/ 50006 h 192881"/>
                <a:gd name="connsiteX9" fmla="*/ 83344 w 245269"/>
                <a:gd name="connsiteY9" fmla="*/ 78581 h 192881"/>
                <a:gd name="connsiteX10" fmla="*/ 54769 w 245269"/>
                <a:gd name="connsiteY10" fmla="*/ 92869 h 192881"/>
                <a:gd name="connsiteX11" fmla="*/ 30957 w 245269"/>
                <a:gd name="connsiteY11" fmla="*/ 119062 h 192881"/>
                <a:gd name="connsiteX12" fmla="*/ 0 w 245269"/>
                <a:gd name="connsiteY12" fmla="*/ 192881 h 192881"/>
                <a:gd name="connsiteX0" fmla="*/ 0 w 245269"/>
                <a:gd name="connsiteY0" fmla="*/ 192881 h 192881"/>
                <a:gd name="connsiteX1" fmla="*/ 97632 w 245269"/>
                <a:gd name="connsiteY1" fmla="*/ 130969 h 192881"/>
                <a:gd name="connsiteX2" fmla="*/ 142875 w 245269"/>
                <a:gd name="connsiteY2" fmla="*/ 92869 h 192881"/>
                <a:gd name="connsiteX3" fmla="*/ 245269 w 245269"/>
                <a:gd name="connsiteY3" fmla="*/ 0 h 192881"/>
                <a:gd name="connsiteX4" fmla="*/ 226219 w 245269"/>
                <a:gd name="connsiteY4" fmla="*/ 2381 h 192881"/>
                <a:gd name="connsiteX5" fmla="*/ 197644 w 245269"/>
                <a:gd name="connsiteY5" fmla="*/ 28575 h 192881"/>
                <a:gd name="connsiteX6" fmla="*/ 166688 w 245269"/>
                <a:gd name="connsiteY6" fmla="*/ 28575 h 192881"/>
                <a:gd name="connsiteX7" fmla="*/ 150019 w 245269"/>
                <a:gd name="connsiteY7" fmla="*/ 47625 h 192881"/>
                <a:gd name="connsiteX8" fmla="*/ 126207 w 245269"/>
                <a:gd name="connsiteY8" fmla="*/ 50006 h 192881"/>
                <a:gd name="connsiteX9" fmla="*/ 83344 w 245269"/>
                <a:gd name="connsiteY9" fmla="*/ 78581 h 192881"/>
                <a:gd name="connsiteX10" fmla="*/ 54769 w 245269"/>
                <a:gd name="connsiteY10" fmla="*/ 92869 h 192881"/>
                <a:gd name="connsiteX11" fmla="*/ 30957 w 245269"/>
                <a:gd name="connsiteY11" fmla="*/ 119062 h 192881"/>
                <a:gd name="connsiteX12" fmla="*/ 14288 w 245269"/>
                <a:gd name="connsiteY12" fmla="*/ 152400 h 192881"/>
                <a:gd name="connsiteX13" fmla="*/ 0 w 245269"/>
                <a:gd name="connsiteY13" fmla="*/ 192881 h 192881"/>
                <a:gd name="connsiteX0" fmla="*/ 9524 w 254793"/>
                <a:gd name="connsiteY0" fmla="*/ 192881 h 192881"/>
                <a:gd name="connsiteX1" fmla="*/ 107156 w 254793"/>
                <a:gd name="connsiteY1" fmla="*/ 130969 h 192881"/>
                <a:gd name="connsiteX2" fmla="*/ 152399 w 254793"/>
                <a:gd name="connsiteY2" fmla="*/ 92869 h 192881"/>
                <a:gd name="connsiteX3" fmla="*/ 254793 w 254793"/>
                <a:gd name="connsiteY3" fmla="*/ 0 h 192881"/>
                <a:gd name="connsiteX4" fmla="*/ 235743 w 254793"/>
                <a:gd name="connsiteY4" fmla="*/ 2381 h 192881"/>
                <a:gd name="connsiteX5" fmla="*/ 207168 w 254793"/>
                <a:gd name="connsiteY5" fmla="*/ 28575 h 192881"/>
                <a:gd name="connsiteX6" fmla="*/ 176212 w 254793"/>
                <a:gd name="connsiteY6" fmla="*/ 28575 h 192881"/>
                <a:gd name="connsiteX7" fmla="*/ 159543 w 254793"/>
                <a:gd name="connsiteY7" fmla="*/ 47625 h 192881"/>
                <a:gd name="connsiteX8" fmla="*/ 135731 w 254793"/>
                <a:gd name="connsiteY8" fmla="*/ 50006 h 192881"/>
                <a:gd name="connsiteX9" fmla="*/ 92868 w 254793"/>
                <a:gd name="connsiteY9" fmla="*/ 78581 h 192881"/>
                <a:gd name="connsiteX10" fmla="*/ 64293 w 254793"/>
                <a:gd name="connsiteY10" fmla="*/ 92869 h 192881"/>
                <a:gd name="connsiteX11" fmla="*/ 40481 w 254793"/>
                <a:gd name="connsiteY11" fmla="*/ 119062 h 192881"/>
                <a:gd name="connsiteX12" fmla="*/ 0 w 254793"/>
                <a:gd name="connsiteY12" fmla="*/ 159544 h 192881"/>
                <a:gd name="connsiteX13" fmla="*/ 9524 w 254793"/>
                <a:gd name="connsiteY13" fmla="*/ 192881 h 19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4793" h="192881">
                  <a:moveTo>
                    <a:pt x="9524" y="192881"/>
                  </a:moveTo>
                  <a:lnTo>
                    <a:pt x="107156" y="130969"/>
                  </a:lnTo>
                  <a:lnTo>
                    <a:pt x="152399" y="92869"/>
                  </a:lnTo>
                  <a:lnTo>
                    <a:pt x="254793" y="0"/>
                  </a:lnTo>
                  <a:lnTo>
                    <a:pt x="235743" y="2381"/>
                  </a:lnTo>
                  <a:lnTo>
                    <a:pt x="207168" y="28575"/>
                  </a:lnTo>
                  <a:lnTo>
                    <a:pt x="176212" y="28575"/>
                  </a:lnTo>
                  <a:lnTo>
                    <a:pt x="159543" y="47625"/>
                  </a:lnTo>
                  <a:lnTo>
                    <a:pt x="135731" y="50006"/>
                  </a:lnTo>
                  <a:lnTo>
                    <a:pt x="92868" y="78581"/>
                  </a:lnTo>
                  <a:lnTo>
                    <a:pt x="64293" y="92869"/>
                  </a:lnTo>
                  <a:lnTo>
                    <a:pt x="40481" y="119062"/>
                  </a:lnTo>
                  <a:lnTo>
                    <a:pt x="0" y="159544"/>
                  </a:lnTo>
                  <a:lnTo>
                    <a:pt x="9524" y="192881"/>
                  </a:lnTo>
                  <a:close/>
                </a:path>
              </a:pathLst>
            </a:custGeom>
            <a:grp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grpSp>
        <p:nvGrpSpPr>
          <p:cNvPr id="3110" name="Group 3109"/>
          <p:cNvGrpSpPr/>
          <p:nvPr/>
        </p:nvGrpSpPr>
        <p:grpSpPr>
          <a:xfrm>
            <a:off x="6752010" y="2925986"/>
            <a:ext cx="1140619" cy="764381"/>
            <a:chOff x="6634163" y="2452688"/>
            <a:chExt cx="1140619" cy="764381"/>
          </a:xfrm>
          <a:solidFill>
            <a:srgbClr val="006C86"/>
          </a:solidFill>
        </p:grpSpPr>
        <p:sp>
          <p:nvSpPr>
            <p:cNvPr id="3108" name="Freeform 3107"/>
            <p:cNvSpPr/>
            <p:nvPr/>
          </p:nvSpPr>
          <p:spPr>
            <a:xfrm>
              <a:off x="6634163" y="2452688"/>
              <a:ext cx="1131093" cy="764381"/>
            </a:xfrm>
            <a:custGeom>
              <a:avLst/>
              <a:gdLst>
                <a:gd name="connsiteX0" fmla="*/ 0 w 1131093"/>
                <a:gd name="connsiteY0" fmla="*/ 764381 h 764381"/>
                <a:gd name="connsiteX1" fmla="*/ 57150 w 1131093"/>
                <a:gd name="connsiteY1" fmla="*/ 754856 h 764381"/>
                <a:gd name="connsiteX2" fmla="*/ 1131093 w 1131093"/>
                <a:gd name="connsiteY2" fmla="*/ 404812 h 764381"/>
                <a:gd name="connsiteX3" fmla="*/ 1100137 w 1131093"/>
                <a:gd name="connsiteY3" fmla="*/ 373856 h 764381"/>
                <a:gd name="connsiteX4" fmla="*/ 1078706 w 1131093"/>
                <a:gd name="connsiteY4" fmla="*/ 388143 h 764381"/>
                <a:gd name="connsiteX5" fmla="*/ 1050131 w 1131093"/>
                <a:gd name="connsiteY5" fmla="*/ 388143 h 764381"/>
                <a:gd name="connsiteX6" fmla="*/ 1023937 w 1131093"/>
                <a:gd name="connsiteY6" fmla="*/ 369093 h 764381"/>
                <a:gd name="connsiteX7" fmla="*/ 985837 w 1131093"/>
                <a:gd name="connsiteY7" fmla="*/ 371475 h 764381"/>
                <a:gd name="connsiteX8" fmla="*/ 985837 w 1131093"/>
                <a:gd name="connsiteY8" fmla="*/ 371475 h 764381"/>
                <a:gd name="connsiteX9" fmla="*/ 1012031 w 1131093"/>
                <a:gd name="connsiteY9" fmla="*/ 345281 h 764381"/>
                <a:gd name="connsiteX10" fmla="*/ 1038225 w 1131093"/>
                <a:gd name="connsiteY10" fmla="*/ 354806 h 764381"/>
                <a:gd name="connsiteX11" fmla="*/ 1062037 w 1131093"/>
                <a:gd name="connsiteY11" fmla="*/ 366712 h 764381"/>
                <a:gd name="connsiteX12" fmla="*/ 1057275 w 1131093"/>
                <a:gd name="connsiteY12" fmla="*/ 345281 h 764381"/>
                <a:gd name="connsiteX13" fmla="*/ 1040606 w 1131093"/>
                <a:gd name="connsiteY13" fmla="*/ 330993 h 764381"/>
                <a:gd name="connsiteX14" fmla="*/ 1016793 w 1131093"/>
                <a:gd name="connsiteY14" fmla="*/ 330993 h 764381"/>
                <a:gd name="connsiteX15" fmla="*/ 997743 w 1131093"/>
                <a:gd name="connsiteY15" fmla="*/ 300037 h 764381"/>
                <a:gd name="connsiteX16" fmla="*/ 1026318 w 1131093"/>
                <a:gd name="connsiteY16" fmla="*/ 300037 h 764381"/>
                <a:gd name="connsiteX17" fmla="*/ 1028700 w 1131093"/>
                <a:gd name="connsiteY17" fmla="*/ 280987 h 764381"/>
                <a:gd name="connsiteX18" fmla="*/ 957262 w 1131093"/>
                <a:gd name="connsiteY18" fmla="*/ 233362 h 764381"/>
                <a:gd name="connsiteX19" fmla="*/ 976312 w 1131093"/>
                <a:gd name="connsiteY19" fmla="*/ 216693 h 764381"/>
                <a:gd name="connsiteX20" fmla="*/ 1016793 w 1131093"/>
                <a:gd name="connsiteY20" fmla="*/ 238125 h 764381"/>
                <a:gd name="connsiteX21" fmla="*/ 1019175 w 1131093"/>
                <a:gd name="connsiteY21" fmla="*/ 207168 h 764381"/>
                <a:gd name="connsiteX22" fmla="*/ 983456 w 1131093"/>
                <a:gd name="connsiteY22" fmla="*/ 169068 h 764381"/>
                <a:gd name="connsiteX23" fmla="*/ 926306 w 1131093"/>
                <a:gd name="connsiteY23" fmla="*/ 171450 h 764381"/>
                <a:gd name="connsiteX24" fmla="*/ 897731 w 1131093"/>
                <a:gd name="connsiteY24" fmla="*/ 147637 h 764381"/>
                <a:gd name="connsiteX25" fmla="*/ 873918 w 1131093"/>
                <a:gd name="connsiteY25" fmla="*/ 150018 h 764381"/>
                <a:gd name="connsiteX26" fmla="*/ 850106 w 1131093"/>
                <a:gd name="connsiteY26" fmla="*/ 138112 h 764381"/>
                <a:gd name="connsiteX27" fmla="*/ 859631 w 1131093"/>
                <a:gd name="connsiteY27" fmla="*/ 73818 h 764381"/>
                <a:gd name="connsiteX28" fmla="*/ 826293 w 1131093"/>
                <a:gd name="connsiteY28" fmla="*/ 42862 h 764381"/>
                <a:gd name="connsiteX29" fmla="*/ 754856 w 1131093"/>
                <a:gd name="connsiteY29" fmla="*/ 0 h 764381"/>
                <a:gd name="connsiteX30" fmla="*/ 728662 w 1131093"/>
                <a:gd name="connsiteY30" fmla="*/ 14287 h 764381"/>
                <a:gd name="connsiteX31" fmla="*/ 721518 w 1131093"/>
                <a:gd name="connsiteY31" fmla="*/ 42862 h 764381"/>
                <a:gd name="connsiteX32" fmla="*/ 714375 w 1131093"/>
                <a:gd name="connsiteY32" fmla="*/ 50006 h 764381"/>
                <a:gd name="connsiteX33" fmla="*/ 666750 w 1131093"/>
                <a:gd name="connsiteY33" fmla="*/ 35718 h 764381"/>
                <a:gd name="connsiteX34" fmla="*/ 645318 w 1131093"/>
                <a:gd name="connsiteY34" fmla="*/ 42862 h 764381"/>
                <a:gd name="connsiteX35" fmla="*/ 647700 w 1131093"/>
                <a:gd name="connsiteY35" fmla="*/ 73818 h 764381"/>
                <a:gd name="connsiteX36" fmla="*/ 566737 w 1131093"/>
                <a:gd name="connsiteY36" fmla="*/ 180975 h 764381"/>
                <a:gd name="connsiteX37" fmla="*/ 559593 w 1131093"/>
                <a:gd name="connsiteY37" fmla="*/ 226218 h 764381"/>
                <a:gd name="connsiteX38" fmla="*/ 500062 w 1131093"/>
                <a:gd name="connsiteY38" fmla="*/ 261937 h 764381"/>
                <a:gd name="connsiteX39" fmla="*/ 466725 w 1131093"/>
                <a:gd name="connsiteY39" fmla="*/ 328612 h 764381"/>
                <a:gd name="connsiteX40" fmla="*/ 450056 w 1131093"/>
                <a:gd name="connsiteY40" fmla="*/ 364331 h 764381"/>
                <a:gd name="connsiteX41" fmla="*/ 435768 w 1131093"/>
                <a:gd name="connsiteY41" fmla="*/ 476250 h 764381"/>
                <a:gd name="connsiteX42" fmla="*/ 433387 w 1131093"/>
                <a:gd name="connsiteY42" fmla="*/ 490537 h 764381"/>
                <a:gd name="connsiteX43" fmla="*/ 381000 w 1131093"/>
                <a:gd name="connsiteY43" fmla="*/ 516731 h 764381"/>
                <a:gd name="connsiteX44" fmla="*/ 326231 w 1131093"/>
                <a:gd name="connsiteY44" fmla="*/ 540543 h 764381"/>
                <a:gd name="connsiteX45" fmla="*/ 297656 w 1131093"/>
                <a:gd name="connsiteY45" fmla="*/ 554831 h 764381"/>
                <a:gd name="connsiteX46" fmla="*/ 285750 w 1131093"/>
                <a:gd name="connsiteY46" fmla="*/ 597693 h 764381"/>
                <a:gd name="connsiteX47" fmla="*/ 242887 w 1131093"/>
                <a:gd name="connsiteY47" fmla="*/ 576262 h 764381"/>
                <a:gd name="connsiteX48" fmla="*/ 226218 w 1131093"/>
                <a:gd name="connsiteY48" fmla="*/ 573881 h 764381"/>
                <a:gd name="connsiteX49" fmla="*/ 176212 w 1131093"/>
                <a:gd name="connsiteY49" fmla="*/ 521493 h 764381"/>
                <a:gd name="connsiteX50" fmla="*/ 159543 w 1131093"/>
                <a:gd name="connsiteY50" fmla="*/ 531018 h 764381"/>
                <a:gd name="connsiteX51" fmla="*/ 157162 w 1131093"/>
                <a:gd name="connsiteY51" fmla="*/ 581025 h 764381"/>
                <a:gd name="connsiteX52" fmla="*/ 100012 w 1131093"/>
                <a:gd name="connsiteY52" fmla="*/ 626268 h 764381"/>
                <a:gd name="connsiteX53" fmla="*/ 85725 w 1131093"/>
                <a:gd name="connsiteY53" fmla="*/ 683418 h 764381"/>
                <a:gd name="connsiteX54" fmla="*/ 0 w 1131093"/>
                <a:gd name="connsiteY54" fmla="*/ 764381 h 764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131093" h="764381">
                  <a:moveTo>
                    <a:pt x="0" y="764381"/>
                  </a:moveTo>
                  <a:lnTo>
                    <a:pt x="57150" y="754856"/>
                  </a:lnTo>
                  <a:lnTo>
                    <a:pt x="1131093" y="404812"/>
                  </a:lnTo>
                  <a:lnTo>
                    <a:pt x="1100137" y="373856"/>
                  </a:lnTo>
                  <a:lnTo>
                    <a:pt x="1078706" y="388143"/>
                  </a:lnTo>
                  <a:lnTo>
                    <a:pt x="1050131" y="388143"/>
                  </a:lnTo>
                  <a:lnTo>
                    <a:pt x="1023937" y="369093"/>
                  </a:lnTo>
                  <a:lnTo>
                    <a:pt x="985837" y="371475"/>
                  </a:lnTo>
                  <a:lnTo>
                    <a:pt x="985837" y="371475"/>
                  </a:lnTo>
                  <a:lnTo>
                    <a:pt x="1012031" y="345281"/>
                  </a:lnTo>
                  <a:lnTo>
                    <a:pt x="1038225" y="354806"/>
                  </a:lnTo>
                  <a:lnTo>
                    <a:pt x="1062037" y="366712"/>
                  </a:lnTo>
                  <a:lnTo>
                    <a:pt x="1057275" y="345281"/>
                  </a:lnTo>
                  <a:lnTo>
                    <a:pt x="1040606" y="330993"/>
                  </a:lnTo>
                  <a:lnTo>
                    <a:pt x="1016793" y="330993"/>
                  </a:lnTo>
                  <a:lnTo>
                    <a:pt x="997743" y="300037"/>
                  </a:lnTo>
                  <a:lnTo>
                    <a:pt x="1026318" y="300037"/>
                  </a:lnTo>
                  <a:lnTo>
                    <a:pt x="1028700" y="280987"/>
                  </a:lnTo>
                  <a:lnTo>
                    <a:pt x="957262" y="233362"/>
                  </a:lnTo>
                  <a:lnTo>
                    <a:pt x="976312" y="216693"/>
                  </a:lnTo>
                  <a:lnTo>
                    <a:pt x="1016793" y="238125"/>
                  </a:lnTo>
                  <a:lnTo>
                    <a:pt x="1019175" y="207168"/>
                  </a:lnTo>
                  <a:lnTo>
                    <a:pt x="983456" y="169068"/>
                  </a:lnTo>
                  <a:lnTo>
                    <a:pt x="926306" y="171450"/>
                  </a:lnTo>
                  <a:lnTo>
                    <a:pt x="897731" y="147637"/>
                  </a:lnTo>
                  <a:lnTo>
                    <a:pt x="873918" y="150018"/>
                  </a:lnTo>
                  <a:lnTo>
                    <a:pt x="850106" y="138112"/>
                  </a:lnTo>
                  <a:lnTo>
                    <a:pt x="859631" y="73818"/>
                  </a:lnTo>
                  <a:lnTo>
                    <a:pt x="826293" y="42862"/>
                  </a:lnTo>
                  <a:lnTo>
                    <a:pt x="754856" y="0"/>
                  </a:lnTo>
                  <a:lnTo>
                    <a:pt x="728662" y="14287"/>
                  </a:lnTo>
                  <a:lnTo>
                    <a:pt x="721518" y="42862"/>
                  </a:lnTo>
                  <a:lnTo>
                    <a:pt x="714375" y="50006"/>
                  </a:lnTo>
                  <a:lnTo>
                    <a:pt x="666750" y="35718"/>
                  </a:lnTo>
                  <a:lnTo>
                    <a:pt x="645318" y="42862"/>
                  </a:lnTo>
                  <a:lnTo>
                    <a:pt x="647700" y="73818"/>
                  </a:lnTo>
                  <a:lnTo>
                    <a:pt x="566737" y="180975"/>
                  </a:lnTo>
                  <a:lnTo>
                    <a:pt x="559593" y="226218"/>
                  </a:lnTo>
                  <a:lnTo>
                    <a:pt x="500062" y="261937"/>
                  </a:lnTo>
                  <a:lnTo>
                    <a:pt x="466725" y="328612"/>
                  </a:lnTo>
                  <a:lnTo>
                    <a:pt x="450056" y="364331"/>
                  </a:lnTo>
                  <a:lnTo>
                    <a:pt x="435768" y="476250"/>
                  </a:lnTo>
                  <a:lnTo>
                    <a:pt x="433387" y="490537"/>
                  </a:lnTo>
                  <a:lnTo>
                    <a:pt x="381000" y="516731"/>
                  </a:lnTo>
                  <a:lnTo>
                    <a:pt x="326231" y="540543"/>
                  </a:lnTo>
                  <a:lnTo>
                    <a:pt x="297656" y="554831"/>
                  </a:lnTo>
                  <a:lnTo>
                    <a:pt x="285750" y="597693"/>
                  </a:lnTo>
                  <a:lnTo>
                    <a:pt x="242887" y="576262"/>
                  </a:lnTo>
                  <a:lnTo>
                    <a:pt x="226218" y="573881"/>
                  </a:lnTo>
                  <a:lnTo>
                    <a:pt x="176212" y="521493"/>
                  </a:lnTo>
                  <a:lnTo>
                    <a:pt x="159543" y="531018"/>
                  </a:lnTo>
                  <a:lnTo>
                    <a:pt x="157162" y="581025"/>
                  </a:lnTo>
                  <a:lnTo>
                    <a:pt x="100012" y="626268"/>
                  </a:lnTo>
                  <a:lnTo>
                    <a:pt x="85725" y="683418"/>
                  </a:lnTo>
                  <a:lnTo>
                    <a:pt x="0" y="764381"/>
                  </a:lnTo>
                  <a:close/>
                </a:path>
              </a:pathLst>
            </a:custGeom>
            <a:grp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09" name="Freeform 3108"/>
            <p:cNvSpPr/>
            <p:nvPr/>
          </p:nvSpPr>
          <p:spPr>
            <a:xfrm>
              <a:off x="7724776" y="2605088"/>
              <a:ext cx="50006" cy="109537"/>
            </a:xfrm>
            <a:custGeom>
              <a:avLst/>
              <a:gdLst>
                <a:gd name="connsiteX0" fmla="*/ 14288 w 40481"/>
                <a:gd name="connsiteY0" fmla="*/ 0 h 109537"/>
                <a:gd name="connsiteX1" fmla="*/ 4763 w 40481"/>
                <a:gd name="connsiteY1" fmla="*/ 57150 h 109537"/>
                <a:gd name="connsiteX2" fmla="*/ 0 w 40481"/>
                <a:gd name="connsiteY2" fmla="*/ 95250 h 109537"/>
                <a:gd name="connsiteX3" fmla="*/ 9525 w 40481"/>
                <a:gd name="connsiteY3" fmla="*/ 109537 h 109537"/>
                <a:gd name="connsiteX4" fmla="*/ 30956 w 40481"/>
                <a:gd name="connsiteY4" fmla="*/ 90487 h 109537"/>
                <a:gd name="connsiteX5" fmla="*/ 40481 w 40481"/>
                <a:gd name="connsiteY5" fmla="*/ 52387 h 109537"/>
                <a:gd name="connsiteX6" fmla="*/ 14288 w 40481"/>
                <a:gd name="connsiteY6" fmla="*/ 0 h 109537"/>
                <a:gd name="connsiteX0" fmla="*/ 14288 w 50006"/>
                <a:gd name="connsiteY0" fmla="*/ 0 h 109537"/>
                <a:gd name="connsiteX1" fmla="*/ 4763 w 50006"/>
                <a:gd name="connsiteY1" fmla="*/ 57150 h 109537"/>
                <a:gd name="connsiteX2" fmla="*/ 0 w 50006"/>
                <a:gd name="connsiteY2" fmla="*/ 95250 h 109537"/>
                <a:gd name="connsiteX3" fmla="*/ 9525 w 50006"/>
                <a:gd name="connsiteY3" fmla="*/ 109537 h 109537"/>
                <a:gd name="connsiteX4" fmla="*/ 30956 w 50006"/>
                <a:gd name="connsiteY4" fmla="*/ 90487 h 109537"/>
                <a:gd name="connsiteX5" fmla="*/ 50006 w 50006"/>
                <a:gd name="connsiteY5" fmla="*/ 33337 h 109537"/>
                <a:gd name="connsiteX6" fmla="*/ 14288 w 50006"/>
                <a:gd name="connsiteY6" fmla="*/ 0 h 109537"/>
                <a:gd name="connsiteX0" fmla="*/ 14288 w 50006"/>
                <a:gd name="connsiteY0" fmla="*/ 0 h 109537"/>
                <a:gd name="connsiteX1" fmla="*/ 4763 w 50006"/>
                <a:gd name="connsiteY1" fmla="*/ 57150 h 109537"/>
                <a:gd name="connsiteX2" fmla="*/ 0 w 50006"/>
                <a:gd name="connsiteY2" fmla="*/ 95250 h 109537"/>
                <a:gd name="connsiteX3" fmla="*/ 9525 w 50006"/>
                <a:gd name="connsiteY3" fmla="*/ 109537 h 109537"/>
                <a:gd name="connsiteX4" fmla="*/ 30956 w 50006"/>
                <a:gd name="connsiteY4" fmla="*/ 90487 h 109537"/>
                <a:gd name="connsiteX5" fmla="*/ 50006 w 50006"/>
                <a:gd name="connsiteY5" fmla="*/ 33337 h 109537"/>
                <a:gd name="connsiteX6" fmla="*/ 26193 w 50006"/>
                <a:gd name="connsiteY6" fmla="*/ 11906 h 109537"/>
                <a:gd name="connsiteX7" fmla="*/ 14288 w 50006"/>
                <a:gd name="connsiteY7" fmla="*/ 0 h 109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6" h="109537">
                  <a:moveTo>
                    <a:pt x="14288" y="0"/>
                  </a:moveTo>
                  <a:lnTo>
                    <a:pt x="4763" y="57150"/>
                  </a:lnTo>
                  <a:lnTo>
                    <a:pt x="0" y="95250"/>
                  </a:lnTo>
                  <a:lnTo>
                    <a:pt x="9525" y="109537"/>
                  </a:lnTo>
                  <a:lnTo>
                    <a:pt x="30956" y="90487"/>
                  </a:lnTo>
                  <a:lnTo>
                    <a:pt x="50006" y="33337"/>
                  </a:lnTo>
                  <a:lnTo>
                    <a:pt x="26193" y="11906"/>
                  </a:lnTo>
                  <a:lnTo>
                    <a:pt x="14288" y="0"/>
                  </a:lnTo>
                  <a:close/>
                </a:path>
              </a:pathLst>
            </a:custGeom>
            <a:grp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
        <p:nvSpPr>
          <p:cNvPr id="3111" name="Freeform 3110"/>
          <p:cNvSpPr/>
          <p:nvPr/>
        </p:nvSpPr>
        <p:spPr>
          <a:xfrm>
            <a:off x="6367463" y="2576513"/>
            <a:ext cx="654050" cy="735012"/>
          </a:xfrm>
          <a:custGeom>
            <a:avLst/>
            <a:gdLst>
              <a:gd name="connsiteX0" fmla="*/ 0 w 652463"/>
              <a:gd name="connsiteY0" fmla="*/ 202406 h 735806"/>
              <a:gd name="connsiteX1" fmla="*/ 114300 w 652463"/>
              <a:gd name="connsiteY1" fmla="*/ 683419 h 735806"/>
              <a:gd name="connsiteX2" fmla="*/ 176213 w 652463"/>
              <a:gd name="connsiteY2" fmla="*/ 711994 h 735806"/>
              <a:gd name="connsiteX3" fmla="*/ 228600 w 652463"/>
              <a:gd name="connsiteY3" fmla="*/ 711994 h 735806"/>
              <a:gd name="connsiteX4" fmla="*/ 340519 w 652463"/>
              <a:gd name="connsiteY4" fmla="*/ 700087 h 735806"/>
              <a:gd name="connsiteX5" fmla="*/ 383382 w 652463"/>
              <a:gd name="connsiteY5" fmla="*/ 681037 h 735806"/>
              <a:gd name="connsiteX6" fmla="*/ 397669 w 652463"/>
              <a:gd name="connsiteY6" fmla="*/ 702469 h 735806"/>
              <a:gd name="connsiteX7" fmla="*/ 419100 w 652463"/>
              <a:gd name="connsiteY7" fmla="*/ 704850 h 735806"/>
              <a:gd name="connsiteX8" fmla="*/ 435769 w 652463"/>
              <a:gd name="connsiteY8" fmla="*/ 731044 h 735806"/>
              <a:gd name="connsiteX9" fmla="*/ 454819 w 652463"/>
              <a:gd name="connsiteY9" fmla="*/ 735806 h 735806"/>
              <a:gd name="connsiteX10" fmla="*/ 509588 w 652463"/>
              <a:gd name="connsiteY10" fmla="*/ 669131 h 735806"/>
              <a:gd name="connsiteX11" fmla="*/ 495300 w 652463"/>
              <a:gd name="connsiteY11" fmla="*/ 650081 h 735806"/>
              <a:gd name="connsiteX12" fmla="*/ 502444 w 652463"/>
              <a:gd name="connsiteY12" fmla="*/ 611981 h 735806"/>
              <a:gd name="connsiteX13" fmla="*/ 535782 w 652463"/>
              <a:gd name="connsiteY13" fmla="*/ 600075 h 735806"/>
              <a:gd name="connsiteX14" fmla="*/ 542925 w 652463"/>
              <a:gd name="connsiteY14" fmla="*/ 623887 h 735806"/>
              <a:gd name="connsiteX15" fmla="*/ 564357 w 652463"/>
              <a:gd name="connsiteY15" fmla="*/ 597694 h 735806"/>
              <a:gd name="connsiteX16" fmla="*/ 552450 w 652463"/>
              <a:gd name="connsiteY16" fmla="*/ 566737 h 735806"/>
              <a:gd name="connsiteX17" fmla="*/ 538163 w 652463"/>
              <a:gd name="connsiteY17" fmla="*/ 545306 h 735806"/>
              <a:gd name="connsiteX18" fmla="*/ 564357 w 652463"/>
              <a:gd name="connsiteY18" fmla="*/ 526256 h 735806"/>
              <a:gd name="connsiteX19" fmla="*/ 621507 w 652463"/>
              <a:gd name="connsiteY19" fmla="*/ 464344 h 735806"/>
              <a:gd name="connsiteX20" fmla="*/ 652463 w 652463"/>
              <a:gd name="connsiteY20" fmla="*/ 404812 h 735806"/>
              <a:gd name="connsiteX21" fmla="*/ 650082 w 652463"/>
              <a:gd name="connsiteY21" fmla="*/ 228600 h 735806"/>
              <a:gd name="connsiteX22" fmla="*/ 581025 w 652463"/>
              <a:gd name="connsiteY22" fmla="*/ 0 h 735806"/>
              <a:gd name="connsiteX23" fmla="*/ 385763 w 652463"/>
              <a:gd name="connsiteY23" fmla="*/ 159544 h 735806"/>
              <a:gd name="connsiteX24" fmla="*/ 330994 w 652463"/>
              <a:gd name="connsiteY24" fmla="*/ 178594 h 735806"/>
              <a:gd name="connsiteX25" fmla="*/ 304800 w 652463"/>
              <a:gd name="connsiteY25" fmla="*/ 197644 h 735806"/>
              <a:gd name="connsiteX26" fmla="*/ 278607 w 652463"/>
              <a:gd name="connsiteY26" fmla="*/ 169069 h 735806"/>
              <a:gd name="connsiteX27" fmla="*/ 245269 w 652463"/>
              <a:gd name="connsiteY27" fmla="*/ 176212 h 735806"/>
              <a:gd name="connsiteX28" fmla="*/ 192882 w 652463"/>
              <a:gd name="connsiteY28" fmla="*/ 152400 h 735806"/>
              <a:gd name="connsiteX29" fmla="*/ 0 w 652463"/>
              <a:gd name="connsiteY29" fmla="*/ 202406 h 735806"/>
              <a:gd name="connsiteX0" fmla="*/ 0 w 652463"/>
              <a:gd name="connsiteY0" fmla="*/ 202406 h 735806"/>
              <a:gd name="connsiteX1" fmla="*/ 114300 w 652463"/>
              <a:gd name="connsiteY1" fmla="*/ 683419 h 735806"/>
              <a:gd name="connsiteX2" fmla="*/ 176213 w 652463"/>
              <a:gd name="connsiteY2" fmla="*/ 711994 h 735806"/>
              <a:gd name="connsiteX3" fmla="*/ 228600 w 652463"/>
              <a:gd name="connsiteY3" fmla="*/ 711994 h 735806"/>
              <a:gd name="connsiteX4" fmla="*/ 340519 w 652463"/>
              <a:gd name="connsiteY4" fmla="*/ 700087 h 735806"/>
              <a:gd name="connsiteX5" fmla="*/ 383382 w 652463"/>
              <a:gd name="connsiteY5" fmla="*/ 681037 h 735806"/>
              <a:gd name="connsiteX6" fmla="*/ 397669 w 652463"/>
              <a:gd name="connsiteY6" fmla="*/ 702469 h 735806"/>
              <a:gd name="connsiteX7" fmla="*/ 419100 w 652463"/>
              <a:gd name="connsiteY7" fmla="*/ 704850 h 735806"/>
              <a:gd name="connsiteX8" fmla="*/ 435769 w 652463"/>
              <a:gd name="connsiteY8" fmla="*/ 731044 h 735806"/>
              <a:gd name="connsiteX9" fmla="*/ 454819 w 652463"/>
              <a:gd name="connsiteY9" fmla="*/ 735806 h 735806"/>
              <a:gd name="connsiteX10" fmla="*/ 509588 w 652463"/>
              <a:gd name="connsiteY10" fmla="*/ 669131 h 735806"/>
              <a:gd name="connsiteX11" fmla="*/ 495300 w 652463"/>
              <a:gd name="connsiteY11" fmla="*/ 650081 h 735806"/>
              <a:gd name="connsiteX12" fmla="*/ 502444 w 652463"/>
              <a:gd name="connsiteY12" fmla="*/ 611981 h 735806"/>
              <a:gd name="connsiteX13" fmla="*/ 535782 w 652463"/>
              <a:gd name="connsiteY13" fmla="*/ 600075 h 735806"/>
              <a:gd name="connsiteX14" fmla="*/ 542925 w 652463"/>
              <a:gd name="connsiteY14" fmla="*/ 623887 h 735806"/>
              <a:gd name="connsiteX15" fmla="*/ 564357 w 652463"/>
              <a:gd name="connsiteY15" fmla="*/ 597694 h 735806"/>
              <a:gd name="connsiteX16" fmla="*/ 552450 w 652463"/>
              <a:gd name="connsiteY16" fmla="*/ 566737 h 735806"/>
              <a:gd name="connsiteX17" fmla="*/ 538163 w 652463"/>
              <a:gd name="connsiteY17" fmla="*/ 545306 h 735806"/>
              <a:gd name="connsiteX18" fmla="*/ 564357 w 652463"/>
              <a:gd name="connsiteY18" fmla="*/ 526256 h 735806"/>
              <a:gd name="connsiteX19" fmla="*/ 628633 w 652463"/>
              <a:gd name="connsiteY19" fmla="*/ 492950 h 735806"/>
              <a:gd name="connsiteX20" fmla="*/ 652463 w 652463"/>
              <a:gd name="connsiteY20" fmla="*/ 404812 h 735806"/>
              <a:gd name="connsiteX21" fmla="*/ 650082 w 652463"/>
              <a:gd name="connsiteY21" fmla="*/ 228600 h 735806"/>
              <a:gd name="connsiteX22" fmla="*/ 581025 w 652463"/>
              <a:gd name="connsiteY22" fmla="*/ 0 h 735806"/>
              <a:gd name="connsiteX23" fmla="*/ 385763 w 652463"/>
              <a:gd name="connsiteY23" fmla="*/ 159544 h 735806"/>
              <a:gd name="connsiteX24" fmla="*/ 330994 w 652463"/>
              <a:gd name="connsiteY24" fmla="*/ 178594 h 735806"/>
              <a:gd name="connsiteX25" fmla="*/ 304800 w 652463"/>
              <a:gd name="connsiteY25" fmla="*/ 197644 h 735806"/>
              <a:gd name="connsiteX26" fmla="*/ 278607 w 652463"/>
              <a:gd name="connsiteY26" fmla="*/ 169069 h 735806"/>
              <a:gd name="connsiteX27" fmla="*/ 245269 w 652463"/>
              <a:gd name="connsiteY27" fmla="*/ 176212 h 735806"/>
              <a:gd name="connsiteX28" fmla="*/ 192882 w 652463"/>
              <a:gd name="connsiteY28" fmla="*/ 152400 h 735806"/>
              <a:gd name="connsiteX29" fmla="*/ 0 w 652463"/>
              <a:gd name="connsiteY29" fmla="*/ 202406 h 73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52463" h="735806">
                <a:moveTo>
                  <a:pt x="0" y="202406"/>
                </a:moveTo>
                <a:lnTo>
                  <a:pt x="114300" y="683419"/>
                </a:lnTo>
                <a:lnTo>
                  <a:pt x="176213" y="711994"/>
                </a:lnTo>
                <a:lnTo>
                  <a:pt x="228600" y="711994"/>
                </a:lnTo>
                <a:lnTo>
                  <a:pt x="340519" y="700087"/>
                </a:lnTo>
                <a:lnTo>
                  <a:pt x="383382" y="681037"/>
                </a:lnTo>
                <a:lnTo>
                  <a:pt x="397669" y="702469"/>
                </a:lnTo>
                <a:lnTo>
                  <a:pt x="419100" y="704850"/>
                </a:lnTo>
                <a:lnTo>
                  <a:pt x="435769" y="731044"/>
                </a:lnTo>
                <a:lnTo>
                  <a:pt x="454819" y="735806"/>
                </a:lnTo>
                <a:lnTo>
                  <a:pt x="509588" y="669131"/>
                </a:lnTo>
                <a:lnTo>
                  <a:pt x="495300" y="650081"/>
                </a:lnTo>
                <a:lnTo>
                  <a:pt x="502444" y="611981"/>
                </a:lnTo>
                <a:lnTo>
                  <a:pt x="535782" y="600075"/>
                </a:lnTo>
                <a:lnTo>
                  <a:pt x="542925" y="623887"/>
                </a:lnTo>
                <a:lnTo>
                  <a:pt x="564357" y="597694"/>
                </a:lnTo>
                <a:lnTo>
                  <a:pt x="552450" y="566737"/>
                </a:lnTo>
                <a:lnTo>
                  <a:pt x="538163" y="545306"/>
                </a:lnTo>
                <a:lnTo>
                  <a:pt x="564357" y="526256"/>
                </a:lnTo>
                <a:lnTo>
                  <a:pt x="628633" y="492950"/>
                </a:lnTo>
                <a:cubicBezTo>
                  <a:pt x="638952" y="473106"/>
                  <a:pt x="642144" y="424656"/>
                  <a:pt x="652463" y="404812"/>
                </a:cubicBezTo>
                <a:cubicBezTo>
                  <a:pt x="651669" y="346075"/>
                  <a:pt x="650876" y="287337"/>
                  <a:pt x="650082" y="228600"/>
                </a:cubicBezTo>
                <a:lnTo>
                  <a:pt x="581025" y="0"/>
                </a:lnTo>
                <a:lnTo>
                  <a:pt x="385763" y="159544"/>
                </a:lnTo>
                <a:lnTo>
                  <a:pt x="330994" y="178594"/>
                </a:lnTo>
                <a:lnTo>
                  <a:pt x="304800" y="197644"/>
                </a:lnTo>
                <a:lnTo>
                  <a:pt x="278607" y="169069"/>
                </a:lnTo>
                <a:lnTo>
                  <a:pt x="245269" y="176212"/>
                </a:lnTo>
                <a:lnTo>
                  <a:pt x="192882" y="152400"/>
                </a:lnTo>
                <a:lnTo>
                  <a:pt x="0" y="202406"/>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4147" name="Rectangle 3112"/>
          <p:cNvSpPr>
            <a:spLocks noChangeArrowheads="1"/>
          </p:cNvSpPr>
          <p:nvPr/>
        </p:nvSpPr>
        <p:spPr bwMode="auto">
          <a:xfrm>
            <a:off x="17463" y="4575175"/>
            <a:ext cx="2025650" cy="2238375"/>
          </a:xfrm>
          <a:prstGeom prst="rect">
            <a:avLst/>
          </a:prstGeom>
          <a:noFill/>
          <a:ln w="1270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en-US" altLang="en-US"/>
          </a:p>
        </p:txBody>
      </p:sp>
      <p:sp>
        <p:nvSpPr>
          <p:cNvPr id="4148" name="Rectangle 74"/>
          <p:cNvSpPr>
            <a:spLocks noChangeArrowheads="1"/>
          </p:cNvSpPr>
          <p:nvPr/>
        </p:nvSpPr>
        <p:spPr bwMode="auto">
          <a:xfrm>
            <a:off x="2111375" y="5738813"/>
            <a:ext cx="1503363" cy="1003300"/>
          </a:xfrm>
          <a:prstGeom prst="rect">
            <a:avLst/>
          </a:prstGeom>
          <a:noFill/>
          <a:ln w="1270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en-US" altLang="en-US"/>
          </a:p>
        </p:txBody>
      </p:sp>
      <p:grpSp>
        <p:nvGrpSpPr>
          <p:cNvPr id="4149" name="Group 3129"/>
          <p:cNvGrpSpPr>
            <a:grpSpLocks/>
          </p:cNvGrpSpPr>
          <p:nvPr/>
        </p:nvGrpSpPr>
        <p:grpSpPr bwMode="auto">
          <a:xfrm rot="-2195245">
            <a:off x="131763" y="4894263"/>
            <a:ext cx="1458912" cy="1670050"/>
            <a:chOff x="106471" y="4882019"/>
            <a:chExt cx="1459282" cy="1668800"/>
          </a:xfrm>
        </p:grpSpPr>
        <p:grpSp>
          <p:nvGrpSpPr>
            <p:cNvPr id="4161" name="Group 3126"/>
            <p:cNvGrpSpPr>
              <a:grpSpLocks/>
            </p:cNvGrpSpPr>
            <p:nvPr/>
          </p:nvGrpSpPr>
          <p:grpSpPr bwMode="auto">
            <a:xfrm>
              <a:off x="106471" y="4882019"/>
              <a:ext cx="1459282" cy="1668800"/>
              <a:chOff x="106471" y="4882019"/>
              <a:chExt cx="1459282" cy="1668800"/>
            </a:xfrm>
          </p:grpSpPr>
          <p:grpSp>
            <p:nvGrpSpPr>
              <p:cNvPr id="4163" name="Group 3124"/>
              <p:cNvGrpSpPr>
                <a:grpSpLocks/>
              </p:cNvGrpSpPr>
              <p:nvPr/>
            </p:nvGrpSpPr>
            <p:grpSpPr bwMode="auto">
              <a:xfrm>
                <a:off x="106471" y="4882019"/>
                <a:ext cx="1459282" cy="1668800"/>
                <a:chOff x="106471" y="4882019"/>
                <a:chExt cx="1459282" cy="1668800"/>
              </a:xfrm>
            </p:grpSpPr>
            <p:grpSp>
              <p:nvGrpSpPr>
                <p:cNvPr id="4165" name="Group 3122"/>
                <p:cNvGrpSpPr>
                  <a:grpSpLocks/>
                </p:cNvGrpSpPr>
                <p:nvPr/>
              </p:nvGrpSpPr>
              <p:grpSpPr bwMode="auto">
                <a:xfrm>
                  <a:off x="106471" y="4882019"/>
                  <a:ext cx="1459282" cy="1668800"/>
                  <a:chOff x="106471" y="4882019"/>
                  <a:chExt cx="1459282" cy="1668800"/>
                </a:xfrm>
              </p:grpSpPr>
              <p:grpSp>
                <p:nvGrpSpPr>
                  <p:cNvPr id="4167" name="Group 3119"/>
                  <p:cNvGrpSpPr>
                    <a:grpSpLocks/>
                  </p:cNvGrpSpPr>
                  <p:nvPr/>
                </p:nvGrpSpPr>
                <p:grpSpPr bwMode="auto">
                  <a:xfrm>
                    <a:off x="106471" y="4882019"/>
                    <a:ext cx="1459282" cy="1290181"/>
                    <a:chOff x="106471" y="4882019"/>
                    <a:chExt cx="1459282" cy="1290181"/>
                  </a:xfrm>
                </p:grpSpPr>
                <p:grpSp>
                  <p:nvGrpSpPr>
                    <p:cNvPr id="4169" name="Group 3117"/>
                    <p:cNvGrpSpPr>
                      <a:grpSpLocks/>
                    </p:cNvGrpSpPr>
                    <p:nvPr/>
                  </p:nvGrpSpPr>
                  <p:grpSpPr bwMode="auto">
                    <a:xfrm>
                      <a:off x="106471" y="4882019"/>
                      <a:ext cx="1459282" cy="1290181"/>
                      <a:chOff x="106471" y="4882019"/>
                      <a:chExt cx="1459282" cy="1290181"/>
                    </a:xfrm>
                  </p:grpSpPr>
                  <p:grpSp>
                    <p:nvGrpSpPr>
                      <p:cNvPr id="4171" name="Group 3115"/>
                      <p:cNvGrpSpPr>
                        <a:grpSpLocks/>
                      </p:cNvGrpSpPr>
                      <p:nvPr/>
                    </p:nvGrpSpPr>
                    <p:grpSpPr bwMode="auto">
                      <a:xfrm>
                        <a:off x="106471" y="4882019"/>
                        <a:ext cx="1459282" cy="1290181"/>
                        <a:chOff x="106471" y="4882019"/>
                        <a:chExt cx="1459282" cy="1290181"/>
                      </a:xfrm>
                    </p:grpSpPr>
                    <p:sp>
                      <p:nvSpPr>
                        <p:cNvPr id="3114" name="Freeform 3113"/>
                        <p:cNvSpPr/>
                        <p:nvPr/>
                      </p:nvSpPr>
                      <p:spPr>
                        <a:xfrm>
                          <a:off x="108699" y="4880419"/>
                          <a:ext cx="1459283" cy="1288086"/>
                        </a:xfrm>
                        <a:custGeom>
                          <a:avLst/>
                          <a:gdLst>
                            <a:gd name="connsiteX0" fmla="*/ 0 w 1459282"/>
                            <a:gd name="connsiteY0" fmla="*/ 657617 h 1290181"/>
                            <a:gd name="connsiteX1" fmla="*/ 28184 w 1459282"/>
                            <a:gd name="connsiteY1" fmla="*/ 713984 h 1290181"/>
                            <a:gd name="connsiteX2" fmla="*/ 68893 w 1459282"/>
                            <a:gd name="connsiteY2" fmla="*/ 742167 h 1290181"/>
                            <a:gd name="connsiteX3" fmla="*/ 97077 w 1459282"/>
                            <a:gd name="connsiteY3" fmla="*/ 754693 h 1290181"/>
                            <a:gd name="connsiteX4" fmla="*/ 140918 w 1459282"/>
                            <a:gd name="connsiteY4" fmla="*/ 786008 h 1290181"/>
                            <a:gd name="connsiteX5" fmla="*/ 140918 w 1459282"/>
                            <a:gd name="connsiteY5" fmla="*/ 786008 h 1290181"/>
                            <a:gd name="connsiteX6" fmla="*/ 228600 w 1459282"/>
                            <a:gd name="connsiteY6" fmla="*/ 832981 h 1290181"/>
                            <a:gd name="connsiteX7" fmla="*/ 237995 w 1459282"/>
                            <a:gd name="connsiteY7" fmla="*/ 820455 h 1290181"/>
                            <a:gd name="connsiteX8" fmla="*/ 263047 w 1459282"/>
                            <a:gd name="connsiteY8" fmla="*/ 829849 h 1290181"/>
                            <a:gd name="connsiteX9" fmla="*/ 278704 w 1459282"/>
                            <a:gd name="connsiteY9" fmla="*/ 817323 h 1290181"/>
                            <a:gd name="connsiteX10" fmla="*/ 316282 w 1459282"/>
                            <a:gd name="connsiteY10" fmla="*/ 832981 h 1290181"/>
                            <a:gd name="connsiteX11" fmla="*/ 347597 w 1459282"/>
                            <a:gd name="connsiteY11" fmla="*/ 814192 h 1290181"/>
                            <a:gd name="connsiteX12" fmla="*/ 388307 w 1459282"/>
                            <a:gd name="connsiteY12" fmla="*/ 832981 h 1290181"/>
                            <a:gd name="connsiteX13" fmla="*/ 429017 w 1459282"/>
                            <a:gd name="connsiteY13" fmla="*/ 820455 h 1290181"/>
                            <a:gd name="connsiteX14" fmla="*/ 457200 w 1459282"/>
                            <a:gd name="connsiteY14" fmla="*/ 845507 h 1290181"/>
                            <a:gd name="connsiteX15" fmla="*/ 485384 w 1459282"/>
                            <a:gd name="connsiteY15" fmla="*/ 820455 h 1290181"/>
                            <a:gd name="connsiteX16" fmla="*/ 516699 w 1459282"/>
                            <a:gd name="connsiteY16" fmla="*/ 826718 h 1290181"/>
                            <a:gd name="connsiteX17" fmla="*/ 526093 w 1459282"/>
                            <a:gd name="connsiteY17" fmla="*/ 807929 h 1290181"/>
                            <a:gd name="connsiteX18" fmla="*/ 513567 w 1459282"/>
                            <a:gd name="connsiteY18" fmla="*/ 786008 h 1290181"/>
                            <a:gd name="connsiteX19" fmla="*/ 554277 w 1459282"/>
                            <a:gd name="connsiteY19" fmla="*/ 773482 h 1290181"/>
                            <a:gd name="connsiteX20" fmla="*/ 579329 w 1459282"/>
                            <a:gd name="connsiteY20" fmla="*/ 773482 h 1290181"/>
                            <a:gd name="connsiteX21" fmla="*/ 610644 w 1459282"/>
                            <a:gd name="connsiteY21" fmla="*/ 773482 h 1290181"/>
                            <a:gd name="connsiteX22" fmla="*/ 610644 w 1459282"/>
                            <a:gd name="connsiteY22" fmla="*/ 751562 h 1290181"/>
                            <a:gd name="connsiteX23" fmla="*/ 641959 w 1459282"/>
                            <a:gd name="connsiteY23" fmla="*/ 776614 h 1290181"/>
                            <a:gd name="connsiteX24" fmla="*/ 654485 w 1459282"/>
                            <a:gd name="connsiteY24" fmla="*/ 751562 h 1290181"/>
                            <a:gd name="connsiteX25" fmla="*/ 682669 w 1459282"/>
                            <a:gd name="connsiteY25" fmla="*/ 757825 h 1290181"/>
                            <a:gd name="connsiteX26" fmla="*/ 701458 w 1459282"/>
                            <a:gd name="connsiteY26" fmla="*/ 751562 h 1290181"/>
                            <a:gd name="connsiteX27" fmla="*/ 735904 w 1459282"/>
                            <a:gd name="connsiteY27" fmla="*/ 751562 h 1290181"/>
                            <a:gd name="connsiteX28" fmla="*/ 760956 w 1459282"/>
                            <a:gd name="connsiteY28" fmla="*/ 773482 h 1290181"/>
                            <a:gd name="connsiteX29" fmla="*/ 786008 w 1459282"/>
                            <a:gd name="connsiteY29" fmla="*/ 779745 h 1290181"/>
                            <a:gd name="connsiteX30" fmla="*/ 754693 w 1459282"/>
                            <a:gd name="connsiteY30" fmla="*/ 792271 h 1290181"/>
                            <a:gd name="connsiteX31" fmla="*/ 757825 w 1459282"/>
                            <a:gd name="connsiteY31" fmla="*/ 817323 h 1290181"/>
                            <a:gd name="connsiteX32" fmla="*/ 739036 w 1459282"/>
                            <a:gd name="connsiteY32" fmla="*/ 804797 h 1290181"/>
                            <a:gd name="connsiteX33" fmla="*/ 720247 w 1459282"/>
                            <a:gd name="connsiteY33" fmla="*/ 779745 h 1290181"/>
                            <a:gd name="connsiteX34" fmla="*/ 660748 w 1459282"/>
                            <a:gd name="connsiteY34" fmla="*/ 801666 h 1290181"/>
                            <a:gd name="connsiteX35" fmla="*/ 613776 w 1459282"/>
                            <a:gd name="connsiteY35" fmla="*/ 817323 h 1290181"/>
                            <a:gd name="connsiteX36" fmla="*/ 641959 w 1459282"/>
                            <a:gd name="connsiteY36" fmla="*/ 842376 h 1290181"/>
                            <a:gd name="connsiteX37" fmla="*/ 623170 w 1459282"/>
                            <a:gd name="connsiteY37" fmla="*/ 851770 h 1290181"/>
                            <a:gd name="connsiteX38" fmla="*/ 598118 w 1459282"/>
                            <a:gd name="connsiteY38" fmla="*/ 842376 h 1290181"/>
                            <a:gd name="connsiteX39" fmla="*/ 620039 w 1459282"/>
                            <a:gd name="connsiteY39" fmla="*/ 870559 h 1290181"/>
                            <a:gd name="connsiteX40" fmla="*/ 657617 w 1459282"/>
                            <a:gd name="connsiteY40" fmla="*/ 870559 h 1290181"/>
                            <a:gd name="connsiteX41" fmla="*/ 698326 w 1459282"/>
                            <a:gd name="connsiteY41" fmla="*/ 879954 h 1290181"/>
                            <a:gd name="connsiteX42" fmla="*/ 735904 w 1459282"/>
                            <a:gd name="connsiteY42" fmla="*/ 883085 h 1290181"/>
                            <a:gd name="connsiteX43" fmla="*/ 754693 w 1459282"/>
                            <a:gd name="connsiteY43" fmla="*/ 892480 h 1290181"/>
                            <a:gd name="connsiteX44" fmla="*/ 754693 w 1459282"/>
                            <a:gd name="connsiteY44" fmla="*/ 892480 h 1290181"/>
                            <a:gd name="connsiteX45" fmla="*/ 779745 w 1459282"/>
                            <a:gd name="connsiteY45" fmla="*/ 864296 h 1290181"/>
                            <a:gd name="connsiteX46" fmla="*/ 789140 w 1459282"/>
                            <a:gd name="connsiteY46" fmla="*/ 832981 h 1290181"/>
                            <a:gd name="connsiteX47" fmla="*/ 804797 w 1459282"/>
                            <a:gd name="connsiteY47" fmla="*/ 829849 h 1290181"/>
                            <a:gd name="connsiteX48" fmla="*/ 814192 w 1459282"/>
                            <a:gd name="connsiteY48" fmla="*/ 851770 h 1290181"/>
                            <a:gd name="connsiteX49" fmla="*/ 851770 w 1459282"/>
                            <a:gd name="connsiteY49" fmla="*/ 867428 h 1290181"/>
                            <a:gd name="connsiteX50" fmla="*/ 845507 w 1459282"/>
                            <a:gd name="connsiteY50" fmla="*/ 886217 h 1290181"/>
                            <a:gd name="connsiteX51" fmla="*/ 845507 w 1459282"/>
                            <a:gd name="connsiteY51" fmla="*/ 920663 h 1290181"/>
                            <a:gd name="connsiteX52" fmla="*/ 851770 w 1459282"/>
                            <a:gd name="connsiteY52" fmla="*/ 936321 h 1290181"/>
                            <a:gd name="connsiteX53" fmla="*/ 889348 w 1459282"/>
                            <a:gd name="connsiteY53" fmla="*/ 939452 h 1290181"/>
                            <a:gd name="connsiteX54" fmla="*/ 883085 w 1459282"/>
                            <a:gd name="connsiteY54" fmla="*/ 961373 h 1290181"/>
                            <a:gd name="connsiteX55" fmla="*/ 883085 w 1459282"/>
                            <a:gd name="connsiteY55" fmla="*/ 995819 h 1290181"/>
                            <a:gd name="connsiteX56" fmla="*/ 901874 w 1459282"/>
                            <a:gd name="connsiteY56" fmla="*/ 1011477 h 1290181"/>
                            <a:gd name="connsiteX57" fmla="*/ 945715 w 1459282"/>
                            <a:gd name="connsiteY57" fmla="*/ 1017740 h 1290181"/>
                            <a:gd name="connsiteX58" fmla="*/ 955110 w 1459282"/>
                            <a:gd name="connsiteY58" fmla="*/ 1058449 h 1290181"/>
                            <a:gd name="connsiteX59" fmla="*/ 983293 w 1459282"/>
                            <a:gd name="connsiteY59" fmla="*/ 1061581 h 1290181"/>
                            <a:gd name="connsiteX60" fmla="*/ 977030 w 1459282"/>
                            <a:gd name="connsiteY60" fmla="*/ 1086633 h 1290181"/>
                            <a:gd name="connsiteX61" fmla="*/ 998951 w 1459282"/>
                            <a:gd name="connsiteY61" fmla="*/ 1102291 h 1290181"/>
                            <a:gd name="connsiteX62" fmla="*/ 1036529 w 1459282"/>
                            <a:gd name="connsiteY62" fmla="*/ 1105422 h 1290181"/>
                            <a:gd name="connsiteX63" fmla="*/ 1052187 w 1459282"/>
                            <a:gd name="connsiteY63" fmla="*/ 1117948 h 1290181"/>
                            <a:gd name="connsiteX64" fmla="*/ 1033397 w 1459282"/>
                            <a:gd name="connsiteY64" fmla="*/ 1130474 h 1290181"/>
                            <a:gd name="connsiteX65" fmla="*/ 1033397 w 1459282"/>
                            <a:gd name="connsiteY65" fmla="*/ 1130474 h 1290181"/>
                            <a:gd name="connsiteX66" fmla="*/ 1017740 w 1459282"/>
                            <a:gd name="connsiteY66" fmla="*/ 1152395 h 1290181"/>
                            <a:gd name="connsiteX67" fmla="*/ 1042792 w 1459282"/>
                            <a:gd name="connsiteY67" fmla="*/ 1168052 h 1290181"/>
                            <a:gd name="connsiteX68" fmla="*/ 1049055 w 1459282"/>
                            <a:gd name="connsiteY68" fmla="*/ 1189973 h 1290181"/>
                            <a:gd name="connsiteX69" fmla="*/ 1039661 w 1459282"/>
                            <a:gd name="connsiteY69" fmla="*/ 1205630 h 1290181"/>
                            <a:gd name="connsiteX70" fmla="*/ 1052187 w 1459282"/>
                            <a:gd name="connsiteY70" fmla="*/ 1230682 h 1290181"/>
                            <a:gd name="connsiteX71" fmla="*/ 1061581 w 1459282"/>
                            <a:gd name="connsiteY71" fmla="*/ 1268260 h 1290181"/>
                            <a:gd name="connsiteX72" fmla="*/ 1105422 w 1459282"/>
                            <a:gd name="connsiteY72" fmla="*/ 1290181 h 1290181"/>
                            <a:gd name="connsiteX73" fmla="*/ 1096028 w 1459282"/>
                            <a:gd name="connsiteY73" fmla="*/ 1265129 h 1290181"/>
                            <a:gd name="connsiteX74" fmla="*/ 1086633 w 1459282"/>
                            <a:gd name="connsiteY74" fmla="*/ 1224419 h 1290181"/>
                            <a:gd name="connsiteX75" fmla="*/ 1074107 w 1459282"/>
                            <a:gd name="connsiteY75" fmla="*/ 1193104 h 1290181"/>
                            <a:gd name="connsiteX76" fmla="*/ 1070976 w 1459282"/>
                            <a:gd name="connsiteY76" fmla="*/ 1161789 h 1290181"/>
                            <a:gd name="connsiteX77" fmla="*/ 1058450 w 1459282"/>
                            <a:gd name="connsiteY77" fmla="*/ 1130474 h 1290181"/>
                            <a:gd name="connsiteX78" fmla="*/ 1067844 w 1459282"/>
                            <a:gd name="connsiteY78" fmla="*/ 1099159 h 1290181"/>
                            <a:gd name="connsiteX79" fmla="*/ 1058450 w 1459282"/>
                            <a:gd name="connsiteY79" fmla="*/ 1074107 h 1290181"/>
                            <a:gd name="connsiteX80" fmla="*/ 1039661 w 1459282"/>
                            <a:gd name="connsiteY80" fmla="*/ 1083502 h 1290181"/>
                            <a:gd name="connsiteX81" fmla="*/ 1020871 w 1459282"/>
                            <a:gd name="connsiteY81" fmla="*/ 1067844 h 1290181"/>
                            <a:gd name="connsiteX82" fmla="*/ 1005214 w 1459282"/>
                            <a:gd name="connsiteY82" fmla="*/ 1049055 h 1290181"/>
                            <a:gd name="connsiteX83" fmla="*/ 1459282 w 1459282"/>
                            <a:gd name="connsiteY83" fmla="*/ 432148 h 1290181"/>
                            <a:gd name="connsiteX84" fmla="*/ 1434230 w 1459282"/>
                            <a:gd name="connsiteY84" fmla="*/ 378913 h 1290181"/>
                            <a:gd name="connsiteX85" fmla="*/ 1412310 w 1459282"/>
                            <a:gd name="connsiteY85" fmla="*/ 344466 h 1290181"/>
                            <a:gd name="connsiteX86" fmla="*/ 1390389 w 1459282"/>
                            <a:gd name="connsiteY86" fmla="*/ 341334 h 1290181"/>
                            <a:gd name="connsiteX87" fmla="*/ 1346548 w 1459282"/>
                            <a:gd name="connsiteY87" fmla="*/ 303756 h 1290181"/>
                            <a:gd name="connsiteX88" fmla="*/ 1327759 w 1459282"/>
                            <a:gd name="connsiteY88" fmla="*/ 275573 h 1290181"/>
                            <a:gd name="connsiteX89" fmla="*/ 1324628 w 1459282"/>
                            <a:gd name="connsiteY89" fmla="*/ 231732 h 1290181"/>
                            <a:gd name="connsiteX90" fmla="*/ 1287050 w 1459282"/>
                            <a:gd name="connsiteY90" fmla="*/ 222337 h 1290181"/>
                            <a:gd name="connsiteX91" fmla="*/ 1287050 w 1459282"/>
                            <a:gd name="connsiteY91" fmla="*/ 222337 h 1290181"/>
                            <a:gd name="connsiteX92" fmla="*/ 1261997 w 1459282"/>
                            <a:gd name="connsiteY92" fmla="*/ 209811 h 1290181"/>
                            <a:gd name="connsiteX93" fmla="*/ 1268261 w 1459282"/>
                            <a:gd name="connsiteY93" fmla="*/ 191022 h 1290181"/>
                            <a:gd name="connsiteX94" fmla="*/ 1265129 w 1459282"/>
                            <a:gd name="connsiteY94" fmla="*/ 159707 h 1290181"/>
                            <a:gd name="connsiteX95" fmla="*/ 1240077 w 1459282"/>
                            <a:gd name="connsiteY95" fmla="*/ 137786 h 1290181"/>
                            <a:gd name="connsiteX96" fmla="*/ 1230682 w 1459282"/>
                            <a:gd name="connsiteY96" fmla="*/ 144049 h 1290181"/>
                            <a:gd name="connsiteX97" fmla="*/ 1218156 w 1459282"/>
                            <a:gd name="connsiteY97" fmla="*/ 137786 h 1290181"/>
                            <a:gd name="connsiteX98" fmla="*/ 1233814 w 1459282"/>
                            <a:gd name="connsiteY98" fmla="*/ 112734 h 1290181"/>
                            <a:gd name="connsiteX99" fmla="*/ 1218156 w 1459282"/>
                            <a:gd name="connsiteY99" fmla="*/ 106471 h 1290181"/>
                            <a:gd name="connsiteX100" fmla="*/ 1205630 w 1459282"/>
                            <a:gd name="connsiteY100" fmla="*/ 125260 h 1290181"/>
                            <a:gd name="connsiteX101" fmla="*/ 1193104 w 1459282"/>
                            <a:gd name="connsiteY101" fmla="*/ 112734 h 1290181"/>
                            <a:gd name="connsiteX102" fmla="*/ 1205630 w 1459282"/>
                            <a:gd name="connsiteY102" fmla="*/ 90814 h 1290181"/>
                            <a:gd name="connsiteX103" fmla="*/ 1221288 w 1459282"/>
                            <a:gd name="connsiteY103" fmla="*/ 87682 h 1290181"/>
                            <a:gd name="connsiteX104" fmla="*/ 1221288 w 1459282"/>
                            <a:gd name="connsiteY104" fmla="*/ 72025 h 1290181"/>
                            <a:gd name="connsiteX105" fmla="*/ 1199367 w 1459282"/>
                            <a:gd name="connsiteY105" fmla="*/ 68893 h 1290181"/>
                            <a:gd name="connsiteX106" fmla="*/ 1177447 w 1459282"/>
                            <a:gd name="connsiteY106" fmla="*/ 78288 h 1290181"/>
                            <a:gd name="connsiteX107" fmla="*/ 1146132 w 1459282"/>
                            <a:gd name="connsiteY107" fmla="*/ 56367 h 1290181"/>
                            <a:gd name="connsiteX108" fmla="*/ 1143000 w 1459282"/>
                            <a:gd name="connsiteY108" fmla="*/ 40710 h 1290181"/>
                            <a:gd name="connsiteX109" fmla="*/ 1117948 w 1459282"/>
                            <a:gd name="connsiteY109" fmla="*/ 40710 h 1290181"/>
                            <a:gd name="connsiteX110" fmla="*/ 1102291 w 1459282"/>
                            <a:gd name="connsiteY110" fmla="*/ 56367 h 1290181"/>
                            <a:gd name="connsiteX111" fmla="*/ 1092896 w 1459282"/>
                            <a:gd name="connsiteY111" fmla="*/ 59499 h 1290181"/>
                            <a:gd name="connsiteX112" fmla="*/ 1083502 w 1459282"/>
                            <a:gd name="connsiteY112" fmla="*/ 37578 h 1290181"/>
                            <a:gd name="connsiteX113" fmla="*/ 1070976 w 1459282"/>
                            <a:gd name="connsiteY113" fmla="*/ 25052 h 1290181"/>
                            <a:gd name="connsiteX114" fmla="*/ 1030266 w 1459282"/>
                            <a:gd name="connsiteY114" fmla="*/ 15658 h 1290181"/>
                            <a:gd name="connsiteX115" fmla="*/ 977030 w 1459282"/>
                            <a:gd name="connsiteY115" fmla="*/ 15658 h 1290181"/>
                            <a:gd name="connsiteX116" fmla="*/ 942584 w 1459282"/>
                            <a:gd name="connsiteY116" fmla="*/ 37578 h 1290181"/>
                            <a:gd name="connsiteX117" fmla="*/ 920663 w 1459282"/>
                            <a:gd name="connsiteY117" fmla="*/ 25052 h 1290181"/>
                            <a:gd name="connsiteX118" fmla="*/ 889348 w 1459282"/>
                            <a:gd name="connsiteY118" fmla="*/ 6263 h 1290181"/>
                            <a:gd name="connsiteX119" fmla="*/ 858033 w 1459282"/>
                            <a:gd name="connsiteY119" fmla="*/ 0 h 1290181"/>
                            <a:gd name="connsiteX120" fmla="*/ 820455 w 1459282"/>
                            <a:gd name="connsiteY120" fmla="*/ 9395 h 1290181"/>
                            <a:gd name="connsiteX121" fmla="*/ 814192 w 1459282"/>
                            <a:gd name="connsiteY121" fmla="*/ 81419 h 1290181"/>
                            <a:gd name="connsiteX122" fmla="*/ 811061 w 1459282"/>
                            <a:gd name="connsiteY122" fmla="*/ 106471 h 1290181"/>
                            <a:gd name="connsiteX123" fmla="*/ 786008 w 1459282"/>
                            <a:gd name="connsiteY123" fmla="*/ 118997 h 1290181"/>
                            <a:gd name="connsiteX124" fmla="*/ 792271 w 1459282"/>
                            <a:gd name="connsiteY124" fmla="*/ 150313 h 1290181"/>
                            <a:gd name="connsiteX125" fmla="*/ 817324 w 1459282"/>
                            <a:gd name="connsiteY125" fmla="*/ 181628 h 1290181"/>
                            <a:gd name="connsiteX126" fmla="*/ 804797 w 1459282"/>
                            <a:gd name="connsiteY126" fmla="*/ 178496 h 1290181"/>
                            <a:gd name="connsiteX127" fmla="*/ 804797 w 1459282"/>
                            <a:gd name="connsiteY127" fmla="*/ 197285 h 1290181"/>
                            <a:gd name="connsiteX128" fmla="*/ 826718 w 1459282"/>
                            <a:gd name="connsiteY128" fmla="*/ 219206 h 1290181"/>
                            <a:gd name="connsiteX129" fmla="*/ 836113 w 1459282"/>
                            <a:gd name="connsiteY129" fmla="*/ 237995 h 1290181"/>
                            <a:gd name="connsiteX130" fmla="*/ 829850 w 1459282"/>
                            <a:gd name="connsiteY130" fmla="*/ 250521 h 1290181"/>
                            <a:gd name="connsiteX131" fmla="*/ 795403 w 1459282"/>
                            <a:gd name="connsiteY131" fmla="*/ 228600 h 1290181"/>
                            <a:gd name="connsiteX132" fmla="*/ 779745 w 1459282"/>
                            <a:gd name="connsiteY132" fmla="*/ 216074 h 1290181"/>
                            <a:gd name="connsiteX133" fmla="*/ 757825 w 1459282"/>
                            <a:gd name="connsiteY133" fmla="*/ 219206 h 1290181"/>
                            <a:gd name="connsiteX134" fmla="*/ 748430 w 1459282"/>
                            <a:gd name="connsiteY134" fmla="*/ 200417 h 1290181"/>
                            <a:gd name="connsiteX135" fmla="*/ 723378 w 1459282"/>
                            <a:gd name="connsiteY135" fmla="*/ 165970 h 1290181"/>
                            <a:gd name="connsiteX136" fmla="*/ 723378 w 1459282"/>
                            <a:gd name="connsiteY136" fmla="*/ 147181 h 1290181"/>
                            <a:gd name="connsiteX137" fmla="*/ 742167 w 1459282"/>
                            <a:gd name="connsiteY137" fmla="*/ 134655 h 1290181"/>
                            <a:gd name="connsiteX138" fmla="*/ 698326 w 1459282"/>
                            <a:gd name="connsiteY138" fmla="*/ 97077 h 1290181"/>
                            <a:gd name="connsiteX139" fmla="*/ 682669 w 1459282"/>
                            <a:gd name="connsiteY139" fmla="*/ 112734 h 1290181"/>
                            <a:gd name="connsiteX140" fmla="*/ 604381 w 1459282"/>
                            <a:gd name="connsiteY140" fmla="*/ 68893 h 1290181"/>
                            <a:gd name="connsiteX141" fmla="*/ 594987 w 1459282"/>
                            <a:gd name="connsiteY141" fmla="*/ 90814 h 1290181"/>
                            <a:gd name="connsiteX142" fmla="*/ 604381 w 1459282"/>
                            <a:gd name="connsiteY142" fmla="*/ 125260 h 1290181"/>
                            <a:gd name="connsiteX143" fmla="*/ 604381 w 1459282"/>
                            <a:gd name="connsiteY143" fmla="*/ 144049 h 1290181"/>
                            <a:gd name="connsiteX144" fmla="*/ 582461 w 1459282"/>
                            <a:gd name="connsiteY144" fmla="*/ 115866 h 1290181"/>
                            <a:gd name="connsiteX145" fmla="*/ 560540 w 1459282"/>
                            <a:gd name="connsiteY145" fmla="*/ 165970 h 1290181"/>
                            <a:gd name="connsiteX146" fmla="*/ 579329 w 1459282"/>
                            <a:gd name="connsiteY146" fmla="*/ 209811 h 1290181"/>
                            <a:gd name="connsiteX147" fmla="*/ 604381 w 1459282"/>
                            <a:gd name="connsiteY147" fmla="*/ 219206 h 1290181"/>
                            <a:gd name="connsiteX148" fmla="*/ 616907 w 1459282"/>
                            <a:gd name="connsiteY148" fmla="*/ 241126 h 1290181"/>
                            <a:gd name="connsiteX149" fmla="*/ 626302 w 1459282"/>
                            <a:gd name="connsiteY149" fmla="*/ 275573 h 1290181"/>
                            <a:gd name="connsiteX150" fmla="*/ 641959 w 1459282"/>
                            <a:gd name="connsiteY150" fmla="*/ 256784 h 1290181"/>
                            <a:gd name="connsiteX151" fmla="*/ 660748 w 1459282"/>
                            <a:gd name="connsiteY151" fmla="*/ 275573 h 1290181"/>
                            <a:gd name="connsiteX152" fmla="*/ 679537 w 1459282"/>
                            <a:gd name="connsiteY152" fmla="*/ 278704 h 1290181"/>
                            <a:gd name="connsiteX153" fmla="*/ 679537 w 1459282"/>
                            <a:gd name="connsiteY153" fmla="*/ 278704 h 1290181"/>
                            <a:gd name="connsiteX154" fmla="*/ 670143 w 1459282"/>
                            <a:gd name="connsiteY154" fmla="*/ 303756 h 1290181"/>
                            <a:gd name="connsiteX155" fmla="*/ 654485 w 1459282"/>
                            <a:gd name="connsiteY155" fmla="*/ 300625 h 1290181"/>
                            <a:gd name="connsiteX156" fmla="*/ 645091 w 1459282"/>
                            <a:gd name="connsiteY156" fmla="*/ 319414 h 1290181"/>
                            <a:gd name="connsiteX157" fmla="*/ 629433 w 1459282"/>
                            <a:gd name="connsiteY157" fmla="*/ 335071 h 1290181"/>
                            <a:gd name="connsiteX158" fmla="*/ 629433 w 1459282"/>
                            <a:gd name="connsiteY158" fmla="*/ 335071 h 1290181"/>
                            <a:gd name="connsiteX159" fmla="*/ 579329 w 1459282"/>
                            <a:gd name="connsiteY159" fmla="*/ 344466 h 1290181"/>
                            <a:gd name="connsiteX160" fmla="*/ 566803 w 1459282"/>
                            <a:gd name="connsiteY160" fmla="*/ 335071 h 1290181"/>
                            <a:gd name="connsiteX161" fmla="*/ 566803 w 1459282"/>
                            <a:gd name="connsiteY161" fmla="*/ 335071 h 1290181"/>
                            <a:gd name="connsiteX162" fmla="*/ 551145 w 1459282"/>
                            <a:gd name="connsiteY162" fmla="*/ 316282 h 1290181"/>
                            <a:gd name="connsiteX163" fmla="*/ 532356 w 1459282"/>
                            <a:gd name="connsiteY163" fmla="*/ 322545 h 1290181"/>
                            <a:gd name="connsiteX164" fmla="*/ 497910 w 1459282"/>
                            <a:gd name="connsiteY164" fmla="*/ 300625 h 1290181"/>
                            <a:gd name="connsiteX165" fmla="*/ 510436 w 1459282"/>
                            <a:gd name="connsiteY165" fmla="*/ 288099 h 1290181"/>
                            <a:gd name="connsiteX166" fmla="*/ 491647 w 1459282"/>
                            <a:gd name="connsiteY166" fmla="*/ 272441 h 1290181"/>
                            <a:gd name="connsiteX167" fmla="*/ 466595 w 1459282"/>
                            <a:gd name="connsiteY167" fmla="*/ 278704 h 1290181"/>
                            <a:gd name="connsiteX168" fmla="*/ 444674 w 1459282"/>
                            <a:gd name="connsiteY168" fmla="*/ 291230 h 1290181"/>
                            <a:gd name="connsiteX169" fmla="*/ 413359 w 1459282"/>
                            <a:gd name="connsiteY169" fmla="*/ 272441 h 1290181"/>
                            <a:gd name="connsiteX170" fmla="*/ 375781 w 1459282"/>
                            <a:gd name="connsiteY170" fmla="*/ 297493 h 1290181"/>
                            <a:gd name="connsiteX171" fmla="*/ 344466 w 1459282"/>
                            <a:gd name="connsiteY171" fmla="*/ 278704 h 1290181"/>
                            <a:gd name="connsiteX172" fmla="*/ 341334 w 1459282"/>
                            <a:gd name="connsiteY172" fmla="*/ 335071 h 1290181"/>
                            <a:gd name="connsiteX173" fmla="*/ 338203 w 1459282"/>
                            <a:gd name="connsiteY173" fmla="*/ 369518 h 1290181"/>
                            <a:gd name="connsiteX174" fmla="*/ 353861 w 1459282"/>
                            <a:gd name="connsiteY174" fmla="*/ 403965 h 1290181"/>
                            <a:gd name="connsiteX175" fmla="*/ 344466 w 1459282"/>
                            <a:gd name="connsiteY175" fmla="*/ 413359 h 1290181"/>
                            <a:gd name="connsiteX176" fmla="*/ 338203 w 1459282"/>
                            <a:gd name="connsiteY176" fmla="*/ 385176 h 1290181"/>
                            <a:gd name="connsiteX177" fmla="*/ 338203 w 1459282"/>
                            <a:gd name="connsiteY177" fmla="*/ 385176 h 1290181"/>
                            <a:gd name="connsiteX178" fmla="*/ 303756 w 1459282"/>
                            <a:gd name="connsiteY178" fmla="*/ 375781 h 1290181"/>
                            <a:gd name="connsiteX179" fmla="*/ 288099 w 1459282"/>
                            <a:gd name="connsiteY179" fmla="*/ 422754 h 1290181"/>
                            <a:gd name="connsiteX180" fmla="*/ 288099 w 1459282"/>
                            <a:gd name="connsiteY180" fmla="*/ 441543 h 1290181"/>
                            <a:gd name="connsiteX181" fmla="*/ 319414 w 1459282"/>
                            <a:gd name="connsiteY181" fmla="*/ 469726 h 1290181"/>
                            <a:gd name="connsiteX182" fmla="*/ 319414 w 1459282"/>
                            <a:gd name="connsiteY182" fmla="*/ 469726 h 1290181"/>
                            <a:gd name="connsiteX183" fmla="*/ 356992 w 1459282"/>
                            <a:gd name="connsiteY183" fmla="*/ 454069 h 1290181"/>
                            <a:gd name="connsiteX184" fmla="*/ 366387 w 1459282"/>
                            <a:gd name="connsiteY184" fmla="*/ 469726 h 1290181"/>
                            <a:gd name="connsiteX185" fmla="*/ 335071 w 1459282"/>
                            <a:gd name="connsiteY185" fmla="*/ 501041 h 1290181"/>
                            <a:gd name="connsiteX186" fmla="*/ 316282 w 1459282"/>
                            <a:gd name="connsiteY186" fmla="*/ 522962 h 1290181"/>
                            <a:gd name="connsiteX187" fmla="*/ 306888 w 1459282"/>
                            <a:gd name="connsiteY187" fmla="*/ 535488 h 1290181"/>
                            <a:gd name="connsiteX188" fmla="*/ 294362 w 1459282"/>
                            <a:gd name="connsiteY188" fmla="*/ 538619 h 1290181"/>
                            <a:gd name="connsiteX189" fmla="*/ 269310 w 1459282"/>
                            <a:gd name="connsiteY189" fmla="*/ 566803 h 1290181"/>
                            <a:gd name="connsiteX190" fmla="*/ 284967 w 1459282"/>
                            <a:gd name="connsiteY190" fmla="*/ 579329 h 1290181"/>
                            <a:gd name="connsiteX191" fmla="*/ 319414 w 1459282"/>
                            <a:gd name="connsiteY191" fmla="*/ 576197 h 1290181"/>
                            <a:gd name="connsiteX192" fmla="*/ 325677 w 1459282"/>
                            <a:gd name="connsiteY192" fmla="*/ 591855 h 1290181"/>
                            <a:gd name="connsiteX193" fmla="*/ 331940 w 1459282"/>
                            <a:gd name="connsiteY193" fmla="*/ 623170 h 1290181"/>
                            <a:gd name="connsiteX194" fmla="*/ 344466 w 1459282"/>
                            <a:gd name="connsiteY194" fmla="*/ 645091 h 1290181"/>
                            <a:gd name="connsiteX195" fmla="*/ 331940 w 1459282"/>
                            <a:gd name="connsiteY195" fmla="*/ 682669 h 1290181"/>
                            <a:gd name="connsiteX196" fmla="*/ 369518 w 1459282"/>
                            <a:gd name="connsiteY196" fmla="*/ 657617 h 1290181"/>
                            <a:gd name="connsiteX197" fmla="*/ 388307 w 1459282"/>
                            <a:gd name="connsiteY197" fmla="*/ 657617 h 1290181"/>
                            <a:gd name="connsiteX198" fmla="*/ 375781 w 1459282"/>
                            <a:gd name="connsiteY198" fmla="*/ 682669 h 1290181"/>
                            <a:gd name="connsiteX199" fmla="*/ 410228 w 1459282"/>
                            <a:gd name="connsiteY199" fmla="*/ 713984 h 1290181"/>
                            <a:gd name="connsiteX200" fmla="*/ 375781 w 1459282"/>
                            <a:gd name="connsiteY200" fmla="*/ 723378 h 1290181"/>
                            <a:gd name="connsiteX201" fmla="*/ 363255 w 1459282"/>
                            <a:gd name="connsiteY201" fmla="*/ 726510 h 1290181"/>
                            <a:gd name="connsiteX202" fmla="*/ 341334 w 1459282"/>
                            <a:gd name="connsiteY202" fmla="*/ 745299 h 1290181"/>
                            <a:gd name="connsiteX203" fmla="*/ 316282 w 1459282"/>
                            <a:gd name="connsiteY203" fmla="*/ 770351 h 1290181"/>
                            <a:gd name="connsiteX204" fmla="*/ 281836 w 1459282"/>
                            <a:gd name="connsiteY204" fmla="*/ 751562 h 1290181"/>
                            <a:gd name="connsiteX205" fmla="*/ 256784 w 1459282"/>
                            <a:gd name="connsiteY205" fmla="*/ 770351 h 1290181"/>
                            <a:gd name="connsiteX206" fmla="*/ 222337 w 1459282"/>
                            <a:gd name="connsiteY206" fmla="*/ 754693 h 1290181"/>
                            <a:gd name="connsiteX207" fmla="*/ 184759 w 1459282"/>
                            <a:gd name="connsiteY207" fmla="*/ 739036 h 1290181"/>
                            <a:gd name="connsiteX208" fmla="*/ 137787 w 1459282"/>
                            <a:gd name="connsiteY208" fmla="*/ 754693 h 1290181"/>
                            <a:gd name="connsiteX209" fmla="*/ 122129 w 1459282"/>
                            <a:gd name="connsiteY209" fmla="*/ 735904 h 1290181"/>
                            <a:gd name="connsiteX210" fmla="*/ 112734 w 1459282"/>
                            <a:gd name="connsiteY210" fmla="*/ 713984 h 1290181"/>
                            <a:gd name="connsiteX211" fmla="*/ 100208 w 1459282"/>
                            <a:gd name="connsiteY211" fmla="*/ 710852 h 1290181"/>
                            <a:gd name="connsiteX212" fmla="*/ 68893 w 1459282"/>
                            <a:gd name="connsiteY212" fmla="*/ 720247 h 1290181"/>
                            <a:gd name="connsiteX213" fmla="*/ 0 w 1459282"/>
                            <a:gd name="connsiteY213" fmla="*/ 657617 h 1290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Lst>
                          <a:rect l="l" t="t" r="r" b="b"/>
                          <a:pathLst>
                            <a:path w="1459282" h="1290181">
                              <a:moveTo>
                                <a:pt x="0" y="657617"/>
                              </a:moveTo>
                              <a:lnTo>
                                <a:pt x="28184" y="713984"/>
                              </a:lnTo>
                              <a:lnTo>
                                <a:pt x="68893" y="742167"/>
                              </a:lnTo>
                              <a:lnTo>
                                <a:pt x="97077" y="754693"/>
                              </a:lnTo>
                              <a:lnTo>
                                <a:pt x="140918" y="786008"/>
                              </a:lnTo>
                              <a:lnTo>
                                <a:pt x="140918" y="786008"/>
                              </a:lnTo>
                              <a:lnTo>
                                <a:pt x="228600" y="832981"/>
                              </a:lnTo>
                              <a:lnTo>
                                <a:pt x="237995" y="820455"/>
                              </a:lnTo>
                              <a:lnTo>
                                <a:pt x="263047" y="829849"/>
                              </a:lnTo>
                              <a:lnTo>
                                <a:pt x="278704" y="817323"/>
                              </a:lnTo>
                              <a:lnTo>
                                <a:pt x="316282" y="832981"/>
                              </a:lnTo>
                              <a:lnTo>
                                <a:pt x="347597" y="814192"/>
                              </a:lnTo>
                              <a:lnTo>
                                <a:pt x="388307" y="832981"/>
                              </a:lnTo>
                              <a:lnTo>
                                <a:pt x="429017" y="820455"/>
                              </a:lnTo>
                              <a:lnTo>
                                <a:pt x="457200" y="845507"/>
                              </a:lnTo>
                              <a:lnTo>
                                <a:pt x="485384" y="820455"/>
                              </a:lnTo>
                              <a:lnTo>
                                <a:pt x="516699" y="826718"/>
                              </a:lnTo>
                              <a:lnTo>
                                <a:pt x="526093" y="807929"/>
                              </a:lnTo>
                              <a:lnTo>
                                <a:pt x="513567" y="786008"/>
                              </a:lnTo>
                              <a:lnTo>
                                <a:pt x="554277" y="773482"/>
                              </a:lnTo>
                              <a:lnTo>
                                <a:pt x="579329" y="773482"/>
                              </a:lnTo>
                              <a:lnTo>
                                <a:pt x="610644" y="773482"/>
                              </a:lnTo>
                              <a:lnTo>
                                <a:pt x="610644" y="751562"/>
                              </a:lnTo>
                              <a:lnTo>
                                <a:pt x="641959" y="776614"/>
                              </a:lnTo>
                              <a:lnTo>
                                <a:pt x="654485" y="751562"/>
                              </a:lnTo>
                              <a:lnTo>
                                <a:pt x="682669" y="757825"/>
                              </a:lnTo>
                              <a:lnTo>
                                <a:pt x="701458" y="751562"/>
                              </a:lnTo>
                              <a:lnTo>
                                <a:pt x="735904" y="751562"/>
                              </a:lnTo>
                              <a:lnTo>
                                <a:pt x="760956" y="773482"/>
                              </a:lnTo>
                              <a:lnTo>
                                <a:pt x="786008" y="779745"/>
                              </a:lnTo>
                              <a:lnTo>
                                <a:pt x="754693" y="792271"/>
                              </a:lnTo>
                              <a:lnTo>
                                <a:pt x="757825" y="817323"/>
                              </a:lnTo>
                              <a:lnTo>
                                <a:pt x="739036" y="804797"/>
                              </a:lnTo>
                              <a:lnTo>
                                <a:pt x="720247" y="779745"/>
                              </a:lnTo>
                              <a:lnTo>
                                <a:pt x="660748" y="801666"/>
                              </a:lnTo>
                              <a:lnTo>
                                <a:pt x="613776" y="817323"/>
                              </a:lnTo>
                              <a:lnTo>
                                <a:pt x="641959" y="842376"/>
                              </a:lnTo>
                              <a:lnTo>
                                <a:pt x="623170" y="851770"/>
                              </a:lnTo>
                              <a:lnTo>
                                <a:pt x="598118" y="842376"/>
                              </a:lnTo>
                              <a:lnTo>
                                <a:pt x="620039" y="870559"/>
                              </a:lnTo>
                              <a:lnTo>
                                <a:pt x="657617" y="870559"/>
                              </a:lnTo>
                              <a:lnTo>
                                <a:pt x="698326" y="879954"/>
                              </a:lnTo>
                              <a:lnTo>
                                <a:pt x="735904" y="883085"/>
                              </a:lnTo>
                              <a:lnTo>
                                <a:pt x="754693" y="892480"/>
                              </a:lnTo>
                              <a:lnTo>
                                <a:pt x="754693" y="892480"/>
                              </a:lnTo>
                              <a:lnTo>
                                <a:pt x="779745" y="864296"/>
                              </a:lnTo>
                              <a:lnTo>
                                <a:pt x="789140" y="832981"/>
                              </a:lnTo>
                              <a:lnTo>
                                <a:pt x="804797" y="829849"/>
                              </a:lnTo>
                              <a:lnTo>
                                <a:pt x="814192" y="851770"/>
                              </a:lnTo>
                              <a:lnTo>
                                <a:pt x="851770" y="867428"/>
                              </a:lnTo>
                              <a:lnTo>
                                <a:pt x="845507" y="886217"/>
                              </a:lnTo>
                              <a:lnTo>
                                <a:pt x="845507" y="920663"/>
                              </a:lnTo>
                              <a:lnTo>
                                <a:pt x="851770" y="936321"/>
                              </a:lnTo>
                              <a:lnTo>
                                <a:pt x="889348" y="939452"/>
                              </a:lnTo>
                              <a:lnTo>
                                <a:pt x="883085" y="961373"/>
                              </a:lnTo>
                              <a:lnTo>
                                <a:pt x="883085" y="995819"/>
                              </a:lnTo>
                              <a:lnTo>
                                <a:pt x="901874" y="1011477"/>
                              </a:lnTo>
                              <a:lnTo>
                                <a:pt x="945715" y="1017740"/>
                              </a:lnTo>
                              <a:lnTo>
                                <a:pt x="955110" y="1058449"/>
                              </a:lnTo>
                              <a:lnTo>
                                <a:pt x="983293" y="1061581"/>
                              </a:lnTo>
                              <a:lnTo>
                                <a:pt x="977030" y="1086633"/>
                              </a:lnTo>
                              <a:lnTo>
                                <a:pt x="998951" y="1102291"/>
                              </a:lnTo>
                              <a:lnTo>
                                <a:pt x="1036529" y="1105422"/>
                              </a:lnTo>
                              <a:lnTo>
                                <a:pt x="1052187" y="1117948"/>
                              </a:lnTo>
                              <a:lnTo>
                                <a:pt x="1033397" y="1130474"/>
                              </a:lnTo>
                              <a:lnTo>
                                <a:pt x="1033397" y="1130474"/>
                              </a:lnTo>
                              <a:lnTo>
                                <a:pt x="1017740" y="1152395"/>
                              </a:lnTo>
                              <a:lnTo>
                                <a:pt x="1042792" y="1168052"/>
                              </a:lnTo>
                              <a:lnTo>
                                <a:pt x="1049055" y="1189973"/>
                              </a:lnTo>
                              <a:lnTo>
                                <a:pt x="1039661" y="1205630"/>
                              </a:lnTo>
                              <a:lnTo>
                                <a:pt x="1052187" y="1230682"/>
                              </a:lnTo>
                              <a:lnTo>
                                <a:pt x="1061581" y="1268260"/>
                              </a:lnTo>
                              <a:lnTo>
                                <a:pt x="1105422" y="1290181"/>
                              </a:lnTo>
                              <a:lnTo>
                                <a:pt x="1096028" y="1265129"/>
                              </a:lnTo>
                              <a:lnTo>
                                <a:pt x="1086633" y="1224419"/>
                              </a:lnTo>
                              <a:lnTo>
                                <a:pt x="1074107" y="1193104"/>
                              </a:lnTo>
                              <a:lnTo>
                                <a:pt x="1070976" y="1161789"/>
                              </a:lnTo>
                              <a:lnTo>
                                <a:pt x="1058450" y="1130474"/>
                              </a:lnTo>
                              <a:lnTo>
                                <a:pt x="1067844" y="1099159"/>
                              </a:lnTo>
                              <a:lnTo>
                                <a:pt x="1058450" y="1074107"/>
                              </a:lnTo>
                              <a:lnTo>
                                <a:pt x="1039661" y="1083502"/>
                              </a:lnTo>
                              <a:lnTo>
                                <a:pt x="1020871" y="1067844"/>
                              </a:lnTo>
                              <a:lnTo>
                                <a:pt x="1005214" y="1049055"/>
                              </a:lnTo>
                              <a:lnTo>
                                <a:pt x="1459282" y="432148"/>
                              </a:lnTo>
                              <a:lnTo>
                                <a:pt x="1434230" y="378913"/>
                              </a:lnTo>
                              <a:lnTo>
                                <a:pt x="1412310" y="344466"/>
                              </a:lnTo>
                              <a:lnTo>
                                <a:pt x="1390389" y="341334"/>
                              </a:lnTo>
                              <a:lnTo>
                                <a:pt x="1346548" y="303756"/>
                              </a:lnTo>
                              <a:lnTo>
                                <a:pt x="1327759" y="275573"/>
                              </a:lnTo>
                              <a:lnTo>
                                <a:pt x="1324628" y="231732"/>
                              </a:lnTo>
                              <a:lnTo>
                                <a:pt x="1287050" y="222337"/>
                              </a:lnTo>
                              <a:lnTo>
                                <a:pt x="1287050" y="222337"/>
                              </a:lnTo>
                              <a:lnTo>
                                <a:pt x="1261997" y="209811"/>
                              </a:lnTo>
                              <a:lnTo>
                                <a:pt x="1268261" y="191022"/>
                              </a:lnTo>
                              <a:lnTo>
                                <a:pt x="1265129" y="159707"/>
                              </a:lnTo>
                              <a:lnTo>
                                <a:pt x="1240077" y="137786"/>
                              </a:lnTo>
                              <a:lnTo>
                                <a:pt x="1230682" y="144049"/>
                              </a:lnTo>
                              <a:lnTo>
                                <a:pt x="1218156" y="137786"/>
                              </a:lnTo>
                              <a:lnTo>
                                <a:pt x="1233814" y="112734"/>
                              </a:lnTo>
                              <a:lnTo>
                                <a:pt x="1218156" y="106471"/>
                              </a:lnTo>
                              <a:lnTo>
                                <a:pt x="1205630" y="125260"/>
                              </a:lnTo>
                              <a:lnTo>
                                <a:pt x="1193104" y="112734"/>
                              </a:lnTo>
                              <a:lnTo>
                                <a:pt x="1205630" y="90814"/>
                              </a:lnTo>
                              <a:lnTo>
                                <a:pt x="1221288" y="87682"/>
                              </a:lnTo>
                              <a:lnTo>
                                <a:pt x="1221288" y="72025"/>
                              </a:lnTo>
                              <a:lnTo>
                                <a:pt x="1199367" y="68893"/>
                              </a:lnTo>
                              <a:lnTo>
                                <a:pt x="1177447" y="78288"/>
                              </a:lnTo>
                              <a:lnTo>
                                <a:pt x="1146132" y="56367"/>
                              </a:lnTo>
                              <a:lnTo>
                                <a:pt x="1143000" y="40710"/>
                              </a:lnTo>
                              <a:lnTo>
                                <a:pt x="1117948" y="40710"/>
                              </a:lnTo>
                              <a:lnTo>
                                <a:pt x="1102291" y="56367"/>
                              </a:lnTo>
                              <a:lnTo>
                                <a:pt x="1092896" y="59499"/>
                              </a:lnTo>
                              <a:lnTo>
                                <a:pt x="1083502" y="37578"/>
                              </a:lnTo>
                              <a:lnTo>
                                <a:pt x="1070976" y="25052"/>
                              </a:lnTo>
                              <a:lnTo>
                                <a:pt x="1030266" y="15658"/>
                              </a:lnTo>
                              <a:lnTo>
                                <a:pt x="977030" y="15658"/>
                              </a:lnTo>
                              <a:lnTo>
                                <a:pt x="942584" y="37578"/>
                              </a:lnTo>
                              <a:lnTo>
                                <a:pt x="920663" y="25052"/>
                              </a:lnTo>
                              <a:lnTo>
                                <a:pt x="889348" y="6263"/>
                              </a:lnTo>
                              <a:lnTo>
                                <a:pt x="858033" y="0"/>
                              </a:lnTo>
                              <a:lnTo>
                                <a:pt x="820455" y="9395"/>
                              </a:lnTo>
                              <a:lnTo>
                                <a:pt x="814192" y="81419"/>
                              </a:lnTo>
                              <a:lnTo>
                                <a:pt x="811061" y="106471"/>
                              </a:lnTo>
                              <a:lnTo>
                                <a:pt x="786008" y="118997"/>
                              </a:lnTo>
                              <a:lnTo>
                                <a:pt x="792271" y="150313"/>
                              </a:lnTo>
                              <a:lnTo>
                                <a:pt x="817324" y="181628"/>
                              </a:lnTo>
                              <a:lnTo>
                                <a:pt x="804797" y="178496"/>
                              </a:lnTo>
                              <a:lnTo>
                                <a:pt x="804797" y="197285"/>
                              </a:lnTo>
                              <a:lnTo>
                                <a:pt x="826718" y="219206"/>
                              </a:lnTo>
                              <a:lnTo>
                                <a:pt x="836113" y="237995"/>
                              </a:lnTo>
                              <a:lnTo>
                                <a:pt x="829850" y="250521"/>
                              </a:lnTo>
                              <a:lnTo>
                                <a:pt x="795403" y="228600"/>
                              </a:lnTo>
                              <a:lnTo>
                                <a:pt x="779745" y="216074"/>
                              </a:lnTo>
                              <a:lnTo>
                                <a:pt x="757825" y="219206"/>
                              </a:lnTo>
                              <a:lnTo>
                                <a:pt x="748430" y="200417"/>
                              </a:lnTo>
                              <a:lnTo>
                                <a:pt x="723378" y="165970"/>
                              </a:lnTo>
                              <a:lnTo>
                                <a:pt x="723378" y="147181"/>
                              </a:lnTo>
                              <a:lnTo>
                                <a:pt x="742167" y="134655"/>
                              </a:lnTo>
                              <a:lnTo>
                                <a:pt x="698326" y="97077"/>
                              </a:lnTo>
                              <a:lnTo>
                                <a:pt x="682669" y="112734"/>
                              </a:lnTo>
                              <a:lnTo>
                                <a:pt x="604381" y="68893"/>
                              </a:lnTo>
                              <a:lnTo>
                                <a:pt x="594987" y="90814"/>
                              </a:lnTo>
                              <a:lnTo>
                                <a:pt x="604381" y="125260"/>
                              </a:lnTo>
                              <a:lnTo>
                                <a:pt x="604381" y="144049"/>
                              </a:lnTo>
                              <a:lnTo>
                                <a:pt x="582461" y="115866"/>
                              </a:lnTo>
                              <a:lnTo>
                                <a:pt x="560540" y="165970"/>
                              </a:lnTo>
                              <a:lnTo>
                                <a:pt x="579329" y="209811"/>
                              </a:lnTo>
                              <a:lnTo>
                                <a:pt x="604381" y="219206"/>
                              </a:lnTo>
                              <a:lnTo>
                                <a:pt x="616907" y="241126"/>
                              </a:lnTo>
                              <a:lnTo>
                                <a:pt x="626302" y="275573"/>
                              </a:lnTo>
                              <a:lnTo>
                                <a:pt x="641959" y="256784"/>
                              </a:lnTo>
                              <a:lnTo>
                                <a:pt x="660748" y="275573"/>
                              </a:lnTo>
                              <a:lnTo>
                                <a:pt x="679537" y="278704"/>
                              </a:lnTo>
                              <a:lnTo>
                                <a:pt x="679537" y="278704"/>
                              </a:lnTo>
                              <a:lnTo>
                                <a:pt x="670143" y="303756"/>
                              </a:lnTo>
                              <a:lnTo>
                                <a:pt x="654485" y="300625"/>
                              </a:lnTo>
                              <a:lnTo>
                                <a:pt x="645091" y="319414"/>
                              </a:lnTo>
                              <a:lnTo>
                                <a:pt x="629433" y="335071"/>
                              </a:lnTo>
                              <a:lnTo>
                                <a:pt x="629433" y="335071"/>
                              </a:lnTo>
                              <a:lnTo>
                                <a:pt x="579329" y="344466"/>
                              </a:lnTo>
                              <a:lnTo>
                                <a:pt x="566803" y="335071"/>
                              </a:lnTo>
                              <a:lnTo>
                                <a:pt x="566803" y="335071"/>
                              </a:lnTo>
                              <a:lnTo>
                                <a:pt x="551145" y="316282"/>
                              </a:lnTo>
                              <a:lnTo>
                                <a:pt x="532356" y="322545"/>
                              </a:lnTo>
                              <a:lnTo>
                                <a:pt x="497910" y="300625"/>
                              </a:lnTo>
                              <a:lnTo>
                                <a:pt x="510436" y="288099"/>
                              </a:lnTo>
                              <a:lnTo>
                                <a:pt x="491647" y="272441"/>
                              </a:lnTo>
                              <a:lnTo>
                                <a:pt x="466595" y="278704"/>
                              </a:lnTo>
                              <a:lnTo>
                                <a:pt x="444674" y="291230"/>
                              </a:lnTo>
                              <a:lnTo>
                                <a:pt x="413359" y="272441"/>
                              </a:lnTo>
                              <a:lnTo>
                                <a:pt x="375781" y="297493"/>
                              </a:lnTo>
                              <a:lnTo>
                                <a:pt x="344466" y="278704"/>
                              </a:lnTo>
                              <a:lnTo>
                                <a:pt x="341334" y="335071"/>
                              </a:lnTo>
                              <a:lnTo>
                                <a:pt x="338203" y="369518"/>
                              </a:lnTo>
                              <a:lnTo>
                                <a:pt x="353861" y="403965"/>
                              </a:lnTo>
                              <a:lnTo>
                                <a:pt x="344466" y="413359"/>
                              </a:lnTo>
                              <a:lnTo>
                                <a:pt x="338203" y="385176"/>
                              </a:lnTo>
                              <a:lnTo>
                                <a:pt x="338203" y="385176"/>
                              </a:lnTo>
                              <a:lnTo>
                                <a:pt x="303756" y="375781"/>
                              </a:lnTo>
                              <a:lnTo>
                                <a:pt x="288099" y="422754"/>
                              </a:lnTo>
                              <a:lnTo>
                                <a:pt x="288099" y="441543"/>
                              </a:lnTo>
                              <a:lnTo>
                                <a:pt x="319414" y="469726"/>
                              </a:lnTo>
                              <a:lnTo>
                                <a:pt x="319414" y="469726"/>
                              </a:lnTo>
                              <a:lnTo>
                                <a:pt x="356992" y="454069"/>
                              </a:lnTo>
                              <a:lnTo>
                                <a:pt x="366387" y="469726"/>
                              </a:lnTo>
                              <a:lnTo>
                                <a:pt x="335071" y="501041"/>
                              </a:lnTo>
                              <a:lnTo>
                                <a:pt x="316282" y="522962"/>
                              </a:lnTo>
                              <a:lnTo>
                                <a:pt x="306888" y="535488"/>
                              </a:lnTo>
                              <a:lnTo>
                                <a:pt x="294362" y="538619"/>
                              </a:lnTo>
                              <a:lnTo>
                                <a:pt x="269310" y="566803"/>
                              </a:lnTo>
                              <a:lnTo>
                                <a:pt x="284967" y="579329"/>
                              </a:lnTo>
                              <a:lnTo>
                                <a:pt x="319414" y="576197"/>
                              </a:lnTo>
                              <a:lnTo>
                                <a:pt x="325677" y="591855"/>
                              </a:lnTo>
                              <a:lnTo>
                                <a:pt x="331940" y="623170"/>
                              </a:lnTo>
                              <a:lnTo>
                                <a:pt x="344466" y="645091"/>
                              </a:lnTo>
                              <a:lnTo>
                                <a:pt x="331940" y="682669"/>
                              </a:lnTo>
                              <a:lnTo>
                                <a:pt x="369518" y="657617"/>
                              </a:lnTo>
                              <a:lnTo>
                                <a:pt x="388307" y="657617"/>
                              </a:lnTo>
                              <a:lnTo>
                                <a:pt x="375781" y="682669"/>
                              </a:lnTo>
                              <a:lnTo>
                                <a:pt x="410228" y="713984"/>
                              </a:lnTo>
                              <a:lnTo>
                                <a:pt x="375781" y="723378"/>
                              </a:lnTo>
                              <a:lnTo>
                                <a:pt x="363255" y="726510"/>
                              </a:lnTo>
                              <a:lnTo>
                                <a:pt x="341334" y="745299"/>
                              </a:lnTo>
                              <a:lnTo>
                                <a:pt x="316282" y="770351"/>
                              </a:lnTo>
                              <a:lnTo>
                                <a:pt x="281836" y="751562"/>
                              </a:lnTo>
                              <a:lnTo>
                                <a:pt x="256784" y="770351"/>
                              </a:lnTo>
                              <a:lnTo>
                                <a:pt x="222337" y="754693"/>
                              </a:lnTo>
                              <a:lnTo>
                                <a:pt x="184759" y="739036"/>
                              </a:lnTo>
                              <a:lnTo>
                                <a:pt x="137787" y="754693"/>
                              </a:lnTo>
                              <a:lnTo>
                                <a:pt x="122129" y="735904"/>
                              </a:lnTo>
                              <a:lnTo>
                                <a:pt x="112734" y="713984"/>
                              </a:lnTo>
                              <a:lnTo>
                                <a:pt x="100208" y="710852"/>
                              </a:lnTo>
                              <a:lnTo>
                                <a:pt x="68893" y="720247"/>
                              </a:lnTo>
                              <a:lnTo>
                                <a:pt x="0" y="657617"/>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15" name="Freeform 3114"/>
                        <p:cNvSpPr/>
                        <p:nvPr/>
                      </p:nvSpPr>
                      <p:spPr>
                        <a:xfrm>
                          <a:off x="477630" y="4903823"/>
                          <a:ext cx="39698" cy="109456"/>
                        </a:xfrm>
                        <a:custGeom>
                          <a:avLst/>
                          <a:gdLst>
                            <a:gd name="connsiteX0" fmla="*/ 14287 w 35718"/>
                            <a:gd name="connsiteY0" fmla="*/ 0 h 109538"/>
                            <a:gd name="connsiteX1" fmla="*/ 7143 w 35718"/>
                            <a:gd name="connsiteY1" fmla="*/ 52388 h 109538"/>
                            <a:gd name="connsiteX2" fmla="*/ 0 w 35718"/>
                            <a:gd name="connsiteY2" fmla="*/ 95250 h 109538"/>
                            <a:gd name="connsiteX3" fmla="*/ 28575 w 35718"/>
                            <a:gd name="connsiteY3" fmla="*/ 109538 h 109538"/>
                            <a:gd name="connsiteX4" fmla="*/ 30956 w 35718"/>
                            <a:gd name="connsiteY4" fmla="*/ 85725 h 109538"/>
                            <a:gd name="connsiteX5" fmla="*/ 23812 w 35718"/>
                            <a:gd name="connsiteY5" fmla="*/ 71438 h 109538"/>
                            <a:gd name="connsiteX6" fmla="*/ 35718 w 35718"/>
                            <a:gd name="connsiteY6" fmla="*/ 47625 h 109538"/>
                            <a:gd name="connsiteX7" fmla="*/ 14287 w 35718"/>
                            <a:gd name="connsiteY7" fmla="*/ 0 h 109538"/>
                            <a:gd name="connsiteX0" fmla="*/ 14287 w 35718"/>
                            <a:gd name="connsiteY0" fmla="*/ 0 h 109538"/>
                            <a:gd name="connsiteX1" fmla="*/ 7143 w 35718"/>
                            <a:gd name="connsiteY1" fmla="*/ 28575 h 109538"/>
                            <a:gd name="connsiteX2" fmla="*/ 7143 w 35718"/>
                            <a:gd name="connsiteY2" fmla="*/ 52388 h 109538"/>
                            <a:gd name="connsiteX3" fmla="*/ 0 w 35718"/>
                            <a:gd name="connsiteY3" fmla="*/ 95250 h 109538"/>
                            <a:gd name="connsiteX4" fmla="*/ 28575 w 35718"/>
                            <a:gd name="connsiteY4" fmla="*/ 109538 h 109538"/>
                            <a:gd name="connsiteX5" fmla="*/ 30956 w 35718"/>
                            <a:gd name="connsiteY5" fmla="*/ 85725 h 109538"/>
                            <a:gd name="connsiteX6" fmla="*/ 23812 w 35718"/>
                            <a:gd name="connsiteY6" fmla="*/ 71438 h 109538"/>
                            <a:gd name="connsiteX7" fmla="*/ 35718 w 35718"/>
                            <a:gd name="connsiteY7" fmla="*/ 47625 h 109538"/>
                            <a:gd name="connsiteX8" fmla="*/ 14287 w 35718"/>
                            <a:gd name="connsiteY8" fmla="*/ 0 h 109538"/>
                            <a:gd name="connsiteX0" fmla="*/ 19050 w 40481"/>
                            <a:gd name="connsiteY0" fmla="*/ 0 h 109538"/>
                            <a:gd name="connsiteX1" fmla="*/ 0 w 40481"/>
                            <a:gd name="connsiteY1" fmla="*/ 21431 h 109538"/>
                            <a:gd name="connsiteX2" fmla="*/ 11906 w 40481"/>
                            <a:gd name="connsiteY2" fmla="*/ 52388 h 109538"/>
                            <a:gd name="connsiteX3" fmla="*/ 4763 w 40481"/>
                            <a:gd name="connsiteY3" fmla="*/ 95250 h 109538"/>
                            <a:gd name="connsiteX4" fmla="*/ 33338 w 40481"/>
                            <a:gd name="connsiteY4" fmla="*/ 109538 h 109538"/>
                            <a:gd name="connsiteX5" fmla="*/ 35719 w 40481"/>
                            <a:gd name="connsiteY5" fmla="*/ 85725 h 109538"/>
                            <a:gd name="connsiteX6" fmla="*/ 28575 w 40481"/>
                            <a:gd name="connsiteY6" fmla="*/ 71438 h 109538"/>
                            <a:gd name="connsiteX7" fmla="*/ 40481 w 40481"/>
                            <a:gd name="connsiteY7" fmla="*/ 47625 h 109538"/>
                            <a:gd name="connsiteX8" fmla="*/ 19050 w 40481"/>
                            <a:gd name="connsiteY8" fmla="*/ 0 h 109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81" h="109538">
                              <a:moveTo>
                                <a:pt x="19050" y="0"/>
                              </a:moveTo>
                              <a:lnTo>
                                <a:pt x="0" y="21431"/>
                              </a:lnTo>
                              <a:lnTo>
                                <a:pt x="11906" y="52388"/>
                              </a:lnTo>
                              <a:lnTo>
                                <a:pt x="4763" y="95250"/>
                              </a:lnTo>
                              <a:lnTo>
                                <a:pt x="33338" y="109538"/>
                              </a:lnTo>
                              <a:lnTo>
                                <a:pt x="35719" y="85725"/>
                              </a:lnTo>
                              <a:lnTo>
                                <a:pt x="28575" y="71438"/>
                              </a:lnTo>
                              <a:lnTo>
                                <a:pt x="40481" y="47625"/>
                              </a:lnTo>
                              <a:lnTo>
                                <a:pt x="19050"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
                    <p:nvSpPr>
                      <p:cNvPr id="3117" name="Freeform 3116"/>
                      <p:cNvSpPr/>
                      <p:nvPr/>
                    </p:nvSpPr>
                    <p:spPr>
                      <a:xfrm>
                        <a:off x="339650" y="5180695"/>
                        <a:ext cx="34934" cy="74556"/>
                      </a:xfrm>
                      <a:custGeom>
                        <a:avLst/>
                        <a:gdLst>
                          <a:gd name="connsiteX0" fmla="*/ 0 w 35718"/>
                          <a:gd name="connsiteY0" fmla="*/ 0 h 73819"/>
                          <a:gd name="connsiteX1" fmla="*/ 2381 w 35718"/>
                          <a:gd name="connsiteY1" fmla="*/ 66675 h 73819"/>
                          <a:gd name="connsiteX2" fmla="*/ 28575 w 35718"/>
                          <a:gd name="connsiteY2" fmla="*/ 73819 h 73819"/>
                          <a:gd name="connsiteX3" fmla="*/ 35718 w 35718"/>
                          <a:gd name="connsiteY3" fmla="*/ 40482 h 73819"/>
                          <a:gd name="connsiteX4" fmla="*/ 0 w 35718"/>
                          <a:gd name="connsiteY4" fmla="*/ 0 h 73819"/>
                          <a:gd name="connsiteX0" fmla="*/ 0 w 35718"/>
                          <a:gd name="connsiteY0" fmla="*/ 0 h 73819"/>
                          <a:gd name="connsiteX1" fmla="*/ 2381 w 35718"/>
                          <a:gd name="connsiteY1" fmla="*/ 66675 h 73819"/>
                          <a:gd name="connsiteX2" fmla="*/ 28575 w 35718"/>
                          <a:gd name="connsiteY2" fmla="*/ 73819 h 73819"/>
                          <a:gd name="connsiteX3" fmla="*/ 35718 w 35718"/>
                          <a:gd name="connsiteY3" fmla="*/ 40482 h 73819"/>
                          <a:gd name="connsiteX4" fmla="*/ 16668 w 35718"/>
                          <a:gd name="connsiteY4" fmla="*/ 16669 h 73819"/>
                          <a:gd name="connsiteX5" fmla="*/ 0 w 35718"/>
                          <a:gd name="connsiteY5" fmla="*/ 0 h 73819"/>
                          <a:gd name="connsiteX0" fmla="*/ 0 w 35718"/>
                          <a:gd name="connsiteY0" fmla="*/ 0 h 73819"/>
                          <a:gd name="connsiteX1" fmla="*/ 2381 w 35718"/>
                          <a:gd name="connsiteY1" fmla="*/ 66675 h 73819"/>
                          <a:gd name="connsiteX2" fmla="*/ 28575 w 35718"/>
                          <a:gd name="connsiteY2" fmla="*/ 73819 h 73819"/>
                          <a:gd name="connsiteX3" fmla="*/ 35718 w 35718"/>
                          <a:gd name="connsiteY3" fmla="*/ 40482 h 73819"/>
                          <a:gd name="connsiteX4" fmla="*/ 16668 w 35718"/>
                          <a:gd name="connsiteY4" fmla="*/ 9525 h 73819"/>
                          <a:gd name="connsiteX5" fmla="*/ 0 w 35718"/>
                          <a:gd name="connsiteY5" fmla="*/ 0 h 73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718" h="73819">
                            <a:moveTo>
                              <a:pt x="0" y="0"/>
                            </a:moveTo>
                            <a:cubicBezTo>
                              <a:pt x="794" y="22225"/>
                              <a:pt x="1587" y="44450"/>
                              <a:pt x="2381" y="66675"/>
                            </a:cubicBezTo>
                            <a:lnTo>
                              <a:pt x="28575" y="73819"/>
                            </a:lnTo>
                            <a:lnTo>
                              <a:pt x="35718" y="40482"/>
                            </a:lnTo>
                            <a:lnTo>
                              <a:pt x="16668" y="9525"/>
                            </a:lnTo>
                            <a:lnTo>
                              <a:pt x="0"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
                  <p:nvSpPr>
                    <p:cNvPr id="3119" name="Freeform 3118"/>
                    <p:cNvSpPr/>
                    <p:nvPr/>
                  </p:nvSpPr>
                  <p:spPr>
                    <a:xfrm>
                      <a:off x="505331" y="5741523"/>
                      <a:ext cx="130208" cy="71384"/>
                    </a:xfrm>
                    <a:custGeom>
                      <a:avLst/>
                      <a:gdLst>
                        <a:gd name="connsiteX0" fmla="*/ 0 w 130969"/>
                        <a:gd name="connsiteY0" fmla="*/ 7144 h 71438"/>
                        <a:gd name="connsiteX1" fmla="*/ 2381 w 130969"/>
                        <a:gd name="connsiteY1" fmla="*/ 66675 h 71438"/>
                        <a:gd name="connsiteX2" fmla="*/ 19050 w 130969"/>
                        <a:gd name="connsiteY2" fmla="*/ 71438 h 71438"/>
                        <a:gd name="connsiteX3" fmla="*/ 33338 w 130969"/>
                        <a:gd name="connsiteY3" fmla="*/ 61913 h 71438"/>
                        <a:gd name="connsiteX4" fmla="*/ 54769 w 130969"/>
                        <a:gd name="connsiteY4" fmla="*/ 71438 h 71438"/>
                        <a:gd name="connsiteX5" fmla="*/ 69056 w 130969"/>
                        <a:gd name="connsiteY5" fmla="*/ 69056 h 71438"/>
                        <a:gd name="connsiteX6" fmla="*/ 88106 w 130969"/>
                        <a:gd name="connsiteY6" fmla="*/ 61913 h 71438"/>
                        <a:gd name="connsiteX7" fmla="*/ 92869 w 130969"/>
                        <a:gd name="connsiteY7" fmla="*/ 42863 h 71438"/>
                        <a:gd name="connsiteX8" fmla="*/ 76200 w 130969"/>
                        <a:gd name="connsiteY8" fmla="*/ 30956 h 71438"/>
                        <a:gd name="connsiteX9" fmla="*/ 107156 w 130969"/>
                        <a:gd name="connsiteY9" fmla="*/ 16669 h 71438"/>
                        <a:gd name="connsiteX10" fmla="*/ 128588 w 130969"/>
                        <a:gd name="connsiteY10" fmla="*/ 45244 h 71438"/>
                        <a:gd name="connsiteX11" fmla="*/ 130969 w 130969"/>
                        <a:gd name="connsiteY11" fmla="*/ 30956 h 71438"/>
                        <a:gd name="connsiteX12" fmla="*/ 116681 w 130969"/>
                        <a:gd name="connsiteY12" fmla="*/ 7144 h 71438"/>
                        <a:gd name="connsiteX13" fmla="*/ 88106 w 130969"/>
                        <a:gd name="connsiteY13" fmla="*/ 0 h 71438"/>
                        <a:gd name="connsiteX14" fmla="*/ 66675 w 130969"/>
                        <a:gd name="connsiteY14" fmla="*/ 21431 h 71438"/>
                        <a:gd name="connsiteX15" fmla="*/ 52388 w 130969"/>
                        <a:gd name="connsiteY15" fmla="*/ 16669 h 71438"/>
                        <a:gd name="connsiteX16" fmla="*/ 0 w 130969"/>
                        <a:gd name="connsiteY16" fmla="*/ 7144 h 71438"/>
                        <a:gd name="connsiteX0" fmla="*/ 0 w 130969"/>
                        <a:gd name="connsiteY0" fmla="*/ 7144 h 71438"/>
                        <a:gd name="connsiteX1" fmla="*/ 2381 w 130969"/>
                        <a:gd name="connsiteY1" fmla="*/ 66675 h 71438"/>
                        <a:gd name="connsiteX2" fmla="*/ 19050 w 130969"/>
                        <a:gd name="connsiteY2" fmla="*/ 71438 h 71438"/>
                        <a:gd name="connsiteX3" fmla="*/ 33338 w 130969"/>
                        <a:gd name="connsiteY3" fmla="*/ 61913 h 71438"/>
                        <a:gd name="connsiteX4" fmla="*/ 54769 w 130969"/>
                        <a:gd name="connsiteY4" fmla="*/ 71438 h 71438"/>
                        <a:gd name="connsiteX5" fmla="*/ 69056 w 130969"/>
                        <a:gd name="connsiteY5" fmla="*/ 69056 h 71438"/>
                        <a:gd name="connsiteX6" fmla="*/ 88106 w 130969"/>
                        <a:gd name="connsiteY6" fmla="*/ 61913 h 71438"/>
                        <a:gd name="connsiteX7" fmla="*/ 92869 w 130969"/>
                        <a:gd name="connsiteY7" fmla="*/ 42863 h 71438"/>
                        <a:gd name="connsiteX8" fmla="*/ 76200 w 130969"/>
                        <a:gd name="connsiteY8" fmla="*/ 30956 h 71438"/>
                        <a:gd name="connsiteX9" fmla="*/ 107156 w 130969"/>
                        <a:gd name="connsiteY9" fmla="*/ 16669 h 71438"/>
                        <a:gd name="connsiteX10" fmla="*/ 128588 w 130969"/>
                        <a:gd name="connsiteY10" fmla="*/ 45244 h 71438"/>
                        <a:gd name="connsiteX11" fmla="*/ 130969 w 130969"/>
                        <a:gd name="connsiteY11" fmla="*/ 30956 h 71438"/>
                        <a:gd name="connsiteX12" fmla="*/ 116681 w 130969"/>
                        <a:gd name="connsiteY12" fmla="*/ 7144 h 71438"/>
                        <a:gd name="connsiteX13" fmla="*/ 88106 w 130969"/>
                        <a:gd name="connsiteY13" fmla="*/ 0 h 71438"/>
                        <a:gd name="connsiteX14" fmla="*/ 66675 w 130969"/>
                        <a:gd name="connsiteY14" fmla="*/ 21431 h 71438"/>
                        <a:gd name="connsiteX15" fmla="*/ 52388 w 130969"/>
                        <a:gd name="connsiteY15" fmla="*/ 16669 h 71438"/>
                        <a:gd name="connsiteX16" fmla="*/ 28575 w 130969"/>
                        <a:gd name="connsiteY16" fmla="*/ 14288 h 71438"/>
                        <a:gd name="connsiteX17" fmla="*/ 0 w 130969"/>
                        <a:gd name="connsiteY17" fmla="*/ 7144 h 71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0969" h="71438">
                          <a:moveTo>
                            <a:pt x="0" y="7144"/>
                          </a:moveTo>
                          <a:cubicBezTo>
                            <a:pt x="794" y="26988"/>
                            <a:pt x="1587" y="46831"/>
                            <a:pt x="2381" y="66675"/>
                          </a:cubicBezTo>
                          <a:lnTo>
                            <a:pt x="19050" y="71438"/>
                          </a:lnTo>
                          <a:lnTo>
                            <a:pt x="33338" y="61913"/>
                          </a:lnTo>
                          <a:lnTo>
                            <a:pt x="54769" y="71438"/>
                          </a:lnTo>
                          <a:lnTo>
                            <a:pt x="69056" y="69056"/>
                          </a:lnTo>
                          <a:lnTo>
                            <a:pt x="88106" y="61913"/>
                          </a:lnTo>
                          <a:lnTo>
                            <a:pt x="92869" y="42863"/>
                          </a:lnTo>
                          <a:lnTo>
                            <a:pt x="76200" y="30956"/>
                          </a:lnTo>
                          <a:lnTo>
                            <a:pt x="107156" y="16669"/>
                          </a:lnTo>
                          <a:lnTo>
                            <a:pt x="128588" y="45244"/>
                          </a:lnTo>
                          <a:lnTo>
                            <a:pt x="130969" y="30956"/>
                          </a:lnTo>
                          <a:lnTo>
                            <a:pt x="116681" y="7144"/>
                          </a:lnTo>
                          <a:lnTo>
                            <a:pt x="88106" y="0"/>
                          </a:lnTo>
                          <a:lnTo>
                            <a:pt x="66675" y="21431"/>
                          </a:lnTo>
                          <a:lnTo>
                            <a:pt x="52388" y="16669"/>
                          </a:lnTo>
                          <a:lnTo>
                            <a:pt x="28575" y="14288"/>
                          </a:lnTo>
                          <a:lnTo>
                            <a:pt x="0" y="714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
                <p:nvSpPr>
                  <p:cNvPr id="9" name="Freeform 3121"/>
                  <p:cNvSpPr/>
                  <p:nvPr/>
                </p:nvSpPr>
                <p:spPr>
                  <a:xfrm>
                    <a:off x="1209235" y="6088923"/>
                    <a:ext cx="142911" cy="461617"/>
                  </a:xfrm>
                  <a:custGeom>
                    <a:avLst/>
                    <a:gdLst>
                      <a:gd name="connsiteX0" fmla="*/ 0 w 142875"/>
                      <a:gd name="connsiteY0" fmla="*/ 9525 h 461963"/>
                      <a:gd name="connsiteX1" fmla="*/ 21431 w 142875"/>
                      <a:gd name="connsiteY1" fmla="*/ 14288 h 461963"/>
                      <a:gd name="connsiteX2" fmla="*/ 61913 w 142875"/>
                      <a:gd name="connsiteY2" fmla="*/ 0 h 461963"/>
                      <a:gd name="connsiteX3" fmla="*/ 78581 w 142875"/>
                      <a:gd name="connsiteY3" fmla="*/ 35719 h 461963"/>
                      <a:gd name="connsiteX4" fmla="*/ 83344 w 142875"/>
                      <a:gd name="connsiteY4" fmla="*/ 73819 h 461963"/>
                      <a:gd name="connsiteX5" fmla="*/ 92869 w 142875"/>
                      <a:gd name="connsiteY5" fmla="*/ 252413 h 461963"/>
                      <a:gd name="connsiteX6" fmla="*/ 92869 w 142875"/>
                      <a:gd name="connsiteY6" fmla="*/ 273844 h 461963"/>
                      <a:gd name="connsiteX7" fmla="*/ 92869 w 142875"/>
                      <a:gd name="connsiteY7" fmla="*/ 302419 h 461963"/>
                      <a:gd name="connsiteX8" fmla="*/ 142875 w 142875"/>
                      <a:gd name="connsiteY8" fmla="*/ 385763 h 461963"/>
                      <a:gd name="connsiteX9" fmla="*/ 111919 w 142875"/>
                      <a:gd name="connsiteY9" fmla="*/ 438150 h 461963"/>
                      <a:gd name="connsiteX10" fmla="*/ 61913 w 142875"/>
                      <a:gd name="connsiteY10" fmla="*/ 461963 h 461963"/>
                      <a:gd name="connsiteX11" fmla="*/ 88106 w 142875"/>
                      <a:gd name="connsiteY11" fmla="*/ 419100 h 461963"/>
                      <a:gd name="connsiteX12" fmla="*/ 104775 w 142875"/>
                      <a:gd name="connsiteY12" fmla="*/ 352425 h 461963"/>
                      <a:gd name="connsiteX13" fmla="*/ 83344 w 142875"/>
                      <a:gd name="connsiteY13" fmla="*/ 335757 h 461963"/>
                      <a:gd name="connsiteX14" fmla="*/ 76200 w 142875"/>
                      <a:gd name="connsiteY14" fmla="*/ 297657 h 461963"/>
                      <a:gd name="connsiteX15" fmla="*/ 80963 w 142875"/>
                      <a:gd name="connsiteY15" fmla="*/ 271463 h 461963"/>
                      <a:gd name="connsiteX16" fmla="*/ 69056 w 142875"/>
                      <a:gd name="connsiteY16" fmla="*/ 261938 h 461963"/>
                      <a:gd name="connsiteX17" fmla="*/ 73819 w 142875"/>
                      <a:gd name="connsiteY17" fmla="*/ 230982 h 461963"/>
                      <a:gd name="connsiteX18" fmla="*/ 64294 w 142875"/>
                      <a:gd name="connsiteY18" fmla="*/ 230982 h 461963"/>
                      <a:gd name="connsiteX19" fmla="*/ 69056 w 142875"/>
                      <a:gd name="connsiteY19" fmla="*/ 200025 h 461963"/>
                      <a:gd name="connsiteX20" fmla="*/ 76200 w 142875"/>
                      <a:gd name="connsiteY20" fmla="*/ 190500 h 461963"/>
                      <a:gd name="connsiteX21" fmla="*/ 61913 w 142875"/>
                      <a:gd name="connsiteY21" fmla="*/ 145257 h 461963"/>
                      <a:gd name="connsiteX22" fmla="*/ 54769 w 142875"/>
                      <a:gd name="connsiteY22" fmla="*/ 97632 h 461963"/>
                      <a:gd name="connsiteX23" fmla="*/ 59531 w 142875"/>
                      <a:gd name="connsiteY23" fmla="*/ 61913 h 461963"/>
                      <a:gd name="connsiteX24" fmla="*/ 50006 w 142875"/>
                      <a:gd name="connsiteY24" fmla="*/ 26194 h 461963"/>
                      <a:gd name="connsiteX25" fmla="*/ 0 w 142875"/>
                      <a:gd name="connsiteY25" fmla="*/ 9525 h 461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2875" h="461963">
                        <a:moveTo>
                          <a:pt x="0" y="9525"/>
                        </a:moveTo>
                        <a:lnTo>
                          <a:pt x="21431" y="14288"/>
                        </a:lnTo>
                        <a:lnTo>
                          <a:pt x="61913" y="0"/>
                        </a:lnTo>
                        <a:lnTo>
                          <a:pt x="78581" y="35719"/>
                        </a:lnTo>
                        <a:lnTo>
                          <a:pt x="83344" y="73819"/>
                        </a:lnTo>
                        <a:lnTo>
                          <a:pt x="92869" y="252413"/>
                        </a:lnTo>
                        <a:lnTo>
                          <a:pt x="92869" y="273844"/>
                        </a:lnTo>
                        <a:lnTo>
                          <a:pt x="92869" y="302419"/>
                        </a:lnTo>
                        <a:lnTo>
                          <a:pt x="142875" y="385763"/>
                        </a:lnTo>
                        <a:lnTo>
                          <a:pt x="111919" y="438150"/>
                        </a:lnTo>
                        <a:lnTo>
                          <a:pt x="61913" y="461963"/>
                        </a:lnTo>
                        <a:lnTo>
                          <a:pt x="88106" y="419100"/>
                        </a:lnTo>
                        <a:lnTo>
                          <a:pt x="104775" y="352425"/>
                        </a:lnTo>
                        <a:lnTo>
                          <a:pt x="83344" y="335757"/>
                        </a:lnTo>
                        <a:lnTo>
                          <a:pt x="76200" y="297657"/>
                        </a:lnTo>
                        <a:lnTo>
                          <a:pt x="80963" y="271463"/>
                        </a:lnTo>
                        <a:lnTo>
                          <a:pt x="69056" y="261938"/>
                        </a:lnTo>
                        <a:lnTo>
                          <a:pt x="73819" y="230982"/>
                        </a:lnTo>
                        <a:lnTo>
                          <a:pt x="64294" y="230982"/>
                        </a:lnTo>
                        <a:lnTo>
                          <a:pt x="69056" y="200025"/>
                        </a:lnTo>
                        <a:lnTo>
                          <a:pt x="76200" y="190500"/>
                        </a:lnTo>
                        <a:lnTo>
                          <a:pt x="61913" y="145257"/>
                        </a:lnTo>
                        <a:lnTo>
                          <a:pt x="54769" y="97632"/>
                        </a:lnTo>
                        <a:lnTo>
                          <a:pt x="59531" y="61913"/>
                        </a:lnTo>
                        <a:lnTo>
                          <a:pt x="50006" y="26194"/>
                        </a:lnTo>
                        <a:lnTo>
                          <a:pt x="0" y="9525"/>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
              <p:nvSpPr>
                <p:cNvPr id="2" name="Freeform 3123"/>
                <p:cNvSpPr/>
                <p:nvPr/>
              </p:nvSpPr>
              <p:spPr>
                <a:xfrm>
                  <a:off x="1168666" y="6112387"/>
                  <a:ext cx="100037" cy="190357"/>
                </a:xfrm>
                <a:custGeom>
                  <a:avLst/>
                  <a:gdLst>
                    <a:gd name="connsiteX0" fmla="*/ 38100 w 100012"/>
                    <a:gd name="connsiteY0" fmla="*/ 0 h 190500"/>
                    <a:gd name="connsiteX1" fmla="*/ 52387 w 100012"/>
                    <a:gd name="connsiteY1" fmla="*/ 80962 h 190500"/>
                    <a:gd name="connsiteX2" fmla="*/ 33337 w 100012"/>
                    <a:gd name="connsiteY2" fmla="*/ 78581 h 190500"/>
                    <a:gd name="connsiteX3" fmla="*/ 7144 w 100012"/>
                    <a:gd name="connsiteY3" fmla="*/ 78581 h 190500"/>
                    <a:gd name="connsiteX4" fmla="*/ 0 w 100012"/>
                    <a:gd name="connsiteY4" fmla="*/ 109537 h 190500"/>
                    <a:gd name="connsiteX5" fmla="*/ 0 w 100012"/>
                    <a:gd name="connsiteY5" fmla="*/ 145256 h 190500"/>
                    <a:gd name="connsiteX6" fmla="*/ 21431 w 100012"/>
                    <a:gd name="connsiteY6" fmla="*/ 142875 h 190500"/>
                    <a:gd name="connsiteX7" fmla="*/ 38100 w 100012"/>
                    <a:gd name="connsiteY7" fmla="*/ 119062 h 190500"/>
                    <a:gd name="connsiteX8" fmla="*/ 54769 w 100012"/>
                    <a:gd name="connsiteY8" fmla="*/ 107156 h 190500"/>
                    <a:gd name="connsiteX9" fmla="*/ 73819 w 100012"/>
                    <a:gd name="connsiteY9" fmla="*/ 145256 h 190500"/>
                    <a:gd name="connsiteX10" fmla="*/ 50006 w 100012"/>
                    <a:gd name="connsiteY10" fmla="*/ 190500 h 190500"/>
                    <a:gd name="connsiteX11" fmla="*/ 88106 w 100012"/>
                    <a:gd name="connsiteY11" fmla="*/ 169069 h 190500"/>
                    <a:gd name="connsiteX12" fmla="*/ 100012 w 100012"/>
                    <a:gd name="connsiteY12" fmla="*/ 147637 h 190500"/>
                    <a:gd name="connsiteX13" fmla="*/ 88106 w 100012"/>
                    <a:gd name="connsiteY13" fmla="*/ 95250 h 190500"/>
                    <a:gd name="connsiteX14" fmla="*/ 76200 w 100012"/>
                    <a:gd name="connsiteY14" fmla="*/ 59531 h 190500"/>
                    <a:gd name="connsiteX15" fmla="*/ 38100 w 100012"/>
                    <a:gd name="connsiteY15" fmla="*/ 0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0012" h="190500">
                      <a:moveTo>
                        <a:pt x="38100" y="0"/>
                      </a:moveTo>
                      <a:lnTo>
                        <a:pt x="52387" y="80962"/>
                      </a:lnTo>
                      <a:lnTo>
                        <a:pt x="33337" y="78581"/>
                      </a:lnTo>
                      <a:lnTo>
                        <a:pt x="7144" y="78581"/>
                      </a:lnTo>
                      <a:lnTo>
                        <a:pt x="0" y="109537"/>
                      </a:lnTo>
                      <a:lnTo>
                        <a:pt x="0" y="145256"/>
                      </a:lnTo>
                      <a:lnTo>
                        <a:pt x="21431" y="142875"/>
                      </a:lnTo>
                      <a:lnTo>
                        <a:pt x="38100" y="119062"/>
                      </a:lnTo>
                      <a:lnTo>
                        <a:pt x="54769" y="107156"/>
                      </a:lnTo>
                      <a:lnTo>
                        <a:pt x="73819" y="145256"/>
                      </a:lnTo>
                      <a:lnTo>
                        <a:pt x="50006" y="190500"/>
                      </a:lnTo>
                      <a:lnTo>
                        <a:pt x="88106" y="169069"/>
                      </a:lnTo>
                      <a:lnTo>
                        <a:pt x="100012" y="147637"/>
                      </a:lnTo>
                      <a:lnTo>
                        <a:pt x="88106" y="95250"/>
                      </a:lnTo>
                      <a:lnTo>
                        <a:pt x="76200" y="59531"/>
                      </a:lnTo>
                      <a:lnTo>
                        <a:pt x="38100"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
            <p:nvSpPr>
              <p:cNvPr id="7" name="Freeform 3125"/>
              <p:cNvSpPr/>
              <p:nvPr/>
            </p:nvSpPr>
            <p:spPr>
              <a:xfrm>
                <a:off x="1155158" y="6259163"/>
                <a:ext cx="46049" cy="85661"/>
              </a:xfrm>
              <a:custGeom>
                <a:avLst/>
                <a:gdLst>
                  <a:gd name="connsiteX0" fmla="*/ 23813 w 45244"/>
                  <a:gd name="connsiteY0" fmla="*/ 0 h 85725"/>
                  <a:gd name="connsiteX1" fmla="*/ 0 w 45244"/>
                  <a:gd name="connsiteY1" fmla="*/ 52387 h 85725"/>
                  <a:gd name="connsiteX2" fmla="*/ 26194 w 45244"/>
                  <a:gd name="connsiteY2" fmla="*/ 85725 h 85725"/>
                  <a:gd name="connsiteX3" fmla="*/ 45244 w 45244"/>
                  <a:gd name="connsiteY3" fmla="*/ 61912 h 85725"/>
                  <a:gd name="connsiteX4" fmla="*/ 23813 w 45244"/>
                  <a:gd name="connsiteY4" fmla="*/ 0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44" h="85725">
                    <a:moveTo>
                      <a:pt x="23813" y="0"/>
                    </a:moveTo>
                    <a:lnTo>
                      <a:pt x="0" y="52387"/>
                    </a:lnTo>
                    <a:lnTo>
                      <a:pt x="26194" y="85725"/>
                    </a:lnTo>
                    <a:lnTo>
                      <a:pt x="45244" y="61912"/>
                    </a:lnTo>
                    <a:lnTo>
                      <a:pt x="23813"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
          <p:nvSpPr>
            <p:cNvPr id="8" name="Freeform 3128"/>
            <p:cNvSpPr/>
            <p:nvPr/>
          </p:nvSpPr>
          <p:spPr>
            <a:xfrm>
              <a:off x="1201207" y="6397753"/>
              <a:ext cx="41285" cy="130078"/>
            </a:xfrm>
            <a:custGeom>
              <a:avLst/>
              <a:gdLst>
                <a:gd name="connsiteX0" fmla="*/ 25638 w 34184"/>
                <a:gd name="connsiteY0" fmla="*/ 0 h 131036"/>
                <a:gd name="connsiteX1" fmla="*/ 0 w 34184"/>
                <a:gd name="connsiteY1" fmla="*/ 62670 h 131036"/>
                <a:gd name="connsiteX2" fmla="*/ 8546 w 34184"/>
                <a:gd name="connsiteY2" fmla="*/ 94004 h 131036"/>
                <a:gd name="connsiteX3" fmla="*/ 8546 w 34184"/>
                <a:gd name="connsiteY3" fmla="*/ 125339 h 131036"/>
                <a:gd name="connsiteX4" fmla="*/ 25638 w 34184"/>
                <a:gd name="connsiteY4" fmla="*/ 131036 h 131036"/>
                <a:gd name="connsiteX5" fmla="*/ 34184 w 34184"/>
                <a:gd name="connsiteY5" fmla="*/ 102550 h 131036"/>
                <a:gd name="connsiteX6" fmla="*/ 25638 w 34184"/>
                <a:gd name="connsiteY6" fmla="*/ 94004 h 131036"/>
                <a:gd name="connsiteX7" fmla="*/ 34184 w 34184"/>
                <a:gd name="connsiteY7" fmla="*/ 71215 h 131036"/>
                <a:gd name="connsiteX8" fmla="*/ 25638 w 34184"/>
                <a:gd name="connsiteY8" fmla="*/ 54124 h 131036"/>
                <a:gd name="connsiteX9" fmla="*/ 25638 w 34184"/>
                <a:gd name="connsiteY9" fmla="*/ 0 h 131036"/>
                <a:gd name="connsiteX0" fmla="*/ 25638 w 34184"/>
                <a:gd name="connsiteY0" fmla="*/ 0 h 131036"/>
                <a:gd name="connsiteX1" fmla="*/ 0 w 34184"/>
                <a:gd name="connsiteY1" fmla="*/ 62670 h 131036"/>
                <a:gd name="connsiteX2" fmla="*/ 8546 w 34184"/>
                <a:gd name="connsiteY2" fmla="*/ 94004 h 131036"/>
                <a:gd name="connsiteX3" fmla="*/ 8546 w 34184"/>
                <a:gd name="connsiteY3" fmla="*/ 125339 h 131036"/>
                <a:gd name="connsiteX4" fmla="*/ 25638 w 34184"/>
                <a:gd name="connsiteY4" fmla="*/ 131036 h 131036"/>
                <a:gd name="connsiteX5" fmla="*/ 34184 w 34184"/>
                <a:gd name="connsiteY5" fmla="*/ 102550 h 131036"/>
                <a:gd name="connsiteX6" fmla="*/ 25638 w 34184"/>
                <a:gd name="connsiteY6" fmla="*/ 94004 h 131036"/>
                <a:gd name="connsiteX7" fmla="*/ 34184 w 34184"/>
                <a:gd name="connsiteY7" fmla="*/ 71215 h 131036"/>
                <a:gd name="connsiteX8" fmla="*/ 25638 w 34184"/>
                <a:gd name="connsiteY8" fmla="*/ 54124 h 131036"/>
                <a:gd name="connsiteX9" fmla="*/ 25638 w 34184"/>
                <a:gd name="connsiteY9" fmla="*/ 37032 h 131036"/>
                <a:gd name="connsiteX10" fmla="*/ 25638 w 34184"/>
                <a:gd name="connsiteY10" fmla="*/ 0 h 131036"/>
                <a:gd name="connsiteX0" fmla="*/ 25638 w 34184"/>
                <a:gd name="connsiteY0" fmla="*/ 0 h 131036"/>
                <a:gd name="connsiteX1" fmla="*/ 0 w 34184"/>
                <a:gd name="connsiteY1" fmla="*/ 62670 h 131036"/>
                <a:gd name="connsiteX2" fmla="*/ 8546 w 34184"/>
                <a:gd name="connsiteY2" fmla="*/ 94004 h 131036"/>
                <a:gd name="connsiteX3" fmla="*/ 8546 w 34184"/>
                <a:gd name="connsiteY3" fmla="*/ 125339 h 131036"/>
                <a:gd name="connsiteX4" fmla="*/ 25638 w 34184"/>
                <a:gd name="connsiteY4" fmla="*/ 131036 h 131036"/>
                <a:gd name="connsiteX5" fmla="*/ 34184 w 34184"/>
                <a:gd name="connsiteY5" fmla="*/ 102550 h 131036"/>
                <a:gd name="connsiteX6" fmla="*/ 25638 w 34184"/>
                <a:gd name="connsiteY6" fmla="*/ 94004 h 131036"/>
                <a:gd name="connsiteX7" fmla="*/ 34184 w 34184"/>
                <a:gd name="connsiteY7" fmla="*/ 71215 h 131036"/>
                <a:gd name="connsiteX8" fmla="*/ 25638 w 34184"/>
                <a:gd name="connsiteY8" fmla="*/ 54124 h 131036"/>
                <a:gd name="connsiteX9" fmla="*/ 25638 w 34184"/>
                <a:gd name="connsiteY9" fmla="*/ 37032 h 131036"/>
                <a:gd name="connsiteX10" fmla="*/ 25638 w 34184"/>
                <a:gd name="connsiteY10" fmla="*/ 0 h 131036"/>
                <a:gd name="connsiteX0" fmla="*/ 25638 w 41339"/>
                <a:gd name="connsiteY0" fmla="*/ 0 h 131036"/>
                <a:gd name="connsiteX1" fmla="*/ 0 w 41339"/>
                <a:gd name="connsiteY1" fmla="*/ 62670 h 131036"/>
                <a:gd name="connsiteX2" fmla="*/ 8546 w 41339"/>
                <a:gd name="connsiteY2" fmla="*/ 94004 h 131036"/>
                <a:gd name="connsiteX3" fmla="*/ 8546 w 41339"/>
                <a:gd name="connsiteY3" fmla="*/ 125339 h 131036"/>
                <a:gd name="connsiteX4" fmla="*/ 25638 w 41339"/>
                <a:gd name="connsiteY4" fmla="*/ 131036 h 131036"/>
                <a:gd name="connsiteX5" fmla="*/ 34184 w 41339"/>
                <a:gd name="connsiteY5" fmla="*/ 102550 h 131036"/>
                <a:gd name="connsiteX6" fmla="*/ 25638 w 41339"/>
                <a:gd name="connsiteY6" fmla="*/ 94004 h 131036"/>
                <a:gd name="connsiteX7" fmla="*/ 34184 w 41339"/>
                <a:gd name="connsiteY7" fmla="*/ 71215 h 131036"/>
                <a:gd name="connsiteX8" fmla="*/ 25638 w 41339"/>
                <a:gd name="connsiteY8" fmla="*/ 54124 h 131036"/>
                <a:gd name="connsiteX9" fmla="*/ 37032 w 41339"/>
                <a:gd name="connsiteY9" fmla="*/ 37032 h 131036"/>
                <a:gd name="connsiteX10" fmla="*/ 25638 w 41339"/>
                <a:gd name="connsiteY10" fmla="*/ 0 h 131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339" h="131036">
                  <a:moveTo>
                    <a:pt x="25638" y="0"/>
                  </a:moveTo>
                  <a:lnTo>
                    <a:pt x="0" y="62670"/>
                  </a:lnTo>
                  <a:lnTo>
                    <a:pt x="8546" y="94004"/>
                  </a:lnTo>
                  <a:lnTo>
                    <a:pt x="8546" y="125339"/>
                  </a:lnTo>
                  <a:lnTo>
                    <a:pt x="25638" y="131036"/>
                  </a:lnTo>
                  <a:lnTo>
                    <a:pt x="34184" y="102550"/>
                  </a:lnTo>
                  <a:lnTo>
                    <a:pt x="25638" y="94004"/>
                  </a:lnTo>
                  <a:lnTo>
                    <a:pt x="34184" y="71215"/>
                  </a:lnTo>
                  <a:lnTo>
                    <a:pt x="25638" y="54124"/>
                  </a:lnTo>
                  <a:cubicBezTo>
                    <a:pt x="25638" y="48427"/>
                    <a:pt x="51275" y="17091"/>
                    <a:pt x="37032" y="37032"/>
                  </a:cubicBezTo>
                  <a:lnTo>
                    <a:pt x="25638"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
        <p:nvSpPr>
          <p:cNvPr id="4150" name="Title 1"/>
          <p:cNvSpPr txBox="1">
            <a:spLocks/>
          </p:cNvSpPr>
          <p:nvPr/>
        </p:nvSpPr>
        <p:spPr bwMode="auto">
          <a:xfrm>
            <a:off x="0" y="6291263"/>
            <a:ext cx="189865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algn="ctr">
              <a:buClr>
                <a:srgbClr val="000000"/>
              </a:buClr>
              <a:buSzPct val="100000"/>
              <a:buFont typeface="Times New Roman" panose="02020603050405020304" pitchFamily="18" charset="0"/>
              <a:buNone/>
            </a:pPr>
            <a:r>
              <a:rPr lang="en-GB" altLang="en-US" sz="1200">
                <a:solidFill>
                  <a:srgbClr val="333399"/>
                </a:solidFill>
              </a:rPr>
              <a:t>Alaska</a:t>
            </a:r>
          </a:p>
        </p:txBody>
      </p:sp>
      <p:sp>
        <p:nvSpPr>
          <p:cNvPr id="4151" name="Title 1"/>
          <p:cNvSpPr txBox="1">
            <a:spLocks/>
          </p:cNvSpPr>
          <p:nvPr/>
        </p:nvSpPr>
        <p:spPr bwMode="auto">
          <a:xfrm>
            <a:off x="1995488" y="6291263"/>
            <a:ext cx="189865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algn="ctr">
              <a:buClr>
                <a:srgbClr val="000000"/>
              </a:buClr>
              <a:buSzPct val="100000"/>
              <a:buFont typeface="Times New Roman" panose="02020603050405020304" pitchFamily="18" charset="0"/>
              <a:buNone/>
            </a:pPr>
            <a:r>
              <a:rPr lang="en-GB" altLang="en-US" sz="1200">
                <a:solidFill>
                  <a:srgbClr val="333399"/>
                </a:solidFill>
              </a:rPr>
              <a:t>Hawaii</a:t>
            </a:r>
          </a:p>
        </p:txBody>
      </p:sp>
      <p:grpSp>
        <p:nvGrpSpPr>
          <p:cNvPr id="4152" name="Group 66"/>
          <p:cNvGrpSpPr>
            <a:grpSpLocks/>
          </p:cNvGrpSpPr>
          <p:nvPr/>
        </p:nvGrpSpPr>
        <p:grpSpPr bwMode="auto">
          <a:xfrm>
            <a:off x="2217738" y="5875338"/>
            <a:ext cx="1374775" cy="793750"/>
            <a:chOff x="2217965" y="5874544"/>
            <a:chExt cx="1375341" cy="795337"/>
          </a:xfrm>
        </p:grpSpPr>
        <p:sp>
          <p:nvSpPr>
            <p:cNvPr id="3131" name="Freeform 3130"/>
            <p:cNvSpPr/>
            <p:nvPr/>
          </p:nvSpPr>
          <p:spPr>
            <a:xfrm>
              <a:off x="3283616" y="6302435"/>
              <a:ext cx="309690" cy="367446"/>
            </a:xfrm>
            <a:custGeom>
              <a:avLst/>
              <a:gdLst>
                <a:gd name="connsiteX0" fmla="*/ 23812 w 309562"/>
                <a:gd name="connsiteY0" fmla="*/ 0 h 366712"/>
                <a:gd name="connsiteX1" fmla="*/ 50006 w 309562"/>
                <a:gd name="connsiteY1" fmla="*/ 73819 h 366712"/>
                <a:gd name="connsiteX2" fmla="*/ 14287 w 309562"/>
                <a:gd name="connsiteY2" fmla="*/ 126206 h 366712"/>
                <a:gd name="connsiteX3" fmla="*/ 0 w 309562"/>
                <a:gd name="connsiteY3" fmla="*/ 152400 h 366712"/>
                <a:gd name="connsiteX4" fmla="*/ 30956 w 309562"/>
                <a:gd name="connsiteY4" fmla="*/ 195262 h 366712"/>
                <a:gd name="connsiteX5" fmla="*/ 47625 w 309562"/>
                <a:gd name="connsiteY5" fmla="*/ 233362 h 366712"/>
                <a:gd name="connsiteX6" fmla="*/ 61912 w 309562"/>
                <a:gd name="connsiteY6" fmla="*/ 273844 h 366712"/>
                <a:gd name="connsiteX7" fmla="*/ 57150 w 309562"/>
                <a:gd name="connsiteY7" fmla="*/ 333375 h 366712"/>
                <a:gd name="connsiteX8" fmla="*/ 133350 w 309562"/>
                <a:gd name="connsiteY8" fmla="*/ 366712 h 366712"/>
                <a:gd name="connsiteX9" fmla="*/ 147637 w 309562"/>
                <a:gd name="connsiteY9" fmla="*/ 326231 h 366712"/>
                <a:gd name="connsiteX10" fmla="*/ 147637 w 309562"/>
                <a:gd name="connsiteY10" fmla="*/ 309562 h 366712"/>
                <a:gd name="connsiteX11" fmla="*/ 190500 w 309562"/>
                <a:gd name="connsiteY11" fmla="*/ 276225 h 366712"/>
                <a:gd name="connsiteX12" fmla="*/ 209550 w 309562"/>
                <a:gd name="connsiteY12" fmla="*/ 252412 h 366712"/>
                <a:gd name="connsiteX13" fmla="*/ 238125 w 309562"/>
                <a:gd name="connsiteY13" fmla="*/ 261937 h 366712"/>
                <a:gd name="connsiteX14" fmla="*/ 292894 w 309562"/>
                <a:gd name="connsiteY14" fmla="*/ 204787 h 366712"/>
                <a:gd name="connsiteX15" fmla="*/ 309562 w 309562"/>
                <a:gd name="connsiteY15" fmla="*/ 188119 h 366712"/>
                <a:gd name="connsiteX16" fmla="*/ 309562 w 309562"/>
                <a:gd name="connsiteY16" fmla="*/ 173831 h 366712"/>
                <a:gd name="connsiteX17" fmla="*/ 276225 w 309562"/>
                <a:gd name="connsiteY17" fmla="*/ 147637 h 366712"/>
                <a:gd name="connsiteX18" fmla="*/ 257175 w 309562"/>
                <a:gd name="connsiteY18" fmla="*/ 121444 h 366712"/>
                <a:gd name="connsiteX19" fmla="*/ 242887 w 309562"/>
                <a:gd name="connsiteY19" fmla="*/ 123825 h 366712"/>
                <a:gd name="connsiteX20" fmla="*/ 226219 w 309562"/>
                <a:gd name="connsiteY20" fmla="*/ 73819 h 366712"/>
                <a:gd name="connsiteX21" fmla="*/ 173831 w 309562"/>
                <a:gd name="connsiteY21" fmla="*/ 47625 h 366712"/>
                <a:gd name="connsiteX22" fmla="*/ 126206 w 309562"/>
                <a:gd name="connsiteY22" fmla="*/ 35719 h 366712"/>
                <a:gd name="connsiteX23" fmla="*/ 100012 w 309562"/>
                <a:gd name="connsiteY23" fmla="*/ 30956 h 366712"/>
                <a:gd name="connsiteX24" fmla="*/ 23812 w 309562"/>
                <a:gd name="connsiteY24" fmla="*/ 0 h 366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09562" h="366712">
                  <a:moveTo>
                    <a:pt x="23812" y="0"/>
                  </a:moveTo>
                  <a:lnTo>
                    <a:pt x="50006" y="73819"/>
                  </a:lnTo>
                  <a:lnTo>
                    <a:pt x="14287" y="126206"/>
                  </a:lnTo>
                  <a:lnTo>
                    <a:pt x="0" y="152400"/>
                  </a:lnTo>
                  <a:lnTo>
                    <a:pt x="30956" y="195262"/>
                  </a:lnTo>
                  <a:lnTo>
                    <a:pt x="47625" y="233362"/>
                  </a:lnTo>
                  <a:lnTo>
                    <a:pt x="61912" y="273844"/>
                  </a:lnTo>
                  <a:lnTo>
                    <a:pt x="57150" y="333375"/>
                  </a:lnTo>
                  <a:lnTo>
                    <a:pt x="133350" y="366712"/>
                  </a:lnTo>
                  <a:lnTo>
                    <a:pt x="147637" y="326231"/>
                  </a:lnTo>
                  <a:lnTo>
                    <a:pt x="147637" y="309562"/>
                  </a:lnTo>
                  <a:lnTo>
                    <a:pt x="190500" y="276225"/>
                  </a:lnTo>
                  <a:lnTo>
                    <a:pt x="209550" y="252412"/>
                  </a:lnTo>
                  <a:lnTo>
                    <a:pt x="238125" y="261937"/>
                  </a:lnTo>
                  <a:lnTo>
                    <a:pt x="292894" y="204787"/>
                  </a:lnTo>
                  <a:lnTo>
                    <a:pt x="309562" y="188119"/>
                  </a:lnTo>
                  <a:lnTo>
                    <a:pt x="309562" y="173831"/>
                  </a:lnTo>
                  <a:lnTo>
                    <a:pt x="276225" y="147637"/>
                  </a:lnTo>
                  <a:lnTo>
                    <a:pt x="257175" y="121444"/>
                  </a:lnTo>
                  <a:lnTo>
                    <a:pt x="242887" y="123825"/>
                  </a:lnTo>
                  <a:lnTo>
                    <a:pt x="226219" y="73819"/>
                  </a:lnTo>
                  <a:lnTo>
                    <a:pt x="173831" y="47625"/>
                  </a:lnTo>
                  <a:lnTo>
                    <a:pt x="126206" y="35719"/>
                  </a:lnTo>
                  <a:lnTo>
                    <a:pt x="100012" y="30956"/>
                  </a:lnTo>
                  <a:lnTo>
                    <a:pt x="23812"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32" name="Freeform 3131"/>
            <p:cNvSpPr/>
            <p:nvPr/>
          </p:nvSpPr>
          <p:spPr>
            <a:xfrm>
              <a:off x="3097802" y="6127461"/>
              <a:ext cx="169932" cy="120891"/>
            </a:xfrm>
            <a:custGeom>
              <a:avLst/>
              <a:gdLst>
                <a:gd name="connsiteX0" fmla="*/ 78582 w 169069"/>
                <a:gd name="connsiteY0" fmla="*/ 121444 h 121444"/>
                <a:gd name="connsiteX1" fmla="*/ 54769 w 169069"/>
                <a:gd name="connsiteY1" fmla="*/ 61913 h 121444"/>
                <a:gd name="connsiteX2" fmla="*/ 23813 w 169069"/>
                <a:gd name="connsiteY2" fmla="*/ 61913 h 121444"/>
                <a:gd name="connsiteX3" fmla="*/ 0 w 169069"/>
                <a:gd name="connsiteY3" fmla="*/ 21432 h 121444"/>
                <a:gd name="connsiteX4" fmla="*/ 16669 w 169069"/>
                <a:gd name="connsiteY4" fmla="*/ 0 h 121444"/>
                <a:gd name="connsiteX5" fmla="*/ 57150 w 169069"/>
                <a:gd name="connsiteY5" fmla="*/ 23813 h 121444"/>
                <a:gd name="connsiteX6" fmla="*/ 102394 w 169069"/>
                <a:gd name="connsiteY6" fmla="*/ 14288 h 121444"/>
                <a:gd name="connsiteX7" fmla="*/ 123825 w 169069"/>
                <a:gd name="connsiteY7" fmla="*/ 28575 h 121444"/>
                <a:gd name="connsiteX8" fmla="*/ 169069 w 169069"/>
                <a:gd name="connsiteY8" fmla="*/ 47625 h 121444"/>
                <a:gd name="connsiteX9" fmla="*/ 169069 w 169069"/>
                <a:gd name="connsiteY9" fmla="*/ 71438 h 121444"/>
                <a:gd name="connsiteX10" fmla="*/ 142875 w 169069"/>
                <a:gd name="connsiteY10" fmla="*/ 95250 h 121444"/>
                <a:gd name="connsiteX11" fmla="*/ 78582 w 169069"/>
                <a:gd name="connsiteY11" fmla="*/ 121444 h 121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9069" h="121444">
                  <a:moveTo>
                    <a:pt x="78582" y="121444"/>
                  </a:moveTo>
                  <a:lnTo>
                    <a:pt x="54769" y="61913"/>
                  </a:lnTo>
                  <a:lnTo>
                    <a:pt x="23813" y="61913"/>
                  </a:lnTo>
                  <a:lnTo>
                    <a:pt x="0" y="21432"/>
                  </a:lnTo>
                  <a:lnTo>
                    <a:pt x="16669" y="0"/>
                  </a:lnTo>
                  <a:lnTo>
                    <a:pt x="57150" y="23813"/>
                  </a:lnTo>
                  <a:lnTo>
                    <a:pt x="102394" y="14288"/>
                  </a:lnTo>
                  <a:lnTo>
                    <a:pt x="123825" y="28575"/>
                  </a:lnTo>
                  <a:lnTo>
                    <a:pt x="169069" y="47625"/>
                  </a:lnTo>
                  <a:lnTo>
                    <a:pt x="169069" y="71438"/>
                  </a:lnTo>
                  <a:lnTo>
                    <a:pt x="142875" y="95250"/>
                  </a:lnTo>
                  <a:lnTo>
                    <a:pt x="78582" y="12144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33" name="Freeform 3132"/>
            <p:cNvSpPr/>
            <p:nvPr/>
          </p:nvSpPr>
          <p:spPr>
            <a:xfrm>
              <a:off x="2705528" y="5981119"/>
              <a:ext cx="139758" cy="127254"/>
            </a:xfrm>
            <a:custGeom>
              <a:avLst/>
              <a:gdLst>
                <a:gd name="connsiteX0" fmla="*/ 0 w 150019"/>
                <a:gd name="connsiteY0" fmla="*/ 47625 h 119063"/>
                <a:gd name="connsiteX1" fmla="*/ 52388 w 150019"/>
                <a:gd name="connsiteY1" fmla="*/ 119063 h 119063"/>
                <a:gd name="connsiteX2" fmla="*/ 92869 w 150019"/>
                <a:gd name="connsiteY2" fmla="*/ 102394 h 119063"/>
                <a:gd name="connsiteX3" fmla="*/ 138113 w 150019"/>
                <a:gd name="connsiteY3" fmla="*/ 111919 h 119063"/>
                <a:gd name="connsiteX4" fmla="*/ 147638 w 150019"/>
                <a:gd name="connsiteY4" fmla="*/ 104775 h 119063"/>
                <a:gd name="connsiteX5" fmla="*/ 150019 w 150019"/>
                <a:gd name="connsiteY5" fmla="*/ 88106 h 119063"/>
                <a:gd name="connsiteX6" fmla="*/ 116681 w 150019"/>
                <a:gd name="connsiteY6" fmla="*/ 66675 h 119063"/>
                <a:gd name="connsiteX7" fmla="*/ 100013 w 150019"/>
                <a:gd name="connsiteY7" fmla="*/ 33338 h 119063"/>
                <a:gd name="connsiteX8" fmla="*/ 66675 w 150019"/>
                <a:gd name="connsiteY8" fmla="*/ 0 h 119063"/>
                <a:gd name="connsiteX9" fmla="*/ 0 w 150019"/>
                <a:gd name="connsiteY9" fmla="*/ 47625 h 119063"/>
                <a:gd name="connsiteX0" fmla="*/ 0 w 150019"/>
                <a:gd name="connsiteY0" fmla="*/ 47625 h 119063"/>
                <a:gd name="connsiteX1" fmla="*/ 52388 w 150019"/>
                <a:gd name="connsiteY1" fmla="*/ 119063 h 119063"/>
                <a:gd name="connsiteX2" fmla="*/ 92869 w 150019"/>
                <a:gd name="connsiteY2" fmla="*/ 102394 h 119063"/>
                <a:gd name="connsiteX3" fmla="*/ 138113 w 150019"/>
                <a:gd name="connsiteY3" fmla="*/ 111919 h 119063"/>
                <a:gd name="connsiteX4" fmla="*/ 147638 w 150019"/>
                <a:gd name="connsiteY4" fmla="*/ 104775 h 119063"/>
                <a:gd name="connsiteX5" fmla="*/ 150019 w 150019"/>
                <a:gd name="connsiteY5" fmla="*/ 88106 h 119063"/>
                <a:gd name="connsiteX6" fmla="*/ 116681 w 150019"/>
                <a:gd name="connsiteY6" fmla="*/ 66675 h 119063"/>
                <a:gd name="connsiteX7" fmla="*/ 100013 w 150019"/>
                <a:gd name="connsiteY7" fmla="*/ 33338 h 119063"/>
                <a:gd name="connsiteX8" fmla="*/ 66675 w 150019"/>
                <a:gd name="connsiteY8" fmla="*/ 0 h 119063"/>
                <a:gd name="connsiteX9" fmla="*/ 30956 w 150019"/>
                <a:gd name="connsiteY9" fmla="*/ 23813 h 119063"/>
                <a:gd name="connsiteX10" fmla="*/ 0 w 150019"/>
                <a:gd name="connsiteY10" fmla="*/ 47625 h 119063"/>
                <a:gd name="connsiteX0" fmla="*/ 0 w 150019"/>
                <a:gd name="connsiteY0" fmla="*/ 47625 h 119063"/>
                <a:gd name="connsiteX1" fmla="*/ 52388 w 150019"/>
                <a:gd name="connsiteY1" fmla="*/ 119063 h 119063"/>
                <a:gd name="connsiteX2" fmla="*/ 92869 w 150019"/>
                <a:gd name="connsiteY2" fmla="*/ 102394 h 119063"/>
                <a:gd name="connsiteX3" fmla="*/ 138113 w 150019"/>
                <a:gd name="connsiteY3" fmla="*/ 111919 h 119063"/>
                <a:gd name="connsiteX4" fmla="*/ 147638 w 150019"/>
                <a:gd name="connsiteY4" fmla="*/ 104775 h 119063"/>
                <a:gd name="connsiteX5" fmla="*/ 150019 w 150019"/>
                <a:gd name="connsiteY5" fmla="*/ 88106 h 119063"/>
                <a:gd name="connsiteX6" fmla="*/ 116681 w 150019"/>
                <a:gd name="connsiteY6" fmla="*/ 66675 h 119063"/>
                <a:gd name="connsiteX7" fmla="*/ 100013 w 150019"/>
                <a:gd name="connsiteY7" fmla="*/ 33338 h 119063"/>
                <a:gd name="connsiteX8" fmla="*/ 66675 w 150019"/>
                <a:gd name="connsiteY8" fmla="*/ 0 h 119063"/>
                <a:gd name="connsiteX9" fmla="*/ 42862 w 150019"/>
                <a:gd name="connsiteY9" fmla="*/ 54769 h 119063"/>
                <a:gd name="connsiteX10" fmla="*/ 0 w 150019"/>
                <a:gd name="connsiteY10" fmla="*/ 47625 h 119063"/>
                <a:gd name="connsiteX0" fmla="*/ 0 w 142876"/>
                <a:gd name="connsiteY0" fmla="*/ 54769 h 119063"/>
                <a:gd name="connsiteX1" fmla="*/ 45245 w 142876"/>
                <a:gd name="connsiteY1" fmla="*/ 119063 h 119063"/>
                <a:gd name="connsiteX2" fmla="*/ 85726 w 142876"/>
                <a:gd name="connsiteY2" fmla="*/ 102394 h 119063"/>
                <a:gd name="connsiteX3" fmla="*/ 130970 w 142876"/>
                <a:gd name="connsiteY3" fmla="*/ 111919 h 119063"/>
                <a:gd name="connsiteX4" fmla="*/ 140495 w 142876"/>
                <a:gd name="connsiteY4" fmla="*/ 104775 h 119063"/>
                <a:gd name="connsiteX5" fmla="*/ 142876 w 142876"/>
                <a:gd name="connsiteY5" fmla="*/ 88106 h 119063"/>
                <a:gd name="connsiteX6" fmla="*/ 109538 w 142876"/>
                <a:gd name="connsiteY6" fmla="*/ 66675 h 119063"/>
                <a:gd name="connsiteX7" fmla="*/ 92870 w 142876"/>
                <a:gd name="connsiteY7" fmla="*/ 33338 h 119063"/>
                <a:gd name="connsiteX8" fmla="*/ 59532 w 142876"/>
                <a:gd name="connsiteY8" fmla="*/ 0 h 119063"/>
                <a:gd name="connsiteX9" fmla="*/ 35719 w 142876"/>
                <a:gd name="connsiteY9" fmla="*/ 54769 h 119063"/>
                <a:gd name="connsiteX10" fmla="*/ 0 w 142876"/>
                <a:gd name="connsiteY10" fmla="*/ 54769 h 119063"/>
                <a:gd name="connsiteX0" fmla="*/ 0 w 142876"/>
                <a:gd name="connsiteY0" fmla="*/ 54769 h 119063"/>
                <a:gd name="connsiteX1" fmla="*/ 45245 w 142876"/>
                <a:gd name="connsiteY1" fmla="*/ 119063 h 119063"/>
                <a:gd name="connsiteX2" fmla="*/ 85726 w 142876"/>
                <a:gd name="connsiteY2" fmla="*/ 102394 h 119063"/>
                <a:gd name="connsiteX3" fmla="*/ 130970 w 142876"/>
                <a:gd name="connsiteY3" fmla="*/ 111919 h 119063"/>
                <a:gd name="connsiteX4" fmla="*/ 140495 w 142876"/>
                <a:gd name="connsiteY4" fmla="*/ 104775 h 119063"/>
                <a:gd name="connsiteX5" fmla="*/ 142876 w 142876"/>
                <a:gd name="connsiteY5" fmla="*/ 88106 h 119063"/>
                <a:gd name="connsiteX6" fmla="*/ 109538 w 142876"/>
                <a:gd name="connsiteY6" fmla="*/ 66675 h 119063"/>
                <a:gd name="connsiteX7" fmla="*/ 92870 w 142876"/>
                <a:gd name="connsiteY7" fmla="*/ 33338 h 119063"/>
                <a:gd name="connsiteX8" fmla="*/ 59532 w 142876"/>
                <a:gd name="connsiteY8" fmla="*/ 0 h 119063"/>
                <a:gd name="connsiteX9" fmla="*/ 42863 w 142876"/>
                <a:gd name="connsiteY9" fmla="*/ 47625 h 119063"/>
                <a:gd name="connsiteX10" fmla="*/ 0 w 142876"/>
                <a:gd name="connsiteY10" fmla="*/ 54769 h 119063"/>
                <a:gd name="connsiteX0" fmla="*/ 0 w 140495"/>
                <a:gd name="connsiteY0" fmla="*/ 40482 h 119063"/>
                <a:gd name="connsiteX1" fmla="*/ 42864 w 140495"/>
                <a:gd name="connsiteY1" fmla="*/ 119063 h 119063"/>
                <a:gd name="connsiteX2" fmla="*/ 83345 w 140495"/>
                <a:gd name="connsiteY2" fmla="*/ 102394 h 119063"/>
                <a:gd name="connsiteX3" fmla="*/ 128589 w 140495"/>
                <a:gd name="connsiteY3" fmla="*/ 111919 h 119063"/>
                <a:gd name="connsiteX4" fmla="*/ 138114 w 140495"/>
                <a:gd name="connsiteY4" fmla="*/ 104775 h 119063"/>
                <a:gd name="connsiteX5" fmla="*/ 140495 w 140495"/>
                <a:gd name="connsiteY5" fmla="*/ 88106 h 119063"/>
                <a:gd name="connsiteX6" fmla="*/ 107157 w 140495"/>
                <a:gd name="connsiteY6" fmla="*/ 66675 h 119063"/>
                <a:gd name="connsiteX7" fmla="*/ 90489 w 140495"/>
                <a:gd name="connsiteY7" fmla="*/ 33338 h 119063"/>
                <a:gd name="connsiteX8" fmla="*/ 57151 w 140495"/>
                <a:gd name="connsiteY8" fmla="*/ 0 h 119063"/>
                <a:gd name="connsiteX9" fmla="*/ 40482 w 140495"/>
                <a:gd name="connsiteY9" fmla="*/ 47625 h 119063"/>
                <a:gd name="connsiteX10" fmla="*/ 0 w 140495"/>
                <a:gd name="connsiteY10" fmla="*/ 40482 h 119063"/>
                <a:gd name="connsiteX0" fmla="*/ 0 w 140495"/>
                <a:gd name="connsiteY0" fmla="*/ 40482 h 126206"/>
                <a:gd name="connsiteX1" fmla="*/ 42864 w 140495"/>
                <a:gd name="connsiteY1" fmla="*/ 119063 h 126206"/>
                <a:gd name="connsiteX2" fmla="*/ 83345 w 140495"/>
                <a:gd name="connsiteY2" fmla="*/ 126206 h 126206"/>
                <a:gd name="connsiteX3" fmla="*/ 128589 w 140495"/>
                <a:gd name="connsiteY3" fmla="*/ 111919 h 126206"/>
                <a:gd name="connsiteX4" fmla="*/ 138114 w 140495"/>
                <a:gd name="connsiteY4" fmla="*/ 104775 h 126206"/>
                <a:gd name="connsiteX5" fmla="*/ 140495 w 140495"/>
                <a:gd name="connsiteY5" fmla="*/ 88106 h 126206"/>
                <a:gd name="connsiteX6" fmla="*/ 107157 w 140495"/>
                <a:gd name="connsiteY6" fmla="*/ 66675 h 126206"/>
                <a:gd name="connsiteX7" fmla="*/ 90489 w 140495"/>
                <a:gd name="connsiteY7" fmla="*/ 33338 h 126206"/>
                <a:gd name="connsiteX8" fmla="*/ 57151 w 140495"/>
                <a:gd name="connsiteY8" fmla="*/ 0 h 126206"/>
                <a:gd name="connsiteX9" fmla="*/ 40482 w 140495"/>
                <a:gd name="connsiteY9" fmla="*/ 47625 h 126206"/>
                <a:gd name="connsiteX10" fmla="*/ 0 w 140495"/>
                <a:gd name="connsiteY10" fmla="*/ 40482 h 126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495" h="126206">
                  <a:moveTo>
                    <a:pt x="0" y="40482"/>
                  </a:moveTo>
                  <a:lnTo>
                    <a:pt x="42864" y="119063"/>
                  </a:lnTo>
                  <a:lnTo>
                    <a:pt x="83345" y="126206"/>
                  </a:lnTo>
                  <a:lnTo>
                    <a:pt x="128589" y="111919"/>
                  </a:lnTo>
                  <a:lnTo>
                    <a:pt x="138114" y="104775"/>
                  </a:lnTo>
                  <a:lnTo>
                    <a:pt x="140495" y="88106"/>
                  </a:lnTo>
                  <a:lnTo>
                    <a:pt x="107157" y="66675"/>
                  </a:lnTo>
                  <a:lnTo>
                    <a:pt x="90489" y="33338"/>
                  </a:lnTo>
                  <a:lnTo>
                    <a:pt x="57151" y="0"/>
                  </a:lnTo>
                  <a:lnTo>
                    <a:pt x="40482" y="47625"/>
                  </a:lnTo>
                  <a:lnTo>
                    <a:pt x="0" y="40482"/>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34" name="Freeform 3133"/>
            <p:cNvSpPr/>
            <p:nvPr/>
          </p:nvSpPr>
          <p:spPr>
            <a:xfrm>
              <a:off x="2325959" y="5874544"/>
              <a:ext cx="107994" cy="100212"/>
            </a:xfrm>
            <a:custGeom>
              <a:avLst/>
              <a:gdLst>
                <a:gd name="connsiteX0" fmla="*/ 0 w 107157"/>
                <a:gd name="connsiteY0" fmla="*/ 73819 h 100012"/>
                <a:gd name="connsiteX1" fmla="*/ 64294 w 107157"/>
                <a:gd name="connsiteY1" fmla="*/ 100012 h 100012"/>
                <a:gd name="connsiteX2" fmla="*/ 102394 w 107157"/>
                <a:gd name="connsiteY2" fmla="*/ 88106 h 100012"/>
                <a:gd name="connsiteX3" fmla="*/ 107157 w 107157"/>
                <a:gd name="connsiteY3" fmla="*/ 57150 h 100012"/>
                <a:gd name="connsiteX4" fmla="*/ 107157 w 107157"/>
                <a:gd name="connsiteY4" fmla="*/ 28575 h 100012"/>
                <a:gd name="connsiteX5" fmla="*/ 92869 w 107157"/>
                <a:gd name="connsiteY5" fmla="*/ 2381 h 100012"/>
                <a:gd name="connsiteX6" fmla="*/ 78582 w 107157"/>
                <a:gd name="connsiteY6" fmla="*/ 4762 h 100012"/>
                <a:gd name="connsiteX7" fmla="*/ 57150 w 107157"/>
                <a:gd name="connsiteY7" fmla="*/ 11906 h 100012"/>
                <a:gd name="connsiteX8" fmla="*/ 52388 w 107157"/>
                <a:gd name="connsiteY8" fmla="*/ 0 h 100012"/>
                <a:gd name="connsiteX9" fmla="*/ 16669 w 107157"/>
                <a:gd name="connsiteY9" fmla="*/ 23812 h 100012"/>
                <a:gd name="connsiteX10" fmla="*/ 0 w 107157"/>
                <a:gd name="connsiteY10" fmla="*/ 73819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7157" h="100012">
                  <a:moveTo>
                    <a:pt x="0" y="73819"/>
                  </a:moveTo>
                  <a:lnTo>
                    <a:pt x="64294" y="100012"/>
                  </a:lnTo>
                  <a:lnTo>
                    <a:pt x="102394" y="88106"/>
                  </a:lnTo>
                  <a:lnTo>
                    <a:pt x="107157" y="57150"/>
                  </a:lnTo>
                  <a:lnTo>
                    <a:pt x="107157" y="28575"/>
                  </a:lnTo>
                  <a:lnTo>
                    <a:pt x="92869" y="2381"/>
                  </a:lnTo>
                  <a:lnTo>
                    <a:pt x="78582" y="4762"/>
                  </a:lnTo>
                  <a:lnTo>
                    <a:pt x="57150" y="11906"/>
                  </a:lnTo>
                  <a:lnTo>
                    <a:pt x="52388" y="0"/>
                  </a:lnTo>
                  <a:lnTo>
                    <a:pt x="16669" y="23812"/>
                  </a:lnTo>
                  <a:lnTo>
                    <a:pt x="0" y="73819"/>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3135" name="Freeform 3134"/>
            <p:cNvSpPr/>
            <p:nvPr/>
          </p:nvSpPr>
          <p:spPr>
            <a:xfrm>
              <a:off x="2217965" y="5955668"/>
              <a:ext cx="44468" cy="73171"/>
            </a:xfrm>
            <a:custGeom>
              <a:avLst/>
              <a:gdLst>
                <a:gd name="connsiteX0" fmla="*/ 0 w 42863"/>
                <a:gd name="connsiteY0" fmla="*/ 26194 h 26194"/>
                <a:gd name="connsiteX1" fmla="*/ 42863 w 42863"/>
                <a:gd name="connsiteY1" fmla="*/ 0 h 26194"/>
                <a:gd name="connsiteX2" fmla="*/ 0 w 42863"/>
                <a:gd name="connsiteY2" fmla="*/ 26194 h 26194"/>
                <a:gd name="connsiteX0" fmla="*/ 603 w 43819"/>
                <a:gd name="connsiteY0" fmla="*/ 26585 h 48016"/>
                <a:gd name="connsiteX1" fmla="*/ 43466 w 43819"/>
                <a:gd name="connsiteY1" fmla="*/ 391 h 48016"/>
                <a:gd name="connsiteX2" fmla="*/ 19653 w 43819"/>
                <a:gd name="connsiteY2" fmla="*/ 48016 h 48016"/>
                <a:gd name="connsiteX3" fmla="*/ 603 w 43819"/>
                <a:gd name="connsiteY3" fmla="*/ 26585 h 48016"/>
                <a:gd name="connsiteX0" fmla="*/ 1361 w 44335"/>
                <a:gd name="connsiteY0" fmla="*/ 27889 h 75514"/>
                <a:gd name="connsiteX1" fmla="*/ 44224 w 44335"/>
                <a:gd name="connsiteY1" fmla="*/ 1695 h 75514"/>
                <a:gd name="connsiteX2" fmla="*/ 13267 w 44335"/>
                <a:gd name="connsiteY2" fmla="*/ 75514 h 75514"/>
                <a:gd name="connsiteX3" fmla="*/ 1361 w 44335"/>
                <a:gd name="connsiteY3" fmla="*/ 27889 h 75514"/>
                <a:gd name="connsiteX0" fmla="*/ 1361 w 45202"/>
                <a:gd name="connsiteY0" fmla="*/ 27889 h 75682"/>
                <a:gd name="connsiteX1" fmla="*/ 44224 w 45202"/>
                <a:gd name="connsiteY1" fmla="*/ 1695 h 75682"/>
                <a:gd name="connsiteX2" fmla="*/ 29936 w 45202"/>
                <a:gd name="connsiteY2" fmla="*/ 42177 h 75682"/>
                <a:gd name="connsiteX3" fmla="*/ 13267 w 45202"/>
                <a:gd name="connsiteY3" fmla="*/ 75514 h 75682"/>
                <a:gd name="connsiteX4" fmla="*/ 1361 w 45202"/>
                <a:gd name="connsiteY4" fmla="*/ 27889 h 75682"/>
                <a:gd name="connsiteX0" fmla="*/ 1361 w 44448"/>
                <a:gd name="connsiteY0" fmla="*/ 26261 h 74017"/>
                <a:gd name="connsiteX1" fmla="*/ 44224 w 44448"/>
                <a:gd name="connsiteY1" fmla="*/ 67 h 74017"/>
                <a:gd name="connsiteX2" fmla="*/ 18030 w 44448"/>
                <a:gd name="connsiteY2" fmla="*/ 33405 h 74017"/>
                <a:gd name="connsiteX3" fmla="*/ 13267 w 44448"/>
                <a:gd name="connsiteY3" fmla="*/ 73886 h 74017"/>
                <a:gd name="connsiteX4" fmla="*/ 1361 w 44448"/>
                <a:gd name="connsiteY4" fmla="*/ 26261 h 740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48" h="74017">
                  <a:moveTo>
                    <a:pt x="1361" y="26261"/>
                  </a:moveTo>
                  <a:cubicBezTo>
                    <a:pt x="6520" y="13958"/>
                    <a:pt x="41446" y="-1124"/>
                    <a:pt x="44224" y="67"/>
                  </a:cubicBezTo>
                  <a:cubicBezTo>
                    <a:pt x="47002" y="1258"/>
                    <a:pt x="23189" y="21102"/>
                    <a:pt x="18030" y="33405"/>
                  </a:cubicBezTo>
                  <a:cubicBezTo>
                    <a:pt x="12871" y="45708"/>
                    <a:pt x="18029" y="76267"/>
                    <a:pt x="13267" y="73886"/>
                  </a:cubicBezTo>
                  <a:cubicBezTo>
                    <a:pt x="6917" y="66742"/>
                    <a:pt x="-3798" y="38564"/>
                    <a:pt x="1361" y="26261"/>
                  </a:cubicBez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64" name="Freeform 63"/>
            <p:cNvSpPr/>
            <p:nvPr/>
          </p:nvSpPr>
          <p:spPr>
            <a:xfrm>
              <a:off x="2934222" y="6076559"/>
              <a:ext cx="149286" cy="50902"/>
            </a:xfrm>
            <a:custGeom>
              <a:avLst/>
              <a:gdLst>
                <a:gd name="connsiteX0" fmla="*/ 0 w 133350"/>
                <a:gd name="connsiteY0" fmla="*/ 9525 h 47625"/>
                <a:gd name="connsiteX1" fmla="*/ 38100 w 133350"/>
                <a:gd name="connsiteY1" fmla="*/ 47625 h 47625"/>
                <a:gd name="connsiteX2" fmla="*/ 59531 w 133350"/>
                <a:gd name="connsiteY2" fmla="*/ 40481 h 47625"/>
                <a:gd name="connsiteX3" fmla="*/ 73819 w 133350"/>
                <a:gd name="connsiteY3" fmla="*/ 47625 h 47625"/>
                <a:gd name="connsiteX4" fmla="*/ 100012 w 133350"/>
                <a:gd name="connsiteY4" fmla="*/ 45244 h 47625"/>
                <a:gd name="connsiteX5" fmla="*/ 133350 w 133350"/>
                <a:gd name="connsiteY5" fmla="*/ 26194 h 47625"/>
                <a:gd name="connsiteX6" fmla="*/ 119062 w 133350"/>
                <a:gd name="connsiteY6" fmla="*/ 14288 h 47625"/>
                <a:gd name="connsiteX7" fmla="*/ 83344 w 133350"/>
                <a:gd name="connsiteY7" fmla="*/ 21431 h 47625"/>
                <a:gd name="connsiteX8" fmla="*/ 64294 w 133350"/>
                <a:gd name="connsiteY8" fmla="*/ 0 h 47625"/>
                <a:gd name="connsiteX9" fmla="*/ 57150 w 133350"/>
                <a:gd name="connsiteY9" fmla="*/ 19050 h 47625"/>
                <a:gd name="connsiteX10" fmla="*/ 0 w 133350"/>
                <a:gd name="connsiteY10" fmla="*/ 9525 h 47625"/>
                <a:gd name="connsiteX0" fmla="*/ 0 w 133350"/>
                <a:gd name="connsiteY0" fmla="*/ 9525 h 47625"/>
                <a:gd name="connsiteX1" fmla="*/ 21431 w 133350"/>
                <a:gd name="connsiteY1" fmla="*/ 30956 h 47625"/>
                <a:gd name="connsiteX2" fmla="*/ 38100 w 133350"/>
                <a:gd name="connsiteY2" fmla="*/ 47625 h 47625"/>
                <a:gd name="connsiteX3" fmla="*/ 59531 w 133350"/>
                <a:gd name="connsiteY3" fmla="*/ 40481 h 47625"/>
                <a:gd name="connsiteX4" fmla="*/ 73819 w 133350"/>
                <a:gd name="connsiteY4" fmla="*/ 47625 h 47625"/>
                <a:gd name="connsiteX5" fmla="*/ 100012 w 133350"/>
                <a:gd name="connsiteY5" fmla="*/ 45244 h 47625"/>
                <a:gd name="connsiteX6" fmla="*/ 133350 w 133350"/>
                <a:gd name="connsiteY6" fmla="*/ 26194 h 47625"/>
                <a:gd name="connsiteX7" fmla="*/ 119062 w 133350"/>
                <a:gd name="connsiteY7" fmla="*/ 14288 h 47625"/>
                <a:gd name="connsiteX8" fmla="*/ 83344 w 133350"/>
                <a:gd name="connsiteY8" fmla="*/ 21431 h 47625"/>
                <a:gd name="connsiteX9" fmla="*/ 64294 w 133350"/>
                <a:gd name="connsiteY9" fmla="*/ 0 h 47625"/>
                <a:gd name="connsiteX10" fmla="*/ 57150 w 133350"/>
                <a:gd name="connsiteY10" fmla="*/ 19050 h 47625"/>
                <a:gd name="connsiteX11" fmla="*/ 0 w 133350"/>
                <a:gd name="connsiteY11" fmla="*/ 9525 h 47625"/>
                <a:gd name="connsiteX0" fmla="*/ 16669 w 150019"/>
                <a:gd name="connsiteY0" fmla="*/ 9525 h 50006"/>
                <a:gd name="connsiteX1" fmla="*/ 0 w 150019"/>
                <a:gd name="connsiteY1" fmla="*/ 50006 h 50006"/>
                <a:gd name="connsiteX2" fmla="*/ 54769 w 150019"/>
                <a:gd name="connsiteY2" fmla="*/ 47625 h 50006"/>
                <a:gd name="connsiteX3" fmla="*/ 76200 w 150019"/>
                <a:gd name="connsiteY3" fmla="*/ 40481 h 50006"/>
                <a:gd name="connsiteX4" fmla="*/ 90488 w 150019"/>
                <a:gd name="connsiteY4" fmla="*/ 47625 h 50006"/>
                <a:gd name="connsiteX5" fmla="*/ 116681 w 150019"/>
                <a:gd name="connsiteY5" fmla="*/ 45244 h 50006"/>
                <a:gd name="connsiteX6" fmla="*/ 150019 w 150019"/>
                <a:gd name="connsiteY6" fmla="*/ 26194 h 50006"/>
                <a:gd name="connsiteX7" fmla="*/ 135731 w 150019"/>
                <a:gd name="connsiteY7" fmla="*/ 14288 h 50006"/>
                <a:gd name="connsiteX8" fmla="*/ 100013 w 150019"/>
                <a:gd name="connsiteY8" fmla="*/ 21431 h 50006"/>
                <a:gd name="connsiteX9" fmla="*/ 80963 w 150019"/>
                <a:gd name="connsiteY9" fmla="*/ 0 h 50006"/>
                <a:gd name="connsiteX10" fmla="*/ 73819 w 150019"/>
                <a:gd name="connsiteY10" fmla="*/ 19050 h 50006"/>
                <a:gd name="connsiteX11" fmla="*/ 16669 w 150019"/>
                <a:gd name="connsiteY11" fmla="*/ 9525 h 5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9" h="50006">
                  <a:moveTo>
                    <a:pt x="16669" y="9525"/>
                  </a:moveTo>
                  <a:lnTo>
                    <a:pt x="0" y="50006"/>
                  </a:lnTo>
                  <a:lnTo>
                    <a:pt x="54769" y="47625"/>
                  </a:lnTo>
                  <a:lnTo>
                    <a:pt x="76200" y="40481"/>
                  </a:lnTo>
                  <a:lnTo>
                    <a:pt x="90488" y="47625"/>
                  </a:lnTo>
                  <a:lnTo>
                    <a:pt x="116681" y="45244"/>
                  </a:lnTo>
                  <a:lnTo>
                    <a:pt x="150019" y="26194"/>
                  </a:lnTo>
                  <a:lnTo>
                    <a:pt x="135731" y="14288"/>
                  </a:lnTo>
                  <a:lnTo>
                    <a:pt x="100013" y="21431"/>
                  </a:lnTo>
                  <a:lnTo>
                    <a:pt x="80963" y="0"/>
                  </a:lnTo>
                  <a:lnTo>
                    <a:pt x="73819" y="19050"/>
                  </a:lnTo>
                  <a:lnTo>
                    <a:pt x="16669" y="9525"/>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65" name="Freeform 64"/>
            <p:cNvSpPr/>
            <p:nvPr/>
          </p:nvSpPr>
          <p:spPr>
            <a:xfrm>
              <a:off x="3007277" y="6160865"/>
              <a:ext cx="65115" cy="57264"/>
            </a:xfrm>
            <a:custGeom>
              <a:avLst/>
              <a:gdLst>
                <a:gd name="connsiteX0" fmla="*/ 0 w 64294"/>
                <a:gd name="connsiteY0" fmla="*/ 0 h 52388"/>
                <a:gd name="connsiteX1" fmla="*/ 21431 w 64294"/>
                <a:gd name="connsiteY1" fmla="*/ 52388 h 52388"/>
                <a:gd name="connsiteX2" fmla="*/ 42862 w 64294"/>
                <a:gd name="connsiteY2" fmla="*/ 50007 h 52388"/>
                <a:gd name="connsiteX3" fmla="*/ 64294 w 64294"/>
                <a:gd name="connsiteY3" fmla="*/ 28575 h 52388"/>
                <a:gd name="connsiteX4" fmla="*/ 0 w 64294"/>
                <a:gd name="connsiteY4" fmla="*/ 0 h 52388"/>
                <a:gd name="connsiteX0" fmla="*/ 0 w 64294"/>
                <a:gd name="connsiteY0" fmla="*/ 0 h 52388"/>
                <a:gd name="connsiteX1" fmla="*/ 21431 w 64294"/>
                <a:gd name="connsiteY1" fmla="*/ 52388 h 52388"/>
                <a:gd name="connsiteX2" fmla="*/ 42862 w 64294"/>
                <a:gd name="connsiteY2" fmla="*/ 50007 h 52388"/>
                <a:gd name="connsiteX3" fmla="*/ 64294 w 64294"/>
                <a:gd name="connsiteY3" fmla="*/ 28575 h 52388"/>
                <a:gd name="connsiteX4" fmla="*/ 26194 w 64294"/>
                <a:gd name="connsiteY4" fmla="*/ 9525 h 52388"/>
                <a:gd name="connsiteX5" fmla="*/ 0 w 64294"/>
                <a:gd name="connsiteY5" fmla="*/ 0 h 52388"/>
                <a:gd name="connsiteX0" fmla="*/ 0 w 64294"/>
                <a:gd name="connsiteY0" fmla="*/ 4762 h 57150"/>
                <a:gd name="connsiteX1" fmla="*/ 21431 w 64294"/>
                <a:gd name="connsiteY1" fmla="*/ 57150 h 57150"/>
                <a:gd name="connsiteX2" fmla="*/ 42862 w 64294"/>
                <a:gd name="connsiteY2" fmla="*/ 54769 h 57150"/>
                <a:gd name="connsiteX3" fmla="*/ 64294 w 64294"/>
                <a:gd name="connsiteY3" fmla="*/ 33337 h 57150"/>
                <a:gd name="connsiteX4" fmla="*/ 28576 w 64294"/>
                <a:gd name="connsiteY4" fmla="*/ 0 h 57150"/>
                <a:gd name="connsiteX5" fmla="*/ 0 w 64294"/>
                <a:gd name="connsiteY5" fmla="*/ 4762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4" h="57150">
                  <a:moveTo>
                    <a:pt x="0" y="4762"/>
                  </a:moveTo>
                  <a:lnTo>
                    <a:pt x="21431" y="57150"/>
                  </a:lnTo>
                  <a:lnTo>
                    <a:pt x="42862" y="54769"/>
                  </a:lnTo>
                  <a:lnTo>
                    <a:pt x="64294" y="33337"/>
                  </a:lnTo>
                  <a:lnTo>
                    <a:pt x="28576" y="0"/>
                  </a:lnTo>
                  <a:lnTo>
                    <a:pt x="0" y="4762"/>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sp>
          <p:nvSpPr>
            <p:cNvPr id="66" name="Freeform 65"/>
            <p:cNvSpPr/>
            <p:nvPr/>
          </p:nvSpPr>
          <p:spPr>
            <a:xfrm>
              <a:off x="3107331" y="6235626"/>
              <a:ext cx="38116" cy="31813"/>
            </a:xfrm>
            <a:custGeom>
              <a:avLst/>
              <a:gdLst>
                <a:gd name="connsiteX0" fmla="*/ 0 w 9525"/>
                <a:gd name="connsiteY0" fmla="*/ 0 h 23813"/>
                <a:gd name="connsiteX1" fmla="*/ 9525 w 9525"/>
                <a:gd name="connsiteY1" fmla="*/ 23813 h 23813"/>
                <a:gd name="connsiteX2" fmla="*/ 0 w 9525"/>
                <a:gd name="connsiteY2" fmla="*/ 0 h 23813"/>
                <a:gd name="connsiteX0" fmla="*/ 414 w 10422"/>
                <a:gd name="connsiteY0" fmla="*/ 0 h 11276"/>
                <a:gd name="connsiteX1" fmla="*/ 10414 w 10422"/>
                <a:gd name="connsiteY1" fmla="*/ 10000 h 11276"/>
                <a:gd name="connsiteX2" fmla="*/ 2080 w 10422"/>
                <a:gd name="connsiteY2" fmla="*/ 10000 h 11276"/>
                <a:gd name="connsiteX3" fmla="*/ 414 w 10422"/>
                <a:gd name="connsiteY3" fmla="*/ 0 h 11276"/>
                <a:gd name="connsiteX0" fmla="*/ 4640 w 8508"/>
                <a:gd name="connsiteY0" fmla="*/ 0 h 6867"/>
                <a:gd name="connsiteX1" fmla="*/ 8390 w 8508"/>
                <a:gd name="connsiteY1" fmla="*/ 5833 h 6867"/>
                <a:gd name="connsiteX2" fmla="*/ 56 w 8508"/>
                <a:gd name="connsiteY2" fmla="*/ 5833 h 6867"/>
                <a:gd name="connsiteX3" fmla="*/ 4640 w 8508"/>
                <a:gd name="connsiteY3" fmla="*/ 0 h 6867"/>
              </a:gdLst>
              <a:ahLst/>
              <a:cxnLst>
                <a:cxn ang="0">
                  <a:pos x="connsiteX0" y="connsiteY0"/>
                </a:cxn>
                <a:cxn ang="0">
                  <a:pos x="connsiteX1" y="connsiteY1"/>
                </a:cxn>
                <a:cxn ang="0">
                  <a:pos x="connsiteX2" y="connsiteY2"/>
                </a:cxn>
                <a:cxn ang="0">
                  <a:pos x="connsiteX3" y="connsiteY3"/>
                </a:cxn>
              </a:cxnLst>
              <a:rect l="l" t="t" r="r" b="b"/>
              <a:pathLst>
                <a:path w="8508" h="6867">
                  <a:moveTo>
                    <a:pt x="4640" y="0"/>
                  </a:moveTo>
                  <a:cubicBezTo>
                    <a:pt x="6029" y="0"/>
                    <a:pt x="9154" y="4861"/>
                    <a:pt x="8390" y="5833"/>
                  </a:cubicBezTo>
                  <a:cubicBezTo>
                    <a:pt x="7626" y="6805"/>
                    <a:pt x="2139" y="7569"/>
                    <a:pt x="56" y="5833"/>
                  </a:cubicBezTo>
                  <a:cubicBezTo>
                    <a:pt x="-499" y="2500"/>
                    <a:pt x="3251" y="0"/>
                    <a:pt x="4640" y="0"/>
                  </a:cubicBez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a:solidFill>
                  <a:schemeClr val="bg1"/>
                </a:solidFill>
                <a:ea typeface="ＭＳ Ｐゴシック" charset="-128"/>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title" idx="4294967295"/>
          </p:nvPr>
        </p:nvSpPr>
        <p:spPr>
          <a:xfrm>
            <a:off x="457200" y="319088"/>
            <a:ext cx="8228013" cy="1050925"/>
          </a:xfrm>
        </p:spPr>
        <p:txBody>
          <a:bodyPr lIns="0" tIns="0" rIns="0" bIns="0"/>
          <a:lstStyle/>
          <a:p>
            <a:r>
              <a:rPr lang="en-US" altLang="en-US"/>
              <a:t>Florida</a:t>
            </a:r>
          </a:p>
        </p:txBody>
      </p:sp>
      <p:sp>
        <p:nvSpPr>
          <p:cNvPr id="21507" name="Freeform 6"/>
          <p:cNvSpPr>
            <a:spLocks/>
          </p:cNvSpPr>
          <p:nvPr/>
        </p:nvSpPr>
        <p:spPr bwMode="auto">
          <a:xfrm>
            <a:off x="1763713" y="1917700"/>
            <a:ext cx="4968875" cy="4248150"/>
          </a:xfrm>
          <a:custGeom>
            <a:avLst/>
            <a:gdLst>
              <a:gd name="T0" fmla="*/ 2147483646 w 11717"/>
              <a:gd name="T1" fmla="*/ 2147483646 h 11090"/>
              <a:gd name="T2" fmla="*/ 2147483646 w 11717"/>
              <a:gd name="T3" fmla="*/ 2147483646 h 11090"/>
              <a:gd name="T4" fmla="*/ 2147483646 w 11717"/>
              <a:gd name="T5" fmla="*/ 2147483646 h 11090"/>
              <a:gd name="T6" fmla="*/ 2147483646 w 11717"/>
              <a:gd name="T7" fmla="*/ 0 h 11090"/>
              <a:gd name="T8" fmla="*/ 2147483646 w 11717"/>
              <a:gd name="T9" fmla="*/ 2147483646 h 11090"/>
              <a:gd name="T10" fmla="*/ 2147483646 w 11717"/>
              <a:gd name="T11" fmla="*/ 2147483646 h 11090"/>
              <a:gd name="T12" fmla="*/ 2147483646 w 11717"/>
              <a:gd name="T13" fmla="*/ 2147483646 h 11090"/>
              <a:gd name="T14" fmla="*/ 2147483646 w 11717"/>
              <a:gd name="T15" fmla="*/ 2147483646 h 11090"/>
              <a:gd name="T16" fmla="*/ 2147483646 w 11717"/>
              <a:gd name="T17" fmla="*/ 2147483646 h 11090"/>
              <a:gd name="T18" fmla="*/ 2147483646 w 11717"/>
              <a:gd name="T19" fmla="*/ 2147483646 h 11090"/>
              <a:gd name="T20" fmla="*/ 2147483646 w 11717"/>
              <a:gd name="T21" fmla="*/ 2147483646 h 11090"/>
              <a:gd name="T22" fmla="*/ 2147483646 w 11717"/>
              <a:gd name="T23" fmla="*/ 2147483646 h 11090"/>
              <a:gd name="T24" fmla="*/ 2147483646 w 11717"/>
              <a:gd name="T25" fmla="*/ 2147483646 h 11090"/>
              <a:gd name="T26" fmla="*/ 2147483646 w 11717"/>
              <a:gd name="T27" fmla="*/ 2147483646 h 11090"/>
              <a:gd name="T28" fmla="*/ 2147483646 w 11717"/>
              <a:gd name="T29" fmla="*/ 2147483646 h 11090"/>
              <a:gd name="T30" fmla="*/ 2147483646 w 11717"/>
              <a:gd name="T31" fmla="*/ 2147483646 h 11090"/>
              <a:gd name="T32" fmla="*/ 2147483646 w 11717"/>
              <a:gd name="T33" fmla="*/ 2147483646 h 11090"/>
              <a:gd name="T34" fmla="*/ 2147483646 w 11717"/>
              <a:gd name="T35" fmla="*/ 2147483646 h 11090"/>
              <a:gd name="T36" fmla="*/ 2147483646 w 11717"/>
              <a:gd name="T37" fmla="*/ 2147483646 h 11090"/>
              <a:gd name="T38" fmla="*/ 2147483646 w 11717"/>
              <a:gd name="T39" fmla="*/ 2147483646 h 11090"/>
              <a:gd name="T40" fmla="*/ 2147483646 w 11717"/>
              <a:gd name="T41" fmla="*/ 2147483646 h 11090"/>
              <a:gd name="T42" fmla="*/ 2147483646 w 11717"/>
              <a:gd name="T43" fmla="*/ 2147483646 h 11090"/>
              <a:gd name="T44" fmla="*/ 2147483646 w 11717"/>
              <a:gd name="T45" fmla="*/ 2147483646 h 11090"/>
              <a:gd name="T46" fmla="*/ 2147483646 w 11717"/>
              <a:gd name="T47" fmla="*/ 2147483646 h 11090"/>
              <a:gd name="T48" fmla="*/ 2147483646 w 11717"/>
              <a:gd name="T49" fmla="*/ 2147483646 h 11090"/>
              <a:gd name="T50" fmla="*/ 2147483646 w 11717"/>
              <a:gd name="T51" fmla="*/ 2147483646 h 11090"/>
              <a:gd name="T52" fmla="*/ 2147483646 w 11717"/>
              <a:gd name="T53" fmla="*/ 2147483646 h 11090"/>
              <a:gd name="T54" fmla="*/ 2147483646 w 11717"/>
              <a:gd name="T55" fmla="*/ 2147483646 h 11090"/>
              <a:gd name="T56" fmla="*/ 2147483646 w 11717"/>
              <a:gd name="T57" fmla="*/ 2147483646 h 11090"/>
              <a:gd name="T58" fmla="*/ 2147483646 w 11717"/>
              <a:gd name="T59" fmla="*/ 2147483646 h 11090"/>
              <a:gd name="T60" fmla="*/ 2147483646 w 11717"/>
              <a:gd name="T61" fmla="*/ 2147483646 h 11090"/>
              <a:gd name="T62" fmla="*/ 2147483646 w 11717"/>
              <a:gd name="T63" fmla="*/ 2147483646 h 11090"/>
              <a:gd name="T64" fmla="*/ 2147483646 w 11717"/>
              <a:gd name="T65" fmla="*/ 2147483646 h 11090"/>
              <a:gd name="T66" fmla="*/ 2147483646 w 11717"/>
              <a:gd name="T67" fmla="*/ 2147483646 h 11090"/>
              <a:gd name="T68" fmla="*/ 2147483646 w 11717"/>
              <a:gd name="T69" fmla="*/ 2147483646 h 11090"/>
              <a:gd name="T70" fmla="*/ 2147483646 w 11717"/>
              <a:gd name="T71" fmla="*/ 2147483646 h 11090"/>
              <a:gd name="T72" fmla="*/ 2147483646 w 11717"/>
              <a:gd name="T73" fmla="*/ 2147483646 h 11090"/>
              <a:gd name="T74" fmla="*/ 2147483646 w 11717"/>
              <a:gd name="T75" fmla="*/ 2147483646 h 11090"/>
              <a:gd name="T76" fmla="*/ 2147483646 w 11717"/>
              <a:gd name="T77" fmla="*/ 2147483646 h 11090"/>
              <a:gd name="T78" fmla="*/ 2147483646 w 11717"/>
              <a:gd name="T79" fmla="*/ 2147483646 h 11090"/>
              <a:gd name="T80" fmla="*/ 2147483646 w 11717"/>
              <a:gd name="T81" fmla="*/ 2147483646 h 11090"/>
              <a:gd name="T82" fmla="*/ 2147483646 w 11717"/>
              <a:gd name="T83" fmla="*/ 2147483646 h 11090"/>
              <a:gd name="T84" fmla="*/ 2147483646 w 11717"/>
              <a:gd name="T85" fmla="*/ 2147483646 h 11090"/>
              <a:gd name="T86" fmla="*/ 2147483646 w 11717"/>
              <a:gd name="T87" fmla="*/ 2147483646 h 11090"/>
              <a:gd name="T88" fmla="*/ 2147483646 w 11717"/>
              <a:gd name="T89" fmla="*/ 2147483646 h 110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1717" h="11090">
                <a:moveTo>
                  <a:pt x="285" y="1368"/>
                </a:moveTo>
                <a:lnTo>
                  <a:pt x="285" y="1112"/>
                </a:lnTo>
                <a:lnTo>
                  <a:pt x="342" y="998"/>
                </a:lnTo>
                <a:lnTo>
                  <a:pt x="456" y="713"/>
                </a:lnTo>
                <a:lnTo>
                  <a:pt x="256" y="627"/>
                </a:lnTo>
                <a:lnTo>
                  <a:pt x="28" y="342"/>
                </a:lnTo>
                <a:lnTo>
                  <a:pt x="0" y="171"/>
                </a:lnTo>
                <a:lnTo>
                  <a:pt x="57" y="0"/>
                </a:lnTo>
                <a:lnTo>
                  <a:pt x="3991" y="57"/>
                </a:lnTo>
                <a:lnTo>
                  <a:pt x="4076" y="370"/>
                </a:lnTo>
                <a:lnTo>
                  <a:pt x="4190" y="570"/>
                </a:lnTo>
                <a:lnTo>
                  <a:pt x="5559" y="656"/>
                </a:lnTo>
                <a:lnTo>
                  <a:pt x="8182" y="855"/>
                </a:lnTo>
                <a:lnTo>
                  <a:pt x="8353" y="1226"/>
                </a:lnTo>
                <a:lnTo>
                  <a:pt x="8581" y="1283"/>
                </a:lnTo>
                <a:lnTo>
                  <a:pt x="8666" y="884"/>
                </a:lnTo>
                <a:lnTo>
                  <a:pt x="8552" y="542"/>
                </a:lnTo>
                <a:lnTo>
                  <a:pt x="8666" y="485"/>
                </a:lnTo>
                <a:lnTo>
                  <a:pt x="9208" y="399"/>
                </a:lnTo>
                <a:lnTo>
                  <a:pt x="9750" y="684"/>
                </a:lnTo>
                <a:lnTo>
                  <a:pt x="9521" y="827"/>
                </a:lnTo>
                <a:lnTo>
                  <a:pt x="9578" y="1482"/>
                </a:lnTo>
                <a:lnTo>
                  <a:pt x="9635" y="2167"/>
                </a:lnTo>
                <a:lnTo>
                  <a:pt x="9864" y="2708"/>
                </a:lnTo>
                <a:lnTo>
                  <a:pt x="10177" y="3392"/>
                </a:lnTo>
                <a:lnTo>
                  <a:pt x="10348" y="4048"/>
                </a:lnTo>
                <a:lnTo>
                  <a:pt x="10491" y="4447"/>
                </a:lnTo>
                <a:lnTo>
                  <a:pt x="10747" y="4419"/>
                </a:lnTo>
                <a:lnTo>
                  <a:pt x="10918" y="4761"/>
                </a:lnTo>
                <a:lnTo>
                  <a:pt x="10719" y="4989"/>
                </a:lnTo>
                <a:cubicBezTo>
                  <a:pt x="10719" y="4989"/>
                  <a:pt x="10633" y="5046"/>
                  <a:pt x="10662" y="5160"/>
                </a:cubicBezTo>
                <a:cubicBezTo>
                  <a:pt x="10690" y="5274"/>
                  <a:pt x="10804" y="5616"/>
                  <a:pt x="10804" y="5616"/>
                </a:cubicBezTo>
                <a:lnTo>
                  <a:pt x="11032" y="5844"/>
                </a:lnTo>
                <a:lnTo>
                  <a:pt x="11260" y="5958"/>
                </a:lnTo>
                <a:lnTo>
                  <a:pt x="11232" y="6158"/>
                </a:lnTo>
                <a:lnTo>
                  <a:pt x="11089" y="6186"/>
                </a:lnTo>
                <a:lnTo>
                  <a:pt x="11118" y="6500"/>
                </a:lnTo>
                <a:lnTo>
                  <a:pt x="11346" y="6899"/>
                </a:lnTo>
                <a:lnTo>
                  <a:pt x="11517" y="7384"/>
                </a:lnTo>
                <a:lnTo>
                  <a:pt x="11717" y="7840"/>
                </a:lnTo>
                <a:lnTo>
                  <a:pt x="11574" y="9237"/>
                </a:lnTo>
                <a:lnTo>
                  <a:pt x="11460" y="9550"/>
                </a:lnTo>
                <a:lnTo>
                  <a:pt x="11460" y="9864"/>
                </a:lnTo>
                <a:lnTo>
                  <a:pt x="11289" y="10120"/>
                </a:lnTo>
                <a:lnTo>
                  <a:pt x="11089" y="10377"/>
                </a:lnTo>
                <a:lnTo>
                  <a:pt x="11232" y="10320"/>
                </a:lnTo>
                <a:lnTo>
                  <a:pt x="11089" y="10577"/>
                </a:lnTo>
                <a:lnTo>
                  <a:pt x="11232" y="10577"/>
                </a:lnTo>
                <a:lnTo>
                  <a:pt x="11061" y="11090"/>
                </a:lnTo>
                <a:lnTo>
                  <a:pt x="10234" y="11004"/>
                </a:lnTo>
                <a:lnTo>
                  <a:pt x="9892" y="10548"/>
                </a:lnTo>
                <a:lnTo>
                  <a:pt x="9750" y="10149"/>
                </a:lnTo>
                <a:lnTo>
                  <a:pt x="9521" y="9693"/>
                </a:lnTo>
                <a:lnTo>
                  <a:pt x="9293" y="9465"/>
                </a:lnTo>
                <a:lnTo>
                  <a:pt x="9037" y="9550"/>
                </a:lnTo>
                <a:lnTo>
                  <a:pt x="8980" y="9151"/>
                </a:lnTo>
                <a:lnTo>
                  <a:pt x="8809" y="8438"/>
                </a:lnTo>
                <a:lnTo>
                  <a:pt x="8410" y="8267"/>
                </a:lnTo>
                <a:lnTo>
                  <a:pt x="8495" y="7783"/>
                </a:lnTo>
                <a:lnTo>
                  <a:pt x="8381" y="7384"/>
                </a:lnTo>
                <a:lnTo>
                  <a:pt x="7640" y="6699"/>
                </a:lnTo>
                <a:lnTo>
                  <a:pt x="7583" y="6300"/>
                </a:lnTo>
                <a:lnTo>
                  <a:pt x="7925" y="6072"/>
                </a:lnTo>
                <a:lnTo>
                  <a:pt x="7896" y="5901"/>
                </a:lnTo>
                <a:lnTo>
                  <a:pt x="7554" y="6072"/>
                </a:lnTo>
                <a:cubicBezTo>
                  <a:pt x="7554" y="6072"/>
                  <a:pt x="7668" y="5787"/>
                  <a:pt x="7554" y="5730"/>
                </a:cubicBezTo>
                <a:cubicBezTo>
                  <a:pt x="7440" y="5673"/>
                  <a:pt x="7554" y="4989"/>
                  <a:pt x="7554" y="4989"/>
                </a:cubicBezTo>
                <a:lnTo>
                  <a:pt x="7697" y="4419"/>
                </a:lnTo>
                <a:lnTo>
                  <a:pt x="7440" y="3849"/>
                </a:lnTo>
                <a:lnTo>
                  <a:pt x="7184" y="3535"/>
                </a:lnTo>
                <a:lnTo>
                  <a:pt x="6870" y="3364"/>
                </a:lnTo>
                <a:lnTo>
                  <a:pt x="6585" y="2851"/>
                </a:lnTo>
                <a:lnTo>
                  <a:pt x="6414" y="2651"/>
                </a:lnTo>
                <a:lnTo>
                  <a:pt x="6186" y="2338"/>
                </a:lnTo>
                <a:lnTo>
                  <a:pt x="5986" y="2024"/>
                </a:lnTo>
                <a:lnTo>
                  <a:pt x="5530" y="1824"/>
                </a:lnTo>
                <a:lnTo>
                  <a:pt x="5160" y="1767"/>
                </a:lnTo>
                <a:lnTo>
                  <a:pt x="5046" y="1910"/>
                </a:lnTo>
                <a:lnTo>
                  <a:pt x="5046" y="2167"/>
                </a:lnTo>
                <a:lnTo>
                  <a:pt x="4475" y="2252"/>
                </a:lnTo>
                <a:lnTo>
                  <a:pt x="3934" y="2452"/>
                </a:lnTo>
                <a:lnTo>
                  <a:pt x="3563" y="2480"/>
                </a:lnTo>
                <a:lnTo>
                  <a:pt x="3478" y="2110"/>
                </a:lnTo>
                <a:lnTo>
                  <a:pt x="3107" y="1739"/>
                </a:lnTo>
                <a:lnTo>
                  <a:pt x="2565" y="1482"/>
                </a:lnTo>
                <a:lnTo>
                  <a:pt x="2024" y="1169"/>
                </a:lnTo>
                <a:lnTo>
                  <a:pt x="1653" y="1055"/>
                </a:lnTo>
                <a:lnTo>
                  <a:pt x="1140" y="1083"/>
                </a:lnTo>
                <a:lnTo>
                  <a:pt x="541" y="1226"/>
                </a:lnTo>
                <a:lnTo>
                  <a:pt x="285" y="1368"/>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21508" name="TextBox 7"/>
          <p:cNvSpPr txBox="1">
            <a:spLocks noChangeArrowheads="1"/>
          </p:cNvSpPr>
          <p:nvPr/>
        </p:nvSpPr>
        <p:spPr bwMode="auto">
          <a:xfrm>
            <a:off x="6659563" y="5446713"/>
            <a:ext cx="1057275" cy="46196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GB" altLang="en-US" sz="2400" b="1">
                <a:solidFill>
                  <a:schemeClr val="bg1"/>
                </a:solidFill>
              </a:rPr>
              <a:t>Miami</a:t>
            </a:r>
          </a:p>
        </p:txBody>
      </p:sp>
      <p:sp>
        <p:nvSpPr>
          <p:cNvPr id="21509" name="Freeform 6"/>
          <p:cNvSpPr>
            <a:spLocks/>
          </p:cNvSpPr>
          <p:nvPr/>
        </p:nvSpPr>
        <p:spPr bwMode="auto">
          <a:xfrm>
            <a:off x="1763713" y="1917700"/>
            <a:ext cx="4968875" cy="4248150"/>
          </a:xfrm>
          <a:custGeom>
            <a:avLst/>
            <a:gdLst>
              <a:gd name="T0" fmla="*/ 2147483646 w 11717"/>
              <a:gd name="T1" fmla="*/ 2147483646 h 11090"/>
              <a:gd name="T2" fmla="*/ 2147483646 w 11717"/>
              <a:gd name="T3" fmla="*/ 2147483646 h 11090"/>
              <a:gd name="T4" fmla="*/ 2147483646 w 11717"/>
              <a:gd name="T5" fmla="*/ 2147483646 h 11090"/>
              <a:gd name="T6" fmla="*/ 2147483646 w 11717"/>
              <a:gd name="T7" fmla="*/ 0 h 11090"/>
              <a:gd name="T8" fmla="*/ 2147483646 w 11717"/>
              <a:gd name="T9" fmla="*/ 2147483646 h 11090"/>
              <a:gd name="T10" fmla="*/ 2147483646 w 11717"/>
              <a:gd name="T11" fmla="*/ 2147483646 h 11090"/>
              <a:gd name="T12" fmla="*/ 2147483646 w 11717"/>
              <a:gd name="T13" fmla="*/ 2147483646 h 11090"/>
              <a:gd name="T14" fmla="*/ 2147483646 w 11717"/>
              <a:gd name="T15" fmla="*/ 2147483646 h 11090"/>
              <a:gd name="T16" fmla="*/ 2147483646 w 11717"/>
              <a:gd name="T17" fmla="*/ 2147483646 h 11090"/>
              <a:gd name="T18" fmla="*/ 2147483646 w 11717"/>
              <a:gd name="T19" fmla="*/ 2147483646 h 11090"/>
              <a:gd name="T20" fmla="*/ 2147483646 w 11717"/>
              <a:gd name="T21" fmla="*/ 2147483646 h 11090"/>
              <a:gd name="T22" fmla="*/ 2147483646 w 11717"/>
              <a:gd name="T23" fmla="*/ 2147483646 h 11090"/>
              <a:gd name="T24" fmla="*/ 2147483646 w 11717"/>
              <a:gd name="T25" fmla="*/ 2147483646 h 11090"/>
              <a:gd name="T26" fmla="*/ 2147483646 w 11717"/>
              <a:gd name="T27" fmla="*/ 2147483646 h 11090"/>
              <a:gd name="T28" fmla="*/ 2147483646 w 11717"/>
              <a:gd name="T29" fmla="*/ 2147483646 h 11090"/>
              <a:gd name="T30" fmla="*/ 2147483646 w 11717"/>
              <a:gd name="T31" fmla="*/ 2147483646 h 11090"/>
              <a:gd name="T32" fmla="*/ 2147483646 w 11717"/>
              <a:gd name="T33" fmla="*/ 2147483646 h 11090"/>
              <a:gd name="T34" fmla="*/ 2147483646 w 11717"/>
              <a:gd name="T35" fmla="*/ 2147483646 h 11090"/>
              <a:gd name="T36" fmla="*/ 2147483646 w 11717"/>
              <a:gd name="T37" fmla="*/ 2147483646 h 11090"/>
              <a:gd name="T38" fmla="*/ 2147483646 w 11717"/>
              <a:gd name="T39" fmla="*/ 2147483646 h 11090"/>
              <a:gd name="T40" fmla="*/ 2147483646 w 11717"/>
              <a:gd name="T41" fmla="*/ 2147483646 h 11090"/>
              <a:gd name="T42" fmla="*/ 2147483646 w 11717"/>
              <a:gd name="T43" fmla="*/ 2147483646 h 11090"/>
              <a:gd name="T44" fmla="*/ 2147483646 w 11717"/>
              <a:gd name="T45" fmla="*/ 2147483646 h 11090"/>
              <a:gd name="T46" fmla="*/ 2147483646 w 11717"/>
              <a:gd name="T47" fmla="*/ 2147483646 h 11090"/>
              <a:gd name="T48" fmla="*/ 2147483646 w 11717"/>
              <a:gd name="T49" fmla="*/ 2147483646 h 11090"/>
              <a:gd name="T50" fmla="*/ 2147483646 w 11717"/>
              <a:gd name="T51" fmla="*/ 2147483646 h 11090"/>
              <a:gd name="T52" fmla="*/ 2147483646 w 11717"/>
              <a:gd name="T53" fmla="*/ 2147483646 h 11090"/>
              <a:gd name="T54" fmla="*/ 2147483646 w 11717"/>
              <a:gd name="T55" fmla="*/ 2147483646 h 11090"/>
              <a:gd name="T56" fmla="*/ 2147483646 w 11717"/>
              <a:gd name="T57" fmla="*/ 2147483646 h 11090"/>
              <a:gd name="T58" fmla="*/ 2147483646 w 11717"/>
              <a:gd name="T59" fmla="*/ 2147483646 h 11090"/>
              <a:gd name="T60" fmla="*/ 2147483646 w 11717"/>
              <a:gd name="T61" fmla="*/ 2147483646 h 11090"/>
              <a:gd name="T62" fmla="*/ 2147483646 w 11717"/>
              <a:gd name="T63" fmla="*/ 2147483646 h 11090"/>
              <a:gd name="T64" fmla="*/ 2147483646 w 11717"/>
              <a:gd name="T65" fmla="*/ 2147483646 h 11090"/>
              <a:gd name="T66" fmla="*/ 2147483646 w 11717"/>
              <a:gd name="T67" fmla="*/ 2147483646 h 11090"/>
              <a:gd name="T68" fmla="*/ 2147483646 w 11717"/>
              <a:gd name="T69" fmla="*/ 2147483646 h 11090"/>
              <a:gd name="T70" fmla="*/ 2147483646 w 11717"/>
              <a:gd name="T71" fmla="*/ 2147483646 h 11090"/>
              <a:gd name="T72" fmla="*/ 2147483646 w 11717"/>
              <a:gd name="T73" fmla="*/ 2147483646 h 11090"/>
              <a:gd name="T74" fmla="*/ 2147483646 w 11717"/>
              <a:gd name="T75" fmla="*/ 2147483646 h 11090"/>
              <a:gd name="T76" fmla="*/ 2147483646 w 11717"/>
              <a:gd name="T77" fmla="*/ 2147483646 h 11090"/>
              <a:gd name="T78" fmla="*/ 2147483646 w 11717"/>
              <a:gd name="T79" fmla="*/ 2147483646 h 11090"/>
              <a:gd name="T80" fmla="*/ 2147483646 w 11717"/>
              <a:gd name="T81" fmla="*/ 2147483646 h 11090"/>
              <a:gd name="T82" fmla="*/ 2147483646 w 11717"/>
              <a:gd name="T83" fmla="*/ 2147483646 h 11090"/>
              <a:gd name="T84" fmla="*/ 2147483646 w 11717"/>
              <a:gd name="T85" fmla="*/ 2147483646 h 11090"/>
              <a:gd name="T86" fmla="*/ 2147483646 w 11717"/>
              <a:gd name="T87" fmla="*/ 2147483646 h 11090"/>
              <a:gd name="T88" fmla="*/ 2147483646 w 11717"/>
              <a:gd name="T89" fmla="*/ 2147483646 h 110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1717" h="11090">
                <a:moveTo>
                  <a:pt x="285" y="1368"/>
                </a:moveTo>
                <a:lnTo>
                  <a:pt x="285" y="1112"/>
                </a:lnTo>
                <a:lnTo>
                  <a:pt x="342" y="998"/>
                </a:lnTo>
                <a:lnTo>
                  <a:pt x="456" y="713"/>
                </a:lnTo>
                <a:lnTo>
                  <a:pt x="256" y="627"/>
                </a:lnTo>
                <a:lnTo>
                  <a:pt x="28" y="342"/>
                </a:lnTo>
                <a:lnTo>
                  <a:pt x="0" y="171"/>
                </a:lnTo>
                <a:lnTo>
                  <a:pt x="57" y="0"/>
                </a:lnTo>
                <a:lnTo>
                  <a:pt x="3991" y="57"/>
                </a:lnTo>
                <a:lnTo>
                  <a:pt x="4076" y="370"/>
                </a:lnTo>
                <a:lnTo>
                  <a:pt x="4190" y="570"/>
                </a:lnTo>
                <a:lnTo>
                  <a:pt x="5559" y="656"/>
                </a:lnTo>
                <a:lnTo>
                  <a:pt x="8182" y="855"/>
                </a:lnTo>
                <a:lnTo>
                  <a:pt x="8353" y="1226"/>
                </a:lnTo>
                <a:lnTo>
                  <a:pt x="8581" y="1283"/>
                </a:lnTo>
                <a:lnTo>
                  <a:pt x="8666" y="884"/>
                </a:lnTo>
                <a:lnTo>
                  <a:pt x="8552" y="542"/>
                </a:lnTo>
                <a:lnTo>
                  <a:pt x="8666" y="485"/>
                </a:lnTo>
                <a:lnTo>
                  <a:pt x="9208" y="399"/>
                </a:lnTo>
                <a:lnTo>
                  <a:pt x="9750" y="684"/>
                </a:lnTo>
                <a:lnTo>
                  <a:pt x="9521" y="827"/>
                </a:lnTo>
                <a:lnTo>
                  <a:pt x="9578" y="1482"/>
                </a:lnTo>
                <a:lnTo>
                  <a:pt x="9635" y="2167"/>
                </a:lnTo>
                <a:lnTo>
                  <a:pt x="9864" y="2708"/>
                </a:lnTo>
                <a:lnTo>
                  <a:pt x="10177" y="3392"/>
                </a:lnTo>
                <a:lnTo>
                  <a:pt x="10348" y="4048"/>
                </a:lnTo>
                <a:lnTo>
                  <a:pt x="10491" y="4447"/>
                </a:lnTo>
                <a:lnTo>
                  <a:pt x="10747" y="4419"/>
                </a:lnTo>
                <a:lnTo>
                  <a:pt x="10918" y="4761"/>
                </a:lnTo>
                <a:lnTo>
                  <a:pt x="10719" y="4989"/>
                </a:lnTo>
                <a:cubicBezTo>
                  <a:pt x="10719" y="4989"/>
                  <a:pt x="10633" y="5046"/>
                  <a:pt x="10662" y="5160"/>
                </a:cubicBezTo>
                <a:cubicBezTo>
                  <a:pt x="10690" y="5274"/>
                  <a:pt x="10804" y="5616"/>
                  <a:pt x="10804" y="5616"/>
                </a:cubicBezTo>
                <a:lnTo>
                  <a:pt x="11032" y="5844"/>
                </a:lnTo>
                <a:lnTo>
                  <a:pt x="11260" y="5958"/>
                </a:lnTo>
                <a:lnTo>
                  <a:pt x="11232" y="6158"/>
                </a:lnTo>
                <a:lnTo>
                  <a:pt x="11089" y="6186"/>
                </a:lnTo>
                <a:lnTo>
                  <a:pt x="11118" y="6500"/>
                </a:lnTo>
                <a:lnTo>
                  <a:pt x="11346" y="6899"/>
                </a:lnTo>
                <a:lnTo>
                  <a:pt x="11517" y="7384"/>
                </a:lnTo>
                <a:lnTo>
                  <a:pt x="11717" y="7840"/>
                </a:lnTo>
                <a:lnTo>
                  <a:pt x="11574" y="9237"/>
                </a:lnTo>
                <a:lnTo>
                  <a:pt x="11460" y="9550"/>
                </a:lnTo>
                <a:lnTo>
                  <a:pt x="11460" y="9864"/>
                </a:lnTo>
                <a:lnTo>
                  <a:pt x="11289" y="10120"/>
                </a:lnTo>
                <a:lnTo>
                  <a:pt x="11089" y="10377"/>
                </a:lnTo>
                <a:lnTo>
                  <a:pt x="11232" y="10320"/>
                </a:lnTo>
                <a:lnTo>
                  <a:pt x="11089" y="10577"/>
                </a:lnTo>
                <a:lnTo>
                  <a:pt x="11232" y="10577"/>
                </a:lnTo>
                <a:lnTo>
                  <a:pt x="11061" y="11090"/>
                </a:lnTo>
                <a:lnTo>
                  <a:pt x="10234" y="11004"/>
                </a:lnTo>
                <a:lnTo>
                  <a:pt x="9892" y="10548"/>
                </a:lnTo>
                <a:lnTo>
                  <a:pt x="9750" y="10149"/>
                </a:lnTo>
                <a:lnTo>
                  <a:pt x="9521" y="9693"/>
                </a:lnTo>
                <a:lnTo>
                  <a:pt x="9293" y="9465"/>
                </a:lnTo>
                <a:lnTo>
                  <a:pt x="9037" y="9550"/>
                </a:lnTo>
                <a:lnTo>
                  <a:pt x="8980" y="9151"/>
                </a:lnTo>
                <a:lnTo>
                  <a:pt x="8809" y="8438"/>
                </a:lnTo>
                <a:lnTo>
                  <a:pt x="8410" y="8267"/>
                </a:lnTo>
                <a:lnTo>
                  <a:pt x="8495" y="7783"/>
                </a:lnTo>
                <a:lnTo>
                  <a:pt x="8381" y="7384"/>
                </a:lnTo>
                <a:lnTo>
                  <a:pt x="7640" y="6699"/>
                </a:lnTo>
                <a:lnTo>
                  <a:pt x="7583" y="6300"/>
                </a:lnTo>
                <a:lnTo>
                  <a:pt x="7925" y="6072"/>
                </a:lnTo>
                <a:lnTo>
                  <a:pt x="7896" y="5901"/>
                </a:lnTo>
                <a:lnTo>
                  <a:pt x="7554" y="6072"/>
                </a:lnTo>
                <a:cubicBezTo>
                  <a:pt x="7554" y="6072"/>
                  <a:pt x="7668" y="5787"/>
                  <a:pt x="7554" y="5730"/>
                </a:cubicBezTo>
                <a:cubicBezTo>
                  <a:pt x="7440" y="5673"/>
                  <a:pt x="7554" y="4989"/>
                  <a:pt x="7554" y="4989"/>
                </a:cubicBezTo>
                <a:lnTo>
                  <a:pt x="7697" y="4419"/>
                </a:lnTo>
                <a:lnTo>
                  <a:pt x="7440" y="3849"/>
                </a:lnTo>
                <a:lnTo>
                  <a:pt x="7184" y="3535"/>
                </a:lnTo>
                <a:lnTo>
                  <a:pt x="6870" y="3364"/>
                </a:lnTo>
                <a:lnTo>
                  <a:pt x="6585" y="2851"/>
                </a:lnTo>
                <a:lnTo>
                  <a:pt x="6414" y="2651"/>
                </a:lnTo>
                <a:lnTo>
                  <a:pt x="6186" y="2338"/>
                </a:lnTo>
                <a:lnTo>
                  <a:pt x="5986" y="2024"/>
                </a:lnTo>
                <a:lnTo>
                  <a:pt x="5530" y="1824"/>
                </a:lnTo>
                <a:lnTo>
                  <a:pt x="5160" y="1767"/>
                </a:lnTo>
                <a:lnTo>
                  <a:pt x="5046" y="1910"/>
                </a:lnTo>
                <a:lnTo>
                  <a:pt x="5046" y="2167"/>
                </a:lnTo>
                <a:lnTo>
                  <a:pt x="4475" y="2252"/>
                </a:lnTo>
                <a:lnTo>
                  <a:pt x="3934" y="2452"/>
                </a:lnTo>
                <a:lnTo>
                  <a:pt x="3563" y="2480"/>
                </a:lnTo>
                <a:lnTo>
                  <a:pt x="3478" y="2110"/>
                </a:lnTo>
                <a:lnTo>
                  <a:pt x="3107" y="1739"/>
                </a:lnTo>
                <a:lnTo>
                  <a:pt x="2565" y="1482"/>
                </a:lnTo>
                <a:lnTo>
                  <a:pt x="2024" y="1169"/>
                </a:lnTo>
                <a:lnTo>
                  <a:pt x="1653" y="1055"/>
                </a:lnTo>
                <a:lnTo>
                  <a:pt x="1140" y="1083"/>
                </a:lnTo>
                <a:lnTo>
                  <a:pt x="541" y="1226"/>
                </a:lnTo>
                <a:lnTo>
                  <a:pt x="285" y="1368"/>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1510" name="Text Box 15"/>
          <p:cNvSpPr txBox="1">
            <a:spLocks noChangeArrowheads="1"/>
          </p:cNvSpPr>
          <p:nvPr/>
        </p:nvSpPr>
        <p:spPr bwMode="auto">
          <a:xfrm>
            <a:off x="2124075" y="2886075"/>
            <a:ext cx="201612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Tallahassee </a:t>
            </a:r>
          </a:p>
        </p:txBody>
      </p:sp>
      <p:sp>
        <p:nvSpPr>
          <p:cNvPr id="21511" name="TextBox 6"/>
          <p:cNvSpPr txBox="1">
            <a:spLocks noChangeArrowheads="1"/>
          </p:cNvSpPr>
          <p:nvPr/>
        </p:nvSpPr>
        <p:spPr bwMode="auto">
          <a:xfrm>
            <a:off x="6248400" y="3087688"/>
            <a:ext cx="1363663" cy="46196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GB" altLang="en-US" sz="2400" b="1">
                <a:solidFill>
                  <a:schemeClr val="bg1"/>
                </a:solidFill>
              </a:rPr>
              <a:t>Orlando</a:t>
            </a:r>
          </a:p>
        </p:txBody>
      </p:sp>
      <p:pic>
        <p:nvPicPr>
          <p:cNvPr id="21512"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8338" y="5049838"/>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124" descr="light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7213" y="1917700"/>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4" name="Picture 130" descr="yel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8738" y="3087688"/>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reeform 6"/>
          <p:cNvSpPr>
            <a:spLocks/>
          </p:cNvSpPr>
          <p:nvPr/>
        </p:nvSpPr>
        <p:spPr bwMode="auto">
          <a:xfrm>
            <a:off x="3325813" y="2136775"/>
            <a:ext cx="2459037" cy="3074988"/>
          </a:xfrm>
          <a:custGeom>
            <a:avLst/>
            <a:gdLst>
              <a:gd name="T0" fmla="*/ 60492 w 10000"/>
              <a:gd name="T1" fmla="*/ 32389095 h 10006"/>
              <a:gd name="T2" fmla="*/ 9555818 w 10000"/>
              <a:gd name="T3" fmla="*/ 150991253 h 10006"/>
              <a:gd name="T4" fmla="*/ 33747332 w 10000"/>
              <a:gd name="T5" fmla="*/ 358828604 h 10006"/>
              <a:gd name="T6" fmla="*/ 45903827 w 10000"/>
              <a:gd name="T7" fmla="*/ 449385556 h 10006"/>
              <a:gd name="T8" fmla="*/ 67131956 w 10000"/>
              <a:gd name="T9" fmla="*/ 558922554 h 10006"/>
              <a:gd name="T10" fmla="*/ 45480381 w 10000"/>
              <a:gd name="T11" fmla="*/ 649951541 h 10006"/>
              <a:gd name="T12" fmla="*/ 56003830 w 10000"/>
              <a:gd name="T13" fmla="*/ 701698371 h 10006"/>
              <a:gd name="T14" fmla="*/ 47173674 w 10000"/>
              <a:gd name="T15" fmla="*/ 793483044 h 10006"/>
              <a:gd name="T16" fmla="*/ 73361189 w 10000"/>
              <a:gd name="T17" fmla="*/ 854956068 h 10006"/>
              <a:gd name="T18" fmla="*/ 103056519 w 10000"/>
              <a:gd name="T19" fmla="*/ 874974836 h 10006"/>
              <a:gd name="T20" fmla="*/ 381079423 w 10000"/>
              <a:gd name="T21" fmla="*/ 900753905 h 10006"/>
              <a:gd name="T22" fmla="*/ 426801773 w 10000"/>
              <a:gd name="T23" fmla="*/ 901225940 h 10006"/>
              <a:gd name="T24" fmla="*/ 436357345 w 10000"/>
              <a:gd name="T25" fmla="*/ 932954002 h 10006"/>
              <a:gd name="T26" fmla="*/ 455589719 w 10000"/>
              <a:gd name="T27" fmla="*/ 944851987 h 10006"/>
              <a:gd name="T28" fmla="*/ 460972551 w 10000"/>
              <a:gd name="T29" fmla="*/ 904719798 h 10006"/>
              <a:gd name="T30" fmla="*/ 456436612 w 10000"/>
              <a:gd name="T31" fmla="*/ 875541524 h 10006"/>
              <a:gd name="T32" fmla="*/ 458008920 w 10000"/>
              <a:gd name="T33" fmla="*/ 842113706 h 10006"/>
              <a:gd name="T34" fmla="*/ 534091771 w 10000"/>
              <a:gd name="T35" fmla="*/ 870725600 h 10006"/>
              <a:gd name="T36" fmla="*/ 545280389 w 10000"/>
              <a:gd name="T37" fmla="*/ 804436652 h 10006"/>
              <a:gd name="T38" fmla="*/ 551388883 w 10000"/>
              <a:gd name="T39" fmla="*/ 759205502 h 10006"/>
              <a:gd name="T40" fmla="*/ 564210548 w 10000"/>
              <a:gd name="T41" fmla="*/ 720395380 h 10006"/>
              <a:gd name="T42" fmla="*/ 604792035 w 10000"/>
              <a:gd name="T43" fmla="*/ 612652484 h 10006"/>
              <a:gd name="T44" fmla="*/ 585378184 w 10000"/>
              <a:gd name="T45" fmla="*/ 594522163 h 10006"/>
              <a:gd name="T46" fmla="*/ 571588888 w 10000"/>
              <a:gd name="T47" fmla="*/ 537770410 h 10006"/>
              <a:gd name="T48" fmla="*/ 542982173 w 10000"/>
              <a:gd name="T49" fmla="*/ 508781135 h 10006"/>
              <a:gd name="T50" fmla="*/ 522056506 w 10000"/>
              <a:gd name="T51" fmla="*/ 423889831 h 10006"/>
              <a:gd name="T52" fmla="*/ 490607390 w 10000"/>
              <a:gd name="T53" fmla="*/ 378847372 h 10006"/>
              <a:gd name="T54" fmla="*/ 454017411 w 10000"/>
              <a:gd name="T55" fmla="*/ 313125112 h 10006"/>
              <a:gd name="T56" fmla="*/ 414403555 w 10000"/>
              <a:gd name="T57" fmla="*/ 264211107 h 10006"/>
              <a:gd name="T58" fmla="*/ 366685450 w 10000"/>
              <a:gd name="T59" fmla="*/ 215391447 h 10006"/>
              <a:gd name="T60" fmla="*/ 333663780 w 10000"/>
              <a:gd name="T61" fmla="*/ 124362459 h 10006"/>
              <a:gd name="T62" fmla="*/ 315641006 w 10000"/>
              <a:gd name="T63" fmla="*/ 112842164 h 10006"/>
              <a:gd name="T64" fmla="*/ 290300138 w 10000"/>
              <a:gd name="T65" fmla="*/ 87063095 h 10006"/>
              <a:gd name="T66" fmla="*/ 293505492 w 10000"/>
              <a:gd name="T67" fmla="*/ 57412478 h 10006"/>
              <a:gd name="T68" fmla="*/ 312254174 w 10000"/>
              <a:gd name="T69" fmla="*/ 15202844 h 10006"/>
              <a:gd name="T70" fmla="*/ 6592186 w 10000"/>
              <a:gd name="T71" fmla="*/ 0 h 10006"/>
              <a:gd name="T72" fmla="*/ 60492 w 10000"/>
              <a:gd name="T73" fmla="*/ 32389095 h 1000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000" h="10006">
                <a:moveTo>
                  <a:pt x="1" y="343"/>
                </a:moveTo>
                <a:cubicBezTo>
                  <a:pt x="53" y="762"/>
                  <a:pt x="65" y="1024"/>
                  <a:pt x="158" y="1599"/>
                </a:cubicBezTo>
                <a:cubicBezTo>
                  <a:pt x="251" y="2176"/>
                  <a:pt x="558" y="3800"/>
                  <a:pt x="558" y="3800"/>
                </a:cubicBezTo>
                <a:lnTo>
                  <a:pt x="759" y="4759"/>
                </a:lnTo>
                <a:lnTo>
                  <a:pt x="1110" y="5919"/>
                </a:lnTo>
                <a:cubicBezTo>
                  <a:pt x="1043" y="6360"/>
                  <a:pt x="819" y="6443"/>
                  <a:pt x="752" y="6883"/>
                </a:cubicBezTo>
                <a:cubicBezTo>
                  <a:pt x="819" y="7164"/>
                  <a:pt x="859" y="7150"/>
                  <a:pt x="926" y="7431"/>
                </a:cubicBezTo>
                <a:cubicBezTo>
                  <a:pt x="843" y="7805"/>
                  <a:pt x="863" y="8030"/>
                  <a:pt x="780" y="8403"/>
                </a:cubicBezTo>
                <a:cubicBezTo>
                  <a:pt x="942" y="8759"/>
                  <a:pt x="1050" y="8698"/>
                  <a:pt x="1213" y="9054"/>
                </a:cubicBezTo>
                <a:lnTo>
                  <a:pt x="1704" y="9266"/>
                </a:lnTo>
                <a:cubicBezTo>
                  <a:pt x="2596" y="9497"/>
                  <a:pt x="5475" y="9363"/>
                  <a:pt x="6301" y="9539"/>
                </a:cubicBezTo>
                <a:cubicBezTo>
                  <a:pt x="6334" y="9499"/>
                  <a:pt x="7024" y="9584"/>
                  <a:pt x="7057" y="9544"/>
                </a:cubicBezTo>
                <a:cubicBezTo>
                  <a:pt x="7209" y="9602"/>
                  <a:pt x="7114" y="9824"/>
                  <a:pt x="7215" y="9880"/>
                </a:cubicBezTo>
                <a:lnTo>
                  <a:pt x="7533" y="10006"/>
                </a:lnTo>
                <a:cubicBezTo>
                  <a:pt x="7563" y="9864"/>
                  <a:pt x="7592" y="9723"/>
                  <a:pt x="7622" y="9581"/>
                </a:cubicBezTo>
                <a:cubicBezTo>
                  <a:pt x="7588" y="9395"/>
                  <a:pt x="7581" y="9458"/>
                  <a:pt x="7547" y="9272"/>
                </a:cubicBezTo>
                <a:cubicBezTo>
                  <a:pt x="7556" y="9154"/>
                  <a:pt x="7564" y="9036"/>
                  <a:pt x="7573" y="8918"/>
                </a:cubicBezTo>
                <a:cubicBezTo>
                  <a:pt x="7609" y="8921"/>
                  <a:pt x="8795" y="9218"/>
                  <a:pt x="8831" y="9221"/>
                </a:cubicBezTo>
                <a:cubicBezTo>
                  <a:pt x="8893" y="8987"/>
                  <a:pt x="8954" y="8753"/>
                  <a:pt x="9016" y="8519"/>
                </a:cubicBezTo>
                <a:cubicBezTo>
                  <a:pt x="9050" y="8360"/>
                  <a:pt x="9083" y="8200"/>
                  <a:pt x="9117" y="8040"/>
                </a:cubicBezTo>
                <a:lnTo>
                  <a:pt x="9329" y="7629"/>
                </a:lnTo>
                <a:cubicBezTo>
                  <a:pt x="9500" y="7059"/>
                  <a:pt x="9777" y="6869"/>
                  <a:pt x="10000" y="6488"/>
                </a:cubicBezTo>
                <a:cubicBezTo>
                  <a:pt x="9954" y="6200"/>
                  <a:pt x="9724" y="6584"/>
                  <a:pt x="9679" y="6296"/>
                </a:cubicBezTo>
                <a:cubicBezTo>
                  <a:pt x="9629" y="5948"/>
                  <a:pt x="9500" y="6042"/>
                  <a:pt x="9451" y="5695"/>
                </a:cubicBezTo>
                <a:lnTo>
                  <a:pt x="8978" y="5388"/>
                </a:lnTo>
                <a:cubicBezTo>
                  <a:pt x="8950" y="5004"/>
                  <a:pt x="8660" y="4874"/>
                  <a:pt x="8632" y="4489"/>
                </a:cubicBezTo>
                <a:cubicBezTo>
                  <a:pt x="8581" y="4254"/>
                  <a:pt x="8163" y="4248"/>
                  <a:pt x="8112" y="4012"/>
                </a:cubicBezTo>
                <a:lnTo>
                  <a:pt x="7507" y="3316"/>
                </a:lnTo>
                <a:cubicBezTo>
                  <a:pt x="7507" y="3316"/>
                  <a:pt x="7093" y="2970"/>
                  <a:pt x="6852" y="2798"/>
                </a:cubicBezTo>
                <a:cubicBezTo>
                  <a:pt x="6611" y="2625"/>
                  <a:pt x="6063" y="2281"/>
                  <a:pt x="6063" y="2281"/>
                </a:cubicBezTo>
                <a:lnTo>
                  <a:pt x="5517" y="1317"/>
                </a:lnTo>
                <a:cubicBezTo>
                  <a:pt x="5381" y="1119"/>
                  <a:pt x="5333" y="1271"/>
                  <a:pt x="5219" y="1195"/>
                </a:cubicBezTo>
                <a:cubicBezTo>
                  <a:pt x="5130" y="1116"/>
                  <a:pt x="4861" y="1019"/>
                  <a:pt x="4800" y="922"/>
                </a:cubicBezTo>
                <a:cubicBezTo>
                  <a:pt x="4738" y="825"/>
                  <a:pt x="4823" y="720"/>
                  <a:pt x="4853" y="608"/>
                </a:cubicBezTo>
                <a:cubicBezTo>
                  <a:pt x="4808" y="452"/>
                  <a:pt x="5207" y="316"/>
                  <a:pt x="5163" y="161"/>
                </a:cubicBezTo>
                <a:lnTo>
                  <a:pt x="109" y="0"/>
                </a:lnTo>
                <a:cubicBezTo>
                  <a:pt x="125" y="93"/>
                  <a:pt x="-16" y="251"/>
                  <a:pt x="1" y="343"/>
                </a:cubicBezTo>
                <a:close/>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23555" name="Rectangle 1"/>
          <p:cNvSpPr>
            <a:spLocks noGrp="1" noChangeArrowheads="1"/>
          </p:cNvSpPr>
          <p:nvPr>
            <p:ph type="title" idx="4294967295"/>
          </p:nvPr>
        </p:nvSpPr>
        <p:spPr>
          <a:xfrm>
            <a:off x="457200" y="319088"/>
            <a:ext cx="8228013" cy="1050925"/>
          </a:xfrm>
        </p:spPr>
        <p:txBody>
          <a:bodyPr lIns="0" tIns="0" rIns="0" bIns="0"/>
          <a:lstStyle/>
          <a:p>
            <a:r>
              <a:rPr lang="en-US" altLang="en-US"/>
              <a:t>Georgia</a:t>
            </a:r>
          </a:p>
        </p:txBody>
      </p:sp>
      <p:sp>
        <p:nvSpPr>
          <p:cNvPr id="23556" name="TextBox 5"/>
          <p:cNvSpPr txBox="1">
            <a:spLocks noChangeArrowheads="1"/>
          </p:cNvSpPr>
          <p:nvPr/>
        </p:nvSpPr>
        <p:spPr bwMode="auto">
          <a:xfrm>
            <a:off x="3848100" y="3254375"/>
            <a:ext cx="1228725" cy="46196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Atlanta</a:t>
            </a:r>
          </a:p>
        </p:txBody>
      </p:sp>
      <p:sp>
        <p:nvSpPr>
          <p:cNvPr id="23557" name="Freeform 6"/>
          <p:cNvSpPr>
            <a:spLocks/>
          </p:cNvSpPr>
          <p:nvPr/>
        </p:nvSpPr>
        <p:spPr bwMode="auto">
          <a:xfrm>
            <a:off x="3325813" y="2119380"/>
            <a:ext cx="2459037" cy="3074988"/>
          </a:xfrm>
          <a:custGeom>
            <a:avLst/>
            <a:gdLst>
              <a:gd name="T0" fmla="*/ 60492 w 10000"/>
              <a:gd name="T1" fmla="*/ 32389095 h 10006"/>
              <a:gd name="T2" fmla="*/ 9555818 w 10000"/>
              <a:gd name="T3" fmla="*/ 150991253 h 10006"/>
              <a:gd name="T4" fmla="*/ 33747332 w 10000"/>
              <a:gd name="T5" fmla="*/ 358828604 h 10006"/>
              <a:gd name="T6" fmla="*/ 45903827 w 10000"/>
              <a:gd name="T7" fmla="*/ 449385556 h 10006"/>
              <a:gd name="T8" fmla="*/ 67131956 w 10000"/>
              <a:gd name="T9" fmla="*/ 558922554 h 10006"/>
              <a:gd name="T10" fmla="*/ 45480381 w 10000"/>
              <a:gd name="T11" fmla="*/ 649951541 h 10006"/>
              <a:gd name="T12" fmla="*/ 56003830 w 10000"/>
              <a:gd name="T13" fmla="*/ 701698371 h 10006"/>
              <a:gd name="T14" fmla="*/ 47173674 w 10000"/>
              <a:gd name="T15" fmla="*/ 793483044 h 10006"/>
              <a:gd name="T16" fmla="*/ 73361189 w 10000"/>
              <a:gd name="T17" fmla="*/ 854956068 h 10006"/>
              <a:gd name="T18" fmla="*/ 103056519 w 10000"/>
              <a:gd name="T19" fmla="*/ 874974836 h 10006"/>
              <a:gd name="T20" fmla="*/ 381079423 w 10000"/>
              <a:gd name="T21" fmla="*/ 900753905 h 10006"/>
              <a:gd name="T22" fmla="*/ 426801773 w 10000"/>
              <a:gd name="T23" fmla="*/ 901225940 h 10006"/>
              <a:gd name="T24" fmla="*/ 436357345 w 10000"/>
              <a:gd name="T25" fmla="*/ 932954002 h 10006"/>
              <a:gd name="T26" fmla="*/ 455589719 w 10000"/>
              <a:gd name="T27" fmla="*/ 944851987 h 10006"/>
              <a:gd name="T28" fmla="*/ 460972551 w 10000"/>
              <a:gd name="T29" fmla="*/ 904719798 h 10006"/>
              <a:gd name="T30" fmla="*/ 456436612 w 10000"/>
              <a:gd name="T31" fmla="*/ 875541524 h 10006"/>
              <a:gd name="T32" fmla="*/ 458008920 w 10000"/>
              <a:gd name="T33" fmla="*/ 842113706 h 10006"/>
              <a:gd name="T34" fmla="*/ 534091771 w 10000"/>
              <a:gd name="T35" fmla="*/ 870725600 h 10006"/>
              <a:gd name="T36" fmla="*/ 545280389 w 10000"/>
              <a:gd name="T37" fmla="*/ 804436652 h 10006"/>
              <a:gd name="T38" fmla="*/ 551388883 w 10000"/>
              <a:gd name="T39" fmla="*/ 759205502 h 10006"/>
              <a:gd name="T40" fmla="*/ 564210548 w 10000"/>
              <a:gd name="T41" fmla="*/ 720395380 h 10006"/>
              <a:gd name="T42" fmla="*/ 604792035 w 10000"/>
              <a:gd name="T43" fmla="*/ 612652484 h 10006"/>
              <a:gd name="T44" fmla="*/ 585378184 w 10000"/>
              <a:gd name="T45" fmla="*/ 594522163 h 10006"/>
              <a:gd name="T46" fmla="*/ 571588888 w 10000"/>
              <a:gd name="T47" fmla="*/ 537770410 h 10006"/>
              <a:gd name="T48" fmla="*/ 542982173 w 10000"/>
              <a:gd name="T49" fmla="*/ 508781135 h 10006"/>
              <a:gd name="T50" fmla="*/ 522056506 w 10000"/>
              <a:gd name="T51" fmla="*/ 423889831 h 10006"/>
              <a:gd name="T52" fmla="*/ 490607390 w 10000"/>
              <a:gd name="T53" fmla="*/ 378847372 h 10006"/>
              <a:gd name="T54" fmla="*/ 454017411 w 10000"/>
              <a:gd name="T55" fmla="*/ 313125112 h 10006"/>
              <a:gd name="T56" fmla="*/ 414403555 w 10000"/>
              <a:gd name="T57" fmla="*/ 264211107 h 10006"/>
              <a:gd name="T58" fmla="*/ 366685450 w 10000"/>
              <a:gd name="T59" fmla="*/ 215391447 h 10006"/>
              <a:gd name="T60" fmla="*/ 333663780 w 10000"/>
              <a:gd name="T61" fmla="*/ 124362459 h 10006"/>
              <a:gd name="T62" fmla="*/ 315641006 w 10000"/>
              <a:gd name="T63" fmla="*/ 112842164 h 10006"/>
              <a:gd name="T64" fmla="*/ 290300138 w 10000"/>
              <a:gd name="T65" fmla="*/ 87063095 h 10006"/>
              <a:gd name="T66" fmla="*/ 293505492 w 10000"/>
              <a:gd name="T67" fmla="*/ 57412478 h 10006"/>
              <a:gd name="T68" fmla="*/ 312254174 w 10000"/>
              <a:gd name="T69" fmla="*/ 15202844 h 10006"/>
              <a:gd name="T70" fmla="*/ 6592186 w 10000"/>
              <a:gd name="T71" fmla="*/ 0 h 10006"/>
              <a:gd name="T72" fmla="*/ 60492 w 10000"/>
              <a:gd name="T73" fmla="*/ 32389095 h 1000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000" h="10006">
                <a:moveTo>
                  <a:pt x="1" y="343"/>
                </a:moveTo>
                <a:cubicBezTo>
                  <a:pt x="53" y="762"/>
                  <a:pt x="65" y="1024"/>
                  <a:pt x="158" y="1599"/>
                </a:cubicBezTo>
                <a:cubicBezTo>
                  <a:pt x="251" y="2176"/>
                  <a:pt x="558" y="3800"/>
                  <a:pt x="558" y="3800"/>
                </a:cubicBezTo>
                <a:lnTo>
                  <a:pt x="759" y="4759"/>
                </a:lnTo>
                <a:lnTo>
                  <a:pt x="1110" y="5919"/>
                </a:lnTo>
                <a:cubicBezTo>
                  <a:pt x="1043" y="6360"/>
                  <a:pt x="819" y="6443"/>
                  <a:pt x="752" y="6883"/>
                </a:cubicBezTo>
                <a:cubicBezTo>
                  <a:pt x="819" y="7164"/>
                  <a:pt x="859" y="7150"/>
                  <a:pt x="926" y="7431"/>
                </a:cubicBezTo>
                <a:cubicBezTo>
                  <a:pt x="843" y="7805"/>
                  <a:pt x="863" y="8030"/>
                  <a:pt x="780" y="8403"/>
                </a:cubicBezTo>
                <a:cubicBezTo>
                  <a:pt x="942" y="8759"/>
                  <a:pt x="1050" y="8698"/>
                  <a:pt x="1213" y="9054"/>
                </a:cubicBezTo>
                <a:lnTo>
                  <a:pt x="1704" y="9266"/>
                </a:lnTo>
                <a:cubicBezTo>
                  <a:pt x="2596" y="9497"/>
                  <a:pt x="5475" y="9363"/>
                  <a:pt x="6301" y="9539"/>
                </a:cubicBezTo>
                <a:cubicBezTo>
                  <a:pt x="6334" y="9499"/>
                  <a:pt x="7024" y="9584"/>
                  <a:pt x="7057" y="9544"/>
                </a:cubicBezTo>
                <a:cubicBezTo>
                  <a:pt x="7209" y="9602"/>
                  <a:pt x="7114" y="9824"/>
                  <a:pt x="7215" y="9880"/>
                </a:cubicBezTo>
                <a:lnTo>
                  <a:pt x="7533" y="10006"/>
                </a:lnTo>
                <a:cubicBezTo>
                  <a:pt x="7563" y="9864"/>
                  <a:pt x="7592" y="9723"/>
                  <a:pt x="7622" y="9581"/>
                </a:cubicBezTo>
                <a:cubicBezTo>
                  <a:pt x="7588" y="9395"/>
                  <a:pt x="7581" y="9458"/>
                  <a:pt x="7547" y="9272"/>
                </a:cubicBezTo>
                <a:cubicBezTo>
                  <a:pt x="7556" y="9154"/>
                  <a:pt x="7564" y="9036"/>
                  <a:pt x="7573" y="8918"/>
                </a:cubicBezTo>
                <a:cubicBezTo>
                  <a:pt x="7609" y="8921"/>
                  <a:pt x="8795" y="9218"/>
                  <a:pt x="8831" y="9221"/>
                </a:cubicBezTo>
                <a:cubicBezTo>
                  <a:pt x="8893" y="8987"/>
                  <a:pt x="8954" y="8753"/>
                  <a:pt x="9016" y="8519"/>
                </a:cubicBezTo>
                <a:cubicBezTo>
                  <a:pt x="9050" y="8360"/>
                  <a:pt x="9083" y="8200"/>
                  <a:pt x="9117" y="8040"/>
                </a:cubicBezTo>
                <a:lnTo>
                  <a:pt x="9329" y="7629"/>
                </a:lnTo>
                <a:cubicBezTo>
                  <a:pt x="9500" y="7059"/>
                  <a:pt x="9777" y="6869"/>
                  <a:pt x="10000" y="6488"/>
                </a:cubicBezTo>
                <a:cubicBezTo>
                  <a:pt x="9954" y="6200"/>
                  <a:pt x="9724" y="6584"/>
                  <a:pt x="9679" y="6296"/>
                </a:cubicBezTo>
                <a:cubicBezTo>
                  <a:pt x="9629" y="5948"/>
                  <a:pt x="9500" y="6042"/>
                  <a:pt x="9451" y="5695"/>
                </a:cubicBezTo>
                <a:lnTo>
                  <a:pt x="8978" y="5388"/>
                </a:lnTo>
                <a:cubicBezTo>
                  <a:pt x="8950" y="5004"/>
                  <a:pt x="8660" y="4874"/>
                  <a:pt x="8632" y="4489"/>
                </a:cubicBezTo>
                <a:cubicBezTo>
                  <a:pt x="8581" y="4254"/>
                  <a:pt x="8163" y="4248"/>
                  <a:pt x="8112" y="4012"/>
                </a:cubicBezTo>
                <a:lnTo>
                  <a:pt x="7507" y="3316"/>
                </a:lnTo>
                <a:cubicBezTo>
                  <a:pt x="7507" y="3316"/>
                  <a:pt x="7093" y="2970"/>
                  <a:pt x="6852" y="2798"/>
                </a:cubicBezTo>
                <a:cubicBezTo>
                  <a:pt x="6611" y="2625"/>
                  <a:pt x="6063" y="2281"/>
                  <a:pt x="6063" y="2281"/>
                </a:cubicBezTo>
                <a:lnTo>
                  <a:pt x="5517" y="1317"/>
                </a:lnTo>
                <a:cubicBezTo>
                  <a:pt x="5381" y="1119"/>
                  <a:pt x="5333" y="1271"/>
                  <a:pt x="5219" y="1195"/>
                </a:cubicBezTo>
                <a:cubicBezTo>
                  <a:pt x="5130" y="1116"/>
                  <a:pt x="4861" y="1019"/>
                  <a:pt x="4800" y="922"/>
                </a:cubicBezTo>
                <a:cubicBezTo>
                  <a:pt x="4738" y="825"/>
                  <a:pt x="4823" y="720"/>
                  <a:pt x="4853" y="608"/>
                </a:cubicBezTo>
                <a:cubicBezTo>
                  <a:pt x="4808" y="452"/>
                  <a:pt x="5207" y="316"/>
                  <a:pt x="5163" y="161"/>
                </a:cubicBezTo>
                <a:lnTo>
                  <a:pt x="109" y="0"/>
                </a:lnTo>
                <a:cubicBezTo>
                  <a:pt x="125" y="93"/>
                  <a:pt x="-16" y="251"/>
                  <a:pt x="1" y="343"/>
                </a:cubicBez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3558" name="TextBox 5"/>
          <p:cNvSpPr txBox="1">
            <a:spLocks noChangeArrowheads="1"/>
          </p:cNvSpPr>
          <p:nvPr/>
        </p:nvSpPr>
        <p:spPr bwMode="auto">
          <a:xfrm>
            <a:off x="1876425" y="4340225"/>
            <a:ext cx="1687513" cy="46196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Columbus</a:t>
            </a:r>
          </a:p>
        </p:txBody>
      </p:sp>
      <p:pic>
        <p:nvPicPr>
          <p:cNvPr id="23559" name="Picture 124" descr="light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8025" y="2566988"/>
            <a:ext cx="8874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Picture 126" descr="pin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6713" y="3624263"/>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idx="4294967295"/>
          </p:nvPr>
        </p:nvSpPr>
        <p:spPr>
          <a:xfrm>
            <a:off x="457200" y="319088"/>
            <a:ext cx="8228013" cy="1050925"/>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Hawaii</a:t>
            </a:r>
          </a:p>
        </p:txBody>
      </p:sp>
      <p:sp>
        <p:nvSpPr>
          <p:cNvPr id="25603" name="Freeform 2"/>
          <p:cNvSpPr>
            <a:spLocks noChangeArrowheads="1"/>
          </p:cNvSpPr>
          <p:nvPr/>
        </p:nvSpPr>
        <p:spPr bwMode="auto">
          <a:xfrm>
            <a:off x="6732588" y="3622675"/>
            <a:ext cx="2286000" cy="2643188"/>
          </a:xfrm>
          <a:custGeom>
            <a:avLst/>
            <a:gdLst>
              <a:gd name="T0" fmla="*/ 2147483646 w 4860"/>
              <a:gd name="T1" fmla="*/ 2147483646 h 5438"/>
              <a:gd name="T2" fmla="*/ 2147483646 w 4860"/>
              <a:gd name="T3" fmla="*/ 2147483646 h 5438"/>
              <a:gd name="T4" fmla="*/ 2147483646 w 4860"/>
              <a:gd name="T5" fmla="*/ 2147483646 h 5438"/>
              <a:gd name="T6" fmla="*/ 2147483646 w 4860"/>
              <a:gd name="T7" fmla="*/ 2147483646 h 5438"/>
              <a:gd name="T8" fmla="*/ 0 w 4860"/>
              <a:gd name="T9" fmla="*/ 2147483646 h 5438"/>
              <a:gd name="T10" fmla="*/ 2147483646 w 4860"/>
              <a:gd name="T11" fmla="*/ 2147483646 h 5438"/>
              <a:gd name="T12" fmla="*/ 2147483646 w 4860"/>
              <a:gd name="T13" fmla="*/ 2147483646 h 5438"/>
              <a:gd name="T14" fmla="*/ 2147483646 w 4860"/>
              <a:gd name="T15" fmla="*/ 2147483646 h 5438"/>
              <a:gd name="T16" fmla="*/ 2147483646 w 4860"/>
              <a:gd name="T17" fmla="*/ 2147483646 h 5438"/>
              <a:gd name="T18" fmla="*/ 2147483646 w 4860"/>
              <a:gd name="T19" fmla="*/ 2147483646 h 5438"/>
              <a:gd name="T20" fmla="*/ 2147483646 w 4860"/>
              <a:gd name="T21" fmla="*/ 2147483646 h 5438"/>
              <a:gd name="T22" fmla="*/ 2147483646 w 4860"/>
              <a:gd name="T23" fmla="*/ 2147483646 h 5438"/>
              <a:gd name="T24" fmla="*/ 2147483646 w 4860"/>
              <a:gd name="T25" fmla="*/ 2147483646 h 5438"/>
              <a:gd name="T26" fmla="*/ 2147483646 w 4860"/>
              <a:gd name="T27" fmla="*/ 2147483646 h 5438"/>
              <a:gd name="T28" fmla="*/ 2147483646 w 4860"/>
              <a:gd name="T29" fmla="*/ 2147483646 h 5438"/>
              <a:gd name="T30" fmla="*/ 2147483646 w 4860"/>
              <a:gd name="T31" fmla="*/ 2147483646 h 5438"/>
              <a:gd name="T32" fmla="*/ 2147483646 w 4860"/>
              <a:gd name="T33" fmla="*/ 2147483646 h 5438"/>
              <a:gd name="T34" fmla="*/ 2147483646 w 4860"/>
              <a:gd name="T35" fmla="*/ 2147483646 h 5438"/>
              <a:gd name="T36" fmla="*/ 2147483646 w 4860"/>
              <a:gd name="T37" fmla="*/ 2147483646 h 5438"/>
              <a:gd name="T38" fmla="*/ 2147483646 w 4860"/>
              <a:gd name="T39" fmla="*/ 2147483646 h 5438"/>
              <a:gd name="T40" fmla="*/ 2147483646 w 4860"/>
              <a:gd name="T41" fmla="*/ 2147483646 h 5438"/>
              <a:gd name="T42" fmla="*/ 2147483646 w 4860"/>
              <a:gd name="T43" fmla="*/ 2147483646 h 5438"/>
              <a:gd name="T44" fmla="*/ 2147483646 w 4860"/>
              <a:gd name="T45" fmla="*/ 2147483646 h 5438"/>
              <a:gd name="T46" fmla="*/ 2147483646 w 4860"/>
              <a:gd name="T47" fmla="*/ 2147483646 h 5438"/>
              <a:gd name="T48" fmla="*/ 2147483646 w 4860"/>
              <a:gd name="T49" fmla="*/ 2147483646 h 5438"/>
              <a:gd name="T50" fmla="*/ 2147483646 w 4860"/>
              <a:gd name="T51" fmla="*/ 2147483646 h 5438"/>
              <a:gd name="T52" fmla="*/ 2147483646 w 4860"/>
              <a:gd name="T53" fmla="*/ 2147483646 h 5438"/>
              <a:gd name="T54" fmla="*/ 2147483646 w 4860"/>
              <a:gd name="T55" fmla="*/ 2147483646 h 5438"/>
              <a:gd name="T56" fmla="*/ 2147483646 w 4860"/>
              <a:gd name="T57" fmla="*/ 2147483646 h 5438"/>
              <a:gd name="T58" fmla="*/ 2147483646 w 4860"/>
              <a:gd name="T59" fmla="*/ 2147483646 h 5438"/>
              <a:gd name="T60" fmla="*/ 2147483646 w 4860"/>
              <a:gd name="T61" fmla="*/ 2147483646 h 5438"/>
              <a:gd name="T62" fmla="*/ 2147483646 w 4860"/>
              <a:gd name="T63" fmla="*/ 2147483646 h 5438"/>
              <a:gd name="T64" fmla="*/ 2147483646 w 4860"/>
              <a:gd name="T65" fmla="*/ 2147483646 h 5438"/>
              <a:gd name="T66" fmla="*/ 2147483646 w 4860"/>
              <a:gd name="T67" fmla="*/ 2147483646 h 5438"/>
              <a:gd name="T68" fmla="*/ 2147483646 w 4860"/>
              <a:gd name="T69" fmla="*/ 2147483646 h 5438"/>
              <a:gd name="T70" fmla="*/ 2147483646 w 4860"/>
              <a:gd name="T71" fmla="*/ 2147483646 h 54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860" h="5438">
                <a:moveTo>
                  <a:pt x="723" y="0"/>
                </a:moveTo>
                <a:lnTo>
                  <a:pt x="633" y="300"/>
                </a:lnTo>
                <a:lnTo>
                  <a:pt x="701" y="651"/>
                </a:lnTo>
                <a:lnTo>
                  <a:pt x="881" y="827"/>
                </a:lnTo>
                <a:lnTo>
                  <a:pt x="971" y="1153"/>
                </a:lnTo>
                <a:lnTo>
                  <a:pt x="745" y="1253"/>
                </a:lnTo>
                <a:lnTo>
                  <a:pt x="565" y="1553"/>
                </a:lnTo>
                <a:lnTo>
                  <a:pt x="362" y="1704"/>
                </a:lnTo>
                <a:lnTo>
                  <a:pt x="202" y="1829"/>
                </a:lnTo>
                <a:lnTo>
                  <a:pt x="0" y="2104"/>
                </a:lnTo>
                <a:lnTo>
                  <a:pt x="158" y="2329"/>
                </a:lnTo>
                <a:lnTo>
                  <a:pt x="384" y="2506"/>
                </a:lnTo>
                <a:lnTo>
                  <a:pt x="429" y="2832"/>
                </a:lnTo>
                <a:lnTo>
                  <a:pt x="384" y="3006"/>
                </a:lnTo>
                <a:lnTo>
                  <a:pt x="565" y="3132"/>
                </a:lnTo>
                <a:lnTo>
                  <a:pt x="633" y="3308"/>
                </a:lnTo>
                <a:lnTo>
                  <a:pt x="633" y="3657"/>
                </a:lnTo>
                <a:lnTo>
                  <a:pt x="587" y="4009"/>
                </a:lnTo>
                <a:lnTo>
                  <a:pt x="609" y="4283"/>
                </a:lnTo>
                <a:lnTo>
                  <a:pt x="655" y="4634"/>
                </a:lnTo>
                <a:lnTo>
                  <a:pt x="474" y="4710"/>
                </a:lnTo>
                <a:lnTo>
                  <a:pt x="384" y="4985"/>
                </a:lnTo>
                <a:lnTo>
                  <a:pt x="587" y="5111"/>
                </a:lnTo>
                <a:lnTo>
                  <a:pt x="835" y="5061"/>
                </a:lnTo>
                <a:lnTo>
                  <a:pt x="1175" y="5161"/>
                </a:lnTo>
                <a:lnTo>
                  <a:pt x="1288" y="5236"/>
                </a:lnTo>
                <a:lnTo>
                  <a:pt x="1492" y="5437"/>
                </a:lnTo>
                <a:lnTo>
                  <a:pt x="1582" y="5311"/>
                </a:lnTo>
                <a:lnTo>
                  <a:pt x="1717" y="5085"/>
                </a:lnTo>
                <a:lnTo>
                  <a:pt x="1898" y="4911"/>
                </a:lnTo>
                <a:cubicBezTo>
                  <a:pt x="1898" y="4911"/>
                  <a:pt x="1966" y="4885"/>
                  <a:pt x="2011" y="4760"/>
                </a:cubicBezTo>
                <a:cubicBezTo>
                  <a:pt x="2057" y="4634"/>
                  <a:pt x="2147" y="4534"/>
                  <a:pt x="2147" y="4534"/>
                </a:cubicBezTo>
                <a:lnTo>
                  <a:pt x="2395" y="4334"/>
                </a:lnTo>
                <a:lnTo>
                  <a:pt x="2666" y="4334"/>
                </a:lnTo>
                <a:lnTo>
                  <a:pt x="2938" y="4183"/>
                </a:lnTo>
                <a:lnTo>
                  <a:pt x="3164" y="4183"/>
                </a:lnTo>
                <a:lnTo>
                  <a:pt x="3457" y="4083"/>
                </a:lnTo>
                <a:lnTo>
                  <a:pt x="3797" y="3883"/>
                </a:lnTo>
                <a:lnTo>
                  <a:pt x="3978" y="3708"/>
                </a:lnTo>
                <a:lnTo>
                  <a:pt x="4316" y="3483"/>
                </a:lnTo>
                <a:cubicBezTo>
                  <a:pt x="4316" y="3483"/>
                  <a:pt x="4452" y="3408"/>
                  <a:pt x="4498" y="3308"/>
                </a:cubicBezTo>
                <a:cubicBezTo>
                  <a:pt x="4543" y="3208"/>
                  <a:pt x="4701" y="3057"/>
                  <a:pt x="4701" y="3057"/>
                </a:cubicBezTo>
                <a:lnTo>
                  <a:pt x="4859" y="2857"/>
                </a:lnTo>
                <a:lnTo>
                  <a:pt x="4384" y="2781"/>
                </a:lnTo>
                <a:lnTo>
                  <a:pt x="4158" y="2606"/>
                </a:lnTo>
                <a:lnTo>
                  <a:pt x="4044" y="2506"/>
                </a:lnTo>
                <a:lnTo>
                  <a:pt x="4000" y="2255"/>
                </a:lnTo>
                <a:lnTo>
                  <a:pt x="3819" y="2055"/>
                </a:lnTo>
                <a:lnTo>
                  <a:pt x="3638" y="2029"/>
                </a:lnTo>
                <a:lnTo>
                  <a:pt x="3729" y="1753"/>
                </a:lnTo>
                <a:lnTo>
                  <a:pt x="3593" y="1578"/>
                </a:lnTo>
                <a:lnTo>
                  <a:pt x="3481" y="1379"/>
                </a:lnTo>
                <a:lnTo>
                  <a:pt x="3391" y="1278"/>
                </a:lnTo>
                <a:lnTo>
                  <a:pt x="3074" y="1104"/>
                </a:lnTo>
                <a:cubicBezTo>
                  <a:pt x="3074" y="1104"/>
                  <a:pt x="3164" y="1028"/>
                  <a:pt x="3074" y="978"/>
                </a:cubicBezTo>
                <a:cubicBezTo>
                  <a:pt x="2984" y="927"/>
                  <a:pt x="2870" y="878"/>
                  <a:pt x="2780" y="878"/>
                </a:cubicBezTo>
                <a:cubicBezTo>
                  <a:pt x="2690" y="878"/>
                  <a:pt x="2463" y="727"/>
                  <a:pt x="2463" y="727"/>
                </a:cubicBezTo>
                <a:cubicBezTo>
                  <a:pt x="2463" y="727"/>
                  <a:pt x="2463" y="627"/>
                  <a:pt x="2305" y="627"/>
                </a:cubicBezTo>
                <a:cubicBezTo>
                  <a:pt x="2147" y="627"/>
                  <a:pt x="2101" y="627"/>
                  <a:pt x="1989" y="627"/>
                </a:cubicBezTo>
                <a:cubicBezTo>
                  <a:pt x="1876" y="627"/>
                  <a:pt x="1626" y="577"/>
                  <a:pt x="1626" y="577"/>
                </a:cubicBezTo>
                <a:lnTo>
                  <a:pt x="1242" y="226"/>
                </a:lnTo>
                <a:lnTo>
                  <a:pt x="1016" y="126"/>
                </a:lnTo>
                <a:lnTo>
                  <a:pt x="723"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25604" name="Freeform 3"/>
          <p:cNvSpPr>
            <a:spLocks noChangeArrowheads="1"/>
          </p:cNvSpPr>
          <p:nvPr/>
        </p:nvSpPr>
        <p:spPr bwMode="auto">
          <a:xfrm>
            <a:off x="6732588" y="3621088"/>
            <a:ext cx="2286000" cy="2644775"/>
          </a:xfrm>
          <a:custGeom>
            <a:avLst/>
            <a:gdLst>
              <a:gd name="T0" fmla="*/ 2147483646 w 4860"/>
              <a:gd name="T1" fmla="*/ 2147483646 h 5438"/>
              <a:gd name="T2" fmla="*/ 2147483646 w 4860"/>
              <a:gd name="T3" fmla="*/ 2147483646 h 5438"/>
              <a:gd name="T4" fmla="*/ 2147483646 w 4860"/>
              <a:gd name="T5" fmla="*/ 2147483646 h 5438"/>
              <a:gd name="T6" fmla="*/ 2147483646 w 4860"/>
              <a:gd name="T7" fmla="*/ 2147483646 h 5438"/>
              <a:gd name="T8" fmla="*/ 0 w 4860"/>
              <a:gd name="T9" fmla="*/ 2147483646 h 5438"/>
              <a:gd name="T10" fmla="*/ 2147483646 w 4860"/>
              <a:gd name="T11" fmla="*/ 2147483646 h 5438"/>
              <a:gd name="T12" fmla="*/ 2147483646 w 4860"/>
              <a:gd name="T13" fmla="*/ 2147483646 h 5438"/>
              <a:gd name="T14" fmla="*/ 2147483646 w 4860"/>
              <a:gd name="T15" fmla="*/ 2147483646 h 5438"/>
              <a:gd name="T16" fmla="*/ 2147483646 w 4860"/>
              <a:gd name="T17" fmla="*/ 2147483646 h 5438"/>
              <a:gd name="T18" fmla="*/ 2147483646 w 4860"/>
              <a:gd name="T19" fmla="*/ 2147483646 h 5438"/>
              <a:gd name="T20" fmla="*/ 2147483646 w 4860"/>
              <a:gd name="T21" fmla="*/ 2147483646 h 5438"/>
              <a:gd name="T22" fmla="*/ 2147483646 w 4860"/>
              <a:gd name="T23" fmla="*/ 2147483646 h 5438"/>
              <a:gd name="T24" fmla="*/ 2147483646 w 4860"/>
              <a:gd name="T25" fmla="*/ 2147483646 h 5438"/>
              <a:gd name="T26" fmla="*/ 2147483646 w 4860"/>
              <a:gd name="T27" fmla="*/ 2147483646 h 5438"/>
              <a:gd name="T28" fmla="*/ 2147483646 w 4860"/>
              <a:gd name="T29" fmla="*/ 2147483646 h 5438"/>
              <a:gd name="T30" fmla="*/ 2147483646 w 4860"/>
              <a:gd name="T31" fmla="*/ 2147483646 h 5438"/>
              <a:gd name="T32" fmla="*/ 2147483646 w 4860"/>
              <a:gd name="T33" fmla="*/ 2147483646 h 5438"/>
              <a:gd name="T34" fmla="*/ 2147483646 w 4860"/>
              <a:gd name="T35" fmla="*/ 2147483646 h 5438"/>
              <a:gd name="T36" fmla="*/ 2147483646 w 4860"/>
              <a:gd name="T37" fmla="*/ 2147483646 h 5438"/>
              <a:gd name="T38" fmla="*/ 2147483646 w 4860"/>
              <a:gd name="T39" fmla="*/ 2147483646 h 5438"/>
              <a:gd name="T40" fmla="*/ 2147483646 w 4860"/>
              <a:gd name="T41" fmla="*/ 2147483646 h 5438"/>
              <a:gd name="T42" fmla="*/ 2147483646 w 4860"/>
              <a:gd name="T43" fmla="*/ 2147483646 h 5438"/>
              <a:gd name="T44" fmla="*/ 2147483646 w 4860"/>
              <a:gd name="T45" fmla="*/ 2147483646 h 5438"/>
              <a:gd name="T46" fmla="*/ 2147483646 w 4860"/>
              <a:gd name="T47" fmla="*/ 2147483646 h 5438"/>
              <a:gd name="T48" fmla="*/ 2147483646 w 4860"/>
              <a:gd name="T49" fmla="*/ 2147483646 h 5438"/>
              <a:gd name="T50" fmla="*/ 2147483646 w 4860"/>
              <a:gd name="T51" fmla="*/ 2147483646 h 5438"/>
              <a:gd name="T52" fmla="*/ 2147483646 w 4860"/>
              <a:gd name="T53" fmla="*/ 2147483646 h 5438"/>
              <a:gd name="T54" fmla="*/ 2147483646 w 4860"/>
              <a:gd name="T55" fmla="*/ 2147483646 h 5438"/>
              <a:gd name="T56" fmla="*/ 2147483646 w 4860"/>
              <a:gd name="T57" fmla="*/ 2147483646 h 5438"/>
              <a:gd name="T58" fmla="*/ 2147483646 w 4860"/>
              <a:gd name="T59" fmla="*/ 2147483646 h 5438"/>
              <a:gd name="T60" fmla="*/ 2147483646 w 4860"/>
              <a:gd name="T61" fmla="*/ 2147483646 h 5438"/>
              <a:gd name="T62" fmla="*/ 2147483646 w 4860"/>
              <a:gd name="T63" fmla="*/ 2147483646 h 5438"/>
              <a:gd name="T64" fmla="*/ 2147483646 w 4860"/>
              <a:gd name="T65" fmla="*/ 2147483646 h 5438"/>
              <a:gd name="T66" fmla="*/ 2147483646 w 4860"/>
              <a:gd name="T67" fmla="*/ 2147483646 h 5438"/>
              <a:gd name="T68" fmla="*/ 2147483646 w 4860"/>
              <a:gd name="T69" fmla="*/ 2147483646 h 5438"/>
              <a:gd name="T70" fmla="*/ 2147483646 w 4860"/>
              <a:gd name="T71" fmla="*/ 2147483646 h 54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860" h="5438">
                <a:moveTo>
                  <a:pt x="723" y="0"/>
                </a:moveTo>
                <a:lnTo>
                  <a:pt x="633" y="300"/>
                </a:lnTo>
                <a:lnTo>
                  <a:pt x="701" y="651"/>
                </a:lnTo>
                <a:lnTo>
                  <a:pt x="881" y="827"/>
                </a:lnTo>
                <a:lnTo>
                  <a:pt x="971" y="1153"/>
                </a:lnTo>
                <a:lnTo>
                  <a:pt x="745" y="1253"/>
                </a:lnTo>
                <a:lnTo>
                  <a:pt x="565" y="1553"/>
                </a:lnTo>
                <a:lnTo>
                  <a:pt x="362" y="1704"/>
                </a:lnTo>
                <a:lnTo>
                  <a:pt x="202" y="1829"/>
                </a:lnTo>
                <a:lnTo>
                  <a:pt x="0" y="2104"/>
                </a:lnTo>
                <a:lnTo>
                  <a:pt x="158" y="2329"/>
                </a:lnTo>
                <a:lnTo>
                  <a:pt x="384" y="2506"/>
                </a:lnTo>
                <a:lnTo>
                  <a:pt x="429" y="2832"/>
                </a:lnTo>
                <a:lnTo>
                  <a:pt x="384" y="3006"/>
                </a:lnTo>
                <a:lnTo>
                  <a:pt x="565" y="3132"/>
                </a:lnTo>
                <a:lnTo>
                  <a:pt x="633" y="3308"/>
                </a:lnTo>
                <a:lnTo>
                  <a:pt x="633" y="3657"/>
                </a:lnTo>
                <a:lnTo>
                  <a:pt x="587" y="4009"/>
                </a:lnTo>
                <a:lnTo>
                  <a:pt x="609" y="4283"/>
                </a:lnTo>
                <a:lnTo>
                  <a:pt x="655" y="4634"/>
                </a:lnTo>
                <a:lnTo>
                  <a:pt x="474" y="4710"/>
                </a:lnTo>
                <a:lnTo>
                  <a:pt x="384" y="4985"/>
                </a:lnTo>
                <a:lnTo>
                  <a:pt x="587" y="5111"/>
                </a:lnTo>
                <a:lnTo>
                  <a:pt x="835" y="5061"/>
                </a:lnTo>
                <a:lnTo>
                  <a:pt x="1175" y="5161"/>
                </a:lnTo>
                <a:lnTo>
                  <a:pt x="1288" y="5236"/>
                </a:lnTo>
                <a:lnTo>
                  <a:pt x="1492" y="5437"/>
                </a:lnTo>
                <a:lnTo>
                  <a:pt x="1582" y="5311"/>
                </a:lnTo>
                <a:lnTo>
                  <a:pt x="1717" y="5085"/>
                </a:lnTo>
                <a:lnTo>
                  <a:pt x="1898" y="4911"/>
                </a:lnTo>
                <a:cubicBezTo>
                  <a:pt x="1898" y="4911"/>
                  <a:pt x="1966" y="4885"/>
                  <a:pt x="2011" y="4760"/>
                </a:cubicBezTo>
                <a:cubicBezTo>
                  <a:pt x="2057" y="4634"/>
                  <a:pt x="2147" y="4534"/>
                  <a:pt x="2147" y="4534"/>
                </a:cubicBezTo>
                <a:lnTo>
                  <a:pt x="2395" y="4334"/>
                </a:lnTo>
                <a:lnTo>
                  <a:pt x="2666" y="4334"/>
                </a:lnTo>
                <a:lnTo>
                  <a:pt x="2938" y="4183"/>
                </a:lnTo>
                <a:lnTo>
                  <a:pt x="3164" y="4183"/>
                </a:lnTo>
                <a:lnTo>
                  <a:pt x="3457" y="4083"/>
                </a:lnTo>
                <a:lnTo>
                  <a:pt x="3797" y="3883"/>
                </a:lnTo>
                <a:lnTo>
                  <a:pt x="3978" y="3708"/>
                </a:lnTo>
                <a:lnTo>
                  <a:pt x="4316" y="3483"/>
                </a:lnTo>
                <a:cubicBezTo>
                  <a:pt x="4316" y="3483"/>
                  <a:pt x="4452" y="3408"/>
                  <a:pt x="4498" y="3308"/>
                </a:cubicBezTo>
                <a:cubicBezTo>
                  <a:pt x="4543" y="3208"/>
                  <a:pt x="4701" y="3057"/>
                  <a:pt x="4701" y="3057"/>
                </a:cubicBezTo>
                <a:lnTo>
                  <a:pt x="4859" y="2857"/>
                </a:lnTo>
                <a:lnTo>
                  <a:pt x="4384" y="2781"/>
                </a:lnTo>
                <a:lnTo>
                  <a:pt x="4158" y="2606"/>
                </a:lnTo>
                <a:lnTo>
                  <a:pt x="4044" y="2506"/>
                </a:lnTo>
                <a:lnTo>
                  <a:pt x="4000" y="2255"/>
                </a:lnTo>
                <a:lnTo>
                  <a:pt x="3819" y="2055"/>
                </a:lnTo>
                <a:lnTo>
                  <a:pt x="3638" y="2029"/>
                </a:lnTo>
                <a:lnTo>
                  <a:pt x="3729" y="1753"/>
                </a:lnTo>
                <a:lnTo>
                  <a:pt x="3593" y="1578"/>
                </a:lnTo>
                <a:lnTo>
                  <a:pt x="3481" y="1379"/>
                </a:lnTo>
                <a:lnTo>
                  <a:pt x="3391" y="1278"/>
                </a:lnTo>
                <a:lnTo>
                  <a:pt x="3074" y="1104"/>
                </a:lnTo>
                <a:cubicBezTo>
                  <a:pt x="3074" y="1104"/>
                  <a:pt x="3164" y="1028"/>
                  <a:pt x="3074" y="978"/>
                </a:cubicBezTo>
                <a:cubicBezTo>
                  <a:pt x="2984" y="927"/>
                  <a:pt x="2870" y="878"/>
                  <a:pt x="2780" y="878"/>
                </a:cubicBezTo>
                <a:cubicBezTo>
                  <a:pt x="2690" y="878"/>
                  <a:pt x="2463" y="727"/>
                  <a:pt x="2463" y="727"/>
                </a:cubicBezTo>
                <a:cubicBezTo>
                  <a:pt x="2463" y="727"/>
                  <a:pt x="2463" y="627"/>
                  <a:pt x="2305" y="627"/>
                </a:cubicBezTo>
                <a:cubicBezTo>
                  <a:pt x="2147" y="627"/>
                  <a:pt x="2101" y="627"/>
                  <a:pt x="1989" y="627"/>
                </a:cubicBezTo>
                <a:cubicBezTo>
                  <a:pt x="1876" y="627"/>
                  <a:pt x="1626" y="577"/>
                  <a:pt x="1626" y="577"/>
                </a:cubicBezTo>
                <a:lnTo>
                  <a:pt x="1242" y="226"/>
                </a:lnTo>
                <a:lnTo>
                  <a:pt x="1016" y="126"/>
                </a:lnTo>
                <a:lnTo>
                  <a:pt x="723"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5605" name="Text Box 4"/>
          <p:cNvSpPr txBox="1">
            <a:spLocks noChangeArrowheads="1"/>
          </p:cNvSpPr>
          <p:nvPr/>
        </p:nvSpPr>
        <p:spPr bwMode="auto">
          <a:xfrm>
            <a:off x="7812088" y="4702175"/>
            <a:ext cx="881062"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Hilo</a:t>
            </a:r>
          </a:p>
        </p:txBody>
      </p:sp>
      <p:sp>
        <p:nvSpPr>
          <p:cNvPr id="25606" name="Freeform 2"/>
          <p:cNvSpPr>
            <a:spLocks/>
          </p:cNvSpPr>
          <p:nvPr/>
        </p:nvSpPr>
        <p:spPr bwMode="auto">
          <a:xfrm>
            <a:off x="3125788" y="1054100"/>
            <a:ext cx="920750" cy="820738"/>
          </a:xfrm>
          <a:custGeom>
            <a:avLst/>
            <a:gdLst>
              <a:gd name="T0" fmla="*/ 0 w 921123"/>
              <a:gd name="T1" fmla="*/ 377805 h 820271"/>
              <a:gd name="T2" fmla="*/ 201214 w 921123"/>
              <a:gd name="T3" fmla="*/ 721877 h 820271"/>
              <a:gd name="T4" fmla="*/ 415845 w 921123"/>
              <a:gd name="T5" fmla="*/ 701636 h 820271"/>
              <a:gd name="T6" fmla="*/ 710965 w 921123"/>
              <a:gd name="T7" fmla="*/ 823074 h 820271"/>
              <a:gd name="T8" fmla="*/ 918887 w 921123"/>
              <a:gd name="T9" fmla="*/ 742115 h 820271"/>
              <a:gd name="T10" fmla="*/ 851816 w 921123"/>
              <a:gd name="T11" fmla="*/ 620679 h 820271"/>
              <a:gd name="T12" fmla="*/ 865229 w 921123"/>
              <a:gd name="T13" fmla="*/ 519480 h 820271"/>
              <a:gd name="T14" fmla="*/ 543285 w 921123"/>
              <a:gd name="T15" fmla="*/ 195648 h 820271"/>
              <a:gd name="T16" fmla="*/ 415845 w 921123"/>
              <a:gd name="T17" fmla="*/ 0 h 820271"/>
              <a:gd name="T18" fmla="*/ 295115 w 921123"/>
              <a:gd name="T19" fmla="*/ 80958 h 820271"/>
              <a:gd name="T20" fmla="*/ 221336 w 921123"/>
              <a:gd name="T21" fmla="*/ 215888 h 820271"/>
              <a:gd name="T22" fmla="*/ 40245 w 921123"/>
              <a:gd name="T23" fmla="*/ 269860 h 820271"/>
              <a:gd name="T24" fmla="*/ 0 w 921123"/>
              <a:gd name="T25" fmla="*/ 377805 h 8202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1123" h="820271">
                <a:moveTo>
                  <a:pt x="0" y="376518"/>
                </a:moveTo>
                <a:lnTo>
                  <a:pt x="201706" y="719418"/>
                </a:lnTo>
                <a:lnTo>
                  <a:pt x="416858" y="699247"/>
                </a:lnTo>
                <a:lnTo>
                  <a:pt x="712694" y="820271"/>
                </a:lnTo>
                <a:lnTo>
                  <a:pt x="921123" y="739588"/>
                </a:lnTo>
                <a:lnTo>
                  <a:pt x="853888" y="618565"/>
                </a:lnTo>
                <a:lnTo>
                  <a:pt x="867335" y="517712"/>
                </a:lnTo>
                <a:lnTo>
                  <a:pt x="544606" y="194982"/>
                </a:lnTo>
                <a:lnTo>
                  <a:pt x="416858" y="0"/>
                </a:lnTo>
                <a:lnTo>
                  <a:pt x="295835" y="80682"/>
                </a:lnTo>
                <a:lnTo>
                  <a:pt x="221876" y="215153"/>
                </a:lnTo>
                <a:lnTo>
                  <a:pt x="40341" y="268941"/>
                </a:lnTo>
                <a:lnTo>
                  <a:pt x="0" y="376518"/>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25607" name="Freeform 3"/>
          <p:cNvSpPr>
            <a:spLocks/>
          </p:cNvSpPr>
          <p:nvPr/>
        </p:nvSpPr>
        <p:spPr bwMode="auto">
          <a:xfrm>
            <a:off x="4638675" y="1922463"/>
            <a:ext cx="974725" cy="361950"/>
          </a:xfrm>
          <a:custGeom>
            <a:avLst/>
            <a:gdLst>
              <a:gd name="T0" fmla="*/ 0 w 974912"/>
              <a:gd name="T1" fmla="*/ 184799 h 363071"/>
              <a:gd name="T2" fmla="*/ 436525 w 974912"/>
              <a:gd name="T3" fmla="*/ 191398 h 363071"/>
              <a:gd name="T4" fmla="*/ 718589 w 974912"/>
              <a:gd name="T5" fmla="*/ 356396 h 363071"/>
              <a:gd name="T6" fmla="*/ 973790 w 974912"/>
              <a:gd name="T7" fmla="*/ 131999 h 363071"/>
              <a:gd name="T8" fmla="*/ 886486 w 974912"/>
              <a:gd name="T9" fmla="*/ 65999 h 363071"/>
              <a:gd name="T10" fmla="*/ 678296 w 974912"/>
              <a:gd name="T11" fmla="*/ 79199 h 363071"/>
              <a:gd name="T12" fmla="*/ 67157 w 974912"/>
              <a:gd name="T13" fmla="*/ 0 h 363071"/>
              <a:gd name="T14" fmla="*/ 94021 w 974912"/>
              <a:gd name="T15" fmla="*/ 65999 h 363071"/>
              <a:gd name="T16" fmla="*/ 0 w 974912"/>
              <a:gd name="T17" fmla="*/ 184799 h 36307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74912" h="363071">
                <a:moveTo>
                  <a:pt x="0" y="188259"/>
                </a:moveTo>
                <a:lnTo>
                  <a:pt x="437029" y="194982"/>
                </a:lnTo>
                <a:lnTo>
                  <a:pt x="719417" y="363071"/>
                </a:lnTo>
                <a:lnTo>
                  <a:pt x="974912" y="134471"/>
                </a:lnTo>
                <a:lnTo>
                  <a:pt x="887506" y="67235"/>
                </a:lnTo>
                <a:lnTo>
                  <a:pt x="679076" y="80682"/>
                </a:lnTo>
                <a:lnTo>
                  <a:pt x="67235" y="0"/>
                </a:lnTo>
                <a:lnTo>
                  <a:pt x="94129" y="67235"/>
                </a:lnTo>
                <a:lnTo>
                  <a:pt x="0" y="188259"/>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25608" name="Freeform 4"/>
          <p:cNvSpPr>
            <a:spLocks/>
          </p:cNvSpPr>
          <p:nvPr/>
        </p:nvSpPr>
        <p:spPr bwMode="auto">
          <a:xfrm>
            <a:off x="5646738" y="2276475"/>
            <a:ext cx="1150937" cy="765175"/>
          </a:xfrm>
          <a:custGeom>
            <a:avLst/>
            <a:gdLst>
              <a:gd name="T0" fmla="*/ 0 w 1149724"/>
              <a:gd name="T1" fmla="*/ 133101 h 766482"/>
              <a:gd name="T2" fmla="*/ 216518 w 1149724"/>
              <a:gd name="T3" fmla="*/ 432577 h 766482"/>
              <a:gd name="T4" fmla="*/ 318011 w 1149724"/>
              <a:gd name="T5" fmla="*/ 379338 h 766482"/>
              <a:gd name="T6" fmla="*/ 412739 w 1149724"/>
              <a:gd name="T7" fmla="*/ 412612 h 766482"/>
              <a:gd name="T8" fmla="*/ 324778 w 1149724"/>
              <a:gd name="T9" fmla="*/ 612263 h 766482"/>
              <a:gd name="T10" fmla="*/ 345077 w 1149724"/>
              <a:gd name="T11" fmla="*/ 665502 h 766482"/>
              <a:gd name="T12" fmla="*/ 446570 w 1149724"/>
              <a:gd name="T13" fmla="*/ 698777 h 766482"/>
              <a:gd name="T14" fmla="*/ 480401 w 1149724"/>
              <a:gd name="T15" fmla="*/ 752018 h 766482"/>
              <a:gd name="T16" fmla="*/ 575128 w 1149724"/>
              <a:gd name="T17" fmla="*/ 758673 h 766482"/>
              <a:gd name="T18" fmla="*/ 839009 w 1149724"/>
              <a:gd name="T19" fmla="*/ 685467 h 766482"/>
              <a:gd name="T20" fmla="*/ 947267 w 1149724"/>
              <a:gd name="T21" fmla="*/ 685467 h 766482"/>
              <a:gd name="T22" fmla="*/ 1028463 w 1149724"/>
              <a:gd name="T23" fmla="*/ 598953 h 766482"/>
              <a:gd name="T24" fmla="*/ 1157021 w 1149724"/>
              <a:gd name="T25" fmla="*/ 565677 h 766482"/>
              <a:gd name="T26" fmla="*/ 1143489 w 1149724"/>
              <a:gd name="T27" fmla="*/ 385992 h 766482"/>
              <a:gd name="T28" fmla="*/ 696920 w 1149724"/>
              <a:gd name="T29" fmla="*/ 139755 h 766482"/>
              <a:gd name="T30" fmla="*/ 466868 w 1149724"/>
              <a:gd name="T31" fmla="*/ 179686 h 766482"/>
              <a:gd name="T32" fmla="*/ 236818 w 1149724"/>
              <a:gd name="T33" fmla="*/ 53240 h 766482"/>
              <a:gd name="T34" fmla="*/ 74427 w 1149724"/>
              <a:gd name="T35" fmla="*/ 0 h 766482"/>
              <a:gd name="T36" fmla="*/ 0 w 1149724"/>
              <a:gd name="T37" fmla="*/ 133101 h 7664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49724" h="766482">
                <a:moveTo>
                  <a:pt x="0" y="134471"/>
                </a:moveTo>
                <a:lnTo>
                  <a:pt x="215153" y="437029"/>
                </a:lnTo>
                <a:lnTo>
                  <a:pt x="316006" y="383241"/>
                </a:lnTo>
                <a:lnTo>
                  <a:pt x="410135" y="416859"/>
                </a:lnTo>
                <a:lnTo>
                  <a:pt x="322730" y="618565"/>
                </a:lnTo>
                <a:lnTo>
                  <a:pt x="342900" y="672353"/>
                </a:lnTo>
                <a:lnTo>
                  <a:pt x="443753" y="705971"/>
                </a:lnTo>
                <a:lnTo>
                  <a:pt x="477371" y="759759"/>
                </a:lnTo>
                <a:lnTo>
                  <a:pt x="571500" y="766482"/>
                </a:lnTo>
                <a:lnTo>
                  <a:pt x="833718" y="692523"/>
                </a:lnTo>
                <a:lnTo>
                  <a:pt x="941294" y="692523"/>
                </a:lnTo>
                <a:lnTo>
                  <a:pt x="1021977" y="605118"/>
                </a:lnTo>
                <a:lnTo>
                  <a:pt x="1149724" y="571500"/>
                </a:lnTo>
                <a:lnTo>
                  <a:pt x="1136277" y="389965"/>
                </a:lnTo>
                <a:lnTo>
                  <a:pt x="692524" y="141194"/>
                </a:lnTo>
                <a:lnTo>
                  <a:pt x="463924" y="181535"/>
                </a:lnTo>
                <a:lnTo>
                  <a:pt x="235324" y="53788"/>
                </a:lnTo>
                <a:lnTo>
                  <a:pt x="73959" y="0"/>
                </a:lnTo>
                <a:lnTo>
                  <a:pt x="0" y="134471"/>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25609" name="Freeform 6"/>
          <p:cNvSpPr>
            <a:spLocks/>
          </p:cNvSpPr>
          <p:nvPr/>
        </p:nvSpPr>
        <p:spPr bwMode="auto">
          <a:xfrm>
            <a:off x="544513" y="119063"/>
            <a:ext cx="866775" cy="612775"/>
          </a:xfrm>
          <a:custGeom>
            <a:avLst/>
            <a:gdLst>
              <a:gd name="T0" fmla="*/ 0 w 867336"/>
              <a:gd name="T1" fmla="*/ 318910 h 611841"/>
              <a:gd name="T2" fmla="*/ 87546 w 867336"/>
              <a:gd name="T3" fmla="*/ 495330 h 611841"/>
              <a:gd name="T4" fmla="*/ 148155 w 867336"/>
              <a:gd name="T5" fmla="*/ 488545 h 611841"/>
              <a:gd name="T6" fmla="*/ 323250 w 867336"/>
              <a:gd name="T7" fmla="*/ 597110 h 611841"/>
              <a:gd name="T8" fmla="*/ 545481 w 867336"/>
              <a:gd name="T9" fmla="*/ 617466 h 611841"/>
              <a:gd name="T10" fmla="*/ 740778 w 867336"/>
              <a:gd name="T11" fmla="*/ 515686 h 611841"/>
              <a:gd name="T12" fmla="*/ 781184 w 867336"/>
              <a:gd name="T13" fmla="*/ 346052 h 611841"/>
              <a:gd name="T14" fmla="*/ 868729 w 867336"/>
              <a:gd name="T15" fmla="*/ 237486 h 611841"/>
              <a:gd name="T16" fmla="*/ 734043 w 867336"/>
              <a:gd name="T17" fmla="*/ 20356 h 611841"/>
              <a:gd name="T18" fmla="*/ 633028 w 867336"/>
              <a:gd name="T19" fmla="*/ 61068 h 611841"/>
              <a:gd name="T20" fmla="*/ 532012 w 867336"/>
              <a:gd name="T21" fmla="*/ 0 h 611841"/>
              <a:gd name="T22" fmla="*/ 181827 w 867336"/>
              <a:gd name="T23" fmla="*/ 27140 h 611841"/>
              <a:gd name="T24" fmla="*/ 0 w 867336"/>
              <a:gd name="T25" fmla="*/ 318910 h 6118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7336" h="611841">
                <a:moveTo>
                  <a:pt x="0" y="316005"/>
                </a:moveTo>
                <a:lnTo>
                  <a:pt x="87406" y="490817"/>
                </a:lnTo>
                <a:lnTo>
                  <a:pt x="147918" y="484094"/>
                </a:lnTo>
                <a:lnTo>
                  <a:pt x="322730" y="591670"/>
                </a:lnTo>
                <a:lnTo>
                  <a:pt x="544606" y="611841"/>
                </a:lnTo>
                <a:lnTo>
                  <a:pt x="739589" y="510988"/>
                </a:lnTo>
                <a:lnTo>
                  <a:pt x="779930" y="342900"/>
                </a:lnTo>
                <a:lnTo>
                  <a:pt x="867336" y="235323"/>
                </a:lnTo>
                <a:lnTo>
                  <a:pt x="732865" y="20170"/>
                </a:lnTo>
                <a:lnTo>
                  <a:pt x="632012" y="60511"/>
                </a:lnTo>
                <a:lnTo>
                  <a:pt x="531159" y="0"/>
                </a:lnTo>
                <a:lnTo>
                  <a:pt x="181536" y="26894"/>
                </a:lnTo>
                <a:lnTo>
                  <a:pt x="0" y="316005"/>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25610" name="Freeform 14"/>
          <p:cNvSpPr>
            <a:spLocks/>
          </p:cNvSpPr>
          <p:nvPr/>
        </p:nvSpPr>
        <p:spPr bwMode="auto">
          <a:xfrm>
            <a:off x="544513" y="119063"/>
            <a:ext cx="866775" cy="612775"/>
          </a:xfrm>
          <a:custGeom>
            <a:avLst/>
            <a:gdLst>
              <a:gd name="T0" fmla="*/ 0 w 867336"/>
              <a:gd name="T1" fmla="*/ 318910 h 611841"/>
              <a:gd name="T2" fmla="*/ 87069 w 867336"/>
              <a:gd name="T3" fmla="*/ 495330 h 611841"/>
              <a:gd name="T4" fmla="*/ 147345 w 867336"/>
              <a:gd name="T5" fmla="*/ 488545 h 611841"/>
              <a:gd name="T6" fmla="*/ 321480 w 867336"/>
              <a:gd name="T7" fmla="*/ 597110 h 611841"/>
              <a:gd name="T8" fmla="*/ 542496 w 867336"/>
              <a:gd name="T9" fmla="*/ 617466 h 611841"/>
              <a:gd name="T10" fmla="*/ 736724 w 867336"/>
              <a:gd name="T11" fmla="*/ 515686 h 611841"/>
              <a:gd name="T12" fmla="*/ 776909 w 867336"/>
              <a:gd name="T13" fmla="*/ 346052 h 611841"/>
              <a:gd name="T14" fmla="*/ 863975 w 867336"/>
              <a:gd name="T15" fmla="*/ 237486 h 611841"/>
              <a:gd name="T16" fmla="*/ 730026 w 867336"/>
              <a:gd name="T17" fmla="*/ 20356 h 611841"/>
              <a:gd name="T18" fmla="*/ 629563 w 867336"/>
              <a:gd name="T19" fmla="*/ 61068 h 611841"/>
              <a:gd name="T20" fmla="*/ 529101 w 867336"/>
              <a:gd name="T21" fmla="*/ 0 h 611841"/>
              <a:gd name="T22" fmla="*/ 180834 w 867336"/>
              <a:gd name="T23" fmla="*/ 27140 h 611841"/>
              <a:gd name="T24" fmla="*/ 0 w 867336"/>
              <a:gd name="T25" fmla="*/ 318910 h 6118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7336" h="611841">
                <a:moveTo>
                  <a:pt x="0" y="316005"/>
                </a:moveTo>
                <a:lnTo>
                  <a:pt x="87406" y="490817"/>
                </a:lnTo>
                <a:lnTo>
                  <a:pt x="147918" y="484094"/>
                </a:lnTo>
                <a:lnTo>
                  <a:pt x="322730" y="591670"/>
                </a:lnTo>
                <a:lnTo>
                  <a:pt x="544606" y="611841"/>
                </a:lnTo>
                <a:lnTo>
                  <a:pt x="739589" y="510988"/>
                </a:lnTo>
                <a:lnTo>
                  <a:pt x="779930" y="342900"/>
                </a:lnTo>
                <a:lnTo>
                  <a:pt x="867336" y="235323"/>
                </a:lnTo>
                <a:lnTo>
                  <a:pt x="732865" y="20170"/>
                </a:lnTo>
                <a:lnTo>
                  <a:pt x="632012" y="60511"/>
                </a:lnTo>
                <a:lnTo>
                  <a:pt x="531159" y="0"/>
                </a:lnTo>
                <a:lnTo>
                  <a:pt x="181536" y="26894"/>
                </a:lnTo>
                <a:lnTo>
                  <a:pt x="0" y="316005"/>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5611" name="Freeform 15"/>
          <p:cNvSpPr>
            <a:spLocks/>
          </p:cNvSpPr>
          <p:nvPr/>
        </p:nvSpPr>
        <p:spPr bwMode="auto">
          <a:xfrm>
            <a:off x="3125788" y="1054100"/>
            <a:ext cx="920750" cy="820738"/>
          </a:xfrm>
          <a:custGeom>
            <a:avLst/>
            <a:gdLst>
              <a:gd name="T0" fmla="*/ 0 w 921123"/>
              <a:gd name="T1" fmla="*/ 377805 h 820271"/>
              <a:gd name="T2" fmla="*/ 201214 w 921123"/>
              <a:gd name="T3" fmla="*/ 721877 h 820271"/>
              <a:gd name="T4" fmla="*/ 415845 w 921123"/>
              <a:gd name="T5" fmla="*/ 701636 h 820271"/>
              <a:gd name="T6" fmla="*/ 710965 w 921123"/>
              <a:gd name="T7" fmla="*/ 823074 h 820271"/>
              <a:gd name="T8" fmla="*/ 918887 w 921123"/>
              <a:gd name="T9" fmla="*/ 742115 h 820271"/>
              <a:gd name="T10" fmla="*/ 851816 w 921123"/>
              <a:gd name="T11" fmla="*/ 620679 h 820271"/>
              <a:gd name="T12" fmla="*/ 865229 w 921123"/>
              <a:gd name="T13" fmla="*/ 519480 h 820271"/>
              <a:gd name="T14" fmla="*/ 543285 w 921123"/>
              <a:gd name="T15" fmla="*/ 195648 h 820271"/>
              <a:gd name="T16" fmla="*/ 415845 w 921123"/>
              <a:gd name="T17" fmla="*/ 0 h 820271"/>
              <a:gd name="T18" fmla="*/ 295115 w 921123"/>
              <a:gd name="T19" fmla="*/ 80958 h 820271"/>
              <a:gd name="T20" fmla="*/ 221336 w 921123"/>
              <a:gd name="T21" fmla="*/ 215888 h 820271"/>
              <a:gd name="T22" fmla="*/ 40245 w 921123"/>
              <a:gd name="T23" fmla="*/ 269860 h 820271"/>
              <a:gd name="T24" fmla="*/ 0 w 921123"/>
              <a:gd name="T25" fmla="*/ 377805 h 8202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1123" h="820271">
                <a:moveTo>
                  <a:pt x="0" y="376518"/>
                </a:moveTo>
                <a:lnTo>
                  <a:pt x="201706" y="719418"/>
                </a:lnTo>
                <a:lnTo>
                  <a:pt x="416858" y="699247"/>
                </a:lnTo>
                <a:lnTo>
                  <a:pt x="712694" y="820271"/>
                </a:lnTo>
                <a:lnTo>
                  <a:pt x="921123" y="739588"/>
                </a:lnTo>
                <a:lnTo>
                  <a:pt x="853888" y="618565"/>
                </a:lnTo>
                <a:lnTo>
                  <a:pt x="867335" y="517712"/>
                </a:lnTo>
                <a:lnTo>
                  <a:pt x="544606" y="194982"/>
                </a:lnTo>
                <a:lnTo>
                  <a:pt x="416858" y="0"/>
                </a:lnTo>
                <a:lnTo>
                  <a:pt x="295835" y="80682"/>
                </a:lnTo>
                <a:lnTo>
                  <a:pt x="221876" y="215153"/>
                </a:lnTo>
                <a:lnTo>
                  <a:pt x="40341" y="268941"/>
                </a:lnTo>
                <a:lnTo>
                  <a:pt x="0" y="376518"/>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5612" name="Freeform 16"/>
          <p:cNvSpPr>
            <a:spLocks/>
          </p:cNvSpPr>
          <p:nvPr/>
        </p:nvSpPr>
        <p:spPr bwMode="auto">
          <a:xfrm>
            <a:off x="4638675" y="1922463"/>
            <a:ext cx="974725" cy="363537"/>
          </a:xfrm>
          <a:custGeom>
            <a:avLst/>
            <a:gdLst>
              <a:gd name="T0" fmla="*/ 0 w 974912"/>
              <a:gd name="T1" fmla="*/ 189714 h 363071"/>
              <a:gd name="T2" fmla="*/ 436525 w 974912"/>
              <a:gd name="T3" fmla="*/ 196489 h 363071"/>
              <a:gd name="T4" fmla="*/ 718589 w 974912"/>
              <a:gd name="T5" fmla="*/ 365876 h 363071"/>
              <a:gd name="T6" fmla="*/ 973790 w 974912"/>
              <a:gd name="T7" fmla="*/ 135510 h 363071"/>
              <a:gd name="T8" fmla="*/ 886486 w 974912"/>
              <a:gd name="T9" fmla="*/ 67755 h 363071"/>
              <a:gd name="T10" fmla="*/ 678296 w 974912"/>
              <a:gd name="T11" fmla="*/ 81306 h 363071"/>
              <a:gd name="T12" fmla="*/ 67157 w 974912"/>
              <a:gd name="T13" fmla="*/ 0 h 363071"/>
              <a:gd name="T14" fmla="*/ 94021 w 974912"/>
              <a:gd name="T15" fmla="*/ 67755 h 363071"/>
              <a:gd name="T16" fmla="*/ 0 w 974912"/>
              <a:gd name="T17" fmla="*/ 189714 h 36307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74912" h="363071">
                <a:moveTo>
                  <a:pt x="0" y="188259"/>
                </a:moveTo>
                <a:lnTo>
                  <a:pt x="437029" y="194982"/>
                </a:lnTo>
                <a:lnTo>
                  <a:pt x="719417" y="363071"/>
                </a:lnTo>
                <a:lnTo>
                  <a:pt x="974912" y="134471"/>
                </a:lnTo>
                <a:lnTo>
                  <a:pt x="887506" y="67235"/>
                </a:lnTo>
                <a:lnTo>
                  <a:pt x="679076" y="80682"/>
                </a:lnTo>
                <a:lnTo>
                  <a:pt x="67235" y="0"/>
                </a:lnTo>
                <a:lnTo>
                  <a:pt x="94129" y="67235"/>
                </a:lnTo>
                <a:lnTo>
                  <a:pt x="0" y="188259"/>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5613" name="Freeform 17"/>
          <p:cNvSpPr>
            <a:spLocks/>
          </p:cNvSpPr>
          <p:nvPr/>
        </p:nvSpPr>
        <p:spPr bwMode="auto">
          <a:xfrm>
            <a:off x="5646738" y="2274888"/>
            <a:ext cx="1150937" cy="766762"/>
          </a:xfrm>
          <a:custGeom>
            <a:avLst/>
            <a:gdLst>
              <a:gd name="T0" fmla="*/ 0 w 1149724"/>
              <a:gd name="T1" fmla="*/ 134765 h 766482"/>
              <a:gd name="T2" fmla="*/ 216519 w 1149724"/>
              <a:gd name="T3" fmla="*/ 437989 h 766482"/>
              <a:gd name="T4" fmla="*/ 318012 w 1149724"/>
              <a:gd name="T5" fmla="*/ 384084 h 766482"/>
              <a:gd name="T6" fmla="*/ 412740 w 1149724"/>
              <a:gd name="T7" fmla="*/ 417776 h 766482"/>
              <a:gd name="T8" fmla="*/ 324779 w 1149724"/>
              <a:gd name="T9" fmla="*/ 619924 h 766482"/>
              <a:gd name="T10" fmla="*/ 345077 w 1149724"/>
              <a:gd name="T11" fmla="*/ 673831 h 766482"/>
              <a:gd name="T12" fmla="*/ 446572 w 1149724"/>
              <a:gd name="T13" fmla="*/ 707522 h 766482"/>
              <a:gd name="T14" fmla="*/ 480402 w 1149724"/>
              <a:gd name="T15" fmla="*/ 761430 h 766482"/>
              <a:gd name="T16" fmla="*/ 575129 w 1149724"/>
              <a:gd name="T17" fmla="*/ 768166 h 766482"/>
              <a:gd name="T18" fmla="*/ 839010 w 1149724"/>
              <a:gd name="T19" fmla="*/ 694044 h 766482"/>
              <a:gd name="T20" fmla="*/ 947270 w 1149724"/>
              <a:gd name="T21" fmla="*/ 694044 h 766482"/>
              <a:gd name="T22" fmla="*/ 1028466 w 1149724"/>
              <a:gd name="T23" fmla="*/ 606447 h 766482"/>
              <a:gd name="T24" fmla="*/ 1157024 w 1149724"/>
              <a:gd name="T25" fmla="*/ 572757 h 766482"/>
              <a:gd name="T26" fmla="*/ 1143492 w 1149724"/>
              <a:gd name="T27" fmla="*/ 390823 h 766482"/>
              <a:gd name="T28" fmla="*/ 696922 w 1149724"/>
              <a:gd name="T29" fmla="*/ 141506 h 766482"/>
              <a:gd name="T30" fmla="*/ 466870 w 1149724"/>
              <a:gd name="T31" fmla="*/ 181934 h 766482"/>
              <a:gd name="T32" fmla="*/ 236818 w 1149724"/>
              <a:gd name="T33" fmla="*/ 53908 h 766482"/>
              <a:gd name="T34" fmla="*/ 74427 w 1149724"/>
              <a:gd name="T35" fmla="*/ 0 h 766482"/>
              <a:gd name="T36" fmla="*/ 0 w 1149724"/>
              <a:gd name="T37" fmla="*/ 134765 h 7664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49724" h="766482">
                <a:moveTo>
                  <a:pt x="0" y="134471"/>
                </a:moveTo>
                <a:lnTo>
                  <a:pt x="215153" y="437029"/>
                </a:lnTo>
                <a:lnTo>
                  <a:pt x="316006" y="383241"/>
                </a:lnTo>
                <a:lnTo>
                  <a:pt x="410135" y="416859"/>
                </a:lnTo>
                <a:lnTo>
                  <a:pt x="322730" y="618565"/>
                </a:lnTo>
                <a:lnTo>
                  <a:pt x="342900" y="672353"/>
                </a:lnTo>
                <a:lnTo>
                  <a:pt x="443753" y="705971"/>
                </a:lnTo>
                <a:lnTo>
                  <a:pt x="477371" y="759759"/>
                </a:lnTo>
                <a:lnTo>
                  <a:pt x="571500" y="766482"/>
                </a:lnTo>
                <a:lnTo>
                  <a:pt x="833718" y="692523"/>
                </a:lnTo>
                <a:lnTo>
                  <a:pt x="941294" y="692523"/>
                </a:lnTo>
                <a:lnTo>
                  <a:pt x="1021977" y="605118"/>
                </a:lnTo>
                <a:lnTo>
                  <a:pt x="1149724" y="571500"/>
                </a:lnTo>
                <a:lnTo>
                  <a:pt x="1136277" y="389965"/>
                </a:lnTo>
                <a:lnTo>
                  <a:pt x="692524" y="141194"/>
                </a:lnTo>
                <a:lnTo>
                  <a:pt x="463924" y="181535"/>
                </a:lnTo>
                <a:lnTo>
                  <a:pt x="235324" y="53788"/>
                </a:lnTo>
                <a:lnTo>
                  <a:pt x="73959" y="0"/>
                </a:lnTo>
                <a:lnTo>
                  <a:pt x="0" y="134471"/>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5614" name="Text Box 15"/>
          <p:cNvSpPr txBox="1">
            <a:spLocks noChangeArrowheads="1"/>
          </p:cNvSpPr>
          <p:nvPr/>
        </p:nvSpPr>
        <p:spPr bwMode="auto">
          <a:xfrm>
            <a:off x="2185988" y="1758950"/>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Honolulu</a:t>
            </a:r>
            <a:r>
              <a:rPr lang="en-US" altLang="en-US" sz="2400">
                <a:solidFill>
                  <a:srgbClr val="000000"/>
                </a:solidFill>
              </a:rPr>
              <a:t> </a:t>
            </a:r>
          </a:p>
        </p:txBody>
      </p:sp>
      <p:pic>
        <p:nvPicPr>
          <p:cNvPr id="25615" name="Picture 121" descr="bla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7975" y="90805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6" name="Picture 130" descr="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7625" y="40052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idx="4294967295"/>
          </p:nvPr>
        </p:nvSpPr>
        <p:spPr>
          <a:xfrm>
            <a:off x="457200" y="319088"/>
            <a:ext cx="8228013" cy="1050925"/>
          </a:xfrm>
        </p:spPr>
        <p:txBody>
          <a:bodyPr lIns="0" tIns="0" rIns="0" bIns="0"/>
          <a:lstStyle/>
          <a:p>
            <a:r>
              <a:rPr lang="en-US" altLang="en-US"/>
              <a:t>Idaho</a:t>
            </a:r>
          </a:p>
        </p:txBody>
      </p:sp>
      <p:sp>
        <p:nvSpPr>
          <p:cNvPr id="27651" name="Freeform 2"/>
          <p:cNvSpPr>
            <a:spLocks noChangeArrowheads="1"/>
          </p:cNvSpPr>
          <p:nvPr/>
        </p:nvSpPr>
        <p:spPr bwMode="auto">
          <a:xfrm>
            <a:off x="2667000" y="1882775"/>
            <a:ext cx="3114675" cy="4492625"/>
          </a:xfrm>
          <a:custGeom>
            <a:avLst/>
            <a:gdLst>
              <a:gd name="T0" fmla="*/ 62275435 w 10000"/>
              <a:gd name="T1" fmla="*/ 3427164 h 10006"/>
              <a:gd name="T2" fmla="*/ 62275435 w 10000"/>
              <a:gd name="T3" fmla="*/ 3427164 h 10006"/>
              <a:gd name="T4" fmla="*/ 71587690 w 10000"/>
              <a:gd name="T5" fmla="*/ 883019921 h 10006"/>
              <a:gd name="T6" fmla="*/ 115820747 w 10000"/>
              <a:gd name="T7" fmla="*/ 926969611 h 10006"/>
              <a:gd name="T8" fmla="*/ 133281304 w 10000"/>
              <a:gd name="T9" fmla="*/ 1036843163 h 10006"/>
              <a:gd name="T10" fmla="*/ 115820747 w 10000"/>
              <a:gd name="T11" fmla="*/ 1125144840 h 10006"/>
              <a:gd name="T12" fmla="*/ 53642179 w 10000"/>
              <a:gd name="T13" fmla="*/ 1069704070 h 10006"/>
              <a:gd name="T14" fmla="*/ 62275435 w 10000"/>
              <a:gd name="T15" fmla="*/ 1168691335 h 10006"/>
              <a:gd name="T16" fmla="*/ 71587690 w 10000"/>
              <a:gd name="T17" fmla="*/ 1256993012 h 10006"/>
              <a:gd name="T18" fmla="*/ 0 w 10000"/>
              <a:gd name="T19" fmla="*/ 1377954898 h 10006"/>
              <a:gd name="T20" fmla="*/ 71587690 w 10000"/>
              <a:gd name="T21" fmla="*/ 1433194070 h 10006"/>
              <a:gd name="T22" fmla="*/ 71587690 w 10000"/>
              <a:gd name="T23" fmla="*/ 2004535999 h 10006"/>
              <a:gd name="T24" fmla="*/ 970023169 w 10000"/>
              <a:gd name="T25" fmla="*/ 2016027529 h 10006"/>
              <a:gd name="T26" fmla="*/ 952077658 w 10000"/>
              <a:gd name="T27" fmla="*/ 1312232185 h 10006"/>
              <a:gd name="T28" fmla="*/ 898823567 w 10000"/>
              <a:gd name="T29" fmla="*/ 1224132105 h 10006"/>
              <a:gd name="T30" fmla="*/ 872050756 w 10000"/>
              <a:gd name="T31" fmla="*/ 1290055967 h 10006"/>
              <a:gd name="T32" fmla="*/ 818408577 w 10000"/>
              <a:gd name="T33" fmla="*/ 1300942702 h 10006"/>
              <a:gd name="T34" fmla="*/ 774175520 w 10000"/>
              <a:gd name="T35" fmla="*/ 1290055967 h 10006"/>
              <a:gd name="T36" fmla="*/ 774175520 w 10000"/>
              <a:gd name="T37" fmla="*/ 1345093541 h 10006"/>
              <a:gd name="T38" fmla="*/ 685515362 w 10000"/>
              <a:gd name="T39" fmla="*/ 1256993012 h 10006"/>
              <a:gd name="T40" fmla="*/ 685515362 w 10000"/>
              <a:gd name="T41" fmla="*/ 1333602012 h 10006"/>
              <a:gd name="T42" fmla="*/ 622851838 w 10000"/>
              <a:gd name="T43" fmla="*/ 1224132105 h 10006"/>
              <a:gd name="T44" fmla="*/ 516149302 w 10000"/>
              <a:gd name="T45" fmla="*/ 1025553231 h 10006"/>
              <a:gd name="T46" fmla="*/ 453970734 w 10000"/>
              <a:gd name="T47" fmla="*/ 1069704070 h 10006"/>
              <a:gd name="T48" fmla="*/ 444949700 w 10000"/>
              <a:gd name="T49" fmla="*/ 960233714 h 10006"/>
              <a:gd name="T50" fmla="*/ 444949700 w 10000"/>
              <a:gd name="T51" fmla="*/ 915881277 h 10006"/>
              <a:gd name="T52" fmla="*/ 480646368 w 10000"/>
              <a:gd name="T53" fmla="*/ 728995531 h 10006"/>
              <a:gd name="T54" fmla="*/ 435928356 w 10000"/>
              <a:gd name="T55" fmla="*/ 706819312 h 10006"/>
              <a:gd name="T56" fmla="*/ 338053120 w 10000"/>
              <a:gd name="T57" fmla="*/ 553198118 h 10006"/>
              <a:gd name="T58" fmla="*/ 284895896 w 10000"/>
              <a:gd name="T59" fmla="*/ 531223048 h 10006"/>
              <a:gd name="T60" fmla="*/ 249198917 w 10000"/>
              <a:gd name="T61" fmla="*/ 376795462 h 10006"/>
              <a:gd name="T62" fmla="*/ 195944827 w 10000"/>
              <a:gd name="T63" fmla="*/ 321556289 h 10006"/>
              <a:gd name="T64" fmla="*/ 222232373 w 10000"/>
              <a:gd name="T65" fmla="*/ 36086923 h 10006"/>
              <a:gd name="T66" fmla="*/ 62275435 w 10000"/>
              <a:gd name="T67" fmla="*/ 3427164 h 100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000" h="10006">
                <a:moveTo>
                  <a:pt x="642" y="17"/>
                </a:moveTo>
                <a:lnTo>
                  <a:pt x="642" y="17"/>
                </a:lnTo>
                <a:cubicBezTo>
                  <a:pt x="369" y="-309"/>
                  <a:pt x="738" y="4380"/>
                  <a:pt x="738" y="4380"/>
                </a:cubicBezTo>
                <a:lnTo>
                  <a:pt x="1194" y="4598"/>
                </a:lnTo>
                <a:lnTo>
                  <a:pt x="1374" y="5143"/>
                </a:lnTo>
                <a:lnTo>
                  <a:pt x="1194" y="5581"/>
                </a:lnTo>
                <a:lnTo>
                  <a:pt x="553" y="5306"/>
                </a:lnTo>
                <a:cubicBezTo>
                  <a:pt x="583" y="5470"/>
                  <a:pt x="612" y="5634"/>
                  <a:pt x="642" y="5797"/>
                </a:cubicBezTo>
                <a:cubicBezTo>
                  <a:pt x="674" y="5943"/>
                  <a:pt x="706" y="6090"/>
                  <a:pt x="738" y="6235"/>
                </a:cubicBezTo>
                <a:lnTo>
                  <a:pt x="0" y="6835"/>
                </a:lnTo>
                <a:lnTo>
                  <a:pt x="738" y="7109"/>
                </a:lnTo>
                <a:cubicBezTo>
                  <a:pt x="738" y="7109"/>
                  <a:pt x="712" y="9978"/>
                  <a:pt x="738" y="9943"/>
                </a:cubicBezTo>
                <a:cubicBezTo>
                  <a:pt x="764" y="9908"/>
                  <a:pt x="8816" y="10036"/>
                  <a:pt x="10000" y="10000"/>
                </a:cubicBezTo>
                <a:cubicBezTo>
                  <a:pt x="9938" y="8837"/>
                  <a:pt x="9877" y="7672"/>
                  <a:pt x="9815" y="6509"/>
                </a:cubicBezTo>
                <a:lnTo>
                  <a:pt x="9266" y="6072"/>
                </a:lnTo>
                <a:lnTo>
                  <a:pt x="8990" y="6399"/>
                </a:lnTo>
                <a:lnTo>
                  <a:pt x="8437" y="6453"/>
                </a:lnTo>
                <a:lnTo>
                  <a:pt x="7981" y="6399"/>
                </a:lnTo>
                <a:lnTo>
                  <a:pt x="7981" y="6672"/>
                </a:lnTo>
                <a:cubicBezTo>
                  <a:pt x="7981" y="6672"/>
                  <a:pt x="7155" y="6017"/>
                  <a:pt x="7067" y="6235"/>
                </a:cubicBezTo>
                <a:cubicBezTo>
                  <a:pt x="6972" y="6453"/>
                  <a:pt x="7067" y="6615"/>
                  <a:pt x="7067" y="6615"/>
                </a:cubicBezTo>
                <a:lnTo>
                  <a:pt x="6421" y="6072"/>
                </a:lnTo>
                <a:lnTo>
                  <a:pt x="5321" y="5087"/>
                </a:lnTo>
                <a:lnTo>
                  <a:pt x="4680" y="5306"/>
                </a:lnTo>
                <a:lnTo>
                  <a:pt x="4587" y="4763"/>
                </a:lnTo>
                <a:lnTo>
                  <a:pt x="4587" y="4543"/>
                </a:lnTo>
                <a:lnTo>
                  <a:pt x="4955" y="3616"/>
                </a:lnTo>
                <a:lnTo>
                  <a:pt x="4494" y="3506"/>
                </a:lnTo>
                <a:lnTo>
                  <a:pt x="3485" y="2744"/>
                </a:lnTo>
                <a:lnTo>
                  <a:pt x="2937" y="2635"/>
                </a:lnTo>
                <a:lnTo>
                  <a:pt x="2569" y="1869"/>
                </a:lnTo>
                <a:lnTo>
                  <a:pt x="2020" y="1595"/>
                </a:lnTo>
                <a:cubicBezTo>
                  <a:pt x="2110" y="1123"/>
                  <a:pt x="2201" y="651"/>
                  <a:pt x="2291" y="179"/>
                </a:cubicBezTo>
                <a:lnTo>
                  <a:pt x="642" y="17"/>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27652" name="Text Box 15"/>
          <p:cNvSpPr txBox="1">
            <a:spLocks noChangeArrowheads="1"/>
          </p:cNvSpPr>
          <p:nvPr/>
        </p:nvSpPr>
        <p:spPr bwMode="auto">
          <a:xfrm>
            <a:off x="1619250" y="5041900"/>
            <a:ext cx="1046163"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Boise</a:t>
            </a:r>
            <a:r>
              <a:rPr lang="en-US" altLang="en-US" sz="2400">
                <a:solidFill>
                  <a:srgbClr val="000000"/>
                </a:solidFill>
              </a:rPr>
              <a:t> </a:t>
            </a:r>
          </a:p>
        </p:txBody>
      </p:sp>
      <p:sp>
        <p:nvSpPr>
          <p:cNvPr id="27653" name="Text Box 15"/>
          <p:cNvSpPr txBox="1">
            <a:spLocks noChangeArrowheads="1"/>
          </p:cNvSpPr>
          <p:nvPr/>
        </p:nvSpPr>
        <p:spPr bwMode="auto">
          <a:xfrm>
            <a:off x="5067300" y="3951288"/>
            <a:ext cx="2097088"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Idaho Falls</a:t>
            </a:r>
          </a:p>
        </p:txBody>
      </p:sp>
      <p:sp>
        <p:nvSpPr>
          <p:cNvPr id="27654" name="Freeform 2"/>
          <p:cNvSpPr>
            <a:spLocks noChangeArrowheads="1"/>
          </p:cNvSpPr>
          <p:nvPr/>
        </p:nvSpPr>
        <p:spPr bwMode="auto">
          <a:xfrm>
            <a:off x="2667000" y="1882775"/>
            <a:ext cx="3114675" cy="4492625"/>
          </a:xfrm>
          <a:custGeom>
            <a:avLst/>
            <a:gdLst>
              <a:gd name="T0" fmla="*/ 62275435 w 10000"/>
              <a:gd name="T1" fmla="*/ 3427164 h 10006"/>
              <a:gd name="T2" fmla="*/ 62275435 w 10000"/>
              <a:gd name="T3" fmla="*/ 3427164 h 10006"/>
              <a:gd name="T4" fmla="*/ 71587690 w 10000"/>
              <a:gd name="T5" fmla="*/ 883019921 h 10006"/>
              <a:gd name="T6" fmla="*/ 115820747 w 10000"/>
              <a:gd name="T7" fmla="*/ 926969611 h 10006"/>
              <a:gd name="T8" fmla="*/ 133281304 w 10000"/>
              <a:gd name="T9" fmla="*/ 1036843163 h 10006"/>
              <a:gd name="T10" fmla="*/ 115820747 w 10000"/>
              <a:gd name="T11" fmla="*/ 1125144840 h 10006"/>
              <a:gd name="T12" fmla="*/ 53642179 w 10000"/>
              <a:gd name="T13" fmla="*/ 1069704070 h 10006"/>
              <a:gd name="T14" fmla="*/ 62275435 w 10000"/>
              <a:gd name="T15" fmla="*/ 1168691335 h 10006"/>
              <a:gd name="T16" fmla="*/ 71587690 w 10000"/>
              <a:gd name="T17" fmla="*/ 1256993012 h 10006"/>
              <a:gd name="T18" fmla="*/ 0 w 10000"/>
              <a:gd name="T19" fmla="*/ 1377954898 h 10006"/>
              <a:gd name="T20" fmla="*/ 71587690 w 10000"/>
              <a:gd name="T21" fmla="*/ 1433194070 h 10006"/>
              <a:gd name="T22" fmla="*/ 71587690 w 10000"/>
              <a:gd name="T23" fmla="*/ 2004535999 h 10006"/>
              <a:gd name="T24" fmla="*/ 970023169 w 10000"/>
              <a:gd name="T25" fmla="*/ 2016027529 h 10006"/>
              <a:gd name="T26" fmla="*/ 952077658 w 10000"/>
              <a:gd name="T27" fmla="*/ 1312232185 h 10006"/>
              <a:gd name="T28" fmla="*/ 898823567 w 10000"/>
              <a:gd name="T29" fmla="*/ 1224132105 h 10006"/>
              <a:gd name="T30" fmla="*/ 872050756 w 10000"/>
              <a:gd name="T31" fmla="*/ 1290055967 h 10006"/>
              <a:gd name="T32" fmla="*/ 818408577 w 10000"/>
              <a:gd name="T33" fmla="*/ 1300942702 h 10006"/>
              <a:gd name="T34" fmla="*/ 774175520 w 10000"/>
              <a:gd name="T35" fmla="*/ 1290055967 h 10006"/>
              <a:gd name="T36" fmla="*/ 774175520 w 10000"/>
              <a:gd name="T37" fmla="*/ 1345093541 h 10006"/>
              <a:gd name="T38" fmla="*/ 685515362 w 10000"/>
              <a:gd name="T39" fmla="*/ 1256993012 h 10006"/>
              <a:gd name="T40" fmla="*/ 685515362 w 10000"/>
              <a:gd name="T41" fmla="*/ 1333602012 h 10006"/>
              <a:gd name="T42" fmla="*/ 622851838 w 10000"/>
              <a:gd name="T43" fmla="*/ 1224132105 h 10006"/>
              <a:gd name="T44" fmla="*/ 516149302 w 10000"/>
              <a:gd name="T45" fmla="*/ 1025553231 h 10006"/>
              <a:gd name="T46" fmla="*/ 453970734 w 10000"/>
              <a:gd name="T47" fmla="*/ 1069704070 h 10006"/>
              <a:gd name="T48" fmla="*/ 444949700 w 10000"/>
              <a:gd name="T49" fmla="*/ 960233714 h 10006"/>
              <a:gd name="T50" fmla="*/ 444949700 w 10000"/>
              <a:gd name="T51" fmla="*/ 915881277 h 10006"/>
              <a:gd name="T52" fmla="*/ 480646368 w 10000"/>
              <a:gd name="T53" fmla="*/ 728995531 h 10006"/>
              <a:gd name="T54" fmla="*/ 435928356 w 10000"/>
              <a:gd name="T55" fmla="*/ 706819312 h 10006"/>
              <a:gd name="T56" fmla="*/ 338053120 w 10000"/>
              <a:gd name="T57" fmla="*/ 553198118 h 10006"/>
              <a:gd name="T58" fmla="*/ 284895896 w 10000"/>
              <a:gd name="T59" fmla="*/ 531223048 h 10006"/>
              <a:gd name="T60" fmla="*/ 249198917 w 10000"/>
              <a:gd name="T61" fmla="*/ 376795462 h 10006"/>
              <a:gd name="T62" fmla="*/ 195944827 w 10000"/>
              <a:gd name="T63" fmla="*/ 321556289 h 10006"/>
              <a:gd name="T64" fmla="*/ 222232373 w 10000"/>
              <a:gd name="T65" fmla="*/ 36086923 h 10006"/>
              <a:gd name="T66" fmla="*/ 62275435 w 10000"/>
              <a:gd name="T67" fmla="*/ 3427164 h 100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000" h="10006">
                <a:moveTo>
                  <a:pt x="642" y="17"/>
                </a:moveTo>
                <a:lnTo>
                  <a:pt x="642" y="17"/>
                </a:lnTo>
                <a:cubicBezTo>
                  <a:pt x="369" y="-309"/>
                  <a:pt x="738" y="4380"/>
                  <a:pt x="738" y="4380"/>
                </a:cubicBezTo>
                <a:lnTo>
                  <a:pt x="1194" y="4598"/>
                </a:lnTo>
                <a:lnTo>
                  <a:pt x="1374" y="5143"/>
                </a:lnTo>
                <a:lnTo>
                  <a:pt x="1194" y="5581"/>
                </a:lnTo>
                <a:lnTo>
                  <a:pt x="553" y="5306"/>
                </a:lnTo>
                <a:cubicBezTo>
                  <a:pt x="583" y="5470"/>
                  <a:pt x="612" y="5634"/>
                  <a:pt x="642" y="5797"/>
                </a:cubicBezTo>
                <a:cubicBezTo>
                  <a:pt x="674" y="5943"/>
                  <a:pt x="706" y="6090"/>
                  <a:pt x="738" y="6235"/>
                </a:cubicBezTo>
                <a:lnTo>
                  <a:pt x="0" y="6835"/>
                </a:lnTo>
                <a:lnTo>
                  <a:pt x="738" y="7109"/>
                </a:lnTo>
                <a:cubicBezTo>
                  <a:pt x="738" y="7109"/>
                  <a:pt x="712" y="9978"/>
                  <a:pt x="738" y="9943"/>
                </a:cubicBezTo>
                <a:cubicBezTo>
                  <a:pt x="764" y="9908"/>
                  <a:pt x="8816" y="10036"/>
                  <a:pt x="10000" y="10000"/>
                </a:cubicBezTo>
                <a:cubicBezTo>
                  <a:pt x="9938" y="8837"/>
                  <a:pt x="9877" y="7672"/>
                  <a:pt x="9815" y="6509"/>
                </a:cubicBezTo>
                <a:lnTo>
                  <a:pt x="9266" y="6072"/>
                </a:lnTo>
                <a:lnTo>
                  <a:pt x="8990" y="6399"/>
                </a:lnTo>
                <a:lnTo>
                  <a:pt x="8437" y="6453"/>
                </a:lnTo>
                <a:lnTo>
                  <a:pt x="7981" y="6399"/>
                </a:lnTo>
                <a:lnTo>
                  <a:pt x="7981" y="6672"/>
                </a:lnTo>
                <a:cubicBezTo>
                  <a:pt x="7981" y="6672"/>
                  <a:pt x="7155" y="6017"/>
                  <a:pt x="7067" y="6235"/>
                </a:cubicBezTo>
                <a:cubicBezTo>
                  <a:pt x="6972" y="6453"/>
                  <a:pt x="7067" y="6615"/>
                  <a:pt x="7067" y="6615"/>
                </a:cubicBezTo>
                <a:lnTo>
                  <a:pt x="6421" y="6072"/>
                </a:lnTo>
                <a:lnTo>
                  <a:pt x="5321" y="5087"/>
                </a:lnTo>
                <a:lnTo>
                  <a:pt x="4680" y="5306"/>
                </a:lnTo>
                <a:lnTo>
                  <a:pt x="4587" y="4763"/>
                </a:lnTo>
                <a:lnTo>
                  <a:pt x="4587" y="4543"/>
                </a:lnTo>
                <a:lnTo>
                  <a:pt x="4955" y="3616"/>
                </a:lnTo>
                <a:lnTo>
                  <a:pt x="4494" y="3506"/>
                </a:lnTo>
                <a:lnTo>
                  <a:pt x="3485" y="2744"/>
                </a:lnTo>
                <a:lnTo>
                  <a:pt x="2937" y="2635"/>
                </a:lnTo>
                <a:lnTo>
                  <a:pt x="2569" y="1869"/>
                </a:lnTo>
                <a:lnTo>
                  <a:pt x="2020" y="1595"/>
                </a:lnTo>
                <a:cubicBezTo>
                  <a:pt x="2110" y="1123"/>
                  <a:pt x="2201" y="651"/>
                  <a:pt x="2291" y="179"/>
                </a:cubicBezTo>
                <a:lnTo>
                  <a:pt x="642" y="17"/>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pic>
        <p:nvPicPr>
          <p:cNvPr id="27655" name="Picture 128"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9325" y="4364038"/>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6" name="Picture 124" descr="light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1975" y="4508500"/>
            <a:ext cx="885825"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reeform 2"/>
          <p:cNvSpPr>
            <a:spLocks noChangeArrowheads="1"/>
          </p:cNvSpPr>
          <p:nvPr/>
        </p:nvSpPr>
        <p:spPr bwMode="auto">
          <a:xfrm rot="-195496">
            <a:off x="3582989" y="1633538"/>
            <a:ext cx="2305050" cy="4608512"/>
          </a:xfrm>
          <a:custGeom>
            <a:avLst/>
            <a:gdLst>
              <a:gd name="T0" fmla="*/ 2147483646 w 10068"/>
              <a:gd name="T1" fmla="*/ 2147483646 h 9328"/>
              <a:gd name="T2" fmla="*/ 2147483646 w 10068"/>
              <a:gd name="T3" fmla="*/ 2147483646 h 9328"/>
              <a:gd name="T4" fmla="*/ 2147483646 w 10068"/>
              <a:gd name="T5" fmla="*/ 2147483646 h 9328"/>
              <a:gd name="T6" fmla="*/ 2147483646 w 10068"/>
              <a:gd name="T7" fmla="*/ 2147483646 h 9328"/>
              <a:gd name="T8" fmla="*/ 2147483646 w 10068"/>
              <a:gd name="T9" fmla="*/ 2147483646 h 9328"/>
              <a:gd name="T10" fmla="*/ 2147483646 w 10068"/>
              <a:gd name="T11" fmla="*/ 2147483646 h 9328"/>
              <a:gd name="T12" fmla="*/ 2147483646 w 10068"/>
              <a:gd name="T13" fmla="*/ 2147483646 h 9328"/>
              <a:gd name="T14" fmla="*/ 2147483646 w 10068"/>
              <a:gd name="T15" fmla="*/ 2147483646 h 9328"/>
              <a:gd name="T16" fmla="*/ 2147483646 w 10068"/>
              <a:gd name="T17" fmla="*/ 2147483646 h 9328"/>
              <a:gd name="T18" fmla="*/ 2147483646 w 10068"/>
              <a:gd name="T19" fmla="*/ 2147483646 h 9328"/>
              <a:gd name="T20" fmla="*/ 2147483646 w 10068"/>
              <a:gd name="T21" fmla="*/ 2147483646 h 9328"/>
              <a:gd name="T22" fmla="*/ 2147483646 w 10068"/>
              <a:gd name="T23" fmla="*/ 2147483646 h 9328"/>
              <a:gd name="T24" fmla="*/ 2147483646 w 10068"/>
              <a:gd name="T25" fmla="*/ 2147483646 h 9328"/>
              <a:gd name="T26" fmla="*/ 2147483646 w 10068"/>
              <a:gd name="T27" fmla="*/ 2147483646 h 9328"/>
              <a:gd name="T28" fmla="*/ 2147483646 w 10068"/>
              <a:gd name="T29" fmla="*/ 2147483646 h 9328"/>
              <a:gd name="T30" fmla="*/ 2147483646 w 10068"/>
              <a:gd name="T31" fmla="*/ 2147483646 h 9328"/>
              <a:gd name="T32" fmla="*/ 2147483646 w 10068"/>
              <a:gd name="T33" fmla="*/ 2147483646 h 9328"/>
              <a:gd name="T34" fmla="*/ 2147483646 w 10068"/>
              <a:gd name="T35" fmla="*/ 2147483646 h 9328"/>
              <a:gd name="T36" fmla="*/ 2147483646 w 10068"/>
              <a:gd name="T37" fmla="*/ 2147483646 h 9328"/>
              <a:gd name="T38" fmla="*/ 2147483646 w 10068"/>
              <a:gd name="T39" fmla="*/ 2147483646 h 9328"/>
              <a:gd name="T40" fmla="*/ 2147483646 w 10068"/>
              <a:gd name="T41" fmla="*/ 2147483646 h 9328"/>
              <a:gd name="T42" fmla="*/ 2147483646 w 10068"/>
              <a:gd name="T43" fmla="*/ 2147483646 h 9328"/>
              <a:gd name="T44" fmla="*/ 2147483646 w 10068"/>
              <a:gd name="T45" fmla="*/ 2147483646 h 9328"/>
              <a:gd name="T46" fmla="*/ 2147483646 w 10068"/>
              <a:gd name="T47" fmla="*/ 2147483646 h 9328"/>
              <a:gd name="T48" fmla="*/ 2147483646 w 10068"/>
              <a:gd name="T49" fmla="*/ 2147483646 h 9328"/>
              <a:gd name="T50" fmla="*/ 2147483646 w 10068"/>
              <a:gd name="T51" fmla="*/ 2147483646 h 9328"/>
              <a:gd name="T52" fmla="*/ 2147483646 w 10068"/>
              <a:gd name="T53" fmla="*/ 2147483646 h 9328"/>
              <a:gd name="T54" fmla="*/ 2147483646 w 10068"/>
              <a:gd name="T55" fmla="*/ 2147483646 h 9328"/>
              <a:gd name="T56" fmla="*/ 2147483646 w 10068"/>
              <a:gd name="T57" fmla="*/ 2147483646 h 9328"/>
              <a:gd name="T58" fmla="*/ 2147483646 w 10068"/>
              <a:gd name="T59" fmla="*/ 2147483646 h 9328"/>
              <a:gd name="T60" fmla="*/ 2147483646 w 10068"/>
              <a:gd name="T61" fmla="*/ 2147483646 h 9328"/>
              <a:gd name="T62" fmla="*/ 2147483646 w 10068"/>
              <a:gd name="T63" fmla="*/ 2147483646 h 9328"/>
              <a:gd name="T64" fmla="*/ 2147483646 w 10068"/>
              <a:gd name="T65" fmla="*/ 2147483646 h 9328"/>
              <a:gd name="T66" fmla="*/ 2147483646 w 10068"/>
              <a:gd name="T67" fmla="*/ 2147483646 h 9328"/>
              <a:gd name="T68" fmla="*/ 2147483646 w 10068"/>
              <a:gd name="T69" fmla="*/ 2147483646 h 9328"/>
              <a:gd name="T70" fmla="*/ 2147483646 w 10068"/>
              <a:gd name="T71" fmla="*/ 2147483646 h 9328"/>
              <a:gd name="T72" fmla="*/ 2147483646 w 10068"/>
              <a:gd name="T73" fmla="*/ 2147483646 h 9328"/>
              <a:gd name="T74" fmla="*/ 2147483646 w 10068"/>
              <a:gd name="T75" fmla="*/ 2147483646 h 9328"/>
              <a:gd name="T76" fmla="*/ 2147483646 w 10068"/>
              <a:gd name="T77" fmla="*/ 0 h 932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068" h="9328">
                <a:moveTo>
                  <a:pt x="2026" y="0"/>
                </a:moveTo>
                <a:lnTo>
                  <a:pt x="2305" y="191"/>
                </a:lnTo>
                <a:lnTo>
                  <a:pt x="2811" y="520"/>
                </a:lnTo>
                <a:lnTo>
                  <a:pt x="3204" y="737"/>
                </a:lnTo>
                <a:lnTo>
                  <a:pt x="3204" y="1147"/>
                </a:lnTo>
                <a:lnTo>
                  <a:pt x="2867" y="1367"/>
                </a:lnTo>
                <a:lnTo>
                  <a:pt x="2867" y="1532"/>
                </a:lnTo>
                <a:lnTo>
                  <a:pt x="2588" y="1669"/>
                </a:lnTo>
                <a:lnTo>
                  <a:pt x="2026" y="1859"/>
                </a:lnTo>
                <a:lnTo>
                  <a:pt x="1407" y="1887"/>
                </a:lnTo>
                <a:lnTo>
                  <a:pt x="1127" y="2051"/>
                </a:lnTo>
                <a:lnTo>
                  <a:pt x="957" y="2188"/>
                </a:lnTo>
                <a:lnTo>
                  <a:pt x="1350" y="2434"/>
                </a:lnTo>
                <a:lnTo>
                  <a:pt x="1350" y="2681"/>
                </a:lnTo>
                <a:lnTo>
                  <a:pt x="1127" y="2817"/>
                </a:lnTo>
                <a:lnTo>
                  <a:pt x="1068" y="2981"/>
                </a:lnTo>
                <a:lnTo>
                  <a:pt x="1068" y="3035"/>
                </a:lnTo>
                <a:lnTo>
                  <a:pt x="618" y="3117"/>
                </a:lnTo>
                <a:lnTo>
                  <a:pt x="0" y="3227"/>
                </a:lnTo>
                <a:lnTo>
                  <a:pt x="169" y="3336"/>
                </a:lnTo>
                <a:lnTo>
                  <a:pt x="169" y="3637"/>
                </a:lnTo>
                <a:lnTo>
                  <a:pt x="56" y="3883"/>
                </a:lnTo>
                <a:lnTo>
                  <a:pt x="113" y="4185"/>
                </a:lnTo>
                <a:lnTo>
                  <a:pt x="339" y="4595"/>
                </a:lnTo>
                <a:lnTo>
                  <a:pt x="1238" y="5115"/>
                </a:lnTo>
                <a:lnTo>
                  <a:pt x="1743" y="5251"/>
                </a:lnTo>
                <a:lnTo>
                  <a:pt x="2026" y="5661"/>
                </a:lnTo>
                <a:lnTo>
                  <a:pt x="2026" y="5962"/>
                </a:lnTo>
                <a:lnTo>
                  <a:pt x="2811" y="6428"/>
                </a:lnTo>
                <a:lnTo>
                  <a:pt x="2811" y="6756"/>
                </a:lnTo>
                <a:lnTo>
                  <a:pt x="2811" y="7057"/>
                </a:lnTo>
                <a:lnTo>
                  <a:pt x="3994" y="7576"/>
                </a:lnTo>
                <a:lnTo>
                  <a:pt x="5060" y="7849"/>
                </a:lnTo>
                <a:lnTo>
                  <a:pt x="5566" y="8068"/>
                </a:lnTo>
                <a:lnTo>
                  <a:pt x="5510" y="8178"/>
                </a:lnTo>
                <a:lnTo>
                  <a:pt x="5174" y="8260"/>
                </a:lnTo>
                <a:lnTo>
                  <a:pt x="4893" y="8315"/>
                </a:lnTo>
                <a:lnTo>
                  <a:pt x="5118" y="8834"/>
                </a:lnTo>
                <a:lnTo>
                  <a:pt x="5566" y="8863"/>
                </a:lnTo>
                <a:lnTo>
                  <a:pt x="5959" y="9053"/>
                </a:lnTo>
                <a:lnTo>
                  <a:pt x="5792" y="9327"/>
                </a:lnTo>
                <a:lnTo>
                  <a:pt x="5959" y="9108"/>
                </a:lnTo>
                <a:lnTo>
                  <a:pt x="5906" y="8808"/>
                </a:lnTo>
                <a:lnTo>
                  <a:pt x="6185" y="8589"/>
                </a:lnTo>
                <a:lnTo>
                  <a:pt x="6750" y="8643"/>
                </a:lnTo>
                <a:lnTo>
                  <a:pt x="6860" y="8725"/>
                </a:lnTo>
                <a:lnTo>
                  <a:pt x="7592" y="8808"/>
                </a:lnTo>
                <a:lnTo>
                  <a:pt x="7762" y="8752"/>
                </a:lnTo>
                <a:lnTo>
                  <a:pt x="7479" y="8560"/>
                </a:lnTo>
                <a:lnTo>
                  <a:pt x="7703" y="8315"/>
                </a:lnTo>
                <a:lnTo>
                  <a:pt x="8378" y="8232"/>
                </a:lnTo>
                <a:lnTo>
                  <a:pt x="8603" y="8178"/>
                </a:lnTo>
                <a:lnTo>
                  <a:pt x="8491" y="7986"/>
                </a:lnTo>
                <a:lnTo>
                  <a:pt x="8491" y="7794"/>
                </a:lnTo>
                <a:lnTo>
                  <a:pt x="8884" y="7740"/>
                </a:lnTo>
                <a:lnTo>
                  <a:pt x="8661" y="7630"/>
                </a:lnTo>
                <a:lnTo>
                  <a:pt x="8603" y="7384"/>
                </a:lnTo>
                <a:lnTo>
                  <a:pt x="8714" y="7165"/>
                </a:lnTo>
                <a:lnTo>
                  <a:pt x="8940" y="7057"/>
                </a:lnTo>
                <a:lnTo>
                  <a:pt x="8997" y="6892"/>
                </a:lnTo>
                <a:lnTo>
                  <a:pt x="9277" y="6784"/>
                </a:lnTo>
                <a:lnTo>
                  <a:pt x="9446" y="6592"/>
                </a:lnTo>
                <a:lnTo>
                  <a:pt x="9446" y="6618"/>
                </a:lnTo>
                <a:lnTo>
                  <a:pt x="9785" y="6373"/>
                </a:lnTo>
                <a:lnTo>
                  <a:pt x="10067" y="6181"/>
                </a:lnTo>
                <a:lnTo>
                  <a:pt x="10067" y="6017"/>
                </a:lnTo>
                <a:lnTo>
                  <a:pt x="9952" y="5853"/>
                </a:lnTo>
                <a:lnTo>
                  <a:pt x="9672" y="5716"/>
                </a:lnTo>
                <a:lnTo>
                  <a:pt x="9727" y="5551"/>
                </a:lnTo>
                <a:lnTo>
                  <a:pt x="9952" y="5470"/>
                </a:lnTo>
                <a:lnTo>
                  <a:pt x="9952" y="5197"/>
                </a:lnTo>
                <a:lnTo>
                  <a:pt x="9952" y="4568"/>
                </a:lnTo>
                <a:lnTo>
                  <a:pt x="10067" y="1503"/>
                </a:lnTo>
                <a:lnTo>
                  <a:pt x="9785" y="1093"/>
                </a:lnTo>
                <a:lnTo>
                  <a:pt x="9335" y="929"/>
                </a:lnTo>
                <a:lnTo>
                  <a:pt x="9164" y="411"/>
                </a:lnTo>
                <a:lnTo>
                  <a:pt x="9223" y="27"/>
                </a:lnTo>
                <a:lnTo>
                  <a:pt x="2026" y="0"/>
                </a:ln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29699" name="Rectangle 1"/>
          <p:cNvSpPr>
            <a:spLocks noGrp="1" noChangeArrowheads="1"/>
          </p:cNvSpPr>
          <p:nvPr>
            <p:ph type="title" idx="4294967295"/>
          </p:nvPr>
        </p:nvSpPr>
        <p:spPr>
          <a:xfrm>
            <a:off x="457200" y="319088"/>
            <a:ext cx="8228013" cy="1050925"/>
          </a:xfrm>
        </p:spPr>
        <p:txBody>
          <a:bodyPr lIns="0" tIns="0" rIns="0" bIns="0"/>
          <a:lstStyle/>
          <a:p>
            <a:r>
              <a:rPr lang="en-US" altLang="en-US"/>
              <a:t>Illinois</a:t>
            </a:r>
          </a:p>
        </p:txBody>
      </p:sp>
      <p:sp>
        <p:nvSpPr>
          <p:cNvPr id="29700" name="Freeform 2"/>
          <p:cNvSpPr>
            <a:spLocks noChangeArrowheads="1"/>
          </p:cNvSpPr>
          <p:nvPr/>
        </p:nvSpPr>
        <p:spPr bwMode="auto">
          <a:xfrm rot="-195496">
            <a:off x="3582988" y="1633538"/>
            <a:ext cx="2305050" cy="4608512"/>
          </a:xfrm>
          <a:custGeom>
            <a:avLst/>
            <a:gdLst>
              <a:gd name="T0" fmla="*/ 2147483646 w 10068"/>
              <a:gd name="T1" fmla="*/ 2147483646 h 9328"/>
              <a:gd name="T2" fmla="*/ 2147483646 w 10068"/>
              <a:gd name="T3" fmla="*/ 2147483646 h 9328"/>
              <a:gd name="T4" fmla="*/ 2147483646 w 10068"/>
              <a:gd name="T5" fmla="*/ 2147483646 h 9328"/>
              <a:gd name="T6" fmla="*/ 2147483646 w 10068"/>
              <a:gd name="T7" fmla="*/ 2147483646 h 9328"/>
              <a:gd name="T8" fmla="*/ 2147483646 w 10068"/>
              <a:gd name="T9" fmla="*/ 2147483646 h 9328"/>
              <a:gd name="T10" fmla="*/ 2147483646 w 10068"/>
              <a:gd name="T11" fmla="*/ 2147483646 h 9328"/>
              <a:gd name="T12" fmla="*/ 2147483646 w 10068"/>
              <a:gd name="T13" fmla="*/ 2147483646 h 9328"/>
              <a:gd name="T14" fmla="*/ 2147483646 w 10068"/>
              <a:gd name="T15" fmla="*/ 2147483646 h 9328"/>
              <a:gd name="T16" fmla="*/ 2147483646 w 10068"/>
              <a:gd name="T17" fmla="*/ 2147483646 h 9328"/>
              <a:gd name="T18" fmla="*/ 2147483646 w 10068"/>
              <a:gd name="T19" fmla="*/ 2147483646 h 9328"/>
              <a:gd name="T20" fmla="*/ 2147483646 w 10068"/>
              <a:gd name="T21" fmla="*/ 2147483646 h 9328"/>
              <a:gd name="T22" fmla="*/ 2147483646 w 10068"/>
              <a:gd name="T23" fmla="*/ 2147483646 h 9328"/>
              <a:gd name="T24" fmla="*/ 2147483646 w 10068"/>
              <a:gd name="T25" fmla="*/ 2147483646 h 9328"/>
              <a:gd name="T26" fmla="*/ 2147483646 w 10068"/>
              <a:gd name="T27" fmla="*/ 2147483646 h 9328"/>
              <a:gd name="T28" fmla="*/ 2147483646 w 10068"/>
              <a:gd name="T29" fmla="*/ 2147483646 h 9328"/>
              <a:gd name="T30" fmla="*/ 2147483646 w 10068"/>
              <a:gd name="T31" fmla="*/ 2147483646 h 9328"/>
              <a:gd name="T32" fmla="*/ 2147483646 w 10068"/>
              <a:gd name="T33" fmla="*/ 2147483646 h 9328"/>
              <a:gd name="T34" fmla="*/ 2147483646 w 10068"/>
              <a:gd name="T35" fmla="*/ 2147483646 h 9328"/>
              <a:gd name="T36" fmla="*/ 2147483646 w 10068"/>
              <a:gd name="T37" fmla="*/ 2147483646 h 9328"/>
              <a:gd name="T38" fmla="*/ 2147483646 w 10068"/>
              <a:gd name="T39" fmla="*/ 2147483646 h 9328"/>
              <a:gd name="T40" fmla="*/ 2147483646 w 10068"/>
              <a:gd name="T41" fmla="*/ 2147483646 h 9328"/>
              <a:gd name="T42" fmla="*/ 2147483646 w 10068"/>
              <a:gd name="T43" fmla="*/ 2147483646 h 9328"/>
              <a:gd name="T44" fmla="*/ 2147483646 w 10068"/>
              <a:gd name="T45" fmla="*/ 2147483646 h 9328"/>
              <a:gd name="T46" fmla="*/ 2147483646 w 10068"/>
              <a:gd name="T47" fmla="*/ 2147483646 h 9328"/>
              <a:gd name="T48" fmla="*/ 2147483646 w 10068"/>
              <a:gd name="T49" fmla="*/ 2147483646 h 9328"/>
              <a:gd name="T50" fmla="*/ 2147483646 w 10068"/>
              <a:gd name="T51" fmla="*/ 2147483646 h 9328"/>
              <a:gd name="T52" fmla="*/ 2147483646 w 10068"/>
              <a:gd name="T53" fmla="*/ 2147483646 h 9328"/>
              <a:gd name="T54" fmla="*/ 2147483646 w 10068"/>
              <a:gd name="T55" fmla="*/ 2147483646 h 9328"/>
              <a:gd name="T56" fmla="*/ 2147483646 w 10068"/>
              <a:gd name="T57" fmla="*/ 2147483646 h 9328"/>
              <a:gd name="T58" fmla="*/ 2147483646 w 10068"/>
              <a:gd name="T59" fmla="*/ 2147483646 h 9328"/>
              <a:gd name="T60" fmla="*/ 2147483646 w 10068"/>
              <a:gd name="T61" fmla="*/ 2147483646 h 9328"/>
              <a:gd name="T62" fmla="*/ 2147483646 w 10068"/>
              <a:gd name="T63" fmla="*/ 2147483646 h 9328"/>
              <a:gd name="T64" fmla="*/ 2147483646 w 10068"/>
              <a:gd name="T65" fmla="*/ 2147483646 h 9328"/>
              <a:gd name="T66" fmla="*/ 2147483646 w 10068"/>
              <a:gd name="T67" fmla="*/ 2147483646 h 9328"/>
              <a:gd name="T68" fmla="*/ 2147483646 w 10068"/>
              <a:gd name="T69" fmla="*/ 2147483646 h 9328"/>
              <a:gd name="T70" fmla="*/ 2147483646 w 10068"/>
              <a:gd name="T71" fmla="*/ 2147483646 h 9328"/>
              <a:gd name="T72" fmla="*/ 2147483646 w 10068"/>
              <a:gd name="T73" fmla="*/ 2147483646 h 9328"/>
              <a:gd name="T74" fmla="*/ 2147483646 w 10068"/>
              <a:gd name="T75" fmla="*/ 2147483646 h 9328"/>
              <a:gd name="T76" fmla="*/ 2147483646 w 10068"/>
              <a:gd name="T77" fmla="*/ 0 h 932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068" h="9328">
                <a:moveTo>
                  <a:pt x="2026" y="0"/>
                </a:moveTo>
                <a:lnTo>
                  <a:pt x="2305" y="191"/>
                </a:lnTo>
                <a:lnTo>
                  <a:pt x="2811" y="520"/>
                </a:lnTo>
                <a:lnTo>
                  <a:pt x="3204" y="737"/>
                </a:lnTo>
                <a:lnTo>
                  <a:pt x="3204" y="1147"/>
                </a:lnTo>
                <a:lnTo>
                  <a:pt x="2867" y="1367"/>
                </a:lnTo>
                <a:lnTo>
                  <a:pt x="2867" y="1532"/>
                </a:lnTo>
                <a:lnTo>
                  <a:pt x="2588" y="1669"/>
                </a:lnTo>
                <a:lnTo>
                  <a:pt x="2026" y="1859"/>
                </a:lnTo>
                <a:lnTo>
                  <a:pt x="1407" y="1887"/>
                </a:lnTo>
                <a:lnTo>
                  <a:pt x="1127" y="2051"/>
                </a:lnTo>
                <a:lnTo>
                  <a:pt x="957" y="2188"/>
                </a:lnTo>
                <a:lnTo>
                  <a:pt x="1350" y="2434"/>
                </a:lnTo>
                <a:lnTo>
                  <a:pt x="1350" y="2681"/>
                </a:lnTo>
                <a:lnTo>
                  <a:pt x="1127" y="2817"/>
                </a:lnTo>
                <a:lnTo>
                  <a:pt x="1068" y="2981"/>
                </a:lnTo>
                <a:lnTo>
                  <a:pt x="1068" y="3035"/>
                </a:lnTo>
                <a:lnTo>
                  <a:pt x="618" y="3117"/>
                </a:lnTo>
                <a:lnTo>
                  <a:pt x="0" y="3227"/>
                </a:lnTo>
                <a:lnTo>
                  <a:pt x="169" y="3336"/>
                </a:lnTo>
                <a:lnTo>
                  <a:pt x="169" y="3637"/>
                </a:lnTo>
                <a:lnTo>
                  <a:pt x="56" y="3883"/>
                </a:lnTo>
                <a:lnTo>
                  <a:pt x="113" y="4185"/>
                </a:lnTo>
                <a:lnTo>
                  <a:pt x="339" y="4595"/>
                </a:lnTo>
                <a:lnTo>
                  <a:pt x="1238" y="5115"/>
                </a:lnTo>
                <a:lnTo>
                  <a:pt x="1743" y="5251"/>
                </a:lnTo>
                <a:lnTo>
                  <a:pt x="2026" y="5661"/>
                </a:lnTo>
                <a:lnTo>
                  <a:pt x="2026" y="5962"/>
                </a:lnTo>
                <a:lnTo>
                  <a:pt x="2811" y="6428"/>
                </a:lnTo>
                <a:lnTo>
                  <a:pt x="2811" y="6756"/>
                </a:lnTo>
                <a:lnTo>
                  <a:pt x="2811" y="7057"/>
                </a:lnTo>
                <a:lnTo>
                  <a:pt x="3994" y="7576"/>
                </a:lnTo>
                <a:lnTo>
                  <a:pt x="5060" y="7849"/>
                </a:lnTo>
                <a:lnTo>
                  <a:pt x="5566" y="8068"/>
                </a:lnTo>
                <a:lnTo>
                  <a:pt x="5510" y="8178"/>
                </a:lnTo>
                <a:lnTo>
                  <a:pt x="5174" y="8260"/>
                </a:lnTo>
                <a:lnTo>
                  <a:pt x="4893" y="8315"/>
                </a:lnTo>
                <a:lnTo>
                  <a:pt x="5118" y="8834"/>
                </a:lnTo>
                <a:lnTo>
                  <a:pt x="5566" y="8863"/>
                </a:lnTo>
                <a:lnTo>
                  <a:pt x="5959" y="9053"/>
                </a:lnTo>
                <a:lnTo>
                  <a:pt x="5792" y="9327"/>
                </a:lnTo>
                <a:lnTo>
                  <a:pt x="5959" y="9108"/>
                </a:lnTo>
                <a:lnTo>
                  <a:pt x="5906" y="8808"/>
                </a:lnTo>
                <a:lnTo>
                  <a:pt x="6185" y="8589"/>
                </a:lnTo>
                <a:lnTo>
                  <a:pt x="6750" y="8643"/>
                </a:lnTo>
                <a:lnTo>
                  <a:pt x="6860" y="8725"/>
                </a:lnTo>
                <a:lnTo>
                  <a:pt x="7592" y="8808"/>
                </a:lnTo>
                <a:lnTo>
                  <a:pt x="7762" y="8752"/>
                </a:lnTo>
                <a:lnTo>
                  <a:pt x="7479" y="8560"/>
                </a:lnTo>
                <a:lnTo>
                  <a:pt x="7703" y="8315"/>
                </a:lnTo>
                <a:lnTo>
                  <a:pt x="8378" y="8232"/>
                </a:lnTo>
                <a:lnTo>
                  <a:pt x="8603" y="8178"/>
                </a:lnTo>
                <a:lnTo>
                  <a:pt x="8491" y="7986"/>
                </a:lnTo>
                <a:lnTo>
                  <a:pt x="8491" y="7794"/>
                </a:lnTo>
                <a:lnTo>
                  <a:pt x="8884" y="7740"/>
                </a:lnTo>
                <a:lnTo>
                  <a:pt x="8661" y="7630"/>
                </a:lnTo>
                <a:lnTo>
                  <a:pt x="8603" y="7384"/>
                </a:lnTo>
                <a:lnTo>
                  <a:pt x="8714" y="7165"/>
                </a:lnTo>
                <a:lnTo>
                  <a:pt x="8940" y="7057"/>
                </a:lnTo>
                <a:lnTo>
                  <a:pt x="8997" y="6892"/>
                </a:lnTo>
                <a:lnTo>
                  <a:pt x="9277" y="6784"/>
                </a:lnTo>
                <a:lnTo>
                  <a:pt x="9446" y="6592"/>
                </a:lnTo>
                <a:lnTo>
                  <a:pt x="9446" y="6618"/>
                </a:lnTo>
                <a:lnTo>
                  <a:pt x="9785" y="6373"/>
                </a:lnTo>
                <a:lnTo>
                  <a:pt x="10067" y="6181"/>
                </a:lnTo>
                <a:lnTo>
                  <a:pt x="10067" y="6017"/>
                </a:lnTo>
                <a:lnTo>
                  <a:pt x="9952" y="5853"/>
                </a:lnTo>
                <a:lnTo>
                  <a:pt x="9672" y="5716"/>
                </a:lnTo>
                <a:lnTo>
                  <a:pt x="9727" y="5551"/>
                </a:lnTo>
                <a:lnTo>
                  <a:pt x="9952" y="5470"/>
                </a:lnTo>
                <a:lnTo>
                  <a:pt x="9952" y="5197"/>
                </a:lnTo>
                <a:lnTo>
                  <a:pt x="9952" y="4568"/>
                </a:lnTo>
                <a:lnTo>
                  <a:pt x="10067" y="1503"/>
                </a:lnTo>
                <a:lnTo>
                  <a:pt x="9785" y="1093"/>
                </a:lnTo>
                <a:lnTo>
                  <a:pt x="9335" y="929"/>
                </a:lnTo>
                <a:lnTo>
                  <a:pt x="9164" y="411"/>
                </a:lnTo>
                <a:lnTo>
                  <a:pt x="9223" y="27"/>
                </a:lnTo>
                <a:lnTo>
                  <a:pt x="2026"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9701" name="Text Box 4"/>
          <p:cNvSpPr txBox="1">
            <a:spLocks noChangeArrowheads="1"/>
          </p:cNvSpPr>
          <p:nvPr/>
        </p:nvSpPr>
        <p:spPr bwMode="auto">
          <a:xfrm>
            <a:off x="3122613" y="3621088"/>
            <a:ext cx="20574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Springfield</a:t>
            </a:r>
          </a:p>
        </p:txBody>
      </p:sp>
      <p:sp>
        <p:nvSpPr>
          <p:cNvPr id="29702" name="Text Box 5"/>
          <p:cNvSpPr txBox="1">
            <a:spLocks noChangeArrowheads="1"/>
          </p:cNvSpPr>
          <p:nvPr/>
        </p:nvSpPr>
        <p:spPr bwMode="auto">
          <a:xfrm>
            <a:off x="5900738" y="2070100"/>
            <a:ext cx="1600200" cy="41116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Chicago</a:t>
            </a:r>
          </a:p>
          <a:p>
            <a:pPr>
              <a:spcBef>
                <a:spcPct val="0"/>
              </a:spcBef>
            </a:pPr>
            <a:endParaRPr lang="en-US" altLang="en-US" sz="2400" b="1">
              <a:solidFill>
                <a:schemeClr val="bg1"/>
              </a:solidFill>
            </a:endParaRPr>
          </a:p>
        </p:txBody>
      </p:sp>
      <p:pic>
        <p:nvPicPr>
          <p:cNvPr id="29703"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8100" y="29003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4" name="Picture 129" descr="whi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81575" y="1760538"/>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reeform 3"/>
          <p:cNvSpPr>
            <a:spLocks noChangeArrowheads="1"/>
          </p:cNvSpPr>
          <p:nvPr/>
        </p:nvSpPr>
        <p:spPr bwMode="auto">
          <a:xfrm>
            <a:off x="3108324" y="1630363"/>
            <a:ext cx="2447925" cy="3814762"/>
          </a:xfrm>
          <a:custGeom>
            <a:avLst/>
            <a:gdLst>
              <a:gd name="T0" fmla="*/ 2147483646 w 9059"/>
              <a:gd name="T1" fmla="*/ 2147483646 h 9183"/>
              <a:gd name="T2" fmla="*/ 2147483646 w 9059"/>
              <a:gd name="T3" fmla="*/ 2147483646 h 9183"/>
              <a:gd name="T4" fmla="*/ 2147483646 w 9059"/>
              <a:gd name="T5" fmla="*/ 2147483646 h 9183"/>
              <a:gd name="T6" fmla="*/ 2147483646 w 9059"/>
              <a:gd name="T7" fmla="*/ 2147483646 h 9183"/>
              <a:gd name="T8" fmla="*/ 2147483646 w 9059"/>
              <a:gd name="T9" fmla="*/ 2147483646 h 9183"/>
              <a:gd name="T10" fmla="*/ 2147483646 w 9059"/>
              <a:gd name="T11" fmla="*/ 2147483646 h 9183"/>
              <a:gd name="T12" fmla="*/ 2147483646 w 9059"/>
              <a:gd name="T13" fmla="*/ 2147483646 h 9183"/>
              <a:gd name="T14" fmla="*/ 2147483646 w 9059"/>
              <a:gd name="T15" fmla="*/ 2147483646 h 9183"/>
              <a:gd name="T16" fmla="*/ 2147483646 w 9059"/>
              <a:gd name="T17" fmla="*/ 2147483646 h 9183"/>
              <a:gd name="T18" fmla="*/ 2147483646 w 9059"/>
              <a:gd name="T19" fmla="*/ 2147483646 h 9183"/>
              <a:gd name="T20" fmla="*/ 2147483646 w 9059"/>
              <a:gd name="T21" fmla="*/ 2147483646 h 9183"/>
              <a:gd name="T22" fmla="*/ 2147483646 w 9059"/>
              <a:gd name="T23" fmla="*/ 2147483646 h 9183"/>
              <a:gd name="T24" fmla="*/ 2147483646 w 9059"/>
              <a:gd name="T25" fmla="*/ 2147483646 h 9183"/>
              <a:gd name="T26" fmla="*/ 2147483646 w 9059"/>
              <a:gd name="T27" fmla="*/ 2147483646 h 9183"/>
              <a:gd name="T28" fmla="*/ 2147483646 w 9059"/>
              <a:gd name="T29" fmla="*/ 2147483646 h 9183"/>
              <a:gd name="T30" fmla="*/ 2147483646 w 9059"/>
              <a:gd name="T31" fmla="*/ 2147483646 h 9183"/>
              <a:gd name="T32" fmla="*/ 2147483646 w 9059"/>
              <a:gd name="T33" fmla="*/ 2147483646 h 9183"/>
              <a:gd name="T34" fmla="*/ 2147483646 w 9059"/>
              <a:gd name="T35" fmla="*/ 2147483646 h 9183"/>
              <a:gd name="T36" fmla="*/ 2147483646 w 9059"/>
              <a:gd name="T37" fmla="*/ 2147483646 h 9183"/>
              <a:gd name="T38" fmla="*/ 2147483646 w 9059"/>
              <a:gd name="T39" fmla="*/ 2147483646 h 9183"/>
              <a:gd name="T40" fmla="*/ 2147483646 w 9059"/>
              <a:gd name="T41" fmla="*/ 2147483646 h 9183"/>
              <a:gd name="T42" fmla="*/ 2147483646 w 9059"/>
              <a:gd name="T43" fmla="*/ 2147483646 h 9183"/>
              <a:gd name="T44" fmla="*/ 2147483646 w 9059"/>
              <a:gd name="T45" fmla="*/ 2147483646 h 9183"/>
              <a:gd name="T46" fmla="*/ 2147483646 w 9059"/>
              <a:gd name="T47" fmla="*/ 2147483646 h 9183"/>
              <a:gd name="T48" fmla="*/ 2147483646 w 9059"/>
              <a:gd name="T49" fmla="*/ 2147483646 h 9183"/>
              <a:gd name="T50" fmla="*/ 2147483646 w 9059"/>
              <a:gd name="T51" fmla="*/ 2147483646 h 9183"/>
              <a:gd name="T52" fmla="*/ 2147483646 w 9059"/>
              <a:gd name="T53" fmla="*/ 2147483646 h 9183"/>
              <a:gd name="T54" fmla="*/ 2147483646 w 9059"/>
              <a:gd name="T55" fmla="*/ 2147483646 h 9183"/>
              <a:gd name="T56" fmla="*/ 2147483646 w 9059"/>
              <a:gd name="T57" fmla="*/ 2147483646 h 9183"/>
              <a:gd name="T58" fmla="*/ 2147483646 w 9059"/>
              <a:gd name="T59" fmla="*/ 2147483646 h 9183"/>
              <a:gd name="T60" fmla="*/ 2147483646 w 9059"/>
              <a:gd name="T61" fmla="*/ 2147483646 h 9183"/>
              <a:gd name="T62" fmla="*/ 2147483646 w 9059"/>
              <a:gd name="T63" fmla="*/ 2147483646 h 9183"/>
              <a:gd name="T64" fmla="*/ 2147483646 w 9059"/>
              <a:gd name="T65" fmla="*/ 2147483646 h 9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059" h="9183">
                <a:moveTo>
                  <a:pt x="1625" y="76"/>
                </a:moveTo>
                <a:lnTo>
                  <a:pt x="1625" y="76"/>
                </a:lnTo>
                <a:cubicBezTo>
                  <a:pt x="1909" y="76"/>
                  <a:pt x="8327" y="0"/>
                  <a:pt x="8327" y="0"/>
                </a:cubicBezTo>
                <a:lnTo>
                  <a:pt x="8939" y="406"/>
                </a:lnTo>
                <a:lnTo>
                  <a:pt x="8978" y="6315"/>
                </a:lnTo>
                <a:lnTo>
                  <a:pt x="8533" y="6341"/>
                </a:lnTo>
                <a:lnTo>
                  <a:pt x="8939" y="6518"/>
                </a:lnTo>
                <a:lnTo>
                  <a:pt x="8694" y="6696"/>
                </a:lnTo>
                <a:lnTo>
                  <a:pt x="9058" y="6823"/>
                </a:lnTo>
                <a:lnTo>
                  <a:pt x="8774" y="7025"/>
                </a:lnTo>
                <a:lnTo>
                  <a:pt x="8533" y="7175"/>
                </a:lnTo>
                <a:lnTo>
                  <a:pt x="8004" y="7253"/>
                </a:lnTo>
                <a:lnTo>
                  <a:pt x="7395" y="6950"/>
                </a:lnTo>
                <a:lnTo>
                  <a:pt x="7108" y="7050"/>
                </a:lnTo>
                <a:lnTo>
                  <a:pt x="7231" y="7558"/>
                </a:lnTo>
                <a:cubicBezTo>
                  <a:pt x="7231" y="7558"/>
                  <a:pt x="7108" y="7634"/>
                  <a:pt x="6947" y="7683"/>
                </a:cubicBezTo>
                <a:cubicBezTo>
                  <a:pt x="6783" y="7735"/>
                  <a:pt x="6499" y="7887"/>
                  <a:pt x="6499" y="7887"/>
                </a:cubicBezTo>
                <a:cubicBezTo>
                  <a:pt x="6499" y="7887"/>
                  <a:pt x="6418" y="8041"/>
                  <a:pt x="6257" y="8091"/>
                </a:cubicBezTo>
                <a:cubicBezTo>
                  <a:pt x="6093" y="8140"/>
                  <a:pt x="6093" y="8165"/>
                  <a:pt x="6093" y="8165"/>
                </a:cubicBezTo>
                <a:lnTo>
                  <a:pt x="5892" y="8369"/>
                </a:lnTo>
                <a:lnTo>
                  <a:pt x="5932" y="8675"/>
                </a:lnTo>
                <a:lnTo>
                  <a:pt x="5648" y="8749"/>
                </a:lnTo>
                <a:lnTo>
                  <a:pt x="5320" y="8749"/>
                </a:lnTo>
                <a:lnTo>
                  <a:pt x="5281" y="8622"/>
                </a:lnTo>
                <a:lnTo>
                  <a:pt x="5036" y="8521"/>
                </a:lnTo>
                <a:lnTo>
                  <a:pt x="4713" y="8242"/>
                </a:lnTo>
                <a:lnTo>
                  <a:pt x="4632" y="8521"/>
                </a:lnTo>
                <a:lnTo>
                  <a:pt x="4388" y="8548"/>
                </a:lnTo>
                <a:lnTo>
                  <a:pt x="4388" y="8826"/>
                </a:lnTo>
                <a:lnTo>
                  <a:pt x="3859" y="8977"/>
                </a:lnTo>
                <a:lnTo>
                  <a:pt x="3616" y="8749"/>
                </a:lnTo>
                <a:lnTo>
                  <a:pt x="3411" y="8725"/>
                </a:lnTo>
                <a:lnTo>
                  <a:pt x="2963" y="9104"/>
                </a:lnTo>
                <a:lnTo>
                  <a:pt x="2518" y="9079"/>
                </a:lnTo>
                <a:lnTo>
                  <a:pt x="2112" y="8876"/>
                </a:lnTo>
                <a:lnTo>
                  <a:pt x="1625" y="8776"/>
                </a:lnTo>
                <a:lnTo>
                  <a:pt x="1380" y="9104"/>
                </a:lnTo>
                <a:lnTo>
                  <a:pt x="1096" y="8851"/>
                </a:lnTo>
                <a:lnTo>
                  <a:pt x="687" y="8927"/>
                </a:lnTo>
                <a:lnTo>
                  <a:pt x="687" y="9182"/>
                </a:lnTo>
                <a:lnTo>
                  <a:pt x="0" y="9156"/>
                </a:lnTo>
                <a:lnTo>
                  <a:pt x="201" y="8826"/>
                </a:lnTo>
                <a:lnTo>
                  <a:pt x="529" y="8470"/>
                </a:lnTo>
                <a:lnTo>
                  <a:pt x="529" y="8115"/>
                </a:lnTo>
                <a:lnTo>
                  <a:pt x="1177" y="7584"/>
                </a:lnTo>
                <a:lnTo>
                  <a:pt x="1503" y="7303"/>
                </a:lnTo>
                <a:lnTo>
                  <a:pt x="1747" y="7126"/>
                </a:lnTo>
                <a:lnTo>
                  <a:pt x="1787" y="6669"/>
                </a:lnTo>
                <a:lnTo>
                  <a:pt x="1420" y="6366"/>
                </a:lnTo>
                <a:lnTo>
                  <a:pt x="1216" y="6188"/>
                </a:lnTo>
                <a:cubicBezTo>
                  <a:pt x="1216" y="6188"/>
                  <a:pt x="1625" y="6112"/>
                  <a:pt x="1664" y="6011"/>
                </a:cubicBezTo>
                <a:cubicBezTo>
                  <a:pt x="1705" y="5909"/>
                  <a:pt x="2031" y="5732"/>
                  <a:pt x="1867" y="5681"/>
                </a:cubicBezTo>
                <a:cubicBezTo>
                  <a:pt x="1705" y="5629"/>
                  <a:pt x="1503" y="5732"/>
                  <a:pt x="1544" y="5528"/>
                </a:cubicBezTo>
                <a:cubicBezTo>
                  <a:pt x="1583" y="5327"/>
                  <a:pt x="1583" y="5299"/>
                  <a:pt x="1583" y="5299"/>
                </a:cubicBezTo>
                <a:lnTo>
                  <a:pt x="1544" y="4134"/>
                </a:lnTo>
                <a:lnTo>
                  <a:pt x="1625" y="2865"/>
                </a:lnTo>
                <a:lnTo>
                  <a:pt x="1625" y="735"/>
                </a:lnTo>
                <a:lnTo>
                  <a:pt x="1625" y="76"/>
                </a:ln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31747" name="Freeform 3"/>
          <p:cNvSpPr>
            <a:spLocks noChangeArrowheads="1"/>
          </p:cNvSpPr>
          <p:nvPr/>
        </p:nvSpPr>
        <p:spPr bwMode="auto">
          <a:xfrm>
            <a:off x="3108325" y="1630363"/>
            <a:ext cx="2447925" cy="3814762"/>
          </a:xfrm>
          <a:custGeom>
            <a:avLst/>
            <a:gdLst>
              <a:gd name="T0" fmla="*/ 2147483646 w 9059"/>
              <a:gd name="T1" fmla="*/ 2147483646 h 9183"/>
              <a:gd name="T2" fmla="*/ 2147483646 w 9059"/>
              <a:gd name="T3" fmla="*/ 2147483646 h 9183"/>
              <a:gd name="T4" fmla="*/ 2147483646 w 9059"/>
              <a:gd name="T5" fmla="*/ 2147483646 h 9183"/>
              <a:gd name="T6" fmla="*/ 2147483646 w 9059"/>
              <a:gd name="T7" fmla="*/ 2147483646 h 9183"/>
              <a:gd name="T8" fmla="*/ 2147483646 w 9059"/>
              <a:gd name="T9" fmla="*/ 2147483646 h 9183"/>
              <a:gd name="T10" fmla="*/ 2147483646 w 9059"/>
              <a:gd name="T11" fmla="*/ 2147483646 h 9183"/>
              <a:gd name="T12" fmla="*/ 2147483646 w 9059"/>
              <a:gd name="T13" fmla="*/ 2147483646 h 9183"/>
              <a:gd name="T14" fmla="*/ 2147483646 w 9059"/>
              <a:gd name="T15" fmla="*/ 2147483646 h 9183"/>
              <a:gd name="T16" fmla="*/ 2147483646 w 9059"/>
              <a:gd name="T17" fmla="*/ 2147483646 h 9183"/>
              <a:gd name="T18" fmla="*/ 2147483646 w 9059"/>
              <a:gd name="T19" fmla="*/ 2147483646 h 9183"/>
              <a:gd name="T20" fmla="*/ 2147483646 w 9059"/>
              <a:gd name="T21" fmla="*/ 2147483646 h 9183"/>
              <a:gd name="T22" fmla="*/ 2147483646 w 9059"/>
              <a:gd name="T23" fmla="*/ 2147483646 h 9183"/>
              <a:gd name="T24" fmla="*/ 2147483646 w 9059"/>
              <a:gd name="T25" fmla="*/ 2147483646 h 9183"/>
              <a:gd name="T26" fmla="*/ 2147483646 w 9059"/>
              <a:gd name="T27" fmla="*/ 2147483646 h 9183"/>
              <a:gd name="T28" fmla="*/ 2147483646 w 9059"/>
              <a:gd name="T29" fmla="*/ 2147483646 h 9183"/>
              <a:gd name="T30" fmla="*/ 2147483646 w 9059"/>
              <a:gd name="T31" fmla="*/ 2147483646 h 9183"/>
              <a:gd name="T32" fmla="*/ 2147483646 w 9059"/>
              <a:gd name="T33" fmla="*/ 2147483646 h 9183"/>
              <a:gd name="T34" fmla="*/ 2147483646 w 9059"/>
              <a:gd name="T35" fmla="*/ 2147483646 h 9183"/>
              <a:gd name="T36" fmla="*/ 2147483646 w 9059"/>
              <a:gd name="T37" fmla="*/ 2147483646 h 9183"/>
              <a:gd name="T38" fmla="*/ 2147483646 w 9059"/>
              <a:gd name="T39" fmla="*/ 2147483646 h 9183"/>
              <a:gd name="T40" fmla="*/ 2147483646 w 9059"/>
              <a:gd name="T41" fmla="*/ 2147483646 h 9183"/>
              <a:gd name="T42" fmla="*/ 2147483646 w 9059"/>
              <a:gd name="T43" fmla="*/ 2147483646 h 9183"/>
              <a:gd name="T44" fmla="*/ 2147483646 w 9059"/>
              <a:gd name="T45" fmla="*/ 2147483646 h 9183"/>
              <a:gd name="T46" fmla="*/ 2147483646 w 9059"/>
              <a:gd name="T47" fmla="*/ 2147483646 h 9183"/>
              <a:gd name="T48" fmla="*/ 2147483646 w 9059"/>
              <a:gd name="T49" fmla="*/ 2147483646 h 9183"/>
              <a:gd name="T50" fmla="*/ 2147483646 w 9059"/>
              <a:gd name="T51" fmla="*/ 2147483646 h 9183"/>
              <a:gd name="T52" fmla="*/ 2147483646 w 9059"/>
              <a:gd name="T53" fmla="*/ 2147483646 h 9183"/>
              <a:gd name="T54" fmla="*/ 2147483646 w 9059"/>
              <a:gd name="T55" fmla="*/ 2147483646 h 9183"/>
              <a:gd name="T56" fmla="*/ 2147483646 w 9059"/>
              <a:gd name="T57" fmla="*/ 2147483646 h 9183"/>
              <a:gd name="T58" fmla="*/ 2147483646 w 9059"/>
              <a:gd name="T59" fmla="*/ 2147483646 h 9183"/>
              <a:gd name="T60" fmla="*/ 2147483646 w 9059"/>
              <a:gd name="T61" fmla="*/ 2147483646 h 9183"/>
              <a:gd name="T62" fmla="*/ 2147483646 w 9059"/>
              <a:gd name="T63" fmla="*/ 2147483646 h 9183"/>
              <a:gd name="T64" fmla="*/ 2147483646 w 9059"/>
              <a:gd name="T65" fmla="*/ 2147483646 h 9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059" h="9183">
                <a:moveTo>
                  <a:pt x="1625" y="76"/>
                </a:moveTo>
                <a:lnTo>
                  <a:pt x="1625" y="76"/>
                </a:lnTo>
                <a:cubicBezTo>
                  <a:pt x="1909" y="76"/>
                  <a:pt x="8327" y="0"/>
                  <a:pt x="8327" y="0"/>
                </a:cubicBezTo>
                <a:lnTo>
                  <a:pt x="8939" y="406"/>
                </a:lnTo>
                <a:lnTo>
                  <a:pt x="8978" y="6315"/>
                </a:lnTo>
                <a:lnTo>
                  <a:pt x="8533" y="6341"/>
                </a:lnTo>
                <a:lnTo>
                  <a:pt x="8939" y="6518"/>
                </a:lnTo>
                <a:lnTo>
                  <a:pt x="8694" y="6696"/>
                </a:lnTo>
                <a:lnTo>
                  <a:pt x="9058" y="6823"/>
                </a:lnTo>
                <a:lnTo>
                  <a:pt x="8774" y="7025"/>
                </a:lnTo>
                <a:lnTo>
                  <a:pt x="8533" y="7175"/>
                </a:lnTo>
                <a:lnTo>
                  <a:pt x="8004" y="7253"/>
                </a:lnTo>
                <a:lnTo>
                  <a:pt x="7395" y="6950"/>
                </a:lnTo>
                <a:lnTo>
                  <a:pt x="7108" y="7050"/>
                </a:lnTo>
                <a:lnTo>
                  <a:pt x="7231" y="7558"/>
                </a:lnTo>
                <a:cubicBezTo>
                  <a:pt x="7231" y="7558"/>
                  <a:pt x="7108" y="7634"/>
                  <a:pt x="6947" y="7683"/>
                </a:cubicBezTo>
                <a:cubicBezTo>
                  <a:pt x="6783" y="7735"/>
                  <a:pt x="6499" y="7887"/>
                  <a:pt x="6499" y="7887"/>
                </a:cubicBezTo>
                <a:cubicBezTo>
                  <a:pt x="6499" y="7887"/>
                  <a:pt x="6418" y="8041"/>
                  <a:pt x="6257" y="8091"/>
                </a:cubicBezTo>
                <a:cubicBezTo>
                  <a:pt x="6093" y="8140"/>
                  <a:pt x="6093" y="8165"/>
                  <a:pt x="6093" y="8165"/>
                </a:cubicBezTo>
                <a:lnTo>
                  <a:pt x="5892" y="8369"/>
                </a:lnTo>
                <a:lnTo>
                  <a:pt x="5932" y="8675"/>
                </a:lnTo>
                <a:lnTo>
                  <a:pt x="5648" y="8749"/>
                </a:lnTo>
                <a:lnTo>
                  <a:pt x="5320" y="8749"/>
                </a:lnTo>
                <a:lnTo>
                  <a:pt x="5281" y="8622"/>
                </a:lnTo>
                <a:lnTo>
                  <a:pt x="5036" y="8521"/>
                </a:lnTo>
                <a:lnTo>
                  <a:pt x="4713" y="8242"/>
                </a:lnTo>
                <a:lnTo>
                  <a:pt x="4632" y="8521"/>
                </a:lnTo>
                <a:lnTo>
                  <a:pt x="4388" y="8548"/>
                </a:lnTo>
                <a:lnTo>
                  <a:pt x="4388" y="8826"/>
                </a:lnTo>
                <a:lnTo>
                  <a:pt x="3859" y="8977"/>
                </a:lnTo>
                <a:lnTo>
                  <a:pt x="3616" y="8749"/>
                </a:lnTo>
                <a:lnTo>
                  <a:pt x="3411" y="8725"/>
                </a:lnTo>
                <a:lnTo>
                  <a:pt x="2963" y="9104"/>
                </a:lnTo>
                <a:lnTo>
                  <a:pt x="2518" y="9079"/>
                </a:lnTo>
                <a:lnTo>
                  <a:pt x="2112" y="8876"/>
                </a:lnTo>
                <a:lnTo>
                  <a:pt x="1625" y="8776"/>
                </a:lnTo>
                <a:lnTo>
                  <a:pt x="1380" y="9104"/>
                </a:lnTo>
                <a:lnTo>
                  <a:pt x="1096" y="8851"/>
                </a:lnTo>
                <a:lnTo>
                  <a:pt x="687" y="8927"/>
                </a:lnTo>
                <a:lnTo>
                  <a:pt x="687" y="9182"/>
                </a:lnTo>
                <a:lnTo>
                  <a:pt x="0" y="9156"/>
                </a:lnTo>
                <a:lnTo>
                  <a:pt x="201" y="8826"/>
                </a:lnTo>
                <a:lnTo>
                  <a:pt x="529" y="8470"/>
                </a:lnTo>
                <a:lnTo>
                  <a:pt x="529" y="8115"/>
                </a:lnTo>
                <a:lnTo>
                  <a:pt x="1177" y="7584"/>
                </a:lnTo>
                <a:lnTo>
                  <a:pt x="1503" y="7303"/>
                </a:lnTo>
                <a:lnTo>
                  <a:pt x="1747" y="7126"/>
                </a:lnTo>
                <a:lnTo>
                  <a:pt x="1787" y="6669"/>
                </a:lnTo>
                <a:lnTo>
                  <a:pt x="1420" y="6366"/>
                </a:lnTo>
                <a:lnTo>
                  <a:pt x="1216" y="6188"/>
                </a:lnTo>
                <a:cubicBezTo>
                  <a:pt x="1216" y="6188"/>
                  <a:pt x="1625" y="6112"/>
                  <a:pt x="1664" y="6011"/>
                </a:cubicBezTo>
                <a:cubicBezTo>
                  <a:pt x="1705" y="5909"/>
                  <a:pt x="2031" y="5732"/>
                  <a:pt x="1867" y="5681"/>
                </a:cubicBezTo>
                <a:cubicBezTo>
                  <a:pt x="1705" y="5629"/>
                  <a:pt x="1503" y="5732"/>
                  <a:pt x="1544" y="5528"/>
                </a:cubicBezTo>
                <a:cubicBezTo>
                  <a:pt x="1583" y="5327"/>
                  <a:pt x="1583" y="5299"/>
                  <a:pt x="1583" y="5299"/>
                </a:cubicBezTo>
                <a:lnTo>
                  <a:pt x="1544" y="4134"/>
                </a:lnTo>
                <a:lnTo>
                  <a:pt x="1625" y="2865"/>
                </a:lnTo>
                <a:lnTo>
                  <a:pt x="1625" y="735"/>
                </a:lnTo>
                <a:lnTo>
                  <a:pt x="1625" y="76"/>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1748" name="Rectangle 1"/>
          <p:cNvSpPr>
            <a:spLocks noGrp="1" noChangeArrowheads="1"/>
          </p:cNvSpPr>
          <p:nvPr>
            <p:ph type="title" idx="4294967295"/>
          </p:nvPr>
        </p:nvSpPr>
        <p:spPr>
          <a:xfrm>
            <a:off x="457200" y="319088"/>
            <a:ext cx="8228013" cy="1050925"/>
          </a:xfrm>
        </p:spPr>
        <p:txBody>
          <a:bodyPr lIns="0" tIns="0" rIns="0" bIns="0"/>
          <a:lstStyle/>
          <a:p>
            <a:r>
              <a:rPr lang="en-US" altLang="en-US"/>
              <a:t>Indiana</a:t>
            </a:r>
          </a:p>
        </p:txBody>
      </p:sp>
      <p:sp>
        <p:nvSpPr>
          <p:cNvPr id="31749" name="Text Box 4"/>
          <p:cNvSpPr txBox="1">
            <a:spLocks noChangeArrowheads="1"/>
          </p:cNvSpPr>
          <p:nvPr/>
        </p:nvSpPr>
        <p:spPr bwMode="auto">
          <a:xfrm>
            <a:off x="3536950" y="3452813"/>
            <a:ext cx="2022475"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Indianapolis</a:t>
            </a:r>
          </a:p>
        </p:txBody>
      </p:sp>
      <p:sp>
        <p:nvSpPr>
          <p:cNvPr id="31750" name="Text Box 4"/>
          <p:cNvSpPr txBox="1">
            <a:spLocks noChangeArrowheads="1"/>
          </p:cNvSpPr>
          <p:nvPr/>
        </p:nvSpPr>
        <p:spPr bwMode="auto">
          <a:xfrm>
            <a:off x="5695950" y="2262188"/>
            <a:ext cx="1971675"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Fort Wayne</a:t>
            </a:r>
          </a:p>
        </p:txBody>
      </p:sp>
      <p:pic>
        <p:nvPicPr>
          <p:cNvPr id="31751" name="Picture 127" descr="pur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9375" y="26844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130" descr="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8188" y="1985963"/>
            <a:ext cx="887412"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idx="4294967295"/>
          </p:nvPr>
        </p:nvSpPr>
        <p:spPr>
          <a:xfrm>
            <a:off x="395288" y="361950"/>
            <a:ext cx="8228012" cy="1050925"/>
          </a:xfrm>
        </p:spPr>
        <p:txBody>
          <a:bodyPr lIns="0" tIns="0" rIns="0" bIns="0"/>
          <a:lstStyle/>
          <a:p>
            <a:r>
              <a:rPr lang="en-US" altLang="en-US"/>
              <a:t>Iowa</a:t>
            </a:r>
          </a:p>
        </p:txBody>
      </p:sp>
      <p:sp>
        <p:nvSpPr>
          <p:cNvPr id="33795" name="Freeform 1"/>
          <p:cNvSpPr>
            <a:spLocks noChangeArrowheads="1"/>
          </p:cNvSpPr>
          <p:nvPr/>
        </p:nvSpPr>
        <p:spPr bwMode="auto">
          <a:xfrm>
            <a:off x="2420938" y="2089150"/>
            <a:ext cx="3419475" cy="2347913"/>
          </a:xfrm>
          <a:custGeom>
            <a:avLst/>
            <a:gdLst>
              <a:gd name="T0" fmla="*/ 2147483646 w 9500"/>
              <a:gd name="T1" fmla="*/ 2147483646 h 6521"/>
              <a:gd name="T2" fmla="*/ 2147483646 w 9500"/>
              <a:gd name="T3" fmla="*/ 2147483646 h 6521"/>
              <a:gd name="T4" fmla="*/ 2147483646 w 9500"/>
              <a:gd name="T5" fmla="*/ 2147483646 h 6521"/>
              <a:gd name="T6" fmla="*/ 2147483646 w 9500"/>
              <a:gd name="T7" fmla="*/ 2147483646 h 6521"/>
              <a:gd name="T8" fmla="*/ 2147483646 w 9500"/>
              <a:gd name="T9" fmla="*/ 2147483646 h 6521"/>
              <a:gd name="T10" fmla="*/ 2147483646 w 9500"/>
              <a:gd name="T11" fmla="*/ 2147483646 h 6521"/>
              <a:gd name="T12" fmla="*/ 2147483646 w 9500"/>
              <a:gd name="T13" fmla="*/ 2147483646 h 6521"/>
              <a:gd name="T14" fmla="*/ 2147483646 w 9500"/>
              <a:gd name="T15" fmla="*/ 2147483646 h 6521"/>
              <a:gd name="T16" fmla="*/ 2147483646 w 9500"/>
              <a:gd name="T17" fmla="*/ 2147483646 h 6521"/>
              <a:gd name="T18" fmla="*/ 2147483646 w 9500"/>
              <a:gd name="T19" fmla="*/ 2147483646 h 6521"/>
              <a:gd name="T20" fmla="*/ 2147483646 w 9500"/>
              <a:gd name="T21" fmla="*/ 2147483646 h 6521"/>
              <a:gd name="T22" fmla="*/ 2147483646 w 9500"/>
              <a:gd name="T23" fmla="*/ 2147483646 h 6521"/>
              <a:gd name="T24" fmla="*/ 2147483646 w 9500"/>
              <a:gd name="T25" fmla="*/ 2147483646 h 6521"/>
              <a:gd name="T26" fmla="*/ 2147483646 w 9500"/>
              <a:gd name="T27" fmla="*/ 2147483646 h 6521"/>
              <a:gd name="T28" fmla="*/ 2147483646 w 9500"/>
              <a:gd name="T29" fmla="*/ 2147483646 h 6521"/>
              <a:gd name="T30" fmla="*/ 2147483646 w 9500"/>
              <a:gd name="T31" fmla="*/ 2147483646 h 6521"/>
              <a:gd name="T32" fmla="*/ 2147483646 w 9500"/>
              <a:gd name="T33" fmla="*/ 2147483646 h 6521"/>
              <a:gd name="T34" fmla="*/ 2147483646 w 9500"/>
              <a:gd name="T35" fmla="*/ 2147483646 h 6521"/>
              <a:gd name="T36" fmla="*/ 2147483646 w 9500"/>
              <a:gd name="T37" fmla="*/ 2147483646 h 6521"/>
              <a:gd name="T38" fmla="*/ 2147483646 w 9500"/>
              <a:gd name="T39" fmla="*/ 2147483646 h 6521"/>
              <a:gd name="T40" fmla="*/ 2147483646 w 9500"/>
              <a:gd name="T41" fmla="*/ 2147483646 h 6521"/>
              <a:gd name="T42" fmla="*/ 2147483646 w 9500"/>
              <a:gd name="T43" fmla="*/ 2147483646 h 6521"/>
              <a:gd name="T44" fmla="*/ 2147483646 w 9500"/>
              <a:gd name="T45" fmla="*/ 2147483646 h 6521"/>
              <a:gd name="T46" fmla="*/ 2147483646 w 9500"/>
              <a:gd name="T47" fmla="*/ 2147483646 h 6521"/>
              <a:gd name="T48" fmla="*/ 2147483646 w 9500"/>
              <a:gd name="T49" fmla="*/ 2147483646 h 6521"/>
              <a:gd name="T50" fmla="*/ 2147483646 w 9500"/>
              <a:gd name="T51" fmla="*/ 2147483646 h 6521"/>
              <a:gd name="T52" fmla="*/ 2147483646 w 9500"/>
              <a:gd name="T53" fmla="*/ 2147483646 h 6521"/>
              <a:gd name="T54" fmla="*/ 2147483646 w 9500"/>
              <a:gd name="T55" fmla="*/ 2147483646 h 6521"/>
              <a:gd name="T56" fmla="*/ 2147483646 w 9500"/>
              <a:gd name="T57" fmla="*/ 2147483646 h 6521"/>
              <a:gd name="T58" fmla="*/ 2147483646 w 9500"/>
              <a:gd name="T59" fmla="*/ 2147483646 h 6521"/>
              <a:gd name="T60" fmla="*/ 0 w 9500"/>
              <a:gd name="T61" fmla="*/ 2147483646 h 6521"/>
              <a:gd name="T62" fmla="*/ 2147483646 w 9500"/>
              <a:gd name="T63" fmla="*/ 2147483646 h 6521"/>
              <a:gd name="T64" fmla="*/ 2147483646 w 9500"/>
              <a:gd name="T65" fmla="*/ 2147483646 h 6521"/>
              <a:gd name="T66" fmla="*/ 2147483646 w 9500"/>
              <a:gd name="T67" fmla="*/ 2147483646 h 652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9500" h="6521">
                <a:moveTo>
                  <a:pt x="244" y="0"/>
                </a:moveTo>
                <a:lnTo>
                  <a:pt x="7899" y="68"/>
                </a:lnTo>
                <a:lnTo>
                  <a:pt x="7934" y="366"/>
                </a:lnTo>
                <a:lnTo>
                  <a:pt x="8247" y="632"/>
                </a:lnTo>
                <a:lnTo>
                  <a:pt x="8004" y="799"/>
                </a:lnTo>
                <a:lnTo>
                  <a:pt x="8004" y="1264"/>
                </a:lnTo>
                <a:lnTo>
                  <a:pt x="8109" y="1431"/>
                </a:lnTo>
                <a:lnTo>
                  <a:pt x="8142" y="1631"/>
                </a:lnTo>
                <a:lnTo>
                  <a:pt x="8526" y="1963"/>
                </a:lnTo>
                <a:lnTo>
                  <a:pt x="8770" y="2295"/>
                </a:lnTo>
                <a:lnTo>
                  <a:pt x="9082" y="2562"/>
                </a:lnTo>
                <a:lnTo>
                  <a:pt x="9255" y="2794"/>
                </a:lnTo>
                <a:lnTo>
                  <a:pt x="9395" y="2961"/>
                </a:lnTo>
                <a:lnTo>
                  <a:pt x="9499" y="3460"/>
                </a:lnTo>
                <a:lnTo>
                  <a:pt x="9291" y="3759"/>
                </a:lnTo>
                <a:lnTo>
                  <a:pt x="9186" y="3926"/>
                </a:lnTo>
                <a:lnTo>
                  <a:pt x="9186" y="4225"/>
                </a:lnTo>
                <a:cubicBezTo>
                  <a:pt x="9186" y="4225"/>
                  <a:pt x="8908" y="4092"/>
                  <a:pt x="8770" y="4191"/>
                </a:cubicBezTo>
                <a:cubicBezTo>
                  <a:pt x="8630" y="4291"/>
                  <a:pt x="8456" y="4358"/>
                  <a:pt x="8456" y="4358"/>
                </a:cubicBezTo>
                <a:cubicBezTo>
                  <a:pt x="8456" y="4358"/>
                  <a:pt x="8595" y="4424"/>
                  <a:pt x="8317" y="4491"/>
                </a:cubicBezTo>
                <a:cubicBezTo>
                  <a:pt x="8038" y="4558"/>
                  <a:pt x="8142" y="4757"/>
                  <a:pt x="8142" y="4757"/>
                </a:cubicBezTo>
                <a:cubicBezTo>
                  <a:pt x="8142" y="4757"/>
                  <a:pt x="8038" y="4924"/>
                  <a:pt x="8178" y="4991"/>
                </a:cubicBezTo>
                <a:cubicBezTo>
                  <a:pt x="8317" y="5057"/>
                  <a:pt x="8352" y="5389"/>
                  <a:pt x="8352" y="5389"/>
                </a:cubicBezTo>
                <a:lnTo>
                  <a:pt x="8109" y="5623"/>
                </a:lnTo>
                <a:lnTo>
                  <a:pt x="8109" y="5889"/>
                </a:lnTo>
                <a:lnTo>
                  <a:pt x="8109" y="6055"/>
                </a:lnTo>
                <a:lnTo>
                  <a:pt x="7761" y="6154"/>
                </a:lnTo>
                <a:lnTo>
                  <a:pt x="7691" y="6320"/>
                </a:lnTo>
                <a:lnTo>
                  <a:pt x="7726" y="6487"/>
                </a:lnTo>
                <a:lnTo>
                  <a:pt x="7621" y="6520"/>
                </a:lnTo>
                <a:lnTo>
                  <a:pt x="7377" y="6287"/>
                </a:lnTo>
                <a:lnTo>
                  <a:pt x="7168" y="6221"/>
                </a:lnTo>
                <a:lnTo>
                  <a:pt x="7029" y="6154"/>
                </a:lnTo>
                <a:lnTo>
                  <a:pt x="1427" y="6287"/>
                </a:lnTo>
                <a:lnTo>
                  <a:pt x="1357" y="5988"/>
                </a:lnTo>
                <a:lnTo>
                  <a:pt x="1357" y="5923"/>
                </a:lnTo>
                <a:lnTo>
                  <a:pt x="1357" y="5689"/>
                </a:lnTo>
                <a:lnTo>
                  <a:pt x="1393" y="5490"/>
                </a:lnTo>
                <a:lnTo>
                  <a:pt x="1322" y="5190"/>
                </a:lnTo>
                <a:lnTo>
                  <a:pt x="1184" y="4823"/>
                </a:lnTo>
                <a:lnTo>
                  <a:pt x="1114" y="4558"/>
                </a:lnTo>
                <a:cubicBezTo>
                  <a:pt x="1114" y="4558"/>
                  <a:pt x="1427" y="4458"/>
                  <a:pt x="1288" y="4358"/>
                </a:cubicBezTo>
                <a:cubicBezTo>
                  <a:pt x="1150" y="4258"/>
                  <a:pt x="1009" y="4059"/>
                  <a:pt x="1009" y="4059"/>
                </a:cubicBezTo>
                <a:lnTo>
                  <a:pt x="1009" y="3993"/>
                </a:lnTo>
                <a:cubicBezTo>
                  <a:pt x="1009" y="3993"/>
                  <a:pt x="1045" y="3792"/>
                  <a:pt x="1045" y="3660"/>
                </a:cubicBezTo>
                <a:cubicBezTo>
                  <a:pt x="1045" y="3527"/>
                  <a:pt x="1045" y="3627"/>
                  <a:pt x="905" y="3393"/>
                </a:cubicBezTo>
                <a:cubicBezTo>
                  <a:pt x="766" y="3160"/>
                  <a:pt x="732" y="3028"/>
                  <a:pt x="661" y="2861"/>
                </a:cubicBezTo>
                <a:cubicBezTo>
                  <a:pt x="592" y="2695"/>
                  <a:pt x="592" y="2462"/>
                  <a:pt x="592" y="2462"/>
                </a:cubicBezTo>
                <a:lnTo>
                  <a:pt x="592" y="2195"/>
                </a:lnTo>
                <a:lnTo>
                  <a:pt x="0" y="1664"/>
                </a:lnTo>
                <a:lnTo>
                  <a:pt x="453" y="1298"/>
                </a:lnTo>
                <a:lnTo>
                  <a:pt x="453" y="1132"/>
                </a:lnTo>
                <a:cubicBezTo>
                  <a:pt x="453" y="964"/>
                  <a:pt x="453" y="632"/>
                  <a:pt x="453" y="632"/>
                </a:cubicBezTo>
                <a:lnTo>
                  <a:pt x="140" y="299"/>
                </a:lnTo>
                <a:lnTo>
                  <a:pt x="244"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33796" name="Freeform 2"/>
          <p:cNvSpPr>
            <a:spLocks noChangeArrowheads="1"/>
          </p:cNvSpPr>
          <p:nvPr/>
        </p:nvSpPr>
        <p:spPr bwMode="auto">
          <a:xfrm>
            <a:off x="2420938" y="2089150"/>
            <a:ext cx="3419475" cy="2347913"/>
          </a:xfrm>
          <a:custGeom>
            <a:avLst/>
            <a:gdLst>
              <a:gd name="T0" fmla="*/ 2147483646 w 9500"/>
              <a:gd name="T1" fmla="*/ 2147483646 h 6521"/>
              <a:gd name="T2" fmla="*/ 2147483646 w 9500"/>
              <a:gd name="T3" fmla="*/ 2147483646 h 6521"/>
              <a:gd name="T4" fmla="*/ 2147483646 w 9500"/>
              <a:gd name="T5" fmla="*/ 2147483646 h 6521"/>
              <a:gd name="T6" fmla="*/ 2147483646 w 9500"/>
              <a:gd name="T7" fmla="*/ 2147483646 h 6521"/>
              <a:gd name="T8" fmla="*/ 2147483646 w 9500"/>
              <a:gd name="T9" fmla="*/ 2147483646 h 6521"/>
              <a:gd name="T10" fmla="*/ 2147483646 w 9500"/>
              <a:gd name="T11" fmla="*/ 2147483646 h 6521"/>
              <a:gd name="T12" fmla="*/ 2147483646 w 9500"/>
              <a:gd name="T13" fmla="*/ 2147483646 h 6521"/>
              <a:gd name="T14" fmla="*/ 2147483646 w 9500"/>
              <a:gd name="T15" fmla="*/ 2147483646 h 6521"/>
              <a:gd name="T16" fmla="*/ 2147483646 w 9500"/>
              <a:gd name="T17" fmla="*/ 2147483646 h 6521"/>
              <a:gd name="T18" fmla="*/ 2147483646 w 9500"/>
              <a:gd name="T19" fmla="*/ 2147483646 h 6521"/>
              <a:gd name="T20" fmla="*/ 2147483646 w 9500"/>
              <a:gd name="T21" fmla="*/ 2147483646 h 6521"/>
              <a:gd name="T22" fmla="*/ 2147483646 w 9500"/>
              <a:gd name="T23" fmla="*/ 2147483646 h 6521"/>
              <a:gd name="T24" fmla="*/ 2147483646 w 9500"/>
              <a:gd name="T25" fmla="*/ 2147483646 h 6521"/>
              <a:gd name="T26" fmla="*/ 2147483646 w 9500"/>
              <a:gd name="T27" fmla="*/ 2147483646 h 6521"/>
              <a:gd name="T28" fmla="*/ 2147483646 w 9500"/>
              <a:gd name="T29" fmla="*/ 2147483646 h 6521"/>
              <a:gd name="T30" fmla="*/ 2147483646 w 9500"/>
              <a:gd name="T31" fmla="*/ 2147483646 h 6521"/>
              <a:gd name="T32" fmla="*/ 2147483646 w 9500"/>
              <a:gd name="T33" fmla="*/ 2147483646 h 6521"/>
              <a:gd name="T34" fmla="*/ 2147483646 w 9500"/>
              <a:gd name="T35" fmla="*/ 2147483646 h 6521"/>
              <a:gd name="T36" fmla="*/ 2147483646 w 9500"/>
              <a:gd name="T37" fmla="*/ 2147483646 h 6521"/>
              <a:gd name="T38" fmla="*/ 2147483646 w 9500"/>
              <a:gd name="T39" fmla="*/ 2147483646 h 6521"/>
              <a:gd name="T40" fmla="*/ 2147483646 w 9500"/>
              <a:gd name="T41" fmla="*/ 2147483646 h 6521"/>
              <a:gd name="T42" fmla="*/ 2147483646 w 9500"/>
              <a:gd name="T43" fmla="*/ 2147483646 h 6521"/>
              <a:gd name="T44" fmla="*/ 2147483646 w 9500"/>
              <a:gd name="T45" fmla="*/ 2147483646 h 6521"/>
              <a:gd name="T46" fmla="*/ 2147483646 w 9500"/>
              <a:gd name="T47" fmla="*/ 2147483646 h 6521"/>
              <a:gd name="T48" fmla="*/ 2147483646 w 9500"/>
              <a:gd name="T49" fmla="*/ 2147483646 h 6521"/>
              <a:gd name="T50" fmla="*/ 2147483646 w 9500"/>
              <a:gd name="T51" fmla="*/ 2147483646 h 6521"/>
              <a:gd name="T52" fmla="*/ 2147483646 w 9500"/>
              <a:gd name="T53" fmla="*/ 2147483646 h 6521"/>
              <a:gd name="T54" fmla="*/ 2147483646 w 9500"/>
              <a:gd name="T55" fmla="*/ 2147483646 h 6521"/>
              <a:gd name="T56" fmla="*/ 2147483646 w 9500"/>
              <a:gd name="T57" fmla="*/ 2147483646 h 6521"/>
              <a:gd name="T58" fmla="*/ 2147483646 w 9500"/>
              <a:gd name="T59" fmla="*/ 2147483646 h 6521"/>
              <a:gd name="T60" fmla="*/ 0 w 9500"/>
              <a:gd name="T61" fmla="*/ 2147483646 h 6521"/>
              <a:gd name="T62" fmla="*/ 2147483646 w 9500"/>
              <a:gd name="T63" fmla="*/ 2147483646 h 6521"/>
              <a:gd name="T64" fmla="*/ 2147483646 w 9500"/>
              <a:gd name="T65" fmla="*/ 2147483646 h 6521"/>
              <a:gd name="T66" fmla="*/ 2147483646 w 9500"/>
              <a:gd name="T67" fmla="*/ 2147483646 h 652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9500" h="6521">
                <a:moveTo>
                  <a:pt x="244" y="0"/>
                </a:moveTo>
                <a:lnTo>
                  <a:pt x="7899" y="67"/>
                </a:lnTo>
                <a:lnTo>
                  <a:pt x="7933" y="366"/>
                </a:lnTo>
                <a:lnTo>
                  <a:pt x="8247" y="632"/>
                </a:lnTo>
                <a:lnTo>
                  <a:pt x="8004" y="799"/>
                </a:lnTo>
                <a:lnTo>
                  <a:pt x="8004" y="1264"/>
                </a:lnTo>
                <a:lnTo>
                  <a:pt x="8108" y="1431"/>
                </a:lnTo>
                <a:lnTo>
                  <a:pt x="8142" y="1631"/>
                </a:lnTo>
                <a:lnTo>
                  <a:pt x="8525" y="1963"/>
                </a:lnTo>
                <a:lnTo>
                  <a:pt x="8769" y="2295"/>
                </a:lnTo>
                <a:lnTo>
                  <a:pt x="9082" y="2562"/>
                </a:lnTo>
                <a:lnTo>
                  <a:pt x="9255" y="2794"/>
                </a:lnTo>
                <a:lnTo>
                  <a:pt x="9395" y="2961"/>
                </a:lnTo>
                <a:lnTo>
                  <a:pt x="9499" y="3459"/>
                </a:lnTo>
                <a:lnTo>
                  <a:pt x="9290" y="3759"/>
                </a:lnTo>
                <a:lnTo>
                  <a:pt x="9186" y="3926"/>
                </a:lnTo>
                <a:lnTo>
                  <a:pt x="9186" y="4225"/>
                </a:lnTo>
                <a:cubicBezTo>
                  <a:pt x="9186" y="4225"/>
                  <a:pt x="8908" y="4092"/>
                  <a:pt x="8769" y="4191"/>
                </a:cubicBezTo>
                <a:cubicBezTo>
                  <a:pt x="8630" y="4291"/>
                  <a:pt x="8456" y="4358"/>
                  <a:pt x="8456" y="4358"/>
                </a:cubicBezTo>
                <a:cubicBezTo>
                  <a:pt x="8456" y="4358"/>
                  <a:pt x="8595" y="4423"/>
                  <a:pt x="8317" y="4491"/>
                </a:cubicBezTo>
                <a:cubicBezTo>
                  <a:pt x="8038" y="4558"/>
                  <a:pt x="8142" y="4757"/>
                  <a:pt x="8142" y="4757"/>
                </a:cubicBezTo>
                <a:cubicBezTo>
                  <a:pt x="8142" y="4757"/>
                  <a:pt x="8038" y="4923"/>
                  <a:pt x="8178" y="4991"/>
                </a:cubicBezTo>
                <a:cubicBezTo>
                  <a:pt x="8317" y="5057"/>
                  <a:pt x="8351" y="5389"/>
                  <a:pt x="8351" y="5389"/>
                </a:cubicBezTo>
                <a:lnTo>
                  <a:pt x="8108" y="5623"/>
                </a:lnTo>
                <a:lnTo>
                  <a:pt x="8108" y="5888"/>
                </a:lnTo>
                <a:lnTo>
                  <a:pt x="8108" y="6055"/>
                </a:lnTo>
                <a:lnTo>
                  <a:pt x="7761" y="6154"/>
                </a:lnTo>
                <a:lnTo>
                  <a:pt x="7690" y="6320"/>
                </a:lnTo>
                <a:lnTo>
                  <a:pt x="7726" y="6487"/>
                </a:lnTo>
                <a:lnTo>
                  <a:pt x="7621" y="6520"/>
                </a:lnTo>
                <a:lnTo>
                  <a:pt x="7377" y="6287"/>
                </a:lnTo>
                <a:lnTo>
                  <a:pt x="7168" y="6221"/>
                </a:lnTo>
                <a:lnTo>
                  <a:pt x="7029" y="6154"/>
                </a:lnTo>
                <a:lnTo>
                  <a:pt x="1427" y="6287"/>
                </a:lnTo>
                <a:lnTo>
                  <a:pt x="1357" y="5988"/>
                </a:lnTo>
                <a:lnTo>
                  <a:pt x="1357" y="5922"/>
                </a:lnTo>
                <a:lnTo>
                  <a:pt x="1357" y="5689"/>
                </a:lnTo>
                <a:lnTo>
                  <a:pt x="1392" y="5490"/>
                </a:lnTo>
                <a:lnTo>
                  <a:pt x="1322" y="5190"/>
                </a:lnTo>
                <a:lnTo>
                  <a:pt x="1184" y="4823"/>
                </a:lnTo>
                <a:lnTo>
                  <a:pt x="1114" y="4558"/>
                </a:lnTo>
                <a:cubicBezTo>
                  <a:pt x="1114" y="4558"/>
                  <a:pt x="1427" y="4457"/>
                  <a:pt x="1288" y="4358"/>
                </a:cubicBezTo>
                <a:cubicBezTo>
                  <a:pt x="1149" y="4258"/>
                  <a:pt x="1009" y="4059"/>
                  <a:pt x="1009" y="4059"/>
                </a:cubicBezTo>
                <a:lnTo>
                  <a:pt x="1009" y="3992"/>
                </a:lnTo>
                <a:cubicBezTo>
                  <a:pt x="1009" y="3992"/>
                  <a:pt x="1045" y="3792"/>
                  <a:pt x="1045" y="3660"/>
                </a:cubicBezTo>
                <a:cubicBezTo>
                  <a:pt x="1045" y="3527"/>
                  <a:pt x="1045" y="3627"/>
                  <a:pt x="905" y="3393"/>
                </a:cubicBezTo>
                <a:cubicBezTo>
                  <a:pt x="766" y="3160"/>
                  <a:pt x="731" y="3028"/>
                  <a:pt x="661" y="2861"/>
                </a:cubicBezTo>
                <a:cubicBezTo>
                  <a:pt x="592" y="2695"/>
                  <a:pt x="592" y="2461"/>
                  <a:pt x="592" y="2461"/>
                </a:cubicBezTo>
                <a:lnTo>
                  <a:pt x="592" y="2195"/>
                </a:lnTo>
                <a:lnTo>
                  <a:pt x="0" y="1664"/>
                </a:lnTo>
                <a:lnTo>
                  <a:pt x="453" y="1298"/>
                </a:lnTo>
                <a:lnTo>
                  <a:pt x="453" y="1132"/>
                </a:lnTo>
                <a:cubicBezTo>
                  <a:pt x="453" y="964"/>
                  <a:pt x="453" y="632"/>
                  <a:pt x="453" y="632"/>
                </a:cubicBezTo>
                <a:lnTo>
                  <a:pt x="139" y="299"/>
                </a:lnTo>
                <a:lnTo>
                  <a:pt x="244"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3797" name="Text Box 4"/>
          <p:cNvSpPr txBox="1">
            <a:spLocks noChangeArrowheads="1"/>
          </p:cNvSpPr>
          <p:nvPr/>
        </p:nvSpPr>
        <p:spPr bwMode="auto">
          <a:xfrm>
            <a:off x="3314700" y="3556000"/>
            <a:ext cx="19050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Des Moines</a:t>
            </a:r>
          </a:p>
        </p:txBody>
      </p:sp>
      <p:sp>
        <p:nvSpPr>
          <p:cNvPr id="33798" name="Text Box 4"/>
          <p:cNvSpPr txBox="1">
            <a:spLocks noChangeArrowheads="1"/>
          </p:cNvSpPr>
          <p:nvPr/>
        </p:nvSpPr>
        <p:spPr bwMode="auto">
          <a:xfrm>
            <a:off x="5795963" y="2708275"/>
            <a:ext cx="2181225"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Cedar Rapids</a:t>
            </a:r>
          </a:p>
        </p:txBody>
      </p:sp>
      <p:pic>
        <p:nvPicPr>
          <p:cNvPr id="33799" name="Picture 121" descr="bla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3600" y="2635250"/>
            <a:ext cx="885825"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0" name="Picture 122" descr="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924175"/>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reeform 3"/>
          <p:cNvSpPr>
            <a:spLocks noChangeArrowheads="1"/>
          </p:cNvSpPr>
          <p:nvPr/>
        </p:nvSpPr>
        <p:spPr bwMode="auto">
          <a:xfrm>
            <a:off x="2487613" y="2138363"/>
            <a:ext cx="4608512" cy="2562225"/>
          </a:xfrm>
          <a:custGeom>
            <a:avLst/>
            <a:gdLst>
              <a:gd name="T0" fmla="*/ 2147483646 w 6379"/>
              <a:gd name="T1" fmla="*/ 0 h 4579"/>
              <a:gd name="T2" fmla="*/ 0 w 6379"/>
              <a:gd name="T3" fmla="*/ 2147483646 h 4579"/>
              <a:gd name="T4" fmla="*/ 2147483646 w 6379"/>
              <a:gd name="T5" fmla="*/ 2147483646 h 4579"/>
              <a:gd name="T6" fmla="*/ 2147483646 w 6379"/>
              <a:gd name="T7" fmla="*/ 2147483646 h 4579"/>
              <a:gd name="T8" fmla="*/ 2147483646 w 6379"/>
              <a:gd name="T9" fmla="*/ 2147483646 h 4579"/>
              <a:gd name="T10" fmla="*/ 2147483646 w 6379"/>
              <a:gd name="T11" fmla="*/ 2147483646 h 4579"/>
              <a:gd name="T12" fmla="*/ 2147483646 w 6379"/>
              <a:gd name="T13" fmla="*/ 2147483646 h 4579"/>
              <a:gd name="T14" fmla="*/ 2147483646 w 6379"/>
              <a:gd name="T15" fmla="*/ 2147483646 h 4579"/>
              <a:gd name="T16" fmla="*/ 2147483646 w 6379"/>
              <a:gd name="T17" fmla="*/ 2147483646 h 4579"/>
              <a:gd name="T18" fmla="*/ 2147483646 w 6379"/>
              <a:gd name="T19" fmla="*/ 2147483646 h 4579"/>
              <a:gd name="T20" fmla="*/ 2147483646 w 6379"/>
              <a:gd name="T21" fmla="*/ 2147483646 h 4579"/>
              <a:gd name="T22" fmla="*/ 2147483646 w 6379"/>
              <a:gd name="T23" fmla="*/ 2147483646 h 4579"/>
              <a:gd name="T24" fmla="*/ 2147483646 w 6379"/>
              <a:gd name="T25" fmla="*/ 0 h 457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79" h="4579">
                <a:moveTo>
                  <a:pt x="53" y="0"/>
                </a:moveTo>
                <a:lnTo>
                  <a:pt x="0" y="4532"/>
                </a:lnTo>
                <a:lnTo>
                  <a:pt x="6378" y="4578"/>
                </a:lnTo>
                <a:lnTo>
                  <a:pt x="6378" y="1557"/>
                </a:lnTo>
                <a:lnTo>
                  <a:pt x="6325" y="1236"/>
                </a:lnTo>
                <a:lnTo>
                  <a:pt x="6147" y="1121"/>
                </a:lnTo>
                <a:lnTo>
                  <a:pt x="6094" y="870"/>
                </a:lnTo>
                <a:lnTo>
                  <a:pt x="6005" y="687"/>
                </a:lnTo>
                <a:lnTo>
                  <a:pt x="6023" y="528"/>
                </a:lnTo>
                <a:lnTo>
                  <a:pt x="6147" y="275"/>
                </a:lnTo>
                <a:lnTo>
                  <a:pt x="6041" y="69"/>
                </a:lnTo>
                <a:lnTo>
                  <a:pt x="5952" y="23"/>
                </a:lnTo>
                <a:lnTo>
                  <a:pt x="53" y="0"/>
                </a:ln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35843" name="Rectangle 2"/>
          <p:cNvSpPr>
            <a:spLocks noGrp="1" noChangeArrowheads="1"/>
          </p:cNvSpPr>
          <p:nvPr>
            <p:ph type="title" idx="4294967295"/>
          </p:nvPr>
        </p:nvSpPr>
        <p:spPr>
          <a:xfrm>
            <a:off x="457200" y="319088"/>
            <a:ext cx="8228013" cy="1050925"/>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Kansas</a:t>
            </a:r>
          </a:p>
        </p:txBody>
      </p:sp>
      <p:sp>
        <p:nvSpPr>
          <p:cNvPr id="35844" name="Freeform 3"/>
          <p:cNvSpPr>
            <a:spLocks noChangeArrowheads="1"/>
          </p:cNvSpPr>
          <p:nvPr/>
        </p:nvSpPr>
        <p:spPr bwMode="auto">
          <a:xfrm>
            <a:off x="2487613" y="2138362"/>
            <a:ext cx="4608512" cy="2562225"/>
          </a:xfrm>
          <a:custGeom>
            <a:avLst/>
            <a:gdLst>
              <a:gd name="T0" fmla="*/ 2147483646 w 6379"/>
              <a:gd name="T1" fmla="*/ 0 h 4579"/>
              <a:gd name="T2" fmla="*/ 0 w 6379"/>
              <a:gd name="T3" fmla="*/ 2147483646 h 4579"/>
              <a:gd name="T4" fmla="*/ 2147483646 w 6379"/>
              <a:gd name="T5" fmla="*/ 2147483646 h 4579"/>
              <a:gd name="T6" fmla="*/ 2147483646 w 6379"/>
              <a:gd name="T7" fmla="*/ 2147483646 h 4579"/>
              <a:gd name="T8" fmla="*/ 2147483646 w 6379"/>
              <a:gd name="T9" fmla="*/ 2147483646 h 4579"/>
              <a:gd name="T10" fmla="*/ 2147483646 w 6379"/>
              <a:gd name="T11" fmla="*/ 2147483646 h 4579"/>
              <a:gd name="T12" fmla="*/ 2147483646 w 6379"/>
              <a:gd name="T13" fmla="*/ 2147483646 h 4579"/>
              <a:gd name="T14" fmla="*/ 2147483646 w 6379"/>
              <a:gd name="T15" fmla="*/ 2147483646 h 4579"/>
              <a:gd name="T16" fmla="*/ 2147483646 w 6379"/>
              <a:gd name="T17" fmla="*/ 2147483646 h 4579"/>
              <a:gd name="T18" fmla="*/ 2147483646 w 6379"/>
              <a:gd name="T19" fmla="*/ 2147483646 h 4579"/>
              <a:gd name="T20" fmla="*/ 2147483646 w 6379"/>
              <a:gd name="T21" fmla="*/ 2147483646 h 4579"/>
              <a:gd name="T22" fmla="*/ 2147483646 w 6379"/>
              <a:gd name="T23" fmla="*/ 2147483646 h 4579"/>
              <a:gd name="T24" fmla="*/ 2147483646 w 6379"/>
              <a:gd name="T25" fmla="*/ 0 h 457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79" h="4579">
                <a:moveTo>
                  <a:pt x="53" y="0"/>
                </a:moveTo>
                <a:lnTo>
                  <a:pt x="0" y="4532"/>
                </a:lnTo>
                <a:lnTo>
                  <a:pt x="6378" y="4578"/>
                </a:lnTo>
                <a:lnTo>
                  <a:pt x="6378" y="1557"/>
                </a:lnTo>
                <a:lnTo>
                  <a:pt x="6325" y="1236"/>
                </a:lnTo>
                <a:lnTo>
                  <a:pt x="6147" y="1121"/>
                </a:lnTo>
                <a:lnTo>
                  <a:pt x="6094" y="870"/>
                </a:lnTo>
                <a:lnTo>
                  <a:pt x="6005" y="687"/>
                </a:lnTo>
                <a:lnTo>
                  <a:pt x="6023" y="528"/>
                </a:lnTo>
                <a:lnTo>
                  <a:pt x="6147" y="275"/>
                </a:lnTo>
                <a:lnTo>
                  <a:pt x="6041" y="69"/>
                </a:lnTo>
                <a:lnTo>
                  <a:pt x="5952" y="23"/>
                </a:lnTo>
                <a:lnTo>
                  <a:pt x="53"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5845" name="Text Box 4"/>
          <p:cNvSpPr txBox="1">
            <a:spLocks noChangeArrowheads="1"/>
          </p:cNvSpPr>
          <p:nvPr/>
        </p:nvSpPr>
        <p:spPr bwMode="auto">
          <a:xfrm>
            <a:off x="4014788" y="4167188"/>
            <a:ext cx="1385887"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Wichita</a:t>
            </a:r>
          </a:p>
        </p:txBody>
      </p:sp>
      <p:sp>
        <p:nvSpPr>
          <p:cNvPr id="35846" name="Text Box 15"/>
          <p:cNvSpPr txBox="1">
            <a:spLocks noChangeArrowheads="1"/>
          </p:cNvSpPr>
          <p:nvPr/>
        </p:nvSpPr>
        <p:spPr bwMode="auto">
          <a:xfrm>
            <a:off x="7096125" y="2257425"/>
            <a:ext cx="1295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Topeka</a:t>
            </a:r>
            <a:r>
              <a:rPr lang="en-US" altLang="en-US" sz="2400">
                <a:solidFill>
                  <a:srgbClr val="000000"/>
                </a:solidFill>
              </a:rPr>
              <a:t> </a:t>
            </a:r>
          </a:p>
        </p:txBody>
      </p:sp>
      <p:pic>
        <p:nvPicPr>
          <p:cNvPr id="35847"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2488" y="225742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8"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5075" y="380682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idx="4294967295"/>
          </p:nvPr>
        </p:nvSpPr>
        <p:spPr>
          <a:xfrm>
            <a:off x="457200" y="319088"/>
            <a:ext cx="8228013" cy="1050925"/>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Kentucky</a:t>
            </a:r>
          </a:p>
        </p:txBody>
      </p:sp>
      <p:sp>
        <p:nvSpPr>
          <p:cNvPr id="37891" name="Freeform 2"/>
          <p:cNvSpPr>
            <a:spLocks noChangeArrowheads="1"/>
          </p:cNvSpPr>
          <p:nvPr/>
        </p:nvSpPr>
        <p:spPr bwMode="auto">
          <a:xfrm>
            <a:off x="2728913" y="1968500"/>
            <a:ext cx="3771900" cy="1890713"/>
          </a:xfrm>
          <a:custGeom>
            <a:avLst/>
            <a:gdLst>
              <a:gd name="T0" fmla="*/ 2147483646 w 10476"/>
              <a:gd name="T1" fmla="*/ 2147483646 h 5253"/>
              <a:gd name="T2" fmla="*/ 2147483646 w 10476"/>
              <a:gd name="T3" fmla="*/ 2147483646 h 5253"/>
              <a:gd name="T4" fmla="*/ 2147483646 w 10476"/>
              <a:gd name="T5" fmla="*/ 2147483646 h 5253"/>
              <a:gd name="T6" fmla="*/ 2147483646 w 10476"/>
              <a:gd name="T7" fmla="*/ 2147483646 h 5253"/>
              <a:gd name="T8" fmla="*/ 2147483646 w 10476"/>
              <a:gd name="T9" fmla="*/ 2147483646 h 5253"/>
              <a:gd name="T10" fmla="*/ 2147483646 w 10476"/>
              <a:gd name="T11" fmla="*/ 2147483646 h 5253"/>
              <a:gd name="T12" fmla="*/ 2147483646 w 10476"/>
              <a:gd name="T13" fmla="*/ 2147483646 h 5253"/>
              <a:gd name="T14" fmla="*/ 2147483646 w 10476"/>
              <a:gd name="T15" fmla="*/ 2147483646 h 5253"/>
              <a:gd name="T16" fmla="*/ 2147483646 w 10476"/>
              <a:gd name="T17" fmla="*/ 2147483646 h 5253"/>
              <a:gd name="T18" fmla="*/ 2147483646 w 10476"/>
              <a:gd name="T19" fmla="*/ 2147483646 h 5253"/>
              <a:gd name="T20" fmla="*/ 2147483646 w 10476"/>
              <a:gd name="T21" fmla="*/ 2147483646 h 5253"/>
              <a:gd name="T22" fmla="*/ 2147483646 w 10476"/>
              <a:gd name="T23" fmla="*/ 2147483646 h 5253"/>
              <a:gd name="T24" fmla="*/ 2147483646 w 10476"/>
              <a:gd name="T25" fmla="*/ 2147483646 h 5253"/>
              <a:gd name="T26" fmla="*/ 2147483646 w 10476"/>
              <a:gd name="T27" fmla="*/ 2147483646 h 5253"/>
              <a:gd name="T28" fmla="*/ 2147483646 w 10476"/>
              <a:gd name="T29" fmla="*/ 2147483646 h 5253"/>
              <a:gd name="T30" fmla="*/ 2147483646 w 10476"/>
              <a:gd name="T31" fmla="*/ 2147483646 h 5253"/>
              <a:gd name="T32" fmla="*/ 2147483646 w 10476"/>
              <a:gd name="T33" fmla="*/ 2147483646 h 5253"/>
              <a:gd name="T34" fmla="*/ 2147483646 w 10476"/>
              <a:gd name="T35" fmla="*/ 2147483646 h 5253"/>
              <a:gd name="T36" fmla="*/ 2147483646 w 10476"/>
              <a:gd name="T37" fmla="*/ 2147483646 h 5253"/>
              <a:gd name="T38" fmla="*/ 2147483646 w 10476"/>
              <a:gd name="T39" fmla="*/ 0 h 5253"/>
              <a:gd name="T40" fmla="*/ 2147483646 w 10476"/>
              <a:gd name="T41" fmla="*/ 2147483646 h 5253"/>
              <a:gd name="T42" fmla="*/ 2147483646 w 10476"/>
              <a:gd name="T43" fmla="*/ 2147483646 h 5253"/>
              <a:gd name="T44" fmla="*/ 2147483646 w 10476"/>
              <a:gd name="T45" fmla="*/ 2147483646 h 5253"/>
              <a:gd name="T46" fmla="*/ 2147483646 w 10476"/>
              <a:gd name="T47" fmla="*/ 2147483646 h 5253"/>
              <a:gd name="T48" fmla="*/ 2147483646 w 10476"/>
              <a:gd name="T49" fmla="*/ 2147483646 h 5253"/>
              <a:gd name="T50" fmla="*/ 2147483646 w 10476"/>
              <a:gd name="T51" fmla="*/ 2147483646 h 5253"/>
              <a:gd name="T52" fmla="*/ 2147483646 w 10476"/>
              <a:gd name="T53" fmla="*/ 2147483646 h 5253"/>
              <a:gd name="T54" fmla="*/ 2147483646 w 10476"/>
              <a:gd name="T55" fmla="*/ 2147483646 h 5253"/>
              <a:gd name="T56" fmla="*/ 2147483646 w 10476"/>
              <a:gd name="T57" fmla="*/ 2147483646 h 5253"/>
              <a:gd name="T58" fmla="*/ 2147483646 w 10476"/>
              <a:gd name="T59" fmla="*/ 2147483646 h 5253"/>
              <a:gd name="T60" fmla="*/ 2147483646 w 10476"/>
              <a:gd name="T61" fmla="*/ 2147483646 h 5253"/>
              <a:gd name="T62" fmla="*/ 2147483646 w 10476"/>
              <a:gd name="T63" fmla="*/ 2147483646 h 5253"/>
              <a:gd name="T64" fmla="*/ 2147483646 w 10476"/>
              <a:gd name="T65" fmla="*/ 2147483646 h 5253"/>
              <a:gd name="T66" fmla="*/ 2147483646 w 10476"/>
              <a:gd name="T67" fmla="*/ 2147483646 h 5253"/>
              <a:gd name="T68" fmla="*/ 2147483646 w 10476"/>
              <a:gd name="T69" fmla="*/ 2147483646 h 5253"/>
              <a:gd name="T70" fmla="*/ 2147483646 w 10476"/>
              <a:gd name="T71" fmla="*/ 2147483646 h 5253"/>
              <a:gd name="T72" fmla="*/ 2147483646 w 10476"/>
              <a:gd name="T73" fmla="*/ 2147483646 h 5253"/>
              <a:gd name="T74" fmla="*/ 2147483646 w 10476"/>
              <a:gd name="T75" fmla="*/ 2147483646 h 5253"/>
              <a:gd name="T76" fmla="*/ 2147483646 w 10476"/>
              <a:gd name="T77" fmla="*/ 2147483646 h 5253"/>
              <a:gd name="T78" fmla="*/ 2147483646 w 10476"/>
              <a:gd name="T79" fmla="*/ 2147483646 h 5253"/>
              <a:gd name="T80" fmla="*/ 2147483646 w 10476"/>
              <a:gd name="T81" fmla="*/ 2147483646 h 5253"/>
              <a:gd name="T82" fmla="*/ 2147483646 w 10476"/>
              <a:gd name="T83" fmla="*/ 2147483646 h 5253"/>
              <a:gd name="T84" fmla="*/ 2147483646 w 10476"/>
              <a:gd name="T85" fmla="*/ 2147483646 h 5253"/>
              <a:gd name="T86" fmla="*/ 2147483646 w 10476"/>
              <a:gd name="T87" fmla="*/ 2147483646 h 5253"/>
              <a:gd name="T88" fmla="*/ 2147483646 w 10476"/>
              <a:gd name="T89" fmla="*/ 2147483646 h 5253"/>
              <a:gd name="T90" fmla="*/ 2147483646 w 10476"/>
              <a:gd name="T91" fmla="*/ 2147483646 h 5253"/>
              <a:gd name="T92" fmla="*/ 2147483646 w 10476"/>
              <a:gd name="T93" fmla="*/ 2147483646 h 5253"/>
              <a:gd name="T94" fmla="*/ 2147483646 w 10476"/>
              <a:gd name="T95" fmla="*/ 2147483646 h 5253"/>
              <a:gd name="T96" fmla="*/ 0 w 10476"/>
              <a:gd name="T97" fmla="*/ 2147483646 h 5253"/>
              <a:gd name="T98" fmla="*/ 2147483646 w 10476"/>
              <a:gd name="T99" fmla="*/ 2147483646 h 5253"/>
              <a:gd name="T100" fmla="*/ 2147483646 w 10476"/>
              <a:gd name="T101" fmla="*/ 2147483646 h 5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476" h="5253">
                <a:moveTo>
                  <a:pt x="8448" y="4915"/>
                </a:moveTo>
                <a:lnTo>
                  <a:pt x="8592" y="4795"/>
                </a:lnTo>
                <a:lnTo>
                  <a:pt x="8906" y="4747"/>
                </a:lnTo>
                <a:lnTo>
                  <a:pt x="8955" y="4530"/>
                </a:lnTo>
                <a:lnTo>
                  <a:pt x="9196" y="4481"/>
                </a:lnTo>
                <a:lnTo>
                  <a:pt x="9267" y="4288"/>
                </a:lnTo>
                <a:lnTo>
                  <a:pt x="9413" y="4193"/>
                </a:lnTo>
                <a:cubicBezTo>
                  <a:pt x="9413" y="4193"/>
                  <a:pt x="9460" y="4048"/>
                  <a:pt x="9509" y="3952"/>
                </a:cubicBezTo>
                <a:cubicBezTo>
                  <a:pt x="9558" y="3856"/>
                  <a:pt x="9702" y="3783"/>
                  <a:pt x="9702" y="3783"/>
                </a:cubicBezTo>
                <a:lnTo>
                  <a:pt x="9945" y="3735"/>
                </a:lnTo>
                <a:lnTo>
                  <a:pt x="10161" y="3493"/>
                </a:lnTo>
                <a:lnTo>
                  <a:pt x="10475" y="3228"/>
                </a:lnTo>
                <a:lnTo>
                  <a:pt x="10137" y="2916"/>
                </a:lnTo>
                <a:lnTo>
                  <a:pt x="9920" y="2625"/>
                </a:lnTo>
                <a:lnTo>
                  <a:pt x="9798" y="2433"/>
                </a:lnTo>
                <a:lnTo>
                  <a:pt x="9702" y="2288"/>
                </a:lnTo>
                <a:lnTo>
                  <a:pt x="9558" y="2023"/>
                </a:lnTo>
                <a:lnTo>
                  <a:pt x="9509" y="1830"/>
                </a:lnTo>
                <a:lnTo>
                  <a:pt x="9485" y="1614"/>
                </a:lnTo>
                <a:cubicBezTo>
                  <a:pt x="9485" y="1614"/>
                  <a:pt x="9582" y="1541"/>
                  <a:pt x="9605" y="1396"/>
                </a:cubicBezTo>
                <a:cubicBezTo>
                  <a:pt x="9630" y="1253"/>
                  <a:pt x="9340" y="1155"/>
                  <a:pt x="9340" y="1155"/>
                </a:cubicBezTo>
                <a:lnTo>
                  <a:pt x="9147" y="721"/>
                </a:lnTo>
                <a:lnTo>
                  <a:pt x="8833" y="1011"/>
                </a:lnTo>
                <a:lnTo>
                  <a:pt x="8737" y="1082"/>
                </a:lnTo>
                <a:lnTo>
                  <a:pt x="8520" y="915"/>
                </a:lnTo>
                <a:lnTo>
                  <a:pt x="8230" y="986"/>
                </a:lnTo>
                <a:lnTo>
                  <a:pt x="8134" y="1035"/>
                </a:lnTo>
                <a:lnTo>
                  <a:pt x="7965" y="841"/>
                </a:lnTo>
                <a:cubicBezTo>
                  <a:pt x="7965" y="841"/>
                  <a:pt x="7868" y="674"/>
                  <a:pt x="7723" y="770"/>
                </a:cubicBezTo>
                <a:cubicBezTo>
                  <a:pt x="7579" y="866"/>
                  <a:pt x="7338" y="601"/>
                  <a:pt x="7338" y="601"/>
                </a:cubicBezTo>
                <a:lnTo>
                  <a:pt x="7216" y="216"/>
                </a:lnTo>
                <a:lnTo>
                  <a:pt x="6998" y="96"/>
                </a:lnTo>
                <a:lnTo>
                  <a:pt x="6831" y="192"/>
                </a:lnTo>
                <a:lnTo>
                  <a:pt x="6638" y="0"/>
                </a:lnTo>
                <a:lnTo>
                  <a:pt x="6493" y="167"/>
                </a:lnTo>
                <a:lnTo>
                  <a:pt x="6517" y="311"/>
                </a:lnTo>
                <a:lnTo>
                  <a:pt x="6444" y="529"/>
                </a:lnTo>
                <a:lnTo>
                  <a:pt x="6540" y="552"/>
                </a:lnTo>
                <a:lnTo>
                  <a:pt x="6493" y="866"/>
                </a:lnTo>
                <a:cubicBezTo>
                  <a:pt x="6493" y="866"/>
                  <a:pt x="6589" y="841"/>
                  <a:pt x="6444" y="890"/>
                </a:cubicBezTo>
                <a:cubicBezTo>
                  <a:pt x="6300" y="939"/>
                  <a:pt x="6202" y="939"/>
                  <a:pt x="6202" y="939"/>
                </a:cubicBezTo>
                <a:cubicBezTo>
                  <a:pt x="6202" y="939"/>
                  <a:pt x="6106" y="1035"/>
                  <a:pt x="6033" y="939"/>
                </a:cubicBezTo>
                <a:cubicBezTo>
                  <a:pt x="5962" y="841"/>
                  <a:pt x="5866" y="841"/>
                  <a:pt x="5866" y="841"/>
                </a:cubicBezTo>
                <a:lnTo>
                  <a:pt x="5672" y="841"/>
                </a:lnTo>
                <a:lnTo>
                  <a:pt x="5672" y="1108"/>
                </a:lnTo>
                <a:lnTo>
                  <a:pt x="5381" y="1421"/>
                </a:lnTo>
                <a:lnTo>
                  <a:pt x="5430" y="1518"/>
                </a:lnTo>
                <a:lnTo>
                  <a:pt x="5141" y="1759"/>
                </a:lnTo>
                <a:lnTo>
                  <a:pt x="4923" y="1952"/>
                </a:lnTo>
                <a:cubicBezTo>
                  <a:pt x="4923" y="1952"/>
                  <a:pt x="5069" y="2288"/>
                  <a:pt x="4972" y="2288"/>
                </a:cubicBezTo>
                <a:cubicBezTo>
                  <a:pt x="4876" y="2288"/>
                  <a:pt x="4803" y="2312"/>
                  <a:pt x="4803" y="2312"/>
                </a:cubicBezTo>
                <a:lnTo>
                  <a:pt x="4609" y="2240"/>
                </a:lnTo>
                <a:lnTo>
                  <a:pt x="4369" y="2000"/>
                </a:lnTo>
                <a:lnTo>
                  <a:pt x="4151" y="2120"/>
                </a:lnTo>
                <a:cubicBezTo>
                  <a:pt x="4151" y="2120"/>
                  <a:pt x="4175" y="2193"/>
                  <a:pt x="4127" y="2312"/>
                </a:cubicBezTo>
                <a:cubicBezTo>
                  <a:pt x="4079" y="2433"/>
                  <a:pt x="3910" y="2433"/>
                  <a:pt x="3910" y="2433"/>
                </a:cubicBezTo>
                <a:lnTo>
                  <a:pt x="3789" y="2264"/>
                </a:lnTo>
                <a:lnTo>
                  <a:pt x="3452" y="2408"/>
                </a:lnTo>
                <a:lnTo>
                  <a:pt x="3259" y="2625"/>
                </a:lnTo>
                <a:lnTo>
                  <a:pt x="2872" y="2457"/>
                </a:lnTo>
                <a:lnTo>
                  <a:pt x="2630" y="2337"/>
                </a:lnTo>
                <a:lnTo>
                  <a:pt x="2485" y="2602"/>
                </a:lnTo>
                <a:lnTo>
                  <a:pt x="2438" y="2457"/>
                </a:lnTo>
                <a:lnTo>
                  <a:pt x="2172" y="2457"/>
                </a:lnTo>
                <a:lnTo>
                  <a:pt x="2076" y="2651"/>
                </a:lnTo>
                <a:lnTo>
                  <a:pt x="1931" y="2698"/>
                </a:lnTo>
                <a:lnTo>
                  <a:pt x="1762" y="2988"/>
                </a:lnTo>
                <a:lnTo>
                  <a:pt x="2003" y="3301"/>
                </a:lnTo>
                <a:lnTo>
                  <a:pt x="1666" y="3373"/>
                </a:lnTo>
                <a:lnTo>
                  <a:pt x="1351" y="3422"/>
                </a:lnTo>
                <a:lnTo>
                  <a:pt x="1303" y="3686"/>
                </a:lnTo>
                <a:lnTo>
                  <a:pt x="1303" y="4048"/>
                </a:lnTo>
                <a:lnTo>
                  <a:pt x="1013" y="4048"/>
                </a:lnTo>
                <a:lnTo>
                  <a:pt x="845" y="3880"/>
                </a:lnTo>
                <a:lnTo>
                  <a:pt x="676" y="3783"/>
                </a:lnTo>
                <a:lnTo>
                  <a:pt x="483" y="3856"/>
                </a:lnTo>
                <a:lnTo>
                  <a:pt x="363" y="4097"/>
                </a:lnTo>
                <a:lnTo>
                  <a:pt x="386" y="4288"/>
                </a:lnTo>
                <a:lnTo>
                  <a:pt x="459" y="4651"/>
                </a:lnTo>
                <a:lnTo>
                  <a:pt x="363" y="4819"/>
                </a:lnTo>
                <a:lnTo>
                  <a:pt x="314" y="4989"/>
                </a:lnTo>
                <a:lnTo>
                  <a:pt x="96" y="4989"/>
                </a:lnTo>
                <a:lnTo>
                  <a:pt x="96" y="5036"/>
                </a:lnTo>
                <a:lnTo>
                  <a:pt x="0" y="5252"/>
                </a:lnTo>
                <a:lnTo>
                  <a:pt x="1883" y="5205"/>
                </a:lnTo>
                <a:lnTo>
                  <a:pt x="1907" y="4844"/>
                </a:lnTo>
                <a:lnTo>
                  <a:pt x="2003" y="4795"/>
                </a:lnTo>
                <a:lnTo>
                  <a:pt x="2318" y="4867"/>
                </a:lnTo>
                <a:lnTo>
                  <a:pt x="8448" y="4915"/>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37892" name="Freeform 3"/>
          <p:cNvSpPr>
            <a:spLocks noChangeArrowheads="1"/>
          </p:cNvSpPr>
          <p:nvPr/>
        </p:nvSpPr>
        <p:spPr bwMode="auto">
          <a:xfrm>
            <a:off x="2728913" y="1968500"/>
            <a:ext cx="3771900" cy="1890713"/>
          </a:xfrm>
          <a:custGeom>
            <a:avLst/>
            <a:gdLst>
              <a:gd name="T0" fmla="*/ 2147483646 w 10476"/>
              <a:gd name="T1" fmla="*/ 2147483646 h 5253"/>
              <a:gd name="T2" fmla="*/ 2147483646 w 10476"/>
              <a:gd name="T3" fmla="*/ 2147483646 h 5253"/>
              <a:gd name="T4" fmla="*/ 2147483646 w 10476"/>
              <a:gd name="T5" fmla="*/ 2147483646 h 5253"/>
              <a:gd name="T6" fmla="*/ 2147483646 w 10476"/>
              <a:gd name="T7" fmla="*/ 2147483646 h 5253"/>
              <a:gd name="T8" fmla="*/ 2147483646 w 10476"/>
              <a:gd name="T9" fmla="*/ 2147483646 h 5253"/>
              <a:gd name="T10" fmla="*/ 2147483646 w 10476"/>
              <a:gd name="T11" fmla="*/ 2147483646 h 5253"/>
              <a:gd name="T12" fmla="*/ 2147483646 w 10476"/>
              <a:gd name="T13" fmla="*/ 2147483646 h 5253"/>
              <a:gd name="T14" fmla="*/ 2147483646 w 10476"/>
              <a:gd name="T15" fmla="*/ 2147483646 h 5253"/>
              <a:gd name="T16" fmla="*/ 2147483646 w 10476"/>
              <a:gd name="T17" fmla="*/ 2147483646 h 5253"/>
              <a:gd name="T18" fmla="*/ 2147483646 w 10476"/>
              <a:gd name="T19" fmla="*/ 2147483646 h 5253"/>
              <a:gd name="T20" fmla="*/ 2147483646 w 10476"/>
              <a:gd name="T21" fmla="*/ 2147483646 h 5253"/>
              <a:gd name="T22" fmla="*/ 2147483646 w 10476"/>
              <a:gd name="T23" fmla="*/ 2147483646 h 5253"/>
              <a:gd name="T24" fmla="*/ 2147483646 w 10476"/>
              <a:gd name="T25" fmla="*/ 2147483646 h 5253"/>
              <a:gd name="T26" fmla="*/ 2147483646 w 10476"/>
              <a:gd name="T27" fmla="*/ 2147483646 h 5253"/>
              <a:gd name="T28" fmla="*/ 2147483646 w 10476"/>
              <a:gd name="T29" fmla="*/ 2147483646 h 5253"/>
              <a:gd name="T30" fmla="*/ 2147483646 w 10476"/>
              <a:gd name="T31" fmla="*/ 2147483646 h 5253"/>
              <a:gd name="T32" fmla="*/ 2147483646 w 10476"/>
              <a:gd name="T33" fmla="*/ 2147483646 h 5253"/>
              <a:gd name="T34" fmla="*/ 2147483646 w 10476"/>
              <a:gd name="T35" fmla="*/ 2147483646 h 5253"/>
              <a:gd name="T36" fmla="*/ 2147483646 w 10476"/>
              <a:gd name="T37" fmla="*/ 2147483646 h 5253"/>
              <a:gd name="T38" fmla="*/ 2147483646 w 10476"/>
              <a:gd name="T39" fmla="*/ 0 h 5253"/>
              <a:gd name="T40" fmla="*/ 2147483646 w 10476"/>
              <a:gd name="T41" fmla="*/ 2147483646 h 5253"/>
              <a:gd name="T42" fmla="*/ 2147483646 w 10476"/>
              <a:gd name="T43" fmla="*/ 2147483646 h 5253"/>
              <a:gd name="T44" fmla="*/ 2147483646 w 10476"/>
              <a:gd name="T45" fmla="*/ 2147483646 h 5253"/>
              <a:gd name="T46" fmla="*/ 2147483646 w 10476"/>
              <a:gd name="T47" fmla="*/ 2147483646 h 5253"/>
              <a:gd name="T48" fmla="*/ 2147483646 w 10476"/>
              <a:gd name="T49" fmla="*/ 2147483646 h 5253"/>
              <a:gd name="T50" fmla="*/ 2147483646 w 10476"/>
              <a:gd name="T51" fmla="*/ 2147483646 h 5253"/>
              <a:gd name="T52" fmla="*/ 2147483646 w 10476"/>
              <a:gd name="T53" fmla="*/ 2147483646 h 5253"/>
              <a:gd name="T54" fmla="*/ 2147483646 w 10476"/>
              <a:gd name="T55" fmla="*/ 2147483646 h 5253"/>
              <a:gd name="T56" fmla="*/ 2147483646 w 10476"/>
              <a:gd name="T57" fmla="*/ 2147483646 h 5253"/>
              <a:gd name="T58" fmla="*/ 2147483646 w 10476"/>
              <a:gd name="T59" fmla="*/ 2147483646 h 5253"/>
              <a:gd name="T60" fmla="*/ 2147483646 w 10476"/>
              <a:gd name="T61" fmla="*/ 2147483646 h 5253"/>
              <a:gd name="T62" fmla="*/ 2147483646 w 10476"/>
              <a:gd name="T63" fmla="*/ 2147483646 h 5253"/>
              <a:gd name="T64" fmla="*/ 2147483646 w 10476"/>
              <a:gd name="T65" fmla="*/ 2147483646 h 5253"/>
              <a:gd name="T66" fmla="*/ 2147483646 w 10476"/>
              <a:gd name="T67" fmla="*/ 2147483646 h 5253"/>
              <a:gd name="T68" fmla="*/ 2147483646 w 10476"/>
              <a:gd name="T69" fmla="*/ 2147483646 h 5253"/>
              <a:gd name="T70" fmla="*/ 2147483646 w 10476"/>
              <a:gd name="T71" fmla="*/ 2147483646 h 5253"/>
              <a:gd name="T72" fmla="*/ 2147483646 w 10476"/>
              <a:gd name="T73" fmla="*/ 2147483646 h 5253"/>
              <a:gd name="T74" fmla="*/ 2147483646 w 10476"/>
              <a:gd name="T75" fmla="*/ 2147483646 h 5253"/>
              <a:gd name="T76" fmla="*/ 2147483646 w 10476"/>
              <a:gd name="T77" fmla="*/ 2147483646 h 5253"/>
              <a:gd name="T78" fmla="*/ 2147483646 w 10476"/>
              <a:gd name="T79" fmla="*/ 2147483646 h 5253"/>
              <a:gd name="T80" fmla="*/ 2147483646 w 10476"/>
              <a:gd name="T81" fmla="*/ 2147483646 h 5253"/>
              <a:gd name="T82" fmla="*/ 2147483646 w 10476"/>
              <a:gd name="T83" fmla="*/ 2147483646 h 5253"/>
              <a:gd name="T84" fmla="*/ 2147483646 w 10476"/>
              <a:gd name="T85" fmla="*/ 2147483646 h 5253"/>
              <a:gd name="T86" fmla="*/ 2147483646 w 10476"/>
              <a:gd name="T87" fmla="*/ 2147483646 h 5253"/>
              <a:gd name="T88" fmla="*/ 2147483646 w 10476"/>
              <a:gd name="T89" fmla="*/ 2147483646 h 5253"/>
              <a:gd name="T90" fmla="*/ 2147483646 w 10476"/>
              <a:gd name="T91" fmla="*/ 2147483646 h 5253"/>
              <a:gd name="T92" fmla="*/ 2147483646 w 10476"/>
              <a:gd name="T93" fmla="*/ 2147483646 h 5253"/>
              <a:gd name="T94" fmla="*/ 2147483646 w 10476"/>
              <a:gd name="T95" fmla="*/ 2147483646 h 5253"/>
              <a:gd name="T96" fmla="*/ 0 w 10476"/>
              <a:gd name="T97" fmla="*/ 2147483646 h 5253"/>
              <a:gd name="T98" fmla="*/ 2147483646 w 10476"/>
              <a:gd name="T99" fmla="*/ 2147483646 h 5253"/>
              <a:gd name="T100" fmla="*/ 2147483646 w 10476"/>
              <a:gd name="T101" fmla="*/ 2147483646 h 525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476" h="5253">
                <a:moveTo>
                  <a:pt x="8448" y="4915"/>
                </a:moveTo>
                <a:lnTo>
                  <a:pt x="8592" y="4795"/>
                </a:lnTo>
                <a:lnTo>
                  <a:pt x="8906" y="4747"/>
                </a:lnTo>
                <a:lnTo>
                  <a:pt x="8955" y="4530"/>
                </a:lnTo>
                <a:lnTo>
                  <a:pt x="9196" y="4481"/>
                </a:lnTo>
                <a:lnTo>
                  <a:pt x="9267" y="4288"/>
                </a:lnTo>
                <a:lnTo>
                  <a:pt x="9413" y="4193"/>
                </a:lnTo>
                <a:cubicBezTo>
                  <a:pt x="9413" y="4193"/>
                  <a:pt x="9460" y="4048"/>
                  <a:pt x="9509" y="3952"/>
                </a:cubicBezTo>
                <a:cubicBezTo>
                  <a:pt x="9558" y="3856"/>
                  <a:pt x="9702" y="3783"/>
                  <a:pt x="9702" y="3783"/>
                </a:cubicBezTo>
                <a:lnTo>
                  <a:pt x="9945" y="3735"/>
                </a:lnTo>
                <a:lnTo>
                  <a:pt x="10161" y="3493"/>
                </a:lnTo>
                <a:lnTo>
                  <a:pt x="10475" y="3228"/>
                </a:lnTo>
                <a:lnTo>
                  <a:pt x="10137" y="2916"/>
                </a:lnTo>
                <a:lnTo>
                  <a:pt x="9920" y="2625"/>
                </a:lnTo>
                <a:lnTo>
                  <a:pt x="9798" y="2433"/>
                </a:lnTo>
                <a:lnTo>
                  <a:pt x="9702" y="2288"/>
                </a:lnTo>
                <a:lnTo>
                  <a:pt x="9558" y="2023"/>
                </a:lnTo>
                <a:lnTo>
                  <a:pt x="9509" y="1830"/>
                </a:lnTo>
                <a:lnTo>
                  <a:pt x="9485" y="1614"/>
                </a:lnTo>
                <a:cubicBezTo>
                  <a:pt x="9485" y="1614"/>
                  <a:pt x="9582" y="1541"/>
                  <a:pt x="9605" y="1396"/>
                </a:cubicBezTo>
                <a:cubicBezTo>
                  <a:pt x="9630" y="1253"/>
                  <a:pt x="9340" y="1155"/>
                  <a:pt x="9340" y="1155"/>
                </a:cubicBezTo>
                <a:lnTo>
                  <a:pt x="9147" y="721"/>
                </a:lnTo>
                <a:lnTo>
                  <a:pt x="8833" y="1011"/>
                </a:lnTo>
                <a:lnTo>
                  <a:pt x="8737" y="1082"/>
                </a:lnTo>
                <a:lnTo>
                  <a:pt x="8520" y="915"/>
                </a:lnTo>
                <a:lnTo>
                  <a:pt x="8230" y="986"/>
                </a:lnTo>
                <a:lnTo>
                  <a:pt x="8134" y="1035"/>
                </a:lnTo>
                <a:lnTo>
                  <a:pt x="7965" y="841"/>
                </a:lnTo>
                <a:cubicBezTo>
                  <a:pt x="7965" y="841"/>
                  <a:pt x="7868" y="674"/>
                  <a:pt x="7723" y="770"/>
                </a:cubicBezTo>
                <a:cubicBezTo>
                  <a:pt x="7579" y="866"/>
                  <a:pt x="7338" y="601"/>
                  <a:pt x="7338" y="601"/>
                </a:cubicBezTo>
                <a:lnTo>
                  <a:pt x="7216" y="216"/>
                </a:lnTo>
                <a:lnTo>
                  <a:pt x="6998" y="96"/>
                </a:lnTo>
                <a:lnTo>
                  <a:pt x="6831" y="192"/>
                </a:lnTo>
                <a:lnTo>
                  <a:pt x="6638" y="0"/>
                </a:lnTo>
                <a:lnTo>
                  <a:pt x="6493" y="167"/>
                </a:lnTo>
                <a:lnTo>
                  <a:pt x="6517" y="311"/>
                </a:lnTo>
                <a:lnTo>
                  <a:pt x="6444" y="529"/>
                </a:lnTo>
                <a:lnTo>
                  <a:pt x="6540" y="552"/>
                </a:lnTo>
                <a:lnTo>
                  <a:pt x="6493" y="866"/>
                </a:lnTo>
                <a:cubicBezTo>
                  <a:pt x="6493" y="866"/>
                  <a:pt x="6589" y="841"/>
                  <a:pt x="6444" y="890"/>
                </a:cubicBezTo>
                <a:cubicBezTo>
                  <a:pt x="6300" y="939"/>
                  <a:pt x="6202" y="939"/>
                  <a:pt x="6202" y="939"/>
                </a:cubicBezTo>
                <a:cubicBezTo>
                  <a:pt x="6202" y="939"/>
                  <a:pt x="6106" y="1035"/>
                  <a:pt x="6033" y="939"/>
                </a:cubicBezTo>
                <a:cubicBezTo>
                  <a:pt x="5962" y="841"/>
                  <a:pt x="5866" y="841"/>
                  <a:pt x="5866" y="841"/>
                </a:cubicBezTo>
                <a:lnTo>
                  <a:pt x="5672" y="841"/>
                </a:lnTo>
                <a:lnTo>
                  <a:pt x="5672" y="1108"/>
                </a:lnTo>
                <a:lnTo>
                  <a:pt x="5381" y="1421"/>
                </a:lnTo>
                <a:lnTo>
                  <a:pt x="5430" y="1518"/>
                </a:lnTo>
                <a:lnTo>
                  <a:pt x="5141" y="1759"/>
                </a:lnTo>
                <a:lnTo>
                  <a:pt x="4923" y="1952"/>
                </a:lnTo>
                <a:cubicBezTo>
                  <a:pt x="4923" y="1952"/>
                  <a:pt x="5069" y="2288"/>
                  <a:pt x="4972" y="2288"/>
                </a:cubicBezTo>
                <a:cubicBezTo>
                  <a:pt x="4876" y="2288"/>
                  <a:pt x="4803" y="2312"/>
                  <a:pt x="4803" y="2312"/>
                </a:cubicBezTo>
                <a:lnTo>
                  <a:pt x="4609" y="2240"/>
                </a:lnTo>
                <a:lnTo>
                  <a:pt x="4369" y="2000"/>
                </a:lnTo>
                <a:lnTo>
                  <a:pt x="4151" y="2120"/>
                </a:lnTo>
                <a:cubicBezTo>
                  <a:pt x="4151" y="2120"/>
                  <a:pt x="4175" y="2193"/>
                  <a:pt x="4127" y="2312"/>
                </a:cubicBezTo>
                <a:cubicBezTo>
                  <a:pt x="4079" y="2433"/>
                  <a:pt x="3910" y="2433"/>
                  <a:pt x="3910" y="2433"/>
                </a:cubicBezTo>
                <a:lnTo>
                  <a:pt x="3789" y="2264"/>
                </a:lnTo>
                <a:lnTo>
                  <a:pt x="3452" y="2408"/>
                </a:lnTo>
                <a:lnTo>
                  <a:pt x="3259" y="2625"/>
                </a:lnTo>
                <a:lnTo>
                  <a:pt x="2872" y="2457"/>
                </a:lnTo>
                <a:lnTo>
                  <a:pt x="2630" y="2337"/>
                </a:lnTo>
                <a:lnTo>
                  <a:pt x="2485" y="2602"/>
                </a:lnTo>
                <a:lnTo>
                  <a:pt x="2438" y="2457"/>
                </a:lnTo>
                <a:lnTo>
                  <a:pt x="2172" y="2457"/>
                </a:lnTo>
                <a:lnTo>
                  <a:pt x="2076" y="2651"/>
                </a:lnTo>
                <a:lnTo>
                  <a:pt x="1931" y="2698"/>
                </a:lnTo>
                <a:lnTo>
                  <a:pt x="1762" y="2988"/>
                </a:lnTo>
                <a:lnTo>
                  <a:pt x="2003" y="3301"/>
                </a:lnTo>
                <a:lnTo>
                  <a:pt x="1666" y="3373"/>
                </a:lnTo>
                <a:lnTo>
                  <a:pt x="1351" y="3422"/>
                </a:lnTo>
                <a:lnTo>
                  <a:pt x="1303" y="3686"/>
                </a:lnTo>
                <a:lnTo>
                  <a:pt x="1303" y="4048"/>
                </a:lnTo>
                <a:lnTo>
                  <a:pt x="1013" y="4048"/>
                </a:lnTo>
                <a:lnTo>
                  <a:pt x="845" y="3880"/>
                </a:lnTo>
                <a:lnTo>
                  <a:pt x="676" y="3783"/>
                </a:lnTo>
                <a:lnTo>
                  <a:pt x="483" y="3856"/>
                </a:lnTo>
                <a:lnTo>
                  <a:pt x="363" y="4097"/>
                </a:lnTo>
                <a:lnTo>
                  <a:pt x="386" y="4288"/>
                </a:lnTo>
                <a:lnTo>
                  <a:pt x="459" y="4651"/>
                </a:lnTo>
                <a:lnTo>
                  <a:pt x="363" y="4819"/>
                </a:lnTo>
                <a:lnTo>
                  <a:pt x="314" y="4989"/>
                </a:lnTo>
                <a:lnTo>
                  <a:pt x="96" y="4989"/>
                </a:lnTo>
                <a:lnTo>
                  <a:pt x="96" y="5036"/>
                </a:lnTo>
                <a:lnTo>
                  <a:pt x="0" y="5252"/>
                </a:lnTo>
                <a:lnTo>
                  <a:pt x="1883" y="5205"/>
                </a:lnTo>
                <a:lnTo>
                  <a:pt x="1907" y="4844"/>
                </a:lnTo>
                <a:lnTo>
                  <a:pt x="2003" y="4795"/>
                </a:lnTo>
                <a:lnTo>
                  <a:pt x="2318" y="4867"/>
                </a:lnTo>
                <a:lnTo>
                  <a:pt x="8448" y="4915"/>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7893" name="Text Box 5"/>
          <p:cNvSpPr txBox="1">
            <a:spLocks noChangeArrowheads="1"/>
          </p:cNvSpPr>
          <p:nvPr/>
        </p:nvSpPr>
        <p:spPr bwMode="auto">
          <a:xfrm>
            <a:off x="1547813" y="2641600"/>
            <a:ext cx="1871662"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Owensboro</a:t>
            </a:r>
          </a:p>
        </p:txBody>
      </p:sp>
      <p:sp>
        <p:nvSpPr>
          <p:cNvPr id="37894" name="Text Box 5"/>
          <p:cNvSpPr txBox="1">
            <a:spLocks noChangeArrowheads="1"/>
          </p:cNvSpPr>
          <p:nvPr/>
        </p:nvSpPr>
        <p:spPr bwMode="auto">
          <a:xfrm>
            <a:off x="5072063" y="1512888"/>
            <a:ext cx="15875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Frankfort</a:t>
            </a:r>
          </a:p>
        </p:txBody>
      </p:sp>
      <p:sp>
        <p:nvSpPr>
          <p:cNvPr id="37895" name="Text Box 15"/>
          <p:cNvSpPr txBox="1">
            <a:spLocks noChangeArrowheads="1"/>
          </p:cNvSpPr>
          <p:nvPr/>
        </p:nvSpPr>
        <p:spPr bwMode="auto">
          <a:xfrm>
            <a:off x="4125913" y="3068638"/>
            <a:ext cx="193357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Louisville</a:t>
            </a:r>
          </a:p>
        </p:txBody>
      </p:sp>
      <p:pic>
        <p:nvPicPr>
          <p:cNvPr id="37896" name="Picture 124" descr="light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4650" y="21542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7"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3000" y="216217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8" name="Picture 130" descr="yel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98813" y="2347913"/>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idx="4294967295"/>
          </p:nvPr>
        </p:nvSpPr>
        <p:spPr>
          <a:xfrm>
            <a:off x="457200" y="319088"/>
            <a:ext cx="8226425"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Louisiana</a:t>
            </a:r>
          </a:p>
        </p:txBody>
      </p:sp>
      <p:sp>
        <p:nvSpPr>
          <p:cNvPr id="39939" name="Freeform 2"/>
          <p:cNvSpPr>
            <a:spLocks noChangeArrowheads="1"/>
          </p:cNvSpPr>
          <p:nvPr/>
        </p:nvSpPr>
        <p:spPr bwMode="auto">
          <a:xfrm>
            <a:off x="2428875" y="1844675"/>
            <a:ext cx="4573588" cy="4344988"/>
          </a:xfrm>
          <a:custGeom>
            <a:avLst/>
            <a:gdLst>
              <a:gd name="T0" fmla="*/ 0 w 12703"/>
              <a:gd name="T1" fmla="*/ 0 h 12068"/>
              <a:gd name="T2" fmla="*/ 2147483646 w 12703"/>
              <a:gd name="T3" fmla="*/ 2147483646 h 12068"/>
              <a:gd name="T4" fmla="*/ 2147483646 w 12703"/>
              <a:gd name="T5" fmla="*/ 2147483646 h 12068"/>
              <a:gd name="T6" fmla="*/ 2147483646 w 12703"/>
              <a:gd name="T7" fmla="*/ 2147483646 h 12068"/>
              <a:gd name="T8" fmla="*/ 2147483646 w 12703"/>
              <a:gd name="T9" fmla="*/ 2147483646 h 12068"/>
              <a:gd name="T10" fmla="*/ 2147483646 w 12703"/>
              <a:gd name="T11" fmla="*/ 2147483646 h 12068"/>
              <a:gd name="T12" fmla="*/ 2147483646 w 12703"/>
              <a:gd name="T13" fmla="*/ 2147483646 h 12068"/>
              <a:gd name="T14" fmla="*/ 2147483646 w 12703"/>
              <a:gd name="T15" fmla="*/ 2147483646 h 12068"/>
              <a:gd name="T16" fmla="*/ 2147483646 w 12703"/>
              <a:gd name="T17" fmla="*/ 2147483646 h 12068"/>
              <a:gd name="T18" fmla="*/ 2147483646 w 12703"/>
              <a:gd name="T19" fmla="*/ 2147483646 h 12068"/>
              <a:gd name="T20" fmla="*/ 2147483646 w 12703"/>
              <a:gd name="T21" fmla="*/ 2147483646 h 12068"/>
              <a:gd name="T22" fmla="*/ 2147483646 w 12703"/>
              <a:gd name="T23" fmla="*/ 2147483646 h 12068"/>
              <a:gd name="T24" fmla="*/ 2147483646 w 12703"/>
              <a:gd name="T25" fmla="*/ 2147483646 h 12068"/>
              <a:gd name="T26" fmla="*/ 2147483646 w 12703"/>
              <a:gd name="T27" fmla="*/ 2147483646 h 12068"/>
              <a:gd name="T28" fmla="*/ 2147483646 w 12703"/>
              <a:gd name="T29" fmla="*/ 2147483646 h 12068"/>
              <a:gd name="T30" fmla="*/ 2147483646 w 12703"/>
              <a:gd name="T31" fmla="*/ 2147483646 h 12068"/>
              <a:gd name="T32" fmla="*/ 2147483646 w 12703"/>
              <a:gd name="T33" fmla="*/ 2147483646 h 12068"/>
              <a:gd name="T34" fmla="*/ 2147483646 w 12703"/>
              <a:gd name="T35" fmla="*/ 2147483646 h 12068"/>
              <a:gd name="T36" fmla="*/ 2147483646 w 12703"/>
              <a:gd name="T37" fmla="*/ 2147483646 h 12068"/>
              <a:gd name="T38" fmla="*/ 2147483646 w 12703"/>
              <a:gd name="T39" fmla="*/ 2147483646 h 12068"/>
              <a:gd name="T40" fmla="*/ 2147483646 w 12703"/>
              <a:gd name="T41" fmla="*/ 2147483646 h 12068"/>
              <a:gd name="T42" fmla="*/ 2147483646 w 12703"/>
              <a:gd name="T43" fmla="*/ 2147483646 h 12068"/>
              <a:gd name="T44" fmla="*/ 2147483646 w 12703"/>
              <a:gd name="T45" fmla="*/ 2147483646 h 12068"/>
              <a:gd name="T46" fmla="*/ 2147483646 w 12703"/>
              <a:gd name="T47" fmla="*/ 2147483646 h 12068"/>
              <a:gd name="T48" fmla="*/ 2147483646 w 12703"/>
              <a:gd name="T49" fmla="*/ 2147483646 h 12068"/>
              <a:gd name="T50" fmla="*/ 2147483646 w 12703"/>
              <a:gd name="T51" fmla="*/ 2147483646 h 12068"/>
              <a:gd name="T52" fmla="*/ 2147483646 w 12703"/>
              <a:gd name="T53" fmla="*/ 2147483646 h 12068"/>
              <a:gd name="T54" fmla="*/ 2147483646 w 12703"/>
              <a:gd name="T55" fmla="*/ 2147483646 h 12068"/>
              <a:gd name="T56" fmla="*/ 2147483646 w 12703"/>
              <a:gd name="T57" fmla="*/ 2147483646 h 12068"/>
              <a:gd name="T58" fmla="*/ 2147483646 w 12703"/>
              <a:gd name="T59" fmla="*/ 2147483646 h 12068"/>
              <a:gd name="T60" fmla="*/ 2147483646 w 12703"/>
              <a:gd name="T61" fmla="*/ 2147483646 h 12068"/>
              <a:gd name="T62" fmla="*/ 2147483646 w 12703"/>
              <a:gd name="T63" fmla="*/ 2147483646 h 12068"/>
              <a:gd name="T64" fmla="*/ 2147483646 w 12703"/>
              <a:gd name="T65" fmla="*/ 2147483646 h 12068"/>
              <a:gd name="T66" fmla="*/ 2147483646 w 12703"/>
              <a:gd name="T67" fmla="*/ 2147483646 h 12068"/>
              <a:gd name="T68" fmla="*/ 2147483646 w 12703"/>
              <a:gd name="T69" fmla="*/ 2147483646 h 12068"/>
              <a:gd name="T70" fmla="*/ 2147483646 w 12703"/>
              <a:gd name="T71" fmla="*/ 2147483646 h 12068"/>
              <a:gd name="T72" fmla="*/ 2147483646 w 12703"/>
              <a:gd name="T73" fmla="*/ 2147483646 h 12068"/>
              <a:gd name="T74" fmla="*/ 2147483646 w 12703"/>
              <a:gd name="T75" fmla="*/ 2147483646 h 12068"/>
              <a:gd name="T76" fmla="*/ 2147483646 w 12703"/>
              <a:gd name="T77" fmla="*/ 2147483646 h 12068"/>
              <a:gd name="T78" fmla="*/ 2147483646 w 12703"/>
              <a:gd name="T79" fmla="*/ 2147483646 h 12068"/>
              <a:gd name="T80" fmla="*/ 2147483646 w 12703"/>
              <a:gd name="T81" fmla="*/ 2147483646 h 12068"/>
              <a:gd name="T82" fmla="*/ 2147483646 w 12703"/>
              <a:gd name="T83" fmla="*/ 2147483646 h 12068"/>
              <a:gd name="T84" fmla="*/ 2147483646 w 12703"/>
              <a:gd name="T85" fmla="*/ 2147483646 h 12068"/>
              <a:gd name="T86" fmla="*/ 2147483646 w 12703"/>
              <a:gd name="T87" fmla="*/ 2147483646 h 12068"/>
              <a:gd name="T88" fmla="*/ 2147483646 w 12703"/>
              <a:gd name="T89" fmla="*/ 2147483646 h 12068"/>
              <a:gd name="T90" fmla="*/ 2147483646 w 12703"/>
              <a:gd name="T91" fmla="*/ 2147483646 h 12068"/>
              <a:gd name="T92" fmla="*/ 2147483646 w 12703"/>
              <a:gd name="T93" fmla="*/ 2147483646 h 12068"/>
              <a:gd name="T94" fmla="*/ 2147483646 w 12703"/>
              <a:gd name="T95" fmla="*/ 2147483646 h 12068"/>
              <a:gd name="T96" fmla="*/ 2147483646 w 12703"/>
              <a:gd name="T97" fmla="*/ 2147483646 h 12068"/>
              <a:gd name="T98" fmla="*/ 2147483646 w 12703"/>
              <a:gd name="T99" fmla="*/ 2147483646 h 120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2703" h="12068">
                <a:moveTo>
                  <a:pt x="0" y="0"/>
                </a:moveTo>
                <a:lnTo>
                  <a:pt x="0" y="0"/>
                </a:lnTo>
                <a:cubicBezTo>
                  <a:pt x="0" y="209"/>
                  <a:pt x="120" y="3418"/>
                  <a:pt x="120" y="3418"/>
                </a:cubicBezTo>
                <a:lnTo>
                  <a:pt x="595" y="3572"/>
                </a:lnTo>
                <a:lnTo>
                  <a:pt x="595" y="4246"/>
                </a:lnTo>
                <a:lnTo>
                  <a:pt x="891" y="4660"/>
                </a:lnTo>
                <a:lnTo>
                  <a:pt x="1068" y="5283"/>
                </a:lnTo>
                <a:lnTo>
                  <a:pt x="1247" y="5646"/>
                </a:lnTo>
                <a:lnTo>
                  <a:pt x="1307" y="5956"/>
                </a:lnTo>
                <a:lnTo>
                  <a:pt x="948" y="6627"/>
                </a:lnTo>
                <a:lnTo>
                  <a:pt x="831" y="6990"/>
                </a:lnTo>
                <a:cubicBezTo>
                  <a:pt x="831" y="6990"/>
                  <a:pt x="772" y="7509"/>
                  <a:pt x="772" y="7717"/>
                </a:cubicBezTo>
                <a:cubicBezTo>
                  <a:pt x="772" y="7924"/>
                  <a:pt x="772" y="8338"/>
                  <a:pt x="772" y="8545"/>
                </a:cubicBezTo>
                <a:cubicBezTo>
                  <a:pt x="772" y="8753"/>
                  <a:pt x="652" y="8959"/>
                  <a:pt x="533" y="9218"/>
                </a:cubicBezTo>
                <a:cubicBezTo>
                  <a:pt x="416" y="9478"/>
                  <a:pt x="297" y="9580"/>
                  <a:pt x="297" y="9580"/>
                </a:cubicBezTo>
                <a:lnTo>
                  <a:pt x="652" y="9995"/>
                </a:lnTo>
                <a:lnTo>
                  <a:pt x="1959" y="9685"/>
                </a:lnTo>
                <a:lnTo>
                  <a:pt x="3145" y="10254"/>
                </a:lnTo>
                <a:lnTo>
                  <a:pt x="4571" y="10512"/>
                </a:lnTo>
                <a:lnTo>
                  <a:pt x="5046" y="10306"/>
                </a:lnTo>
                <a:lnTo>
                  <a:pt x="5579" y="10462"/>
                </a:lnTo>
                <a:lnTo>
                  <a:pt x="5282" y="10201"/>
                </a:lnTo>
                <a:lnTo>
                  <a:pt x="4807" y="10201"/>
                </a:lnTo>
                <a:lnTo>
                  <a:pt x="4807" y="9943"/>
                </a:lnTo>
                <a:lnTo>
                  <a:pt x="5698" y="9426"/>
                </a:lnTo>
                <a:lnTo>
                  <a:pt x="6292" y="10201"/>
                </a:lnTo>
                <a:lnTo>
                  <a:pt x="6529" y="10824"/>
                </a:lnTo>
                <a:lnTo>
                  <a:pt x="6885" y="11446"/>
                </a:lnTo>
                <a:lnTo>
                  <a:pt x="7718" y="11652"/>
                </a:lnTo>
                <a:cubicBezTo>
                  <a:pt x="7718" y="11652"/>
                  <a:pt x="8012" y="11910"/>
                  <a:pt x="7895" y="11704"/>
                </a:cubicBezTo>
                <a:cubicBezTo>
                  <a:pt x="7775" y="11498"/>
                  <a:pt x="7656" y="11289"/>
                  <a:pt x="7656" y="11289"/>
                </a:cubicBezTo>
                <a:lnTo>
                  <a:pt x="7954" y="11548"/>
                </a:lnTo>
                <a:lnTo>
                  <a:pt x="8666" y="11446"/>
                </a:lnTo>
                <a:lnTo>
                  <a:pt x="8310" y="11081"/>
                </a:lnTo>
                <a:lnTo>
                  <a:pt x="8905" y="11031"/>
                </a:lnTo>
                <a:lnTo>
                  <a:pt x="9318" y="11548"/>
                </a:lnTo>
                <a:lnTo>
                  <a:pt x="9676" y="11756"/>
                </a:lnTo>
                <a:lnTo>
                  <a:pt x="10151" y="11185"/>
                </a:lnTo>
                <a:lnTo>
                  <a:pt x="9795" y="10770"/>
                </a:lnTo>
                <a:lnTo>
                  <a:pt x="10209" y="10770"/>
                </a:lnTo>
                <a:lnTo>
                  <a:pt x="10743" y="10979"/>
                </a:lnTo>
                <a:lnTo>
                  <a:pt x="11634" y="11498"/>
                </a:lnTo>
                <a:lnTo>
                  <a:pt x="11694" y="12067"/>
                </a:lnTo>
                <a:lnTo>
                  <a:pt x="12702" y="11498"/>
                </a:lnTo>
                <a:lnTo>
                  <a:pt x="11694" y="10875"/>
                </a:lnTo>
                <a:lnTo>
                  <a:pt x="10980" y="10720"/>
                </a:lnTo>
                <a:lnTo>
                  <a:pt x="10624" y="10306"/>
                </a:lnTo>
                <a:lnTo>
                  <a:pt x="11040" y="9839"/>
                </a:lnTo>
                <a:cubicBezTo>
                  <a:pt x="11040" y="9839"/>
                  <a:pt x="11278" y="10097"/>
                  <a:pt x="11395" y="9891"/>
                </a:cubicBezTo>
                <a:cubicBezTo>
                  <a:pt x="11515" y="9685"/>
                  <a:pt x="11694" y="9530"/>
                  <a:pt x="11754" y="9270"/>
                </a:cubicBezTo>
                <a:cubicBezTo>
                  <a:pt x="11813" y="9011"/>
                  <a:pt x="11694" y="8803"/>
                  <a:pt x="11457" y="8857"/>
                </a:cubicBezTo>
                <a:cubicBezTo>
                  <a:pt x="11219" y="8907"/>
                  <a:pt x="10863" y="9064"/>
                  <a:pt x="10863" y="9064"/>
                </a:cubicBezTo>
                <a:lnTo>
                  <a:pt x="10863" y="9478"/>
                </a:lnTo>
                <a:lnTo>
                  <a:pt x="10507" y="9218"/>
                </a:lnTo>
                <a:lnTo>
                  <a:pt x="10209" y="8857"/>
                </a:lnTo>
                <a:lnTo>
                  <a:pt x="10388" y="8701"/>
                </a:lnTo>
                <a:lnTo>
                  <a:pt x="10624" y="8753"/>
                </a:lnTo>
                <a:lnTo>
                  <a:pt x="10863" y="8753"/>
                </a:lnTo>
                <a:lnTo>
                  <a:pt x="11219" y="8803"/>
                </a:lnTo>
                <a:lnTo>
                  <a:pt x="10863" y="8338"/>
                </a:lnTo>
                <a:lnTo>
                  <a:pt x="10624" y="8080"/>
                </a:lnTo>
                <a:cubicBezTo>
                  <a:pt x="10624" y="8080"/>
                  <a:pt x="10743" y="7872"/>
                  <a:pt x="10507" y="7767"/>
                </a:cubicBezTo>
                <a:cubicBezTo>
                  <a:pt x="10268" y="7663"/>
                  <a:pt x="10151" y="7301"/>
                  <a:pt x="10151" y="7301"/>
                </a:cubicBezTo>
                <a:lnTo>
                  <a:pt x="10268" y="6888"/>
                </a:lnTo>
                <a:lnTo>
                  <a:pt x="10388" y="6423"/>
                </a:lnTo>
                <a:lnTo>
                  <a:pt x="10089" y="6217"/>
                </a:lnTo>
                <a:cubicBezTo>
                  <a:pt x="10089" y="6217"/>
                  <a:pt x="9733" y="6217"/>
                  <a:pt x="9437" y="6217"/>
                </a:cubicBezTo>
                <a:cubicBezTo>
                  <a:pt x="9141" y="6217"/>
                  <a:pt x="7895" y="6319"/>
                  <a:pt x="7895" y="6319"/>
                </a:cubicBezTo>
                <a:lnTo>
                  <a:pt x="6827" y="6061"/>
                </a:lnTo>
                <a:lnTo>
                  <a:pt x="5758" y="6163"/>
                </a:lnTo>
                <a:lnTo>
                  <a:pt x="5994" y="5750"/>
                </a:lnTo>
                <a:lnTo>
                  <a:pt x="6113" y="5385"/>
                </a:lnTo>
                <a:lnTo>
                  <a:pt x="6113" y="4660"/>
                </a:lnTo>
                <a:lnTo>
                  <a:pt x="6708" y="3883"/>
                </a:lnTo>
                <a:lnTo>
                  <a:pt x="6589" y="3522"/>
                </a:lnTo>
                <a:lnTo>
                  <a:pt x="7241" y="2849"/>
                </a:lnTo>
                <a:lnTo>
                  <a:pt x="7121" y="2332"/>
                </a:lnTo>
                <a:cubicBezTo>
                  <a:pt x="7121" y="2332"/>
                  <a:pt x="7300" y="2278"/>
                  <a:pt x="7360" y="2072"/>
                </a:cubicBezTo>
                <a:cubicBezTo>
                  <a:pt x="7420" y="1866"/>
                  <a:pt x="7656" y="1813"/>
                  <a:pt x="7420" y="1709"/>
                </a:cubicBezTo>
                <a:cubicBezTo>
                  <a:pt x="7183" y="1605"/>
                  <a:pt x="7360" y="1451"/>
                  <a:pt x="7360" y="1451"/>
                </a:cubicBezTo>
                <a:lnTo>
                  <a:pt x="6827" y="932"/>
                </a:lnTo>
                <a:lnTo>
                  <a:pt x="7183" y="415"/>
                </a:lnTo>
                <a:lnTo>
                  <a:pt x="6768" y="53"/>
                </a:lnTo>
                <a:lnTo>
                  <a:pt x="0"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39940" name="Freeform 3"/>
          <p:cNvSpPr>
            <a:spLocks noChangeArrowheads="1"/>
          </p:cNvSpPr>
          <p:nvPr/>
        </p:nvSpPr>
        <p:spPr bwMode="auto">
          <a:xfrm>
            <a:off x="2428875" y="1844675"/>
            <a:ext cx="4573588" cy="4344988"/>
          </a:xfrm>
          <a:custGeom>
            <a:avLst/>
            <a:gdLst>
              <a:gd name="T0" fmla="*/ 0 w 12703"/>
              <a:gd name="T1" fmla="*/ 0 h 12068"/>
              <a:gd name="T2" fmla="*/ 2147483646 w 12703"/>
              <a:gd name="T3" fmla="*/ 2147483646 h 12068"/>
              <a:gd name="T4" fmla="*/ 2147483646 w 12703"/>
              <a:gd name="T5" fmla="*/ 2147483646 h 12068"/>
              <a:gd name="T6" fmla="*/ 2147483646 w 12703"/>
              <a:gd name="T7" fmla="*/ 2147483646 h 12068"/>
              <a:gd name="T8" fmla="*/ 2147483646 w 12703"/>
              <a:gd name="T9" fmla="*/ 2147483646 h 12068"/>
              <a:gd name="T10" fmla="*/ 2147483646 w 12703"/>
              <a:gd name="T11" fmla="*/ 2147483646 h 12068"/>
              <a:gd name="T12" fmla="*/ 2147483646 w 12703"/>
              <a:gd name="T13" fmla="*/ 2147483646 h 12068"/>
              <a:gd name="T14" fmla="*/ 2147483646 w 12703"/>
              <a:gd name="T15" fmla="*/ 2147483646 h 12068"/>
              <a:gd name="T16" fmla="*/ 2147483646 w 12703"/>
              <a:gd name="T17" fmla="*/ 2147483646 h 12068"/>
              <a:gd name="T18" fmla="*/ 2147483646 w 12703"/>
              <a:gd name="T19" fmla="*/ 2147483646 h 12068"/>
              <a:gd name="T20" fmla="*/ 2147483646 w 12703"/>
              <a:gd name="T21" fmla="*/ 2147483646 h 12068"/>
              <a:gd name="T22" fmla="*/ 2147483646 w 12703"/>
              <a:gd name="T23" fmla="*/ 2147483646 h 12068"/>
              <a:gd name="T24" fmla="*/ 2147483646 w 12703"/>
              <a:gd name="T25" fmla="*/ 2147483646 h 12068"/>
              <a:gd name="T26" fmla="*/ 2147483646 w 12703"/>
              <a:gd name="T27" fmla="*/ 2147483646 h 12068"/>
              <a:gd name="T28" fmla="*/ 2147483646 w 12703"/>
              <a:gd name="T29" fmla="*/ 2147483646 h 12068"/>
              <a:gd name="T30" fmla="*/ 2147483646 w 12703"/>
              <a:gd name="T31" fmla="*/ 2147483646 h 12068"/>
              <a:gd name="T32" fmla="*/ 2147483646 w 12703"/>
              <a:gd name="T33" fmla="*/ 2147483646 h 12068"/>
              <a:gd name="T34" fmla="*/ 2147483646 w 12703"/>
              <a:gd name="T35" fmla="*/ 2147483646 h 12068"/>
              <a:gd name="T36" fmla="*/ 2147483646 w 12703"/>
              <a:gd name="T37" fmla="*/ 2147483646 h 12068"/>
              <a:gd name="T38" fmla="*/ 2147483646 w 12703"/>
              <a:gd name="T39" fmla="*/ 2147483646 h 12068"/>
              <a:gd name="T40" fmla="*/ 2147483646 w 12703"/>
              <a:gd name="T41" fmla="*/ 2147483646 h 12068"/>
              <a:gd name="T42" fmla="*/ 2147483646 w 12703"/>
              <a:gd name="T43" fmla="*/ 2147483646 h 12068"/>
              <a:gd name="T44" fmla="*/ 2147483646 w 12703"/>
              <a:gd name="T45" fmla="*/ 2147483646 h 12068"/>
              <a:gd name="T46" fmla="*/ 2147483646 w 12703"/>
              <a:gd name="T47" fmla="*/ 2147483646 h 12068"/>
              <a:gd name="T48" fmla="*/ 2147483646 w 12703"/>
              <a:gd name="T49" fmla="*/ 2147483646 h 12068"/>
              <a:gd name="T50" fmla="*/ 2147483646 w 12703"/>
              <a:gd name="T51" fmla="*/ 2147483646 h 12068"/>
              <a:gd name="T52" fmla="*/ 2147483646 w 12703"/>
              <a:gd name="T53" fmla="*/ 2147483646 h 12068"/>
              <a:gd name="T54" fmla="*/ 2147483646 w 12703"/>
              <a:gd name="T55" fmla="*/ 2147483646 h 12068"/>
              <a:gd name="T56" fmla="*/ 2147483646 w 12703"/>
              <a:gd name="T57" fmla="*/ 2147483646 h 12068"/>
              <a:gd name="T58" fmla="*/ 2147483646 w 12703"/>
              <a:gd name="T59" fmla="*/ 2147483646 h 12068"/>
              <a:gd name="T60" fmla="*/ 2147483646 w 12703"/>
              <a:gd name="T61" fmla="*/ 2147483646 h 12068"/>
              <a:gd name="T62" fmla="*/ 2147483646 w 12703"/>
              <a:gd name="T63" fmla="*/ 2147483646 h 12068"/>
              <a:gd name="T64" fmla="*/ 2147483646 w 12703"/>
              <a:gd name="T65" fmla="*/ 2147483646 h 12068"/>
              <a:gd name="T66" fmla="*/ 2147483646 w 12703"/>
              <a:gd name="T67" fmla="*/ 2147483646 h 12068"/>
              <a:gd name="T68" fmla="*/ 2147483646 w 12703"/>
              <a:gd name="T69" fmla="*/ 2147483646 h 12068"/>
              <a:gd name="T70" fmla="*/ 2147483646 w 12703"/>
              <a:gd name="T71" fmla="*/ 2147483646 h 12068"/>
              <a:gd name="T72" fmla="*/ 2147483646 w 12703"/>
              <a:gd name="T73" fmla="*/ 2147483646 h 12068"/>
              <a:gd name="T74" fmla="*/ 2147483646 w 12703"/>
              <a:gd name="T75" fmla="*/ 2147483646 h 12068"/>
              <a:gd name="T76" fmla="*/ 2147483646 w 12703"/>
              <a:gd name="T77" fmla="*/ 2147483646 h 12068"/>
              <a:gd name="T78" fmla="*/ 2147483646 w 12703"/>
              <a:gd name="T79" fmla="*/ 2147483646 h 12068"/>
              <a:gd name="T80" fmla="*/ 2147483646 w 12703"/>
              <a:gd name="T81" fmla="*/ 2147483646 h 12068"/>
              <a:gd name="T82" fmla="*/ 2147483646 w 12703"/>
              <a:gd name="T83" fmla="*/ 2147483646 h 12068"/>
              <a:gd name="T84" fmla="*/ 2147483646 w 12703"/>
              <a:gd name="T85" fmla="*/ 2147483646 h 12068"/>
              <a:gd name="T86" fmla="*/ 2147483646 w 12703"/>
              <a:gd name="T87" fmla="*/ 2147483646 h 12068"/>
              <a:gd name="T88" fmla="*/ 2147483646 w 12703"/>
              <a:gd name="T89" fmla="*/ 2147483646 h 12068"/>
              <a:gd name="T90" fmla="*/ 2147483646 w 12703"/>
              <a:gd name="T91" fmla="*/ 2147483646 h 12068"/>
              <a:gd name="T92" fmla="*/ 2147483646 w 12703"/>
              <a:gd name="T93" fmla="*/ 2147483646 h 12068"/>
              <a:gd name="T94" fmla="*/ 2147483646 w 12703"/>
              <a:gd name="T95" fmla="*/ 2147483646 h 12068"/>
              <a:gd name="T96" fmla="*/ 2147483646 w 12703"/>
              <a:gd name="T97" fmla="*/ 2147483646 h 12068"/>
              <a:gd name="T98" fmla="*/ 2147483646 w 12703"/>
              <a:gd name="T99" fmla="*/ 2147483646 h 120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2703" h="12068">
                <a:moveTo>
                  <a:pt x="0" y="0"/>
                </a:moveTo>
                <a:lnTo>
                  <a:pt x="0" y="0"/>
                </a:lnTo>
                <a:cubicBezTo>
                  <a:pt x="0" y="209"/>
                  <a:pt x="120" y="3418"/>
                  <a:pt x="120" y="3418"/>
                </a:cubicBezTo>
                <a:lnTo>
                  <a:pt x="595" y="3572"/>
                </a:lnTo>
                <a:lnTo>
                  <a:pt x="595" y="4246"/>
                </a:lnTo>
                <a:lnTo>
                  <a:pt x="891" y="4660"/>
                </a:lnTo>
                <a:lnTo>
                  <a:pt x="1068" y="5283"/>
                </a:lnTo>
                <a:lnTo>
                  <a:pt x="1247" y="5646"/>
                </a:lnTo>
                <a:lnTo>
                  <a:pt x="1307" y="5956"/>
                </a:lnTo>
                <a:lnTo>
                  <a:pt x="948" y="6627"/>
                </a:lnTo>
                <a:lnTo>
                  <a:pt x="831" y="6990"/>
                </a:lnTo>
                <a:cubicBezTo>
                  <a:pt x="831" y="6990"/>
                  <a:pt x="772" y="7509"/>
                  <a:pt x="772" y="7717"/>
                </a:cubicBezTo>
                <a:cubicBezTo>
                  <a:pt x="772" y="7924"/>
                  <a:pt x="772" y="8338"/>
                  <a:pt x="772" y="8545"/>
                </a:cubicBezTo>
                <a:cubicBezTo>
                  <a:pt x="772" y="8753"/>
                  <a:pt x="652" y="8959"/>
                  <a:pt x="533" y="9218"/>
                </a:cubicBezTo>
                <a:cubicBezTo>
                  <a:pt x="416" y="9478"/>
                  <a:pt x="297" y="9580"/>
                  <a:pt x="297" y="9580"/>
                </a:cubicBezTo>
                <a:lnTo>
                  <a:pt x="652" y="9995"/>
                </a:lnTo>
                <a:lnTo>
                  <a:pt x="1959" y="9685"/>
                </a:lnTo>
                <a:lnTo>
                  <a:pt x="3145" y="10254"/>
                </a:lnTo>
                <a:lnTo>
                  <a:pt x="4571" y="10512"/>
                </a:lnTo>
                <a:lnTo>
                  <a:pt x="5046" y="10306"/>
                </a:lnTo>
                <a:lnTo>
                  <a:pt x="5579" y="10462"/>
                </a:lnTo>
                <a:lnTo>
                  <a:pt x="5282" y="10201"/>
                </a:lnTo>
                <a:lnTo>
                  <a:pt x="4807" y="10201"/>
                </a:lnTo>
                <a:lnTo>
                  <a:pt x="4807" y="9943"/>
                </a:lnTo>
                <a:lnTo>
                  <a:pt x="5698" y="9426"/>
                </a:lnTo>
                <a:lnTo>
                  <a:pt x="6292" y="10201"/>
                </a:lnTo>
                <a:lnTo>
                  <a:pt x="6529" y="10824"/>
                </a:lnTo>
                <a:lnTo>
                  <a:pt x="6885" y="11446"/>
                </a:lnTo>
                <a:lnTo>
                  <a:pt x="7718" y="11652"/>
                </a:lnTo>
                <a:cubicBezTo>
                  <a:pt x="7718" y="11652"/>
                  <a:pt x="8012" y="11910"/>
                  <a:pt x="7895" y="11704"/>
                </a:cubicBezTo>
                <a:cubicBezTo>
                  <a:pt x="7775" y="11498"/>
                  <a:pt x="7656" y="11289"/>
                  <a:pt x="7656" y="11289"/>
                </a:cubicBezTo>
                <a:lnTo>
                  <a:pt x="7954" y="11548"/>
                </a:lnTo>
                <a:lnTo>
                  <a:pt x="8666" y="11446"/>
                </a:lnTo>
                <a:lnTo>
                  <a:pt x="8310" y="11081"/>
                </a:lnTo>
                <a:lnTo>
                  <a:pt x="8905" y="11031"/>
                </a:lnTo>
                <a:lnTo>
                  <a:pt x="9318" y="11548"/>
                </a:lnTo>
                <a:lnTo>
                  <a:pt x="9676" y="11756"/>
                </a:lnTo>
                <a:lnTo>
                  <a:pt x="10151" y="11185"/>
                </a:lnTo>
                <a:lnTo>
                  <a:pt x="9795" y="10770"/>
                </a:lnTo>
                <a:lnTo>
                  <a:pt x="10209" y="10770"/>
                </a:lnTo>
                <a:lnTo>
                  <a:pt x="10743" y="10979"/>
                </a:lnTo>
                <a:lnTo>
                  <a:pt x="11634" y="11498"/>
                </a:lnTo>
                <a:lnTo>
                  <a:pt x="11694" y="12067"/>
                </a:lnTo>
                <a:lnTo>
                  <a:pt x="12702" y="11498"/>
                </a:lnTo>
                <a:lnTo>
                  <a:pt x="11694" y="10875"/>
                </a:lnTo>
                <a:lnTo>
                  <a:pt x="10980" y="10720"/>
                </a:lnTo>
                <a:lnTo>
                  <a:pt x="10624" y="10306"/>
                </a:lnTo>
                <a:lnTo>
                  <a:pt x="11040" y="9839"/>
                </a:lnTo>
                <a:cubicBezTo>
                  <a:pt x="11040" y="9839"/>
                  <a:pt x="11278" y="10097"/>
                  <a:pt x="11395" y="9891"/>
                </a:cubicBezTo>
                <a:cubicBezTo>
                  <a:pt x="11515" y="9685"/>
                  <a:pt x="11694" y="9530"/>
                  <a:pt x="11754" y="9270"/>
                </a:cubicBezTo>
                <a:cubicBezTo>
                  <a:pt x="11813" y="9011"/>
                  <a:pt x="11694" y="8803"/>
                  <a:pt x="11457" y="8857"/>
                </a:cubicBezTo>
                <a:cubicBezTo>
                  <a:pt x="11219" y="8907"/>
                  <a:pt x="10863" y="9064"/>
                  <a:pt x="10863" y="9064"/>
                </a:cubicBezTo>
                <a:lnTo>
                  <a:pt x="10863" y="9478"/>
                </a:lnTo>
                <a:lnTo>
                  <a:pt x="10507" y="9218"/>
                </a:lnTo>
                <a:lnTo>
                  <a:pt x="10209" y="8857"/>
                </a:lnTo>
                <a:lnTo>
                  <a:pt x="10388" y="8701"/>
                </a:lnTo>
                <a:lnTo>
                  <a:pt x="10624" y="8753"/>
                </a:lnTo>
                <a:lnTo>
                  <a:pt x="10863" y="8753"/>
                </a:lnTo>
                <a:lnTo>
                  <a:pt x="11219" y="8803"/>
                </a:lnTo>
                <a:lnTo>
                  <a:pt x="10863" y="8338"/>
                </a:lnTo>
                <a:lnTo>
                  <a:pt x="10624" y="8080"/>
                </a:lnTo>
                <a:cubicBezTo>
                  <a:pt x="10624" y="8080"/>
                  <a:pt x="10743" y="7872"/>
                  <a:pt x="10507" y="7767"/>
                </a:cubicBezTo>
                <a:cubicBezTo>
                  <a:pt x="10268" y="7663"/>
                  <a:pt x="10151" y="7301"/>
                  <a:pt x="10151" y="7301"/>
                </a:cubicBezTo>
                <a:lnTo>
                  <a:pt x="10268" y="6888"/>
                </a:lnTo>
                <a:lnTo>
                  <a:pt x="10388" y="6423"/>
                </a:lnTo>
                <a:lnTo>
                  <a:pt x="10089" y="6217"/>
                </a:lnTo>
                <a:cubicBezTo>
                  <a:pt x="10089" y="6217"/>
                  <a:pt x="9733" y="6217"/>
                  <a:pt x="9437" y="6217"/>
                </a:cubicBezTo>
                <a:cubicBezTo>
                  <a:pt x="9141" y="6217"/>
                  <a:pt x="7895" y="6319"/>
                  <a:pt x="7895" y="6319"/>
                </a:cubicBezTo>
                <a:lnTo>
                  <a:pt x="6827" y="6061"/>
                </a:lnTo>
                <a:lnTo>
                  <a:pt x="5758" y="6163"/>
                </a:lnTo>
                <a:lnTo>
                  <a:pt x="5994" y="5750"/>
                </a:lnTo>
                <a:lnTo>
                  <a:pt x="6113" y="5385"/>
                </a:lnTo>
                <a:lnTo>
                  <a:pt x="6113" y="4660"/>
                </a:lnTo>
                <a:lnTo>
                  <a:pt x="6708" y="3883"/>
                </a:lnTo>
                <a:lnTo>
                  <a:pt x="6589" y="3522"/>
                </a:lnTo>
                <a:lnTo>
                  <a:pt x="7241" y="2849"/>
                </a:lnTo>
                <a:lnTo>
                  <a:pt x="7121" y="2332"/>
                </a:lnTo>
                <a:cubicBezTo>
                  <a:pt x="7121" y="2332"/>
                  <a:pt x="7300" y="2278"/>
                  <a:pt x="7360" y="2072"/>
                </a:cubicBezTo>
                <a:cubicBezTo>
                  <a:pt x="7420" y="1866"/>
                  <a:pt x="7656" y="1813"/>
                  <a:pt x="7420" y="1709"/>
                </a:cubicBezTo>
                <a:cubicBezTo>
                  <a:pt x="7183" y="1605"/>
                  <a:pt x="7360" y="1451"/>
                  <a:pt x="7360" y="1451"/>
                </a:cubicBezTo>
                <a:lnTo>
                  <a:pt x="6827" y="932"/>
                </a:lnTo>
                <a:lnTo>
                  <a:pt x="7183" y="415"/>
                </a:lnTo>
                <a:lnTo>
                  <a:pt x="6768" y="53"/>
                </a:lnTo>
                <a:lnTo>
                  <a:pt x="0"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39941" name="Text Box 5"/>
          <p:cNvSpPr txBox="1">
            <a:spLocks noChangeArrowheads="1"/>
          </p:cNvSpPr>
          <p:nvPr/>
        </p:nvSpPr>
        <p:spPr bwMode="auto">
          <a:xfrm>
            <a:off x="6588125" y="5010150"/>
            <a:ext cx="2214563"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New Orleans</a:t>
            </a:r>
          </a:p>
        </p:txBody>
      </p:sp>
      <p:sp>
        <p:nvSpPr>
          <p:cNvPr id="39942" name="Text Box 15"/>
          <p:cNvSpPr txBox="1">
            <a:spLocks noChangeArrowheads="1"/>
          </p:cNvSpPr>
          <p:nvPr/>
        </p:nvSpPr>
        <p:spPr bwMode="auto">
          <a:xfrm>
            <a:off x="2822575" y="4838700"/>
            <a:ext cx="2181225" cy="534988"/>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Baton Rouge </a:t>
            </a:r>
          </a:p>
        </p:txBody>
      </p:sp>
      <p:pic>
        <p:nvPicPr>
          <p:cNvPr id="39943"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750" y="41481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4"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7000" y="47450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idx="4294967295"/>
          </p:nvPr>
        </p:nvSpPr>
        <p:spPr>
          <a:xfrm>
            <a:off x="457200" y="319088"/>
            <a:ext cx="8228013" cy="1050925"/>
          </a:xfrm>
        </p:spPr>
        <p:txBody>
          <a:bodyPr lIns="0" tIns="0" rIns="0" bIns="0"/>
          <a:lstStyle/>
          <a:p>
            <a:r>
              <a:rPr lang="en-US" altLang="en-US"/>
              <a:t>Alabama</a:t>
            </a:r>
          </a:p>
        </p:txBody>
      </p:sp>
      <p:sp>
        <p:nvSpPr>
          <p:cNvPr id="5123" name="Freeform 1"/>
          <p:cNvSpPr>
            <a:spLocks noChangeArrowheads="1"/>
          </p:cNvSpPr>
          <p:nvPr/>
        </p:nvSpPr>
        <p:spPr bwMode="auto">
          <a:xfrm>
            <a:off x="2686050" y="1600200"/>
            <a:ext cx="3538538" cy="4997450"/>
          </a:xfrm>
          <a:custGeom>
            <a:avLst/>
            <a:gdLst>
              <a:gd name="T0" fmla="*/ 2147483646 w 9831"/>
              <a:gd name="T1" fmla="*/ 0 h 13882"/>
              <a:gd name="T2" fmla="*/ 2147483646 w 9831"/>
              <a:gd name="T3" fmla="*/ 2147483646 h 13882"/>
              <a:gd name="T4" fmla="*/ 2147483646 w 9831"/>
              <a:gd name="T5" fmla="*/ 2147483646 h 13882"/>
              <a:gd name="T6" fmla="*/ 0 w 9831"/>
              <a:gd name="T7" fmla="*/ 2147483646 h 13882"/>
              <a:gd name="T8" fmla="*/ 2147483646 w 9831"/>
              <a:gd name="T9" fmla="*/ 2147483646 h 13882"/>
              <a:gd name="T10" fmla="*/ 2147483646 w 9831"/>
              <a:gd name="T11" fmla="*/ 2147483646 h 13882"/>
              <a:gd name="T12" fmla="*/ 2147483646 w 9831"/>
              <a:gd name="T13" fmla="*/ 2147483646 h 13882"/>
              <a:gd name="T14" fmla="*/ 2147483646 w 9831"/>
              <a:gd name="T15" fmla="*/ 2147483646 h 13882"/>
              <a:gd name="T16" fmla="*/ 2147483646 w 9831"/>
              <a:gd name="T17" fmla="*/ 2147483646 h 13882"/>
              <a:gd name="T18" fmla="*/ 2147483646 w 9831"/>
              <a:gd name="T19" fmla="*/ 2147483646 h 13882"/>
              <a:gd name="T20" fmla="*/ 2147483646 w 9831"/>
              <a:gd name="T21" fmla="*/ 2147483646 h 13882"/>
              <a:gd name="T22" fmla="*/ 2147483646 w 9831"/>
              <a:gd name="T23" fmla="*/ 2147483646 h 13882"/>
              <a:gd name="T24" fmla="*/ 2147483646 w 9831"/>
              <a:gd name="T25" fmla="*/ 2147483646 h 13882"/>
              <a:gd name="T26" fmla="*/ 2147483646 w 9831"/>
              <a:gd name="T27" fmla="*/ 2147483646 h 13882"/>
              <a:gd name="T28" fmla="*/ 2147483646 w 9831"/>
              <a:gd name="T29" fmla="*/ 2147483646 h 13882"/>
              <a:gd name="T30" fmla="*/ 2147483646 w 9831"/>
              <a:gd name="T31" fmla="*/ 2147483646 h 13882"/>
              <a:gd name="T32" fmla="*/ 2147483646 w 9831"/>
              <a:gd name="T33" fmla="*/ 2147483646 h 13882"/>
              <a:gd name="T34" fmla="*/ 2147483646 w 9831"/>
              <a:gd name="T35" fmla="*/ 2147483646 h 13882"/>
              <a:gd name="T36" fmla="*/ 2147483646 w 9831"/>
              <a:gd name="T37" fmla="*/ 2147483646 h 13882"/>
              <a:gd name="T38" fmla="*/ 2147483646 w 9831"/>
              <a:gd name="T39" fmla="*/ 2147483646 h 13882"/>
              <a:gd name="T40" fmla="*/ 2147483646 w 9831"/>
              <a:gd name="T41" fmla="*/ 2147483646 h 13882"/>
              <a:gd name="T42" fmla="*/ 2147483646 w 9831"/>
              <a:gd name="T43" fmla="*/ 2147483646 h 13882"/>
              <a:gd name="T44" fmla="*/ 2147483646 w 9831"/>
              <a:gd name="T45" fmla="*/ 2147483646 h 13882"/>
              <a:gd name="T46" fmla="*/ 2147483646 w 9831"/>
              <a:gd name="T47" fmla="*/ 2147483646 h 13882"/>
              <a:gd name="T48" fmla="*/ 2147483646 w 9831"/>
              <a:gd name="T49" fmla="*/ 2147483646 h 13882"/>
              <a:gd name="T50" fmla="*/ 2147483646 w 9831"/>
              <a:gd name="T51" fmla="*/ 2147483646 h 13882"/>
              <a:gd name="T52" fmla="*/ 2147483646 w 9831"/>
              <a:gd name="T53" fmla="*/ 2147483646 h 13882"/>
              <a:gd name="T54" fmla="*/ 2147483646 w 9831"/>
              <a:gd name="T55" fmla="*/ 2147483646 h 13882"/>
              <a:gd name="T56" fmla="*/ 2147483646 w 9831"/>
              <a:gd name="T57" fmla="*/ 2147483646 h 13882"/>
              <a:gd name="T58" fmla="*/ 2147483646 w 9831"/>
              <a:gd name="T59" fmla="*/ 2147483646 h 13882"/>
              <a:gd name="T60" fmla="*/ 2147483646 w 9831"/>
              <a:gd name="T61" fmla="*/ 2147483646 h 13882"/>
              <a:gd name="T62" fmla="*/ 2147483646 w 9831"/>
              <a:gd name="T63" fmla="*/ 2147483646 h 13882"/>
              <a:gd name="T64" fmla="*/ 2147483646 w 9831"/>
              <a:gd name="T65" fmla="*/ 2147483646 h 13882"/>
              <a:gd name="T66" fmla="*/ 2147483646 w 9831"/>
              <a:gd name="T67" fmla="*/ 2147483646 h 13882"/>
              <a:gd name="T68" fmla="*/ 2147483646 w 9831"/>
              <a:gd name="T69" fmla="*/ 2147483646 h 13882"/>
              <a:gd name="T70" fmla="*/ 2147483646 w 9831"/>
              <a:gd name="T71" fmla="*/ 2147483646 h 13882"/>
              <a:gd name="T72" fmla="*/ 2147483646 w 9831"/>
              <a:gd name="T73" fmla="*/ 2147483646 h 13882"/>
              <a:gd name="T74" fmla="*/ 2147483646 w 9831"/>
              <a:gd name="T75" fmla="*/ 2147483646 h 13882"/>
              <a:gd name="T76" fmla="*/ 2147483646 w 9831"/>
              <a:gd name="T77" fmla="*/ 2147483646 h 13882"/>
              <a:gd name="T78" fmla="*/ 2147483646 w 9831"/>
              <a:gd name="T79" fmla="*/ 0 h 13882"/>
              <a:gd name="T80" fmla="*/ 2147483646 w 9831"/>
              <a:gd name="T81" fmla="*/ 0 h 1388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831" h="13882">
                <a:moveTo>
                  <a:pt x="819" y="0"/>
                </a:moveTo>
                <a:lnTo>
                  <a:pt x="1025" y="298"/>
                </a:lnTo>
                <a:lnTo>
                  <a:pt x="272" y="6990"/>
                </a:lnTo>
                <a:lnTo>
                  <a:pt x="0" y="9221"/>
                </a:lnTo>
                <a:lnTo>
                  <a:pt x="68" y="13039"/>
                </a:lnTo>
                <a:lnTo>
                  <a:pt x="136" y="13634"/>
                </a:lnTo>
                <a:lnTo>
                  <a:pt x="205" y="13485"/>
                </a:lnTo>
                <a:lnTo>
                  <a:pt x="410" y="13485"/>
                </a:lnTo>
                <a:lnTo>
                  <a:pt x="614" y="13634"/>
                </a:lnTo>
                <a:lnTo>
                  <a:pt x="1025" y="13634"/>
                </a:lnTo>
                <a:lnTo>
                  <a:pt x="1092" y="13137"/>
                </a:lnTo>
                <a:lnTo>
                  <a:pt x="1160" y="12890"/>
                </a:lnTo>
                <a:lnTo>
                  <a:pt x="1296" y="12543"/>
                </a:lnTo>
                <a:lnTo>
                  <a:pt x="1502" y="12741"/>
                </a:lnTo>
                <a:lnTo>
                  <a:pt x="1637" y="12839"/>
                </a:lnTo>
                <a:lnTo>
                  <a:pt x="1502" y="13236"/>
                </a:lnTo>
                <a:lnTo>
                  <a:pt x="1637" y="13435"/>
                </a:lnTo>
                <a:lnTo>
                  <a:pt x="1911" y="13683"/>
                </a:lnTo>
                <a:lnTo>
                  <a:pt x="2117" y="13782"/>
                </a:lnTo>
                <a:lnTo>
                  <a:pt x="2594" y="13881"/>
                </a:lnTo>
                <a:lnTo>
                  <a:pt x="2661" y="13534"/>
                </a:lnTo>
                <a:lnTo>
                  <a:pt x="2935" y="13336"/>
                </a:lnTo>
                <a:lnTo>
                  <a:pt x="3071" y="13137"/>
                </a:lnTo>
                <a:lnTo>
                  <a:pt x="3138" y="13039"/>
                </a:lnTo>
                <a:lnTo>
                  <a:pt x="3138" y="12839"/>
                </a:lnTo>
                <a:lnTo>
                  <a:pt x="3003" y="12741"/>
                </a:lnTo>
                <a:lnTo>
                  <a:pt x="2799" y="12443"/>
                </a:lnTo>
                <a:cubicBezTo>
                  <a:pt x="2799" y="12443"/>
                  <a:pt x="2321" y="12394"/>
                  <a:pt x="2321" y="12145"/>
                </a:cubicBezTo>
                <a:cubicBezTo>
                  <a:pt x="2321" y="11897"/>
                  <a:pt x="2594" y="11650"/>
                  <a:pt x="2594" y="11650"/>
                </a:cubicBezTo>
                <a:lnTo>
                  <a:pt x="4164" y="11601"/>
                </a:lnTo>
                <a:lnTo>
                  <a:pt x="9830" y="11699"/>
                </a:lnTo>
                <a:lnTo>
                  <a:pt x="9420" y="11253"/>
                </a:lnTo>
                <a:lnTo>
                  <a:pt x="9830" y="10064"/>
                </a:lnTo>
                <a:lnTo>
                  <a:pt x="9420" y="9618"/>
                </a:lnTo>
                <a:lnTo>
                  <a:pt x="9761" y="8131"/>
                </a:lnTo>
                <a:lnTo>
                  <a:pt x="9488" y="6891"/>
                </a:lnTo>
                <a:lnTo>
                  <a:pt x="8737" y="4810"/>
                </a:lnTo>
                <a:lnTo>
                  <a:pt x="8464" y="0"/>
                </a:lnTo>
                <a:lnTo>
                  <a:pt x="819"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5124" name="Text Box 5"/>
          <p:cNvSpPr txBox="1">
            <a:spLocks noChangeArrowheads="1"/>
          </p:cNvSpPr>
          <p:nvPr/>
        </p:nvSpPr>
        <p:spPr bwMode="auto">
          <a:xfrm>
            <a:off x="3097213" y="3560763"/>
            <a:ext cx="2085975" cy="5429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Birmingham</a:t>
            </a:r>
          </a:p>
        </p:txBody>
      </p:sp>
      <p:sp>
        <p:nvSpPr>
          <p:cNvPr id="5125" name="Freeform 6"/>
          <p:cNvSpPr>
            <a:spLocks noChangeArrowheads="1"/>
          </p:cNvSpPr>
          <p:nvPr/>
        </p:nvSpPr>
        <p:spPr bwMode="auto">
          <a:xfrm>
            <a:off x="2692400" y="1604963"/>
            <a:ext cx="3525838" cy="4989512"/>
          </a:xfrm>
          <a:custGeom>
            <a:avLst/>
            <a:gdLst>
              <a:gd name="T0" fmla="*/ 2147483646 w 9795"/>
              <a:gd name="T1" fmla="*/ 0 h 13859"/>
              <a:gd name="T2" fmla="*/ 2147483646 w 9795"/>
              <a:gd name="T3" fmla="*/ 2147483646 h 13859"/>
              <a:gd name="T4" fmla="*/ 2147483646 w 9795"/>
              <a:gd name="T5" fmla="*/ 2147483646 h 13859"/>
              <a:gd name="T6" fmla="*/ 0 w 9795"/>
              <a:gd name="T7" fmla="*/ 2147483646 h 13859"/>
              <a:gd name="T8" fmla="*/ 2147483646 w 9795"/>
              <a:gd name="T9" fmla="*/ 2147483646 h 13859"/>
              <a:gd name="T10" fmla="*/ 2147483646 w 9795"/>
              <a:gd name="T11" fmla="*/ 2147483646 h 13859"/>
              <a:gd name="T12" fmla="*/ 2147483646 w 9795"/>
              <a:gd name="T13" fmla="*/ 2147483646 h 13859"/>
              <a:gd name="T14" fmla="*/ 2147483646 w 9795"/>
              <a:gd name="T15" fmla="*/ 2147483646 h 13859"/>
              <a:gd name="T16" fmla="*/ 2147483646 w 9795"/>
              <a:gd name="T17" fmla="*/ 2147483646 h 13859"/>
              <a:gd name="T18" fmla="*/ 2147483646 w 9795"/>
              <a:gd name="T19" fmla="*/ 2147483646 h 13859"/>
              <a:gd name="T20" fmla="*/ 2147483646 w 9795"/>
              <a:gd name="T21" fmla="*/ 2147483646 h 13859"/>
              <a:gd name="T22" fmla="*/ 2147483646 w 9795"/>
              <a:gd name="T23" fmla="*/ 2147483646 h 13859"/>
              <a:gd name="T24" fmla="*/ 2147483646 w 9795"/>
              <a:gd name="T25" fmla="*/ 2147483646 h 13859"/>
              <a:gd name="T26" fmla="*/ 2147483646 w 9795"/>
              <a:gd name="T27" fmla="*/ 2147483646 h 13859"/>
              <a:gd name="T28" fmla="*/ 2147483646 w 9795"/>
              <a:gd name="T29" fmla="*/ 2147483646 h 13859"/>
              <a:gd name="T30" fmla="*/ 2147483646 w 9795"/>
              <a:gd name="T31" fmla="*/ 2147483646 h 13859"/>
              <a:gd name="T32" fmla="*/ 2147483646 w 9795"/>
              <a:gd name="T33" fmla="*/ 2147483646 h 13859"/>
              <a:gd name="T34" fmla="*/ 2147483646 w 9795"/>
              <a:gd name="T35" fmla="*/ 2147483646 h 13859"/>
              <a:gd name="T36" fmla="*/ 2147483646 w 9795"/>
              <a:gd name="T37" fmla="*/ 2147483646 h 13859"/>
              <a:gd name="T38" fmla="*/ 2147483646 w 9795"/>
              <a:gd name="T39" fmla="*/ 2147483646 h 13859"/>
              <a:gd name="T40" fmla="*/ 2147483646 w 9795"/>
              <a:gd name="T41" fmla="*/ 2147483646 h 13859"/>
              <a:gd name="T42" fmla="*/ 2147483646 w 9795"/>
              <a:gd name="T43" fmla="*/ 2147483646 h 13859"/>
              <a:gd name="T44" fmla="*/ 2147483646 w 9795"/>
              <a:gd name="T45" fmla="*/ 2147483646 h 13859"/>
              <a:gd name="T46" fmla="*/ 2147483646 w 9795"/>
              <a:gd name="T47" fmla="*/ 2147483646 h 13859"/>
              <a:gd name="T48" fmla="*/ 2147483646 w 9795"/>
              <a:gd name="T49" fmla="*/ 2147483646 h 13859"/>
              <a:gd name="T50" fmla="*/ 2147483646 w 9795"/>
              <a:gd name="T51" fmla="*/ 2147483646 h 13859"/>
              <a:gd name="T52" fmla="*/ 2147483646 w 9795"/>
              <a:gd name="T53" fmla="*/ 2147483646 h 13859"/>
              <a:gd name="T54" fmla="*/ 2147483646 w 9795"/>
              <a:gd name="T55" fmla="*/ 2147483646 h 13859"/>
              <a:gd name="T56" fmla="*/ 2147483646 w 9795"/>
              <a:gd name="T57" fmla="*/ 2147483646 h 13859"/>
              <a:gd name="T58" fmla="*/ 2147483646 w 9795"/>
              <a:gd name="T59" fmla="*/ 2147483646 h 13859"/>
              <a:gd name="T60" fmla="*/ 2147483646 w 9795"/>
              <a:gd name="T61" fmla="*/ 2147483646 h 13859"/>
              <a:gd name="T62" fmla="*/ 2147483646 w 9795"/>
              <a:gd name="T63" fmla="*/ 2147483646 h 13859"/>
              <a:gd name="T64" fmla="*/ 2147483646 w 9795"/>
              <a:gd name="T65" fmla="*/ 2147483646 h 13859"/>
              <a:gd name="T66" fmla="*/ 2147483646 w 9795"/>
              <a:gd name="T67" fmla="*/ 2147483646 h 13859"/>
              <a:gd name="T68" fmla="*/ 2147483646 w 9795"/>
              <a:gd name="T69" fmla="*/ 2147483646 h 13859"/>
              <a:gd name="T70" fmla="*/ 2147483646 w 9795"/>
              <a:gd name="T71" fmla="*/ 2147483646 h 13859"/>
              <a:gd name="T72" fmla="*/ 2147483646 w 9795"/>
              <a:gd name="T73" fmla="*/ 2147483646 h 13859"/>
              <a:gd name="T74" fmla="*/ 2147483646 w 9795"/>
              <a:gd name="T75" fmla="*/ 2147483646 h 13859"/>
              <a:gd name="T76" fmla="*/ 2147483646 w 9795"/>
              <a:gd name="T77" fmla="*/ 2147483646 h 13859"/>
              <a:gd name="T78" fmla="*/ 2147483646 w 9795"/>
              <a:gd name="T79" fmla="*/ 0 h 13859"/>
              <a:gd name="T80" fmla="*/ 2147483646 w 9795"/>
              <a:gd name="T81" fmla="*/ 0 h 1385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795" h="13859">
                <a:moveTo>
                  <a:pt x="815" y="0"/>
                </a:moveTo>
                <a:lnTo>
                  <a:pt x="1020" y="296"/>
                </a:lnTo>
                <a:lnTo>
                  <a:pt x="270" y="6978"/>
                </a:lnTo>
                <a:lnTo>
                  <a:pt x="0" y="9205"/>
                </a:lnTo>
                <a:lnTo>
                  <a:pt x="67" y="13017"/>
                </a:lnTo>
                <a:lnTo>
                  <a:pt x="135" y="13611"/>
                </a:lnTo>
                <a:lnTo>
                  <a:pt x="203" y="13462"/>
                </a:lnTo>
                <a:lnTo>
                  <a:pt x="408" y="13462"/>
                </a:lnTo>
                <a:lnTo>
                  <a:pt x="611" y="13611"/>
                </a:lnTo>
                <a:lnTo>
                  <a:pt x="1020" y="13611"/>
                </a:lnTo>
                <a:lnTo>
                  <a:pt x="1088" y="13115"/>
                </a:lnTo>
                <a:lnTo>
                  <a:pt x="1154" y="12868"/>
                </a:lnTo>
                <a:lnTo>
                  <a:pt x="1291" y="12522"/>
                </a:lnTo>
                <a:lnTo>
                  <a:pt x="1495" y="12720"/>
                </a:lnTo>
                <a:lnTo>
                  <a:pt x="1630" y="12818"/>
                </a:lnTo>
                <a:lnTo>
                  <a:pt x="1495" y="13214"/>
                </a:lnTo>
                <a:lnTo>
                  <a:pt x="1630" y="13412"/>
                </a:lnTo>
                <a:lnTo>
                  <a:pt x="1903" y="13660"/>
                </a:lnTo>
                <a:lnTo>
                  <a:pt x="2108" y="13759"/>
                </a:lnTo>
                <a:lnTo>
                  <a:pt x="2584" y="13858"/>
                </a:lnTo>
                <a:lnTo>
                  <a:pt x="2651" y="13511"/>
                </a:lnTo>
                <a:lnTo>
                  <a:pt x="2924" y="13315"/>
                </a:lnTo>
                <a:lnTo>
                  <a:pt x="3059" y="13115"/>
                </a:lnTo>
                <a:lnTo>
                  <a:pt x="3126" y="13017"/>
                </a:lnTo>
                <a:lnTo>
                  <a:pt x="3126" y="12818"/>
                </a:lnTo>
                <a:lnTo>
                  <a:pt x="2992" y="12720"/>
                </a:lnTo>
                <a:lnTo>
                  <a:pt x="2788" y="12422"/>
                </a:lnTo>
                <a:cubicBezTo>
                  <a:pt x="2788" y="12422"/>
                  <a:pt x="2312" y="12373"/>
                  <a:pt x="2312" y="12125"/>
                </a:cubicBezTo>
                <a:cubicBezTo>
                  <a:pt x="2312" y="11877"/>
                  <a:pt x="2584" y="11630"/>
                  <a:pt x="2584" y="11630"/>
                </a:cubicBezTo>
                <a:lnTo>
                  <a:pt x="4148" y="11581"/>
                </a:lnTo>
                <a:lnTo>
                  <a:pt x="9794" y="11679"/>
                </a:lnTo>
                <a:lnTo>
                  <a:pt x="9386" y="11234"/>
                </a:lnTo>
                <a:lnTo>
                  <a:pt x="9794" y="10047"/>
                </a:lnTo>
                <a:lnTo>
                  <a:pt x="9386" y="9602"/>
                </a:lnTo>
                <a:lnTo>
                  <a:pt x="9725" y="8117"/>
                </a:lnTo>
                <a:lnTo>
                  <a:pt x="9453" y="6879"/>
                </a:lnTo>
                <a:lnTo>
                  <a:pt x="8704" y="4802"/>
                </a:lnTo>
                <a:lnTo>
                  <a:pt x="8433" y="0"/>
                </a:lnTo>
                <a:lnTo>
                  <a:pt x="815"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126" name="Text Box 7"/>
          <p:cNvSpPr txBox="1">
            <a:spLocks noChangeArrowheads="1"/>
          </p:cNvSpPr>
          <p:nvPr/>
        </p:nvSpPr>
        <p:spPr bwMode="auto">
          <a:xfrm>
            <a:off x="3752850" y="4791075"/>
            <a:ext cx="2282825"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Montgomery</a:t>
            </a:r>
          </a:p>
        </p:txBody>
      </p:sp>
      <p:pic>
        <p:nvPicPr>
          <p:cNvPr id="5127" name="Picture 130" descr="yell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5750" y="40767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25" descr="oran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281622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Grp="1" noChangeArrowheads="1"/>
          </p:cNvSpPr>
          <p:nvPr>
            <p:ph type="title"/>
          </p:nvPr>
        </p:nvSpPr>
        <p:spPr>
          <a:xfrm>
            <a:off x="457200" y="319088"/>
            <a:ext cx="8228013" cy="1050925"/>
          </a:xfrm>
        </p:spPr>
        <p:txBody>
          <a:bodyPr lIns="0" tIns="0" rIns="0" bIns="0"/>
          <a:lstStyle/>
          <a:p>
            <a:r>
              <a:rPr lang="en-US" altLang="en-US"/>
              <a:t>Maine</a:t>
            </a:r>
          </a:p>
        </p:txBody>
      </p:sp>
      <p:sp>
        <p:nvSpPr>
          <p:cNvPr id="41987" name="Freeform 6"/>
          <p:cNvSpPr>
            <a:spLocks/>
          </p:cNvSpPr>
          <p:nvPr/>
        </p:nvSpPr>
        <p:spPr bwMode="auto">
          <a:xfrm>
            <a:off x="2700338" y="1112838"/>
            <a:ext cx="4267200" cy="5473700"/>
          </a:xfrm>
          <a:custGeom>
            <a:avLst/>
            <a:gdLst>
              <a:gd name="T0" fmla="*/ 2147483646 w 8324"/>
              <a:gd name="T1" fmla="*/ 0 h 11689"/>
              <a:gd name="T2" fmla="*/ 2147483646 w 8324"/>
              <a:gd name="T3" fmla="*/ 2147483646 h 11689"/>
              <a:gd name="T4" fmla="*/ 2147483646 w 8324"/>
              <a:gd name="T5" fmla="*/ 2147483646 h 11689"/>
              <a:gd name="T6" fmla="*/ 2147483646 w 8324"/>
              <a:gd name="T7" fmla="*/ 2147483646 h 11689"/>
              <a:gd name="T8" fmla="*/ 2147483646 w 8324"/>
              <a:gd name="T9" fmla="*/ 2147483646 h 11689"/>
              <a:gd name="T10" fmla="*/ 2147483646 w 8324"/>
              <a:gd name="T11" fmla="*/ 2147483646 h 11689"/>
              <a:gd name="T12" fmla="*/ 2147483646 w 8324"/>
              <a:gd name="T13" fmla="*/ 2147483646 h 11689"/>
              <a:gd name="T14" fmla="*/ 2147483646 w 8324"/>
              <a:gd name="T15" fmla="*/ 2147483646 h 11689"/>
              <a:gd name="T16" fmla="*/ 2147483646 w 8324"/>
              <a:gd name="T17" fmla="*/ 2147483646 h 11689"/>
              <a:gd name="T18" fmla="*/ 2147483646 w 8324"/>
              <a:gd name="T19" fmla="*/ 2147483646 h 11689"/>
              <a:gd name="T20" fmla="*/ 2147483646 w 8324"/>
              <a:gd name="T21" fmla="*/ 2147483646 h 11689"/>
              <a:gd name="T22" fmla="*/ 2147483646 w 8324"/>
              <a:gd name="T23" fmla="*/ 2147483646 h 11689"/>
              <a:gd name="T24" fmla="*/ 2147483646 w 8324"/>
              <a:gd name="T25" fmla="*/ 2147483646 h 11689"/>
              <a:gd name="T26" fmla="*/ 2147483646 w 8324"/>
              <a:gd name="T27" fmla="*/ 2147483646 h 11689"/>
              <a:gd name="T28" fmla="*/ 2147483646 w 8324"/>
              <a:gd name="T29" fmla="*/ 2147483646 h 11689"/>
              <a:gd name="T30" fmla="*/ 2147483646 w 8324"/>
              <a:gd name="T31" fmla="*/ 2147483646 h 11689"/>
              <a:gd name="T32" fmla="*/ 2147483646 w 8324"/>
              <a:gd name="T33" fmla="*/ 2147483646 h 11689"/>
              <a:gd name="T34" fmla="*/ 2147483646 w 8324"/>
              <a:gd name="T35" fmla="*/ 2147483646 h 11689"/>
              <a:gd name="T36" fmla="*/ 2147483646 w 8324"/>
              <a:gd name="T37" fmla="*/ 2147483646 h 11689"/>
              <a:gd name="T38" fmla="*/ 2147483646 w 8324"/>
              <a:gd name="T39" fmla="*/ 2147483646 h 11689"/>
              <a:gd name="T40" fmla="*/ 2147483646 w 8324"/>
              <a:gd name="T41" fmla="*/ 2147483646 h 11689"/>
              <a:gd name="T42" fmla="*/ 2147483646 w 8324"/>
              <a:gd name="T43" fmla="*/ 2147483646 h 11689"/>
              <a:gd name="T44" fmla="*/ 2147483646 w 8324"/>
              <a:gd name="T45" fmla="*/ 2147483646 h 11689"/>
              <a:gd name="T46" fmla="*/ 2147483646 w 8324"/>
              <a:gd name="T47" fmla="*/ 2147483646 h 11689"/>
              <a:gd name="T48" fmla="*/ 2147483646 w 8324"/>
              <a:gd name="T49" fmla="*/ 2147483646 h 11689"/>
              <a:gd name="T50" fmla="*/ 2147483646 w 8324"/>
              <a:gd name="T51" fmla="*/ 2147483646 h 11689"/>
              <a:gd name="T52" fmla="*/ 2147483646 w 8324"/>
              <a:gd name="T53" fmla="*/ 2147483646 h 11689"/>
              <a:gd name="T54" fmla="*/ 2147483646 w 8324"/>
              <a:gd name="T55" fmla="*/ 2147483646 h 11689"/>
              <a:gd name="T56" fmla="*/ 2147483646 w 8324"/>
              <a:gd name="T57" fmla="*/ 2147483646 h 11689"/>
              <a:gd name="T58" fmla="*/ 2147483646 w 8324"/>
              <a:gd name="T59" fmla="*/ 2147483646 h 11689"/>
              <a:gd name="T60" fmla="*/ 2147483646 w 8324"/>
              <a:gd name="T61" fmla="*/ 2147483646 h 11689"/>
              <a:gd name="T62" fmla="*/ 2147483646 w 8324"/>
              <a:gd name="T63" fmla="*/ 2147483646 h 11689"/>
              <a:gd name="T64" fmla="*/ 2147483646 w 8324"/>
              <a:gd name="T65" fmla="*/ 2147483646 h 11689"/>
              <a:gd name="T66" fmla="*/ 2147483646 w 8324"/>
              <a:gd name="T67" fmla="*/ 2147483646 h 11689"/>
              <a:gd name="T68" fmla="*/ 2147483646 w 8324"/>
              <a:gd name="T69" fmla="*/ 2147483646 h 11689"/>
              <a:gd name="T70" fmla="*/ 2147483646 w 8324"/>
              <a:gd name="T71" fmla="*/ 2147483646 h 11689"/>
              <a:gd name="T72" fmla="*/ 2147483646 w 8324"/>
              <a:gd name="T73" fmla="*/ 2147483646 h 11689"/>
              <a:gd name="T74" fmla="*/ 2147483646 w 8324"/>
              <a:gd name="T75" fmla="*/ 2147483646 h 11689"/>
              <a:gd name="T76" fmla="*/ 2147483646 w 8324"/>
              <a:gd name="T77" fmla="*/ 2147483646 h 11689"/>
              <a:gd name="T78" fmla="*/ 2147483646 w 8324"/>
              <a:gd name="T79" fmla="*/ 2147483646 h 11689"/>
              <a:gd name="T80" fmla="*/ 2147483646 w 8324"/>
              <a:gd name="T81" fmla="*/ 2147483646 h 11689"/>
              <a:gd name="T82" fmla="*/ 2147483646 w 8324"/>
              <a:gd name="T83" fmla="*/ 2147483646 h 11689"/>
              <a:gd name="T84" fmla="*/ 2147483646 w 8324"/>
              <a:gd name="T85" fmla="*/ 2147483646 h 11689"/>
              <a:gd name="T86" fmla="*/ 2147483646 w 8324"/>
              <a:gd name="T87" fmla="*/ 2147483646 h 11689"/>
              <a:gd name="T88" fmla="*/ 0 w 8324"/>
              <a:gd name="T89" fmla="*/ 2147483646 h 11689"/>
              <a:gd name="T90" fmla="*/ 2147483646 w 8324"/>
              <a:gd name="T91" fmla="*/ 2147483646 h 11689"/>
              <a:gd name="T92" fmla="*/ 2147483646 w 8324"/>
              <a:gd name="T93" fmla="*/ 2147483646 h 11689"/>
              <a:gd name="T94" fmla="*/ 2147483646 w 8324"/>
              <a:gd name="T95" fmla="*/ 2147483646 h 11689"/>
              <a:gd name="T96" fmla="*/ 2147483646 w 8324"/>
              <a:gd name="T97" fmla="*/ 2147483646 h 11689"/>
              <a:gd name="T98" fmla="*/ 2147483646 w 8324"/>
              <a:gd name="T99" fmla="*/ 2147483646 h 11689"/>
              <a:gd name="T100" fmla="*/ 2147483646 w 8324"/>
              <a:gd name="T101" fmla="*/ 2147483646 h 11689"/>
              <a:gd name="T102" fmla="*/ 2147483646 w 8324"/>
              <a:gd name="T103" fmla="*/ 2147483646 h 1168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8324" h="11689">
                <a:moveTo>
                  <a:pt x="2366" y="2081"/>
                </a:moveTo>
                <a:lnTo>
                  <a:pt x="3706" y="29"/>
                </a:lnTo>
                <a:lnTo>
                  <a:pt x="4048" y="0"/>
                </a:lnTo>
                <a:lnTo>
                  <a:pt x="4133" y="399"/>
                </a:lnTo>
                <a:lnTo>
                  <a:pt x="4362" y="599"/>
                </a:lnTo>
                <a:lnTo>
                  <a:pt x="4447" y="770"/>
                </a:lnTo>
                <a:lnTo>
                  <a:pt x="4618" y="627"/>
                </a:lnTo>
                <a:lnTo>
                  <a:pt x="4818" y="513"/>
                </a:lnTo>
                <a:lnTo>
                  <a:pt x="5046" y="513"/>
                </a:lnTo>
                <a:lnTo>
                  <a:pt x="5302" y="371"/>
                </a:lnTo>
                <a:lnTo>
                  <a:pt x="5502" y="399"/>
                </a:lnTo>
                <a:lnTo>
                  <a:pt x="5502" y="143"/>
                </a:lnTo>
                <a:lnTo>
                  <a:pt x="6072" y="342"/>
                </a:lnTo>
                <a:lnTo>
                  <a:pt x="6243" y="485"/>
                </a:lnTo>
                <a:lnTo>
                  <a:pt x="6585" y="884"/>
                </a:lnTo>
                <a:lnTo>
                  <a:pt x="6671" y="1369"/>
                </a:lnTo>
                <a:lnTo>
                  <a:pt x="6728" y="3963"/>
                </a:lnTo>
                <a:lnTo>
                  <a:pt x="6728" y="4134"/>
                </a:lnTo>
                <a:lnTo>
                  <a:pt x="6642" y="4191"/>
                </a:lnTo>
                <a:lnTo>
                  <a:pt x="6699" y="4447"/>
                </a:lnTo>
                <a:lnTo>
                  <a:pt x="6671" y="4562"/>
                </a:lnTo>
                <a:lnTo>
                  <a:pt x="6671" y="4733"/>
                </a:lnTo>
                <a:lnTo>
                  <a:pt x="6927" y="4818"/>
                </a:lnTo>
                <a:lnTo>
                  <a:pt x="6927" y="4904"/>
                </a:lnTo>
                <a:lnTo>
                  <a:pt x="7326" y="5018"/>
                </a:lnTo>
                <a:lnTo>
                  <a:pt x="7440" y="5246"/>
                </a:lnTo>
                <a:lnTo>
                  <a:pt x="7326" y="5274"/>
                </a:lnTo>
                <a:lnTo>
                  <a:pt x="7241" y="5303"/>
                </a:lnTo>
                <a:lnTo>
                  <a:pt x="7326" y="5588"/>
                </a:lnTo>
                <a:lnTo>
                  <a:pt x="7326" y="5901"/>
                </a:lnTo>
                <a:lnTo>
                  <a:pt x="7412" y="6272"/>
                </a:lnTo>
                <a:lnTo>
                  <a:pt x="7669" y="6272"/>
                </a:lnTo>
                <a:lnTo>
                  <a:pt x="7669" y="6158"/>
                </a:lnTo>
                <a:lnTo>
                  <a:pt x="7897" y="6101"/>
                </a:lnTo>
                <a:lnTo>
                  <a:pt x="8096" y="6272"/>
                </a:lnTo>
                <a:lnTo>
                  <a:pt x="8125" y="6443"/>
                </a:lnTo>
                <a:lnTo>
                  <a:pt x="8239" y="6643"/>
                </a:lnTo>
                <a:lnTo>
                  <a:pt x="8324" y="6985"/>
                </a:lnTo>
                <a:lnTo>
                  <a:pt x="8153" y="6785"/>
                </a:lnTo>
                <a:lnTo>
                  <a:pt x="7897" y="6842"/>
                </a:lnTo>
                <a:lnTo>
                  <a:pt x="7954" y="7099"/>
                </a:lnTo>
                <a:lnTo>
                  <a:pt x="8210" y="7070"/>
                </a:lnTo>
                <a:lnTo>
                  <a:pt x="8267" y="7241"/>
                </a:lnTo>
                <a:lnTo>
                  <a:pt x="8039" y="7355"/>
                </a:lnTo>
                <a:lnTo>
                  <a:pt x="7811" y="7612"/>
                </a:lnTo>
                <a:lnTo>
                  <a:pt x="7640" y="7526"/>
                </a:lnTo>
                <a:lnTo>
                  <a:pt x="7554" y="7441"/>
                </a:lnTo>
                <a:lnTo>
                  <a:pt x="7583" y="7555"/>
                </a:lnTo>
                <a:lnTo>
                  <a:pt x="7412" y="7697"/>
                </a:lnTo>
                <a:lnTo>
                  <a:pt x="7212" y="7583"/>
                </a:lnTo>
                <a:lnTo>
                  <a:pt x="7098" y="7640"/>
                </a:lnTo>
                <a:lnTo>
                  <a:pt x="7155" y="7840"/>
                </a:lnTo>
                <a:lnTo>
                  <a:pt x="6927" y="7869"/>
                </a:lnTo>
                <a:lnTo>
                  <a:pt x="6813" y="7926"/>
                </a:lnTo>
                <a:lnTo>
                  <a:pt x="6756" y="7783"/>
                </a:lnTo>
                <a:lnTo>
                  <a:pt x="6728" y="7783"/>
                </a:lnTo>
                <a:lnTo>
                  <a:pt x="6614" y="7812"/>
                </a:lnTo>
                <a:lnTo>
                  <a:pt x="6614" y="8068"/>
                </a:lnTo>
                <a:lnTo>
                  <a:pt x="6500" y="8154"/>
                </a:lnTo>
                <a:lnTo>
                  <a:pt x="6386" y="8068"/>
                </a:lnTo>
                <a:lnTo>
                  <a:pt x="6300" y="8211"/>
                </a:lnTo>
                <a:lnTo>
                  <a:pt x="6072" y="8353"/>
                </a:lnTo>
                <a:lnTo>
                  <a:pt x="6072" y="8182"/>
                </a:lnTo>
                <a:lnTo>
                  <a:pt x="5958" y="8040"/>
                </a:lnTo>
                <a:lnTo>
                  <a:pt x="5844" y="7983"/>
                </a:lnTo>
                <a:lnTo>
                  <a:pt x="5673" y="8040"/>
                </a:lnTo>
                <a:lnTo>
                  <a:pt x="5844" y="8182"/>
                </a:lnTo>
                <a:lnTo>
                  <a:pt x="5872" y="8410"/>
                </a:lnTo>
                <a:lnTo>
                  <a:pt x="5730" y="8581"/>
                </a:lnTo>
                <a:lnTo>
                  <a:pt x="5587" y="8752"/>
                </a:lnTo>
                <a:lnTo>
                  <a:pt x="5302" y="8325"/>
                </a:lnTo>
                <a:lnTo>
                  <a:pt x="5388" y="8068"/>
                </a:lnTo>
                <a:lnTo>
                  <a:pt x="5302" y="8125"/>
                </a:lnTo>
                <a:lnTo>
                  <a:pt x="5160" y="8296"/>
                </a:lnTo>
                <a:lnTo>
                  <a:pt x="5188" y="8524"/>
                </a:lnTo>
                <a:lnTo>
                  <a:pt x="5188" y="8724"/>
                </a:lnTo>
                <a:lnTo>
                  <a:pt x="4932" y="8553"/>
                </a:lnTo>
                <a:cubicBezTo>
                  <a:pt x="4932" y="8553"/>
                  <a:pt x="5074" y="8439"/>
                  <a:pt x="5074" y="8724"/>
                </a:cubicBezTo>
                <a:cubicBezTo>
                  <a:pt x="5074" y="9009"/>
                  <a:pt x="4818" y="8752"/>
                  <a:pt x="4818" y="8752"/>
                </a:cubicBezTo>
                <a:lnTo>
                  <a:pt x="4789" y="8638"/>
                </a:lnTo>
                <a:lnTo>
                  <a:pt x="4789" y="8467"/>
                </a:lnTo>
                <a:lnTo>
                  <a:pt x="4675" y="8382"/>
                </a:lnTo>
                <a:lnTo>
                  <a:pt x="4647" y="8382"/>
                </a:lnTo>
                <a:cubicBezTo>
                  <a:pt x="4647" y="8382"/>
                  <a:pt x="4675" y="8439"/>
                  <a:pt x="4704" y="8325"/>
                </a:cubicBezTo>
                <a:cubicBezTo>
                  <a:pt x="4732" y="8211"/>
                  <a:pt x="4732" y="8211"/>
                  <a:pt x="4732" y="8211"/>
                </a:cubicBezTo>
                <a:lnTo>
                  <a:pt x="4504" y="8097"/>
                </a:lnTo>
                <a:lnTo>
                  <a:pt x="4447" y="8040"/>
                </a:lnTo>
                <a:lnTo>
                  <a:pt x="4247" y="8097"/>
                </a:lnTo>
                <a:lnTo>
                  <a:pt x="4304" y="8467"/>
                </a:lnTo>
                <a:cubicBezTo>
                  <a:pt x="4304" y="8467"/>
                  <a:pt x="4476" y="8325"/>
                  <a:pt x="4333" y="8524"/>
                </a:cubicBezTo>
                <a:cubicBezTo>
                  <a:pt x="4190" y="8724"/>
                  <a:pt x="4133" y="8752"/>
                  <a:pt x="4133" y="8752"/>
                </a:cubicBezTo>
                <a:lnTo>
                  <a:pt x="4162" y="9009"/>
                </a:lnTo>
                <a:lnTo>
                  <a:pt x="3962" y="9237"/>
                </a:lnTo>
                <a:lnTo>
                  <a:pt x="3877" y="9408"/>
                </a:lnTo>
                <a:lnTo>
                  <a:pt x="3706" y="9351"/>
                </a:lnTo>
                <a:lnTo>
                  <a:pt x="3820" y="9180"/>
                </a:lnTo>
                <a:lnTo>
                  <a:pt x="3677" y="9322"/>
                </a:lnTo>
                <a:lnTo>
                  <a:pt x="3535" y="9208"/>
                </a:lnTo>
                <a:lnTo>
                  <a:pt x="3364" y="9322"/>
                </a:lnTo>
                <a:lnTo>
                  <a:pt x="3335" y="9579"/>
                </a:lnTo>
                <a:lnTo>
                  <a:pt x="3164" y="9750"/>
                </a:lnTo>
                <a:lnTo>
                  <a:pt x="3164" y="9522"/>
                </a:lnTo>
                <a:lnTo>
                  <a:pt x="2993" y="9665"/>
                </a:lnTo>
                <a:lnTo>
                  <a:pt x="2908" y="9608"/>
                </a:lnTo>
                <a:lnTo>
                  <a:pt x="3022" y="9836"/>
                </a:lnTo>
                <a:lnTo>
                  <a:pt x="2794" y="9665"/>
                </a:lnTo>
                <a:lnTo>
                  <a:pt x="2851" y="9893"/>
                </a:lnTo>
                <a:lnTo>
                  <a:pt x="2737" y="9750"/>
                </a:lnTo>
                <a:lnTo>
                  <a:pt x="2737" y="9893"/>
                </a:lnTo>
                <a:lnTo>
                  <a:pt x="2565" y="9750"/>
                </a:lnTo>
                <a:lnTo>
                  <a:pt x="2622" y="9864"/>
                </a:lnTo>
                <a:lnTo>
                  <a:pt x="2537" y="9864"/>
                </a:lnTo>
                <a:lnTo>
                  <a:pt x="2280" y="9921"/>
                </a:lnTo>
                <a:lnTo>
                  <a:pt x="2195" y="9921"/>
                </a:lnTo>
                <a:lnTo>
                  <a:pt x="1938" y="9864"/>
                </a:lnTo>
                <a:lnTo>
                  <a:pt x="1881" y="10149"/>
                </a:lnTo>
                <a:lnTo>
                  <a:pt x="1938" y="10377"/>
                </a:lnTo>
                <a:lnTo>
                  <a:pt x="1625" y="10463"/>
                </a:lnTo>
                <a:lnTo>
                  <a:pt x="1568" y="10691"/>
                </a:lnTo>
                <a:cubicBezTo>
                  <a:pt x="1568" y="10691"/>
                  <a:pt x="1625" y="10605"/>
                  <a:pt x="1568" y="10748"/>
                </a:cubicBezTo>
                <a:cubicBezTo>
                  <a:pt x="1511" y="10890"/>
                  <a:pt x="1454" y="10947"/>
                  <a:pt x="1454" y="10947"/>
                </a:cubicBezTo>
                <a:lnTo>
                  <a:pt x="1226" y="11033"/>
                </a:lnTo>
                <a:lnTo>
                  <a:pt x="1169" y="11261"/>
                </a:lnTo>
                <a:lnTo>
                  <a:pt x="1026" y="11518"/>
                </a:lnTo>
                <a:lnTo>
                  <a:pt x="940" y="11689"/>
                </a:lnTo>
                <a:lnTo>
                  <a:pt x="769" y="11575"/>
                </a:lnTo>
                <a:lnTo>
                  <a:pt x="541" y="11575"/>
                </a:lnTo>
                <a:lnTo>
                  <a:pt x="684" y="11318"/>
                </a:lnTo>
                <a:lnTo>
                  <a:pt x="513" y="11261"/>
                </a:lnTo>
                <a:lnTo>
                  <a:pt x="541" y="11090"/>
                </a:lnTo>
                <a:lnTo>
                  <a:pt x="427" y="11005"/>
                </a:lnTo>
                <a:lnTo>
                  <a:pt x="370" y="10947"/>
                </a:lnTo>
                <a:lnTo>
                  <a:pt x="228" y="8268"/>
                </a:lnTo>
                <a:lnTo>
                  <a:pt x="228" y="6386"/>
                </a:lnTo>
                <a:lnTo>
                  <a:pt x="0" y="5987"/>
                </a:lnTo>
                <a:lnTo>
                  <a:pt x="142" y="5873"/>
                </a:lnTo>
                <a:lnTo>
                  <a:pt x="342" y="5816"/>
                </a:lnTo>
                <a:lnTo>
                  <a:pt x="541" y="6044"/>
                </a:lnTo>
                <a:lnTo>
                  <a:pt x="712" y="5673"/>
                </a:lnTo>
                <a:lnTo>
                  <a:pt x="912" y="5673"/>
                </a:lnTo>
                <a:lnTo>
                  <a:pt x="912" y="5388"/>
                </a:lnTo>
                <a:lnTo>
                  <a:pt x="741" y="5274"/>
                </a:lnTo>
                <a:lnTo>
                  <a:pt x="1054" y="4932"/>
                </a:lnTo>
                <a:lnTo>
                  <a:pt x="1311" y="4790"/>
                </a:lnTo>
                <a:lnTo>
                  <a:pt x="1539" y="4733"/>
                </a:lnTo>
                <a:lnTo>
                  <a:pt x="1425" y="4533"/>
                </a:lnTo>
                <a:lnTo>
                  <a:pt x="1824" y="4020"/>
                </a:lnTo>
                <a:lnTo>
                  <a:pt x="1710" y="4105"/>
                </a:lnTo>
                <a:lnTo>
                  <a:pt x="1739" y="3763"/>
                </a:lnTo>
                <a:lnTo>
                  <a:pt x="1625" y="3763"/>
                </a:lnTo>
                <a:lnTo>
                  <a:pt x="1710" y="3592"/>
                </a:lnTo>
                <a:lnTo>
                  <a:pt x="1653" y="3421"/>
                </a:lnTo>
                <a:lnTo>
                  <a:pt x="1881" y="2994"/>
                </a:lnTo>
                <a:lnTo>
                  <a:pt x="1938" y="2937"/>
                </a:lnTo>
                <a:lnTo>
                  <a:pt x="2166" y="2794"/>
                </a:lnTo>
                <a:lnTo>
                  <a:pt x="2252" y="2309"/>
                </a:lnTo>
                <a:lnTo>
                  <a:pt x="2366" y="2081"/>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41988" name="TextBox 5"/>
          <p:cNvSpPr txBox="1">
            <a:spLocks noChangeArrowheads="1"/>
          </p:cNvSpPr>
          <p:nvPr/>
        </p:nvSpPr>
        <p:spPr bwMode="auto">
          <a:xfrm>
            <a:off x="3789363" y="5876925"/>
            <a:ext cx="1503362" cy="46037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GB" altLang="en-US" sz="2400" b="1">
                <a:solidFill>
                  <a:schemeClr val="bg1"/>
                </a:solidFill>
              </a:rPr>
              <a:t>Portland </a:t>
            </a:r>
          </a:p>
        </p:txBody>
      </p:sp>
      <p:sp>
        <p:nvSpPr>
          <p:cNvPr id="41989" name="Freeform 6"/>
          <p:cNvSpPr>
            <a:spLocks/>
          </p:cNvSpPr>
          <p:nvPr/>
        </p:nvSpPr>
        <p:spPr bwMode="auto">
          <a:xfrm>
            <a:off x="2700338" y="1112838"/>
            <a:ext cx="4267200" cy="5472112"/>
          </a:xfrm>
          <a:custGeom>
            <a:avLst/>
            <a:gdLst>
              <a:gd name="T0" fmla="*/ 2147483646 w 8324"/>
              <a:gd name="T1" fmla="*/ 0 h 11689"/>
              <a:gd name="T2" fmla="*/ 2147483646 w 8324"/>
              <a:gd name="T3" fmla="*/ 2147483646 h 11689"/>
              <a:gd name="T4" fmla="*/ 2147483646 w 8324"/>
              <a:gd name="T5" fmla="*/ 2147483646 h 11689"/>
              <a:gd name="T6" fmla="*/ 2147483646 w 8324"/>
              <a:gd name="T7" fmla="*/ 2147483646 h 11689"/>
              <a:gd name="T8" fmla="*/ 2147483646 w 8324"/>
              <a:gd name="T9" fmla="*/ 2147483646 h 11689"/>
              <a:gd name="T10" fmla="*/ 2147483646 w 8324"/>
              <a:gd name="T11" fmla="*/ 2147483646 h 11689"/>
              <a:gd name="T12" fmla="*/ 2147483646 w 8324"/>
              <a:gd name="T13" fmla="*/ 2147483646 h 11689"/>
              <a:gd name="T14" fmla="*/ 2147483646 w 8324"/>
              <a:gd name="T15" fmla="*/ 2147483646 h 11689"/>
              <a:gd name="T16" fmla="*/ 2147483646 w 8324"/>
              <a:gd name="T17" fmla="*/ 2147483646 h 11689"/>
              <a:gd name="T18" fmla="*/ 2147483646 w 8324"/>
              <a:gd name="T19" fmla="*/ 2147483646 h 11689"/>
              <a:gd name="T20" fmla="*/ 2147483646 w 8324"/>
              <a:gd name="T21" fmla="*/ 2147483646 h 11689"/>
              <a:gd name="T22" fmla="*/ 2147483646 w 8324"/>
              <a:gd name="T23" fmla="*/ 2147483646 h 11689"/>
              <a:gd name="T24" fmla="*/ 2147483646 w 8324"/>
              <a:gd name="T25" fmla="*/ 2147483646 h 11689"/>
              <a:gd name="T26" fmla="*/ 2147483646 w 8324"/>
              <a:gd name="T27" fmla="*/ 2147483646 h 11689"/>
              <a:gd name="T28" fmla="*/ 2147483646 w 8324"/>
              <a:gd name="T29" fmla="*/ 2147483646 h 11689"/>
              <a:gd name="T30" fmla="*/ 2147483646 w 8324"/>
              <a:gd name="T31" fmla="*/ 2147483646 h 11689"/>
              <a:gd name="T32" fmla="*/ 2147483646 w 8324"/>
              <a:gd name="T33" fmla="*/ 2147483646 h 11689"/>
              <a:gd name="T34" fmla="*/ 2147483646 w 8324"/>
              <a:gd name="T35" fmla="*/ 2147483646 h 11689"/>
              <a:gd name="T36" fmla="*/ 2147483646 w 8324"/>
              <a:gd name="T37" fmla="*/ 2147483646 h 11689"/>
              <a:gd name="T38" fmla="*/ 2147483646 w 8324"/>
              <a:gd name="T39" fmla="*/ 2147483646 h 11689"/>
              <a:gd name="T40" fmla="*/ 2147483646 w 8324"/>
              <a:gd name="T41" fmla="*/ 2147483646 h 11689"/>
              <a:gd name="T42" fmla="*/ 2147483646 w 8324"/>
              <a:gd name="T43" fmla="*/ 2147483646 h 11689"/>
              <a:gd name="T44" fmla="*/ 2147483646 w 8324"/>
              <a:gd name="T45" fmla="*/ 2147483646 h 11689"/>
              <a:gd name="T46" fmla="*/ 2147483646 w 8324"/>
              <a:gd name="T47" fmla="*/ 2147483646 h 11689"/>
              <a:gd name="T48" fmla="*/ 2147483646 w 8324"/>
              <a:gd name="T49" fmla="*/ 2147483646 h 11689"/>
              <a:gd name="T50" fmla="*/ 2147483646 w 8324"/>
              <a:gd name="T51" fmla="*/ 2147483646 h 11689"/>
              <a:gd name="T52" fmla="*/ 2147483646 w 8324"/>
              <a:gd name="T53" fmla="*/ 2147483646 h 11689"/>
              <a:gd name="T54" fmla="*/ 2147483646 w 8324"/>
              <a:gd name="T55" fmla="*/ 2147483646 h 11689"/>
              <a:gd name="T56" fmla="*/ 2147483646 w 8324"/>
              <a:gd name="T57" fmla="*/ 2147483646 h 11689"/>
              <a:gd name="T58" fmla="*/ 2147483646 w 8324"/>
              <a:gd name="T59" fmla="*/ 2147483646 h 11689"/>
              <a:gd name="T60" fmla="*/ 2147483646 w 8324"/>
              <a:gd name="T61" fmla="*/ 2147483646 h 11689"/>
              <a:gd name="T62" fmla="*/ 2147483646 w 8324"/>
              <a:gd name="T63" fmla="*/ 2147483646 h 11689"/>
              <a:gd name="T64" fmla="*/ 2147483646 w 8324"/>
              <a:gd name="T65" fmla="*/ 2147483646 h 11689"/>
              <a:gd name="T66" fmla="*/ 2147483646 w 8324"/>
              <a:gd name="T67" fmla="*/ 2147483646 h 11689"/>
              <a:gd name="T68" fmla="*/ 2147483646 w 8324"/>
              <a:gd name="T69" fmla="*/ 2147483646 h 11689"/>
              <a:gd name="T70" fmla="*/ 2147483646 w 8324"/>
              <a:gd name="T71" fmla="*/ 2147483646 h 11689"/>
              <a:gd name="T72" fmla="*/ 2147483646 w 8324"/>
              <a:gd name="T73" fmla="*/ 2147483646 h 11689"/>
              <a:gd name="T74" fmla="*/ 2147483646 w 8324"/>
              <a:gd name="T75" fmla="*/ 2147483646 h 11689"/>
              <a:gd name="T76" fmla="*/ 2147483646 w 8324"/>
              <a:gd name="T77" fmla="*/ 2147483646 h 11689"/>
              <a:gd name="T78" fmla="*/ 2147483646 w 8324"/>
              <a:gd name="T79" fmla="*/ 2147483646 h 11689"/>
              <a:gd name="T80" fmla="*/ 2147483646 w 8324"/>
              <a:gd name="T81" fmla="*/ 2147483646 h 11689"/>
              <a:gd name="T82" fmla="*/ 2147483646 w 8324"/>
              <a:gd name="T83" fmla="*/ 2147483646 h 11689"/>
              <a:gd name="T84" fmla="*/ 2147483646 w 8324"/>
              <a:gd name="T85" fmla="*/ 2147483646 h 11689"/>
              <a:gd name="T86" fmla="*/ 2147483646 w 8324"/>
              <a:gd name="T87" fmla="*/ 2147483646 h 11689"/>
              <a:gd name="T88" fmla="*/ 0 w 8324"/>
              <a:gd name="T89" fmla="*/ 2147483646 h 11689"/>
              <a:gd name="T90" fmla="*/ 2147483646 w 8324"/>
              <a:gd name="T91" fmla="*/ 2147483646 h 11689"/>
              <a:gd name="T92" fmla="*/ 2147483646 w 8324"/>
              <a:gd name="T93" fmla="*/ 2147483646 h 11689"/>
              <a:gd name="T94" fmla="*/ 2147483646 w 8324"/>
              <a:gd name="T95" fmla="*/ 2147483646 h 11689"/>
              <a:gd name="T96" fmla="*/ 2147483646 w 8324"/>
              <a:gd name="T97" fmla="*/ 2147483646 h 11689"/>
              <a:gd name="T98" fmla="*/ 2147483646 w 8324"/>
              <a:gd name="T99" fmla="*/ 2147483646 h 11689"/>
              <a:gd name="T100" fmla="*/ 2147483646 w 8324"/>
              <a:gd name="T101" fmla="*/ 2147483646 h 11689"/>
              <a:gd name="T102" fmla="*/ 2147483646 w 8324"/>
              <a:gd name="T103" fmla="*/ 2147483646 h 1168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8324" h="11689">
                <a:moveTo>
                  <a:pt x="2366" y="2081"/>
                </a:moveTo>
                <a:lnTo>
                  <a:pt x="3706" y="29"/>
                </a:lnTo>
                <a:lnTo>
                  <a:pt x="4048" y="0"/>
                </a:lnTo>
                <a:lnTo>
                  <a:pt x="4133" y="399"/>
                </a:lnTo>
                <a:lnTo>
                  <a:pt x="4362" y="599"/>
                </a:lnTo>
                <a:lnTo>
                  <a:pt x="4447" y="770"/>
                </a:lnTo>
                <a:lnTo>
                  <a:pt x="4618" y="627"/>
                </a:lnTo>
                <a:lnTo>
                  <a:pt x="4818" y="513"/>
                </a:lnTo>
                <a:lnTo>
                  <a:pt x="5046" y="513"/>
                </a:lnTo>
                <a:lnTo>
                  <a:pt x="5302" y="371"/>
                </a:lnTo>
                <a:lnTo>
                  <a:pt x="5502" y="399"/>
                </a:lnTo>
                <a:lnTo>
                  <a:pt x="5502" y="143"/>
                </a:lnTo>
                <a:lnTo>
                  <a:pt x="6072" y="342"/>
                </a:lnTo>
                <a:lnTo>
                  <a:pt x="6243" y="485"/>
                </a:lnTo>
                <a:lnTo>
                  <a:pt x="6585" y="884"/>
                </a:lnTo>
                <a:lnTo>
                  <a:pt x="6671" y="1369"/>
                </a:lnTo>
                <a:lnTo>
                  <a:pt x="6728" y="3963"/>
                </a:lnTo>
                <a:lnTo>
                  <a:pt x="6728" y="4134"/>
                </a:lnTo>
                <a:lnTo>
                  <a:pt x="6642" y="4191"/>
                </a:lnTo>
                <a:lnTo>
                  <a:pt x="6699" y="4447"/>
                </a:lnTo>
                <a:lnTo>
                  <a:pt x="6671" y="4562"/>
                </a:lnTo>
                <a:lnTo>
                  <a:pt x="6671" y="4733"/>
                </a:lnTo>
                <a:lnTo>
                  <a:pt x="6927" y="4818"/>
                </a:lnTo>
                <a:lnTo>
                  <a:pt x="6927" y="4904"/>
                </a:lnTo>
                <a:lnTo>
                  <a:pt x="7326" y="5018"/>
                </a:lnTo>
                <a:lnTo>
                  <a:pt x="7440" y="5246"/>
                </a:lnTo>
                <a:lnTo>
                  <a:pt x="7326" y="5274"/>
                </a:lnTo>
                <a:lnTo>
                  <a:pt x="7241" y="5303"/>
                </a:lnTo>
                <a:lnTo>
                  <a:pt x="7326" y="5588"/>
                </a:lnTo>
                <a:lnTo>
                  <a:pt x="7326" y="5901"/>
                </a:lnTo>
                <a:lnTo>
                  <a:pt x="7412" y="6272"/>
                </a:lnTo>
                <a:lnTo>
                  <a:pt x="7669" y="6272"/>
                </a:lnTo>
                <a:lnTo>
                  <a:pt x="7669" y="6158"/>
                </a:lnTo>
                <a:lnTo>
                  <a:pt x="7897" y="6101"/>
                </a:lnTo>
                <a:lnTo>
                  <a:pt x="8096" y="6272"/>
                </a:lnTo>
                <a:lnTo>
                  <a:pt x="8125" y="6443"/>
                </a:lnTo>
                <a:lnTo>
                  <a:pt x="8239" y="6643"/>
                </a:lnTo>
                <a:lnTo>
                  <a:pt x="8324" y="6985"/>
                </a:lnTo>
                <a:lnTo>
                  <a:pt x="8153" y="6785"/>
                </a:lnTo>
                <a:lnTo>
                  <a:pt x="7897" y="6842"/>
                </a:lnTo>
                <a:lnTo>
                  <a:pt x="7954" y="7099"/>
                </a:lnTo>
                <a:lnTo>
                  <a:pt x="8210" y="7070"/>
                </a:lnTo>
                <a:lnTo>
                  <a:pt x="8267" y="7241"/>
                </a:lnTo>
                <a:lnTo>
                  <a:pt x="8039" y="7355"/>
                </a:lnTo>
                <a:lnTo>
                  <a:pt x="7811" y="7612"/>
                </a:lnTo>
                <a:lnTo>
                  <a:pt x="7640" y="7526"/>
                </a:lnTo>
                <a:lnTo>
                  <a:pt x="7554" y="7441"/>
                </a:lnTo>
                <a:lnTo>
                  <a:pt x="7583" y="7555"/>
                </a:lnTo>
                <a:lnTo>
                  <a:pt x="7412" y="7697"/>
                </a:lnTo>
                <a:lnTo>
                  <a:pt x="7212" y="7583"/>
                </a:lnTo>
                <a:lnTo>
                  <a:pt x="7098" y="7640"/>
                </a:lnTo>
                <a:lnTo>
                  <a:pt x="7155" y="7840"/>
                </a:lnTo>
                <a:lnTo>
                  <a:pt x="6927" y="7869"/>
                </a:lnTo>
                <a:lnTo>
                  <a:pt x="6813" y="7926"/>
                </a:lnTo>
                <a:lnTo>
                  <a:pt x="6756" y="7783"/>
                </a:lnTo>
                <a:lnTo>
                  <a:pt x="6728" y="7783"/>
                </a:lnTo>
                <a:lnTo>
                  <a:pt x="6614" y="7812"/>
                </a:lnTo>
                <a:lnTo>
                  <a:pt x="6614" y="8068"/>
                </a:lnTo>
                <a:lnTo>
                  <a:pt x="6500" y="8154"/>
                </a:lnTo>
                <a:lnTo>
                  <a:pt x="6386" y="8068"/>
                </a:lnTo>
                <a:lnTo>
                  <a:pt x="6300" y="8211"/>
                </a:lnTo>
                <a:lnTo>
                  <a:pt x="6072" y="8353"/>
                </a:lnTo>
                <a:lnTo>
                  <a:pt x="6072" y="8182"/>
                </a:lnTo>
                <a:lnTo>
                  <a:pt x="5958" y="8040"/>
                </a:lnTo>
                <a:lnTo>
                  <a:pt x="5844" y="7983"/>
                </a:lnTo>
                <a:lnTo>
                  <a:pt x="5673" y="8040"/>
                </a:lnTo>
                <a:lnTo>
                  <a:pt x="5844" y="8182"/>
                </a:lnTo>
                <a:lnTo>
                  <a:pt x="5872" y="8410"/>
                </a:lnTo>
                <a:lnTo>
                  <a:pt x="5730" y="8581"/>
                </a:lnTo>
                <a:lnTo>
                  <a:pt x="5587" y="8752"/>
                </a:lnTo>
                <a:lnTo>
                  <a:pt x="5302" y="8325"/>
                </a:lnTo>
                <a:lnTo>
                  <a:pt x="5388" y="8068"/>
                </a:lnTo>
                <a:lnTo>
                  <a:pt x="5302" y="8125"/>
                </a:lnTo>
                <a:lnTo>
                  <a:pt x="5160" y="8296"/>
                </a:lnTo>
                <a:lnTo>
                  <a:pt x="5188" y="8524"/>
                </a:lnTo>
                <a:lnTo>
                  <a:pt x="5188" y="8724"/>
                </a:lnTo>
                <a:lnTo>
                  <a:pt x="4932" y="8553"/>
                </a:lnTo>
                <a:cubicBezTo>
                  <a:pt x="4932" y="8553"/>
                  <a:pt x="5074" y="8439"/>
                  <a:pt x="5074" y="8724"/>
                </a:cubicBezTo>
                <a:cubicBezTo>
                  <a:pt x="5074" y="9009"/>
                  <a:pt x="4818" y="8752"/>
                  <a:pt x="4818" y="8752"/>
                </a:cubicBezTo>
                <a:lnTo>
                  <a:pt x="4789" y="8638"/>
                </a:lnTo>
                <a:lnTo>
                  <a:pt x="4789" y="8467"/>
                </a:lnTo>
                <a:lnTo>
                  <a:pt x="4675" y="8382"/>
                </a:lnTo>
                <a:lnTo>
                  <a:pt x="4647" y="8382"/>
                </a:lnTo>
                <a:cubicBezTo>
                  <a:pt x="4647" y="8382"/>
                  <a:pt x="4675" y="8439"/>
                  <a:pt x="4704" y="8325"/>
                </a:cubicBezTo>
                <a:cubicBezTo>
                  <a:pt x="4732" y="8211"/>
                  <a:pt x="4732" y="8211"/>
                  <a:pt x="4732" y="8211"/>
                </a:cubicBezTo>
                <a:lnTo>
                  <a:pt x="4504" y="8097"/>
                </a:lnTo>
                <a:lnTo>
                  <a:pt x="4447" y="8040"/>
                </a:lnTo>
                <a:lnTo>
                  <a:pt x="4247" y="8097"/>
                </a:lnTo>
                <a:lnTo>
                  <a:pt x="4304" y="8467"/>
                </a:lnTo>
                <a:cubicBezTo>
                  <a:pt x="4304" y="8467"/>
                  <a:pt x="4476" y="8325"/>
                  <a:pt x="4333" y="8524"/>
                </a:cubicBezTo>
                <a:cubicBezTo>
                  <a:pt x="4190" y="8724"/>
                  <a:pt x="4133" y="8752"/>
                  <a:pt x="4133" y="8752"/>
                </a:cubicBezTo>
                <a:lnTo>
                  <a:pt x="4162" y="9009"/>
                </a:lnTo>
                <a:lnTo>
                  <a:pt x="3962" y="9237"/>
                </a:lnTo>
                <a:lnTo>
                  <a:pt x="3877" y="9408"/>
                </a:lnTo>
                <a:lnTo>
                  <a:pt x="3706" y="9351"/>
                </a:lnTo>
                <a:lnTo>
                  <a:pt x="3820" y="9180"/>
                </a:lnTo>
                <a:lnTo>
                  <a:pt x="3677" y="9322"/>
                </a:lnTo>
                <a:lnTo>
                  <a:pt x="3535" y="9208"/>
                </a:lnTo>
                <a:lnTo>
                  <a:pt x="3364" y="9322"/>
                </a:lnTo>
                <a:lnTo>
                  <a:pt x="3335" y="9579"/>
                </a:lnTo>
                <a:lnTo>
                  <a:pt x="3164" y="9750"/>
                </a:lnTo>
                <a:lnTo>
                  <a:pt x="3164" y="9522"/>
                </a:lnTo>
                <a:lnTo>
                  <a:pt x="2993" y="9665"/>
                </a:lnTo>
                <a:lnTo>
                  <a:pt x="2908" y="9608"/>
                </a:lnTo>
                <a:lnTo>
                  <a:pt x="3022" y="9836"/>
                </a:lnTo>
                <a:lnTo>
                  <a:pt x="2794" y="9665"/>
                </a:lnTo>
                <a:lnTo>
                  <a:pt x="2851" y="9893"/>
                </a:lnTo>
                <a:lnTo>
                  <a:pt x="2737" y="9750"/>
                </a:lnTo>
                <a:lnTo>
                  <a:pt x="2737" y="9893"/>
                </a:lnTo>
                <a:lnTo>
                  <a:pt x="2565" y="9750"/>
                </a:lnTo>
                <a:lnTo>
                  <a:pt x="2622" y="9864"/>
                </a:lnTo>
                <a:lnTo>
                  <a:pt x="2537" y="9864"/>
                </a:lnTo>
                <a:lnTo>
                  <a:pt x="2280" y="9921"/>
                </a:lnTo>
                <a:lnTo>
                  <a:pt x="2195" y="9921"/>
                </a:lnTo>
                <a:lnTo>
                  <a:pt x="1938" y="9864"/>
                </a:lnTo>
                <a:lnTo>
                  <a:pt x="1881" y="10149"/>
                </a:lnTo>
                <a:lnTo>
                  <a:pt x="1938" y="10377"/>
                </a:lnTo>
                <a:lnTo>
                  <a:pt x="1625" y="10463"/>
                </a:lnTo>
                <a:lnTo>
                  <a:pt x="1568" y="10691"/>
                </a:lnTo>
                <a:cubicBezTo>
                  <a:pt x="1568" y="10691"/>
                  <a:pt x="1625" y="10605"/>
                  <a:pt x="1568" y="10748"/>
                </a:cubicBezTo>
                <a:cubicBezTo>
                  <a:pt x="1511" y="10890"/>
                  <a:pt x="1454" y="10947"/>
                  <a:pt x="1454" y="10947"/>
                </a:cubicBezTo>
                <a:lnTo>
                  <a:pt x="1226" y="11033"/>
                </a:lnTo>
                <a:lnTo>
                  <a:pt x="1169" y="11261"/>
                </a:lnTo>
                <a:lnTo>
                  <a:pt x="1026" y="11518"/>
                </a:lnTo>
                <a:lnTo>
                  <a:pt x="940" y="11689"/>
                </a:lnTo>
                <a:lnTo>
                  <a:pt x="769" y="11575"/>
                </a:lnTo>
                <a:lnTo>
                  <a:pt x="541" y="11575"/>
                </a:lnTo>
                <a:lnTo>
                  <a:pt x="684" y="11318"/>
                </a:lnTo>
                <a:lnTo>
                  <a:pt x="513" y="11261"/>
                </a:lnTo>
                <a:lnTo>
                  <a:pt x="541" y="11090"/>
                </a:lnTo>
                <a:lnTo>
                  <a:pt x="427" y="11005"/>
                </a:lnTo>
                <a:lnTo>
                  <a:pt x="370" y="10947"/>
                </a:lnTo>
                <a:lnTo>
                  <a:pt x="228" y="8268"/>
                </a:lnTo>
                <a:lnTo>
                  <a:pt x="228" y="6386"/>
                </a:lnTo>
                <a:lnTo>
                  <a:pt x="0" y="5987"/>
                </a:lnTo>
                <a:lnTo>
                  <a:pt x="142" y="5873"/>
                </a:lnTo>
                <a:lnTo>
                  <a:pt x="342" y="5816"/>
                </a:lnTo>
                <a:lnTo>
                  <a:pt x="541" y="6044"/>
                </a:lnTo>
                <a:lnTo>
                  <a:pt x="712" y="5673"/>
                </a:lnTo>
                <a:lnTo>
                  <a:pt x="912" y="5673"/>
                </a:lnTo>
                <a:lnTo>
                  <a:pt x="912" y="5388"/>
                </a:lnTo>
                <a:lnTo>
                  <a:pt x="741" y="5274"/>
                </a:lnTo>
                <a:lnTo>
                  <a:pt x="1054" y="4932"/>
                </a:lnTo>
                <a:lnTo>
                  <a:pt x="1311" y="4790"/>
                </a:lnTo>
                <a:lnTo>
                  <a:pt x="1539" y="4733"/>
                </a:lnTo>
                <a:lnTo>
                  <a:pt x="1425" y="4533"/>
                </a:lnTo>
                <a:lnTo>
                  <a:pt x="1824" y="4020"/>
                </a:lnTo>
                <a:lnTo>
                  <a:pt x="1710" y="4105"/>
                </a:lnTo>
                <a:lnTo>
                  <a:pt x="1739" y="3763"/>
                </a:lnTo>
                <a:lnTo>
                  <a:pt x="1625" y="3763"/>
                </a:lnTo>
                <a:lnTo>
                  <a:pt x="1710" y="3592"/>
                </a:lnTo>
                <a:lnTo>
                  <a:pt x="1653" y="3421"/>
                </a:lnTo>
                <a:lnTo>
                  <a:pt x="1881" y="2994"/>
                </a:lnTo>
                <a:lnTo>
                  <a:pt x="1938" y="2937"/>
                </a:lnTo>
                <a:lnTo>
                  <a:pt x="2166" y="2794"/>
                </a:lnTo>
                <a:lnTo>
                  <a:pt x="2252" y="2309"/>
                </a:lnTo>
                <a:lnTo>
                  <a:pt x="2366" y="2081"/>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990" name="Text Box 15"/>
          <p:cNvSpPr txBox="1">
            <a:spLocks noChangeArrowheads="1"/>
          </p:cNvSpPr>
          <p:nvPr/>
        </p:nvSpPr>
        <p:spPr bwMode="auto">
          <a:xfrm>
            <a:off x="3351213" y="4598988"/>
            <a:ext cx="1549400" cy="527050"/>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Augusta</a:t>
            </a:r>
            <a:r>
              <a:rPr lang="en-US" altLang="en-US" sz="2400">
                <a:solidFill>
                  <a:srgbClr val="000000"/>
                </a:solidFill>
              </a:rPr>
              <a:t> </a:t>
            </a:r>
          </a:p>
        </p:txBody>
      </p:sp>
      <p:pic>
        <p:nvPicPr>
          <p:cNvPr id="41991" name="Picture 129" descr="whi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375" y="38608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2" name="Picture 130" descr="yel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000" y="51260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Grp="1" noChangeArrowheads="1"/>
          </p:cNvSpPr>
          <p:nvPr>
            <p:ph type="title" idx="4294967295"/>
          </p:nvPr>
        </p:nvSpPr>
        <p:spPr>
          <a:xfrm>
            <a:off x="457200" y="319088"/>
            <a:ext cx="8226425"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Maryland</a:t>
            </a:r>
          </a:p>
        </p:txBody>
      </p:sp>
      <p:sp>
        <p:nvSpPr>
          <p:cNvPr id="44035" name="Freeform 2"/>
          <p:cNvSpPr>
            <a:spLocks noChangeArrowheads="1"/>
          </p:cNvSpPr>
          <p:nvPr/>
        </p:nvSpPr>
        <p:spPr bwMode="auto">
          <a:xfrm>
            <a:off x="979488" y="2127250"/>
            <a:ext cx="6864350" cy="4103688"/>
          </a:xfrm>
          <a:custGeom>
            <a:avLst/>
            <a:gdLst>
              <a:gd name="T0" fmla="*/ 2147483646 w 19070"/>
              <a:gd name="T1" fmla="*/ 2147483646 h 11403"/>
              <a:gd name="T2" fmla="*/ 2147483646 w 19070"/>
              <a:gd name="T3" fmla="*/ 2147483646 h 11403"/>
              <a:gd name="T4" fmla="*/ 2147483646 w 19070"/>
              <a:gd name="T5" fmla="*/ 2147483646 h 11403"/>
              <a:gd name="T6" fmla="*/ 2147483646 w 19070"/>
              <a:gd name="T7" fmla="*/ 2147483646 h 11403"/>
              <a:gd name="T8" fmla="*/ 2147483646 w 19070"/>
              <a:gd name="T9" fmla="*/ 2147483646 h 11403"/>
              <a:gd name="T10" fmla="*/ 2147483646 w 19070"/>
              <a:gd name="T11" fmla="*/ 2147483646 h 11403"/>
              <a:gd name="T12" fmla="*/ 2147483646 w 19070"/>
              <a:gd name="T13" fmla="*/ 2147483646 h 11403"/>
              <a:gd name="T14" fmla="*/ 2147483646 w 19070"/>
              <a:gd name="T15" fmla="*/ 2147483646 h 11403"/>
              <a:gd name="T16" fmla="*/ 2147483646 w 19070"/>
              <a:gd name="T17" fmla="*/ 2147483646 h 11403"/>
              <a:gd name="T18" fmla="*/ 2147483646 w 19070"/>
              <a:gd name="T19" fmla="*/ 2147483646 h 11403"/>
              <a:gd name="T20" fmla="*/ 2147483646 w 19070"/>
              <a:gd name="T21" fmla="*/ 2147483646 h 11403"/>
              <a:gd name="T22" fmla="*/ 2147483646 w 19070"/>
              <a:gd name="T23" fmla="*/ 2147483646 h 11403"/>
              <a:gd name="T24" fmla="*/ 2147483646 w 19070"/>
              <a:gd name="T25" fmla="*/ 2147483646 h 11403"/>
              <a:gd name="T26" fmla="*/ 2147483646 w 19070"/>
              <a:gd name="T27" fmla="*/ 2147483646 h 11403"/>
              <a:gd name="T28" fmla="*/ 2147483646 w 19070"/>
              <a:gd name="T29" fmla="*/ 2147483646 h 11403"/>
              <a:gd name="T30" fmla="*/ 2147483646 w 19070"/>
              <a:gd name="T31" fmla="*/ 2147483646 h 11403"/>
              <a:gd name="T32" fmla="*/ 2147483646 w 19070"/>
              <a:gd name="T33" fmla="*/ 2147483646 h 11403"/>
              <a:gd name="T34" fmla="*/ 2147483646 w 19070"/>
              <a:gd name="T35" fmla="*/ 2147483646 h 11403"/>
              <a:gd name="T36" fmla="*/ 2147483646 w 19070"/>
              <a:gd name="T37" fmla="*/ 2147483646 h 11403"/>
              <a:gd name="T38" fmla="*/ 2147483646 w 19070"/>
              <a:gd name="T39" fmla="*/ 2147483646 h 11403"/>
              <a:gd name="T40" fmla="*/ 2147483646 w 19070"/>
              <a:gd name="T41" fmla="*/ 2147483646 h 11403"/>
              <a:gd name="T42" fmla="*/ 2147483646 w 19070"/>
              <a:gd name="T43" fmla="*/ 2147483646 h 11403"/>
              <a:gd name="T44" fmla="*/ 2147483646 w 19070"/>
              <a:gd name="T45" fmla="*/ 2147483646 h 11403"/>
              <a:gd name="T46" fmla="*/ 2147483646 w 19070"/>
              <a:gd name="T47" fmla="*/ 2147483646 h 11403"/>
              <a:gd name="T48" fmla="*/ 2147483646 w 19070"/>
              <a:gd name="T49" fmla="*/ 2147483646 h 11403"/>
              <a:gd name="T50" fmla="*/ 2147483646 w 19070"/>
              <a:gd name="T51" fmla="*/ 2147483646 h 11403"/>
              <a:gd name="T52" fmla="*/ 2147483646 w 19070"/>
              <a:gd name="T53" fmla="*/ 2147483646 h 11403"/>
              <a:gd name="T54" fmla="*/ 2147483646 w 19070"/>
              <a:gd name="T55" fmla="*/ 2147483646 h 11403"/>
              <a:gd name="T56" fmla="*/ 2147483646 w 19070"/>
              <a:gd name="T57" fmla="*/ 2147483646 h 11403"/>
              <a:gd name="T58" fmla="*/ 2147483646 w 19070"/>
              <a:gd name="T59" fmla="*/ 2147483646 h 11403"/>
              <a:gd name="T60" fmla="*/ 2147483646 w 19070"/>
              <a:gd name="T61" fmla="*/ 2147483646 h 11403"/>
              <a:gd name="T62" fmla="*/ 2147483646 w 19070"/>
              <a:gd name="T63" fmla="*/ 2147483646 h 11403"/>
              <a:gd name="T64" fmla="*/ 2147483646 w 19070"/>
              <a:gd name="T65" fmla="*/ 2147483646 h 11403"/>
              <a:gd name="T66" fmla="*/ 2147483646 w 19070"/>
              <a:gd name="T67" fmla="*/ 2147483646 h 11403"/>
              <a:gd name="T68" fmla="*/ 2147483646 w 19070"/>
              <a:gd name="T69" fmla="*/ 2147483646 h 11403"/>
              <a:gd name="T70" fmla="*/ 2147483646 w 19070"/>
              <a:gd name="T71" fmla="*/ 2147483646 h 11403"/>
              <a:gd name="T72" fmla="*/ 2147483646 w 19070"/>
              <a:gd name="T73" fmla="*/ 2147483646 h 11403"/>
              <a:gd name="T74" fmla="*/ 2147483646 w 19070"/>
              <a:gd name="T75" fmla="*/ 2147483646 h 11403"/>
              <a:gd name="T76" fmla="*/ 2147483646 w 19070"/>
              <a:gd name="T77" fmla="*/ 2147483646 h 11403"/>
              <a:gd name="T78" fmla="*/ 2147483646 w 19070"/>
              <a:gd name="T79" fmla="*/ 2147483646 h 11403"/>
              <a:gd name="T80" fmla="*/ 2147483646 w 19070"/>
              <a:gd name="T81" fmla="*/ 2147483646 h 11403"/>
              <a:gd name="T82" fmla="*/ 2147483646 w 19070"/>
              <a:gd name="T83" fmla="*/ 2147483646 h 11403"/>
              <a:gd name="T84" fmla="*/ 2147483646 w 19070"/>
              <a:gd name="T85" fmla="*/ 2147483646 h 11403"/>
              <a:gd name="T86" fmla="*/ 2147483646 w 19070"/>
              <a:gd name="T87" fmla="*/ 2147483646 h 11403"/>
              <a:gd name="T88" fmla="*/ 2147483646 w 19070"/>
              <a:gd name="T89" fmla="*/ 2147483646 h 11403"/>
              <a:gd name="T90" fmla="*/ 2147483646 w 19070"/>
              <a:gd name="T91" fmla="*/ 2147483646 h 11403"/>
              <a:gd name="T92" fmla="*/ 2147483646 w 19070"/>
              <a:gd name="T93" fmla="*/ 2147483646 h 11403"/>
              <a:gd name="T94" fmla="*/ 2147483646 w 19070"/>
              <a:gd name="T95" fmla="*/ 2147483646 h 11403"/>
              <a:gd name="T96" fmla="*/ 2147483646 w 19070"/>
              <a:gd name="T97" fmla="*/ 2147483646 h 11403"/>
              <a:gd name="T98" fmla="*/ 2147483646 w 19070"/>
              <a:gd name="T99" fmla="*/ 2147483646 h 11403"/>
              <a:gd name="T100" fmla="*/ 2147483646 w 19070"/>
              <a:gd name="T101" fmla="*/ 2147483646 h 11403"/>
              <a:gd name="T102" fmla="*/ 2147483646 w 19070"/>
              <a:gd name="T103" fmla="*/ 2147483646 h 11403"/>
              <a:gd name="T104" fmla="*/ 0 w 19070"/>
              <a:gd name="T105" fmla="*/ 2147483646 h 114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070" h="11403">
                <a:moveTo>
                  <a:pt x="76" y="0"/>
                </a:moveTo>
                <a:cubicBezTo>
                  <a:pt x="70" y="1148"/>
                  <a:pt x="64" y="2335"/>
                  <a:pt x="58" y="3483"/>
                </a:cubicBezTo>
                <a:cubicBezTo>
                  <a:pt x="58" y="3483"/>
                  <a:pt x="1765" y="2178"/>
                  <a:pt x="1822" y="2080"/>
                </a:cubicBezTo>
                <a:cubicBezTo>
                  <a:pt x="2196" y="2387"/>
                  <a:pt x="2030" y="1789"/>
                  <a:pt x="2148" y="1751"/>
                </a:cubicBezTo>
                <a:cubicBezTo>
                  <a:pt x="2266" y="1713"/>
                  <a:pt x="2356" y="1931"/>
                  <a:pt x="2527" y="1855"/>
                </a:cubicBezTo>
                <a:cubicBezTo>
                  <a:pt x="2698" y="1779"/>
                  <a:pt x="3176" y="1293"/>
                  <a:pt x="3176" y="1293"/>
                </a:cubicBezTo>
                <a:cubicBezTo>
                  <a:pt x="3215" y="1205"/>
                  <a:pt x="3556" y="1422"/>
                  <a:pt x="3595" y="1334"/>
                </a:cubicBezTo>
                <a:cubicBezTo>
                  <a:pt x="3652" y="1270"/>
                  <a:pt x="4317" y="1548"/>
                  <a:pt x="4374" y="1484"/>
                </a:cubicBezTo>
                <a:lnTo>
                  <a:pt x="4036" y="1436"/>
                </a:lnTo>
                <a:cubicBezTo>
                  <a:pt x="4036" y="1436"/>
                  <a:pt x="4530" y="1564"/>
                  <a:pt x="4549" y="1444"/>
                </a:cubicBezTo>
                <a:cubicBezTo>
                  <a:pt x="4567" y="1324"/>
                  <a:pt x="4370" y="1557"/>
                  <a:pt x="4323" y="1532"/>
                </a:cubicBezTo>
                <a:cubicBezTo>
                  <a:pt x="4276" y="1507"/>
                  <a:pt x="4319" y="1273"/>
                  <a:pt x="4266" y="1294"/>
                </a:cubicBezTo>
                <a:cubicBezTo>
                  <a:pt x="4213" y="1315"/>
                  <a:pt x="4003" y="1660"/>
                  <a:pt x="4003" y="1660"/>
                </a:cubicBezTo>
                <a:lnTo>
                  <a:pt x="4368" y="1733"/>
                </a:lnTo>
                <a:lnTo>
                  <a:pt x="4464" y="1757"/>
                </a:lnTo>
                <a:lnTo>
                  <a:pt x="4618" y="1588"/>
                </a:lnTo>
                <a:lnTo>
                  <a:pt x="4753" y="1326"/>
                </a:lnTo>
                <a:cubicBezTo>
                  <a:pt x="4792" y="1262"/>
                  <a:pt x="4830" y="1197"/>
                  <a:pt x="4869" y="1133"/>
                </a:cubicBezTo>
                <a:cubicBezTo>
                  <a:pt x="4888" y="1062"/>
                  <a:pt x="4907" y="990"/>
                  <a:pt x="4926" y="919"/>
                </a:cubicBezTo>
                <a:lnTo>
                  <a:pt x="5100" y="704"/>
                </a:lnTo>
                <a:cubicBezTo>
                  <a:pt x="5132" y="784"/>
                  <a:pt x="5163" y="863"/>
                  <a:pt x="5195" y="943"/>
                </a:cubicBezTo>
                <a:lnTo>
                  <a:pt x="5311" y="919"/>
                </a:lnTo>
                <a:lnTo>
                  <a:pt x="5464" y="1085"/>
                </a:lnTo>
                <a:cubicBezTo>
                  <a:pt x="5464" y="1085"/>
                  <a:pt x="5485" y="1229"/>
                  <a:pt x="5561" y="1253"/>
                </a:cubicBezTo>
                <a:cubicBezTo>
                  <a:pt x="5638" y="1277"/>
                  <a:pt x="5811" y="1302"/>
                  <a:pt x="5811" y="1302"/>
                </a:cubicBezTo>
                <a:lnTo>
                  <a:pt x="5966" y="1374"/>
                </a:lnTo>
                <a:cubicBezTo>
                  <a:pt x="5966" y="1374"/>
                  <a:pt x="6043" y="1374"/>
                  <a:pt x="6119" y="1398"/>
                </a:cubicBezTo>
                <a:cubicBezTo>
                  <a:pt x="6196" y="1422"/>
                  <a:pt x="6332" y="1422"/>
                  <a:pt x="6332" y="1422"/>
                </a:cubicBezTo>
                <a:lnTo>
                  <a:pt x="6446" y="1061"/>
                </a:lnTo>
                <a:lnTo>
                  <a:pt x="6446" y="919"/>
                </a:lnTo>
                <a:lnTo>
                  <a:pt x="6524" y="919"/>
                </a:lnTo>
                <a:cubicBezTo>
                  <a:pt x="6536" y="815"/>
                  <a:pt x="6549" y="712"/>
                  <a:pt x="6561" y="608"/>
                </a:cubicBezTo>
                <a:cubicBezTo>
                  <a:pt x="6561" y="608"/>
                  <a:pt x="6601" y="728"/>
                  <a:pt x="6677" y="632"/>
                </a:cubicBezTo>
                <a:cubicBezTo>
                  <a:pt x="6754" y="536"/>
                  <a:pt x="6830" y="536"/>
                  <a:pt x="6830" y="536"/>
                </a:cubicBezTo>
                <a:lnTo>
                  <a:pt x="7119" y="656"/>
                </a:lnTo>
                <a:cubicBezTo>
                  <a:pt x="7145" y="584"/>
                  <a:pt x="7170" y="512"/>
                  <a:pt x="7196" y="440"/>
                </a:cubicBezTo>
                <a:cubicBezTo>
                  <a:pt x="7222" y="384"/>
                  <a:pt x="7248" y="329"/>
                  <a:pt x="7274" y="273"/>
                </a:cubicBezTo>
                <a:lnTo>
                  <a:pt x="7409" y="225"/>
                </a:lnTo>
                <a:lnTo>
                  <a:pt x="7659" y="249"/>
                </a:lnTo>
                <a:cubicBezTo>
                  <a:pt x="7659" y="249"/>
                  <a:pt x="7698" y="321"/>
                  <a:pt x="7735" y="440"/>
                </a:cubicBezTo>
                <a:cubicBezTo>
                  <a:pt x="7774" y="560"/>
                  <a:pt x="7928" y="608"/>
                  <a:pt x="7928" y="608"/>
                </a:cubicBezTo>
                <a:lnTo>
                  <a:pt x="7946" y="704"/>
                </a:lnTo>
                <a:lnTo>
                  <a:pt x="8101" y="799"/>
                </a:lnTo>
                <a:lnTo>
                  <a:pt x="8198" y="799"/>
                </a:lnTo>
                <a:lnTo>
                  <a:pt x="8312" y="799"/>
                </a:lnTo>
                <a:lnTo>
                  <a:pt x="8467" y="752"/>
                </a:lnTo>
                <a:lnTo>
                  <a:pt x="8582" y="752"/>
                </a:lnTo>
                <a:lnTo>
                  <a:pt x="8698" y="775"/>
                </a:lnTo>
                <a:cubicBezTo>
                  <a:pt x="8666" y="839"/>
                  <a:pt x="8633" y="903"/>
                  <a:pt x="8601" y="967"/>
                </a:cubicBezTo>
                <a:cubicBezTo>
                  <a:pt x="8608" y="1022"/>
                  <a:pt x="8615" y="1078"/>
                  <a:pt x="8622" y="1133"/>
                </a:cubicBezTo>
                <a:cubicBezTo>
                  <a:pt x="8634" y="1157"/>
                  <a:pt x="8647" y="1181"/>
                  <a:pt x="8659" y="1205"/>
                </a:cubicBezTo>
                <a:cubicBezTo>
                  <a:pt x="8665" y="1261"/>
                  <a:pt x="8672" y="1318"/>
                  <a:pt x="8678" y="1374"/>
                </a:cubicBezTo>
                <a:lnTo>
                  <a:pt x="8814" y="1564"/>
                </a:lnTo>
                <a:lnTo>
                  <a:pt x="8967" y="1518"/>
                </a:lnTo>
                <a:cubicBezTo>
                  <a:pt x="8961" y="1581"/>
                  <a:pt x="8954" y="1645"/>
                  <a:pt x="8948" y="1708"/>
                </a:cubicBezTo>
                <a:cubicBezTo>
                  <a:pt x="8961" y="1788"/>
                  <a:pt x="8973" y="1869"/>
                  <a:pt x="8986" y="1949"/>
                </a:cubicBezTo>
                <a:cubicBezTo>
                  <a:pt x="9031" y="1981"/>
                  <a:pt x="9077" y="2012"/>
                  <a:pt x="9122" y="2044"/>
                </a:cubicBezTo>
                <a:cubicBezTo>
                  <a:pt x="9134" y="2132"/>
                  <a:pt x="9147" y="2220"/>
                  <a:pt x="9159" y="2308"/>
                </a:cubicBezTo>
                <a:lnTo>
                  <a:pt x="9102" y="2332"/>
                </a:lnTo>
                <a:cubicBezTo>
                  <a:pt x="9096" y="2364"/>
                  <a:pt x="9089" y="2395"/>
                  <a:pt x="9083" y="2427"/>
                </a:cubicBezTo>
                <a:lnTo>
                  <a:pt x="9122" y="2643"/>
                </a:lnTo>
                <a:lnTo>
                  <a:pt x="9486" y="2786"/>
                </a:lnTo>
                <a:lnTo>
                  <a:pt x="9698" y="2834"/>
                </a:lnTo>
                <a:cubicBezTo>
                  <a:pt x="9717" y="2858"/>
                  <a:pt x="9737" y="2882"/>
                  <a:pt x="9756" y="2906"/>
                </a:cubicBezTo>
                <a:lnTo>
                  <a:pt x="10083" y="3170"/>
                </a:lnTo>
                <a:cubicBezTo>
                  <a:pt x="10090" y="3298"/>
                  <a:pt x="10097" y="3425"/>
                  <a:pt x="10104" y="3553"/>
                </a:cubicBezTo>
                <a:lnTo>
                  <a:pt x="9872" y="3767"/>
                </a:lnTo>
                <a:cubicBezTo>
                  <a:pt x="9923" y="3887"/>
                  <a:pt x="9975" y="4007"/>
                  <a:pt x="10026" y="4127"/>
                </a:cubicBezTo>
                <a:lnTo>
                  <a:pt x="10373" y="4317"/>
                </a:lnTo>
                <a:lnTo>
                  <a:pt x="10641" y="4221"/>
                </a:lnTo>
                <a:lnTo>
                  <a:pt x="10949" y="4941"/>
                </a:lnTo>
                <a:lnTo>
                  <a:pt x="11354" y="5204"/>
                </a:lnTo>
                <a:lnTo>
                  <a:pt x="11738" y="5587"/>
                </a:lnTo>
                <a:cubicBezTo>
                  <a:pt x="11700" y="5771"/>
                  <a:pt x="11661" y="5954"/>
                  <a:pt x="11623" y="6138"/>
                </a:cubicBezTo>
                <a:cubicBezTo>
                  <a:pt x="11649" y="6265"/>
                  <a:pt x="11674" y="6393"/>
                  <a:pt x="11700" y="6520"/>
                </a:cubicBezTo>
                <a:lnTo>
                  <a:pt x="11718" y="6808"/>
                </a:lnTo>
                <a:lnTo>
                  <a:pt x="11489" y="6808"/>
                </a:lnTo>
                <a:cubicBezTo>
                  <a:pt x="11457" y="6928"/>
                  <a:pt x="11424" y="7048"/>
                  <a:pt x="11392" y="7168"/>
                </a:cubicBezTo>
                <a:lnTo>
                  <a:pt x="11084" y="7479"/>
                </a:lnTo>
                <a:lnTo>
                  <a:pt x="10776" y="7790"/>
                </a:lnTo>
                <a:lnTo>
                  <a:pt x="10776" y="8124"/>
                </a:lnTo>
                <a:lnTo>
                  <a:pt x="10776" y="8460"/>
                </a:lnTo>
                <a:cubicBezTo>
                  <a:pt x="10770" y="8580"/>
                  <a:pt x="10763" y="8699"/>
                  <a:pt x="10757" y="8819"/>
                </a:cubicBezTo>
                <a:cubicBezTo>
                  <a:pt x="10802" y="8938"/>
                  <a:pt x="10846" y="9058"/>
                  <a:pt x="10891" y="9177"/>
                </a:cubicBezTo>
                <a:lnTo>
                  <a:pt x="11238" y="9201"/>
                </a:lnTo>
                <a:cubicBezTo>
                  <a:pt x="11277" y="9122"/>
                  <a:pt x="11315" y="9042"/>
                  <a:pt x="11354" y="8963"/>
                </a:cubicBezTo>
                <a:lnTo>
                  <a:pt x="11468" y="8915"/>
                </a:lnTo>
                <a:cubicBezTo>
                  <a:pt x="11507" y="8867"/>
                  <a:pt x="11545" y="8818"/>
                  <a:pt x="11584" y="8770"/>
                </a:cubicBezTo>
                <a:lnTo>
                  <a:pt x="11700" y="8770"/>
                </a:lnTo>
                <a:lnTo>
                  <a:pt x="11778" y="9250"/>
                </a:lnTo>
                <a:lnTo>
                  <a:pt x="11931" y="9490"/>
                </a:lnTo>
                <a:cubicBezTo>
                  <a:pt x="11963" y="9626"/>
                  <a:pt x="11996" y="9761"/>
                  <a:pt x="12028" y="9897"/>
                </a:cubicBezTo>
                <a:lnTo>
                  <a:pt x="12276" y="10064"/>
                </a:lnTo>
                <a:lnTo>
                  <a:pt x="12700" y="10302"/>
                </a:lnTo>
                <a:lnTo>
                  <a:pt x="12912" y="10230"/>
                </a:lnTo>
                <a:lnTo>
                  <a:pt x="13144" y="10350"/>
                </a:lnTo>
                <a:lnTo>
                  <a:pt x="13374" y="10350"/>
                </a:lnTo>
                <a:lnTo>
                  <a:pt x="13374" y="10663"/>
                </a:lnTo>
                <a:cubicBezTo>
                  <a:pt x="13432" y="10726"/>
                  <a:pt x="13489" y="10790"/>
                  <a:pt x="13547" y="10853"/>
                </a:cubicBezTo>
                <a:lnTo>
                  <a:pt x="13682" y="11166"/>
                </a:lnTo>
                <a:lnTo>
                  <a:pt x="13952" y="11308"/>
                </a:lnTo>
                <a:lnTo>
                  <a:pt x="14202" y="11403"/>
                </a:lnTo>
                <a:lnTo>
                  <a:pt x="14313" y="10451"/>
                </a:lnTo>
                <a:lnTo>
                  <a:pt x="14430" y="9479"/>
                </a:lnTo>
                <a:cubicBezTo>
                  <a:pt x="14392" y="8935"/>
                  <a:pt x="14103" y="8484"/>
                  <a:pt x="13972" y="8138"/>
                </a:cubicBezTo>
                <a:cubicBezTo>
                  <a:pt x="13841" y="7792"/>
                  <a:pt x="13692" y="7723"/>
                  <a:pt x="13642" y="7401"/>
                </a:cubicBezTo>
                <a:cubicBezTo>
                  <a:pt x="13515" y="6855"/>
                  <a:pt x="13652" y="6542"/>
                  <a:pt x="13669" y="6204"/>
                </a:cubicBezTo>
                <a:cubicBezTo>
                  <a:pt x="13686" y="5866"/>
                  <a:pt x="13732" y="5673"/>
                  <a:pt x="13744" y="5370"/>
                </a:cubicBezTo>
                <a:cubicBezTo>
                  <a:pt x="13761" y="4867"/>
                  <a:pt x="13700" y="4712"/>
                  <a:pt x="13744" y="4384"/>
                </a:cubicBezTo>
                <a:cubicBezTo>
                  <a:pt x="13788" y="4056"/>
                  <a:pt x="13903" y="3639"/>
                  <a:pt x="14010" y="3399"/>
                </a:cubicBezTo>
                <a:cubicBezTo>
                  <a:pt x="14118" y="3159"/>
                  <a:pt x="14174" y="3143"/>
                  <a:pt x="14389" y="2944"/>
                </a:cubicBezTo>
                <a:cubicBezTo>
                  <a:pt x="14547" y="2786"/>
                  <a:pt x="14806" y="2574"/>
                  <a:pt x="14958" y="2451"/>
                </a:cubicBezTo>
                <a:cubicBezTo>
                  <a:pt x="15110" y="2328"/>
                  <a:pt x="15313" y="2102"/>
                  <a:pt x="15300" y="2203"/>
                </a:cubicBezTo>
                <a:cubicBezTo>
                  <a:pt x="15490" y="1817"/>
                  <a:pt x="14944" y="2637"/>
                  <a:pt x="14882" y="3057"/>
                </a:cubicBezTo>
                <a:cubicBezTo>
                  <a:pt x="14825" y="3307"/>
                  <a:pt x="14938" y="3443"/>
                  <a:pt x="14958" y="3702"/>
                </a:cubicBezTo>
                <a:cubicBezTo>
                  <a:pt x="15168" y="3961"/>
                  <a:pt x="14990" y="4289"/>
                  <a:pt x="15003" y="4611"/>
                </a:cubicBezTo>
                <a:cubicBezTo>
                  <a:pt x="15016" y="4933"/>
                  <a:pt x="14942" y="5305"/>
                  <a:pt x="15034" y="5636"/>
                </a:cubicBezTo>
                <a:cubicBezTo>
                  <a:pt x="14899" y="6081"/>
                  <a:pt x="15477" y="6527"/>
                  <a:pt x="15477" y="6710"/>
                </a:cubicBezTo>
                <a:cubicBezTo>
                  <a:pt x="15477" y="6893"/>
                  <a:pt x="15048" y="6378"/>
                  <a:pt x="15033" y="6735"/>
                </a:cubicBezTo>
                <a:cubicBezTo>
                  <a:pt x="15018" y="7092"/>
                  <a:pt x="14794" y="7877"/>
                  <a:pt x="14782" y="8168"/>
                </a:cubicBezTo>
                <a:cubicBezTo>
                  <a:pt x="14770" y="8459"/>
                  <a:pt x="14802" y="8360"/>
                  <a:pt x="14958" y="8479"/>
                </a:cubicBezTo>
                <a:cubicBezTo>
                  <a:pt x="15114" y="8598"/>
                  <a:pt x="15530" y="8886"/>
                  <a:pt x="15717" y="8885"/>
                </a:cubicBezTo>
                <a:cubicBezTo>
                  <a:pt x="15904" y="8884"/>
                  <a:pt x="15957" y="8359"/>
                  <a:pt x="16083" y="8475"/>
                </a:cubicBezTo>
                <a:lnTo>
                  <a:pt x="16474" y="9579"/>
                </a:lnTo>
                <a:lnTo>
                  <a:pt x="16645" y="10332"/>
                </a:lnTo>
                <a:cubicBezTo>
                  <a:pt x="16784" y="10515"/>
                  <a:pt x="17074" y="10583"/>
                  <a:pt x="17308" y="10678"/>
                </a:cubicBezTo>
                <a:cubicBezTo>
                  <a:pt x="17542" y="10773"/>
                  <a:pt x="17960" y="10888"/>
                  <a:pt x="18051" y="10901"/>
                </a:cubicBezTo>
                <a:cubicBezTo>
                  <a:pt x="17935" y="10805"/>
                  <a:pt x="17857" y="10757"/>
                  <a:pt x="17857" y="10757"/>
                </a:cubicBezTo>
                <a:cubicBezTo>
                  <a:pt x="17857" y="10757"/>
                  <a:pt x="18088" y="10853"/>
                  <a:pt x="18128" y="10709"/>
                </a:cubicBezTo>
                <a:cubicBezTo>
                  <a:pt x="18165" y="10567"/>
                  <a:pt x="18223" y="10470"/>
                  <a:pt x="18243" y="10374"/>
                </a:cubicBezTo>
                <a:cubicBezTo>
                  <a:pt x="18262" y="10278"/>
                  <a:pt x="18377" y="9849"/>
                  <a:pt x="18377" y="9849"/>
                </a:cubicBezTo>
                <a:lnTo>
                  <a:pt x="18646" y="9801"/>
                </a:lnTo>
                <a:lnTo>
                  <a:pt x="18820" y="9514"/>
                </a:lnTo>
                <a:lnTo>
                  <a:pt x="19031" y="9177"/>
                </a:lnTo>
                <a:cubicBezTo>
                  <a:pt x="19044" y="9090"/>
                  <a:pt x="19057" y="9002"/>
                  <a:pt x="19070" y="8915"/>
                </a:cubicBezTo>
                <a:cubicBezTo>
                  <a:pt x="19018" y="8803"/>
                  <a:pt x="18967" y="8690"/>
                  <a:pt x="18915" y="8578"/>
                </a:cubicBezTo>
                <a:cubicBezTo>
                  <a:pt x="18928" y="8466"/>
                  <a:pt x="18942" y="8355"/>
                  <a:pt x="18955" y="8243"/>
                </a:cubicBezTo>
                <a:lnTo>
                  <a:pt x="18743" y="8243"/>
                </a:lnTo>
                <a:lnTo>
                  <a:pt x="18549" y="8291"/>
                </a:lnTo>
                <a:lnTo>
                  <a:pt x="18204" y="8315"/>
                </a:lnTo>
                <a:lnTo>
                  <a:pt x="17991" y="8315"/>
                </a:lnTo>
                <a:lnTo>
                  <a:pt x="17762" y="8341"/>
                </a:lnTo>
                <a:lnTo>
                  <a:pt x="17627" y="8267"/>
                </a:lnTo>
                <a:lnTo>
                  <a:pt x="17357" y="8341"/>
                </a:lnTo>
                <a:lnTo>
                  <a:pt x="17107" y="8341"/>
                </a:lnTo>
                <a:lnTo>
                  <a:pt x="16819" y="8291"/>
                </a:lnTo>
                <a:cubicBezTo>
                  <a:pt x="16780" y="8180"/>
                  <a:pt x="16742" y="8069"/>
                  <a:pt x="16703" y="7958"/>
                </a:cubicBezTo>
                <a:lnTo>
                  <a:pt x="16703" y="7670"/>
                </a:lnTo>
                <a:lnTo>
                  <a:pt x="16703" y="7479"/>
                </a:lnTo>
                <a:cubicBezTo>
                  <a:pt x="16690" y="7367"/>
                  <a:pt x="16677" y="7256"/>
                  <a:pt x="16664" y="7144"/>
                </a:cubicBezTo>
                <a:cubicBezTo>
                  <a:pt x="16664" y="7144"/>
                  <a:pt x="16624" y="6301"/>
                  <a:pt x="16625" y="6496"/>
                </a:cubicBezTo>
                <a:cubicBezTo>
                  <a:pt x="16628" y="6609"/>
                  <a:pt x="16569" y="5658"/>
                  <a:pt x="16569" y="5658"/>
                </a:cubicBezTo>
                <a:cubicBezTo>
                  <a:pt x="16575" y="5387"/>
                  <a:pt x="16582" y="5116"/>
                  <a:pt x="16588" y="4845"/>
                </a:cubicBezTo>
                <a:cubicBezTo>
                  <a:pt x="16582" y="4677"/>
                  <a:pt x="16575" y="4509"/>
                  <a:pt x="16569" y="4341"/>
                </a:cubicBezTo>
                <a:cubicBezTo>
                  <a:pt x="16569" y="4341"/>
                  <a:pt x="16453" y="3743"/>
                  <a:pt x="16549" y="3862"/>
                </a:cubicBezTo>
                <a:cubicBezTo>
                  <a:pt x="16646" y="3983"/>
                  <a:pt x="16414" y="2763"/>
                  <a:pt x="16414" y="2763"/>
                </a:cubicBezTo>
                <a:cubicBezTo>
                  <a:pt x="16440" y="2436"/>
                  <a:pt x="16465" y="2108"/>
                  <a:pt x="16491" y="1781"/>
                </a:cubicBezTo>
                <a:cubicBezTo>
                  <a:pt x="16459" y="1238"/>
                  <a:pt x="16427" y="696"/>
                  <a:pt x="16395" y="153"/>
                </a:cubicBezTo>
                <a:cubicBezTo>
                  <a:pt x="11789" y="89"/>
                  <a:pt x="4606" y="216"/>
                  <a:pt x="0" y="152"/>
                </a:cubicBez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44036" name="Freeform 2"/>
          <p:cNvSpPr>
            <a:spLocks noChangeArrowheads="1"/>
          </p:cNvSpPr>
          <p:nvPr/>
        </p:nvSpPr>
        <p:spPr bwMode="auto">
          <a:xfrm>
            <a:off x="979488" y="2127250"/>
            <a:ext cx="6864350" cy="4103688"/>
          </a:xfrm>
          <a:custGeom>
            <a:avLst/>
            <a:gdLst>
              <a:gd name="T0" fmla="*/ 2147483646 w 19070"/>
              <a:gd name="T1" fmla="*/ 2147483646 h 11403"/>
              <a:gd name="T2" fmla="*/ 2147483646 w 19070"/>
              <a:gd name="T3" fmla="*/ 2147483646 h 11403"/>
              <a:gd name="T4" fmla="*/ 2147483646 w 19070"/>
              <a:gd name="T5" fmla="*/ 2147483646 h 11403"/>
              <a:gd name="T6" fmla="*/ 2147483646 w 19070"/>
              <a:gd name="T7" fmla="*/ 2147483646 h 11403"/>
              <a:gd name="T8" fmla="*/ 2147483646 w 19070"/>
              <a:gd name="T9" fmla="*/ 2147483646 h 11403"/>
              <a:gd name="T10" fmla="*/ 2147483646 w 19070"/>
              <a:gd name="T11" fmla="*/ 2147483646 h 11403"/>
              <a:gd name="T12" fmla="*/ 2147483646 w 19070"/>
              <a:gd name="T13" fmla="*/ 2147483646 h 11403"/>
              <a:gd name="T14" fmla="*/ 2147483646 w 19070"/>
              <a:gd name="T15" fmla="*/ 2147483646 h 11403"/>
              <a:gd name="T16" fmla="*/ 2147483646 w 19070"/>
              <a:gd name="T17" fmla="*/ 2147483646 h 11403"/>
              <a:gd name="T18" fmla="*/ 2147483646 w 19070"/>
              <a:gd name="T19" fmla="*/ 2147483646 h 11403"/>
              <a:gd name="T20" fmla="*/ 2147483646 w 19070"/>
              <a:gd name="T21" fmla="*/ 2147483646 h 11403"/>
              <a:gd name="T22" fmla="*/ 2147483646 w 19070"/>
              <a:gd name="T23" fmla="*/ 2147483646 h 11403"/>
              <a:gd name="T24" fmla="*/ 2147483646 w 19070"/>
              <a:gd name="T25" fmla="*/ 2147483646 h 11403"/>
              <a:gd name="T26" fmla="*/ 2147483646 w 19070"/>
              <a:gd name="T27" fmla="*/ 2147483646 h 11403"/>
              <a:gd name="T28" fmla="*/ 2147483646 w 19070"/>
              <a:gd name="T29" fmla="*/ 2147483646 h 11403"/>
              <a:gd name="T30" fmla="*/ 2147483646 w 19070"/>
              <a:gd name="T31" fmla="*/ 2147483646 h 11403"/>
              <a:gd name="T32" fmla="*/ 2147483646 w 19070"/>
              <a:gd name="T33" fmla="*/ 2147483646 h 11403"/>
              <a:gd name="T34" fmla="*/ 2147483646 w 19070"/>
              <a:gd name="T35" fmla="*/ 2147483646 h 11403"/>
              <a:gd name="T36" fmla="*/ 2147483646 w 19070"/>
              <a:gd name="T37" fmla="*/ 2147483646 h 11403"/>
              <a:gd name="T38" fmla="*/ 2147483646 w 19070"/>
              <a:gd name="T39" fmla="*/ 2147483646 h 11403"/>
              <a:gd name="T40" fmla="*/ 2147483646 w 19070"/>
              <a:gd name="T41" fmla="*/ 2147483646 h 11403"/>
              <a:gd name="T42" fmla="*/ 2147483646 w 19070"/>
              <a:gd name="T43" fmla="*/ 2147483646 h 11403"/>
              <a:gd name="T44" fmla="*/ 2147483646 w 19070"/>
              <a:gd name="T45" fmla="*/ 2147483646 h 11403"/>
              <a:gd name="T46" fmla="*/ 2147483646 w 19070"/>
              <a:gd name="T47" fmla="*/ 2147483646 h 11403"/>
              <a:gd name="T48" fmla="*/ 2147483646 w 19070"/>
              <a:gd name="T49" fmla="*/ 2147483646 h 11403"/>
              <a:gd name="T50" fmla="*/ 2147483646 w 19070"/>
              <a:gd name="T51" fmla="*/ 2147483646 h 11403"/>
              <a:gd name="T52" fmla="*/ 2147483646 w 19070"/>
              <a:gd name="T53" fmla="*/ 2147483646 h 11403"/>
              <a:gd name="T54" fmla="*/ 2147483646 w 19070"/>
              <a:gd name="T55" fmla="*/ 2147483646 h 11403"/>
              <a:gd name="T56" fmla="*/ 2147483646 w 19070"/>
              <a:gd name="T57" fmla="*/ 2147483646 h 11403"/>
              <a:gd name="T58" fmla="*/ 2147483646 w 19070"/>
              <a:gd name="T59" fmla="*/ 2147483646 h 11403"/>
              <a:gd name="T60" fmla="*/ 2147483646 w 19070"/>
              <a:gd name="T61" fmla="*/ 2147483646 h 11403"/>
              <a:gd name="T62" fmla="*/ 2147483646 w 19070"/>
              <a:gd name="T63" fmla="*/ 2147483646 h 11403"/>
              <a:gd name="T64" fmla="*/ 2147483646 w 19070"/>
              <a:gd name="T65" fmla="*/ 2147483646 h 11403"/>
              <a:gd name="T66" fmla="*/ 2147483646 w 19070"/>
              <a:gd name="T67" fmla="*/ 2147483646 h 11403"/>
              <a:gd name="T68" fmla="*/ 2147483646 w 19070"/>
              <a:gd name="T69" fmla="*/ 2147483646 h 11403"/>
              <a:gd name="T70" fmla="*/ 2147483646 w 19070"/>
              <a:gd name="T71" fmla="*/ 2147483646 h 11403"/>
              <a:gd name="T72" fmla="*/ 2147483646 w 19070"/>
              <a:gd name="T73" fmla="*/ 2147483646 h 11403"/>
              <a:gd name="T74" fmla="*/ 2147483646 w 19070"/>
              <a:gd name="T75" fmla="*/ 2147483646 h 11403"/>
              <a:gd name="T76" fmla="*/ 2147483646 w 19070"/>
              <a:gd name="T77" fmla="*/ 2147483646 h 11403"/>
              <a:gd name="T78" fmla="*/ 2147483646 w 19070"/>
              <a:gd name="T79" fmla="*/ 2147483646 h 11403"/>
              <a:gd name="T80" fmla="*/ 2147483646 w 19070"/>
              <a:gd name="T81" fmla="*/ 2147483646 h 11403"/>
              <a:gd name="T82" fmla="*/ 2147483646 w 19070"/>
              <a:gd name="T83" fmla="*/ 2147483646 h 11403"/>
              <a:gd name="T84" fmla="*/ 2147483646 w 19070"/>
              <a:gd name="T85" fmla="*/ 2147483646 h 11403"/>
              <a:gd name="T86" fmla="*/ 2147483646 w 19070"/>
              <a:gd name="T87" fmla="*/ 2147483646 h 11403"/>
              <a:gd name="T88" fmla="*/ 2147483646 w 19070"/>
              <a:gd name="T89" fmla="*/ 2147483646 h 11403"/>
              <a:gd name="T90" fmla="*/ 2147483646 w 19070"/>
              <a:gd name="T91" fmla="*/ 2147483646 h 11403"/>
              <a:gd name="T92" fmla="*/ 2147483646 w 19070"/>
              <a:gd name="T93" fmla="*/ 2147483646 h 11403"/>
              <a:gd name="T94" fmla="*/ 2147483646 w 19070"/>
              <a:gd name="T95" fmla="*/ 2147483646 h 11403"/>
              <a:gd name="T96" fmla="*/ 2147483646 w 19070"/>
              <a:gd name="T97" fmla="*/ 2147483646 h 11403"/>
              <a:gd name="T98" fmla="*/ 2147483646 w 19070"/>
              <a:gd name="T99" fmla="*/ 2147483646 h 11403"/>
              <a:gd name="T100" fmla="*/ 2147483646 w 19070"/>
              <a:gd name="T101" fmla="*/ 2147483646 h 11403"/>
              <a:gd name="T102" fmla="*/ 2147483646 w 19070"/>
              <a:gd name="T103" fmla="*/ 2147483646 h 11403"/>
              <a:gd name="T104" fmla="*/ 0 w 19070"/>
              <a:gd name="T105" fmla="*/ 2147483646 h 114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070" h="11403">
                <a:moveTo>
                  <a:pt x="76" y="0"/>
                </a:moveTo>
                <a:cubicBezTo>
                  <a:pt x="70" y="1148"/>
                  <a:pt x="64" y="2335"/>
                  <a:pt x="58" y="3483"/>
                </a:cubicBezTo>
                <a:cubicBezTo>
                  <a:pt x="58" y="3483"/>
                  <a:pt x="1765" y="2178"/>
                  <a:pt x="1822" y="2080"/>
                </a:cubicBezTo>
                <a:cubicBezTo>
                  <a:pt x="2196" y="2387"/>
                  <a:pt x="2030" y="1789"/>
                  <a:pt x="2148" y="1751"/>
                </a:cubicBezTo>
                <a:cubicBezTo>
                  <a:pt x="2266" y="1713"/>
                  <a:pt x="2356" y="1931"/>
                  <a:pt x="2527" y="1855"/>
                </a:cubicBezTo>
                <a:cubicBezTo>
                  <a:pt x="2698" y="1779"/>
                  <a:pt x="3176" y="1293"/>
                  <a:pt x="3176" y="1293"/>
                </a:cubicBezTo>
                <a:cubicBezTo>
                  <a:pt x="3215" y="1205"/>
                  <a:pt x="3556" y="1422"/>
                  <a:pt x="3595" y="1334"/>
                </a:cubicBezTo>
                <a:cubicBezTo>
                  <a:pt x="3652" y="1270"/>
                  <a:pt x="4317" y="1548"/>
                  <a:pt x="4374" y="1484"/>
                </a:cubicBezTo>
                <a:lnTo>
                  <a:pt x="4036" y="1436"/>
                </a:lnTo>
                <a:cubicBezTo>
                  <a:pt x="4036" y="1436"/>
                  <a:pt x="4530" y="1564"/>
                  <a:pt x="4549" y="1444"/>
                </a:cubicBezTo>
                <a:cubicBezTo>
                  <a:pt x="4567" y="1324"/>
                  <a:pt x="4370" y="1557"/>
                  <a:pt x="4323" y="1532"/>
                </a:cubicBezTo>
                <a:cubicBezTo>
                  <a:pt x="4276" y="1507"/>
                  <a:pt x="4319" y="1273"/>
                  <a:pt x="4266" y="1294"/>
                </a:cubicBezTo>
                <a:cubicBezTo>
                  <a:pt x="4213" y="1315"/>
                  <a:pt x="4003" y="1660"/>
                  <a:pt x="4003" y="1660"/>
                </a:cubicBezTo>
                <a:lnTo>
                  <a:pt x="4368" y="1733"/>
                </a:lnTo>
                <a:lnTo>
                  <a:pt x="4464" y="1757"/>
                </a:lnTo>
                <a:lnTo>
                  <a:pt x="4618" y="1588"/>
                </a:lnTo>
                <a:lnTo>
                  <a:pt x="4753" y="1326"/>
                </a:lnTo>
                <a:cubicBezTo>
                  <a:pt x="4792" y="1262"/>
                  <a:pt x="4830" y="1197"/>
                  <a:pt x="4869" y="1133"/>
                </a:cubicBezTo>
                <a:cubicBezTo>
                  <a:pt x="4888" y="1062"/>
                  <a:pt x="4907" y="990"/>
                  <a:pt x="4926" y="919"/>
                </a:cubicBezTo>
                <a:lnTo>
                  <a:pt x="5100" y="704"/>
                </a:lnTo>
                <a:cubicBezTo>
                  <a:pt x="5132" y="784"/>
                  <a:pt x="5163" y="863"/>
                  <a:pt x="5195" y="943"/>
                </a:cubicBezTo>
                <a:lnTo>
                  <a:pt x="5311" y="919"/>
                </a:lnTo>
                <a:lnTo>
                  <a:pt x="5464" y="1085"/>
                </a:lnTo>
                <a:cubicBezTo>
                  <a:pt x="5464" y="1085"/>
                  <a:pt x="5485" y="1229"/>
                  <a:pt x="5561" y="1253"/>
                </a:cubicBezTo>
                <a:cubicBezTo>
                  <a:pt x="5638" y="1277"/>
                  <a:pt x="5811" y="1302"/>
                  <a:pt x="5811" y="1302"/>
                </a:cubicBezTo>
                <a:lnTo>
                  <a:pt x="5966" y="1374"/>
                </a:lnTo>
                <a:cubicBezTo>
                  <a:pt x="5966" y="1374"/>
                  <a:pt x="6043" y="1374"/>
                  <a:pt x="6119" y="1398"/>
                </a:cubicBezTo>
                <a:cubicBezTo>
                  <a:pt x="6196" y="1422"/>
                  <a:pt x="6332" y="1422"/>
                  <a:pt x="6332" y="1422"/>
                </a:cubicBezTo>
                <a:lnTo>
                  <a:pt x="6446" y="1061"/>
                </a:lnTo>
                <a:lnTo>
                  <a:pt x="6446" y="919"/>
                </a:lnTo>
                <a:lnTo>
                  <a:pt x="6524" y="919"/>
                </a:lnTo>
                <a:cubicBezTo>
                  <a:pt x="6536" y="815"/>
                  <a:pt x="6549" y="712"/>
                  <a:pt x="6561" y="608"/>
                </a:cubicBezTo>
                <a:cubicBezTo>
                  <a:pt x="6561" y="608"/>
                  <a:pt x="6601" y="728"/>
                  <a:pt x="6677" y="632"/>
                </a:cubicBezTo>
                <a:cubicBezTo>
                  <a:pt x="6754" y="536"/>
                  <a:pt x="6830" y="536"/>
                  <a:pt x="6830" y="536"/>
                </a:cubicBezTo>
                <a:lnTo>
                  <a:pt x="7119" y="656"/>
                </a:lnTo>
                <a:cubicBezTo>
                  <a:pt x="7145" y="584"/>
                  <a:pt x="7170" y="512"/>
                  <a:pt x="7196" y="440"/>
                </a:cubicBezTo>
                <a:cubicBezTo>
                  <a:pt x="7222" y="384"/>
                  <a:pt x="7248" y="329"/>
                  <a:pt x="7274" y="273"/>
                </a:cubicBezTo>
                <a:lnTo>
                  <a:pt x="7409" y="225"/>
                </a:lnTo>
                <a:lnTo>
                  <a:pt x="7659" y="249"/>
                </a:lnTo>
                <a:cubicBezTo>
                  <a:pt x="7659" y="249"/>
                  <a:pt x="7698" y="321"/>
                  <a:pt x="7735" y="440"/>
                </a:cubicBezTo>
                <a:cubicBezTo>
                  <a:pt x="7774" y="560"/>
                  <a:pt x="7928" y="608"/>
                  <a:pt x="7928" y="608"/>
                </a:cubicBezTo>
                <a:lnTo>
                  <a:pt x="7946" y="704"/>
                </a:lnTo>
                <a:lnTo>
                  <a:pt x="8101" y="799"/>
                </a:lnTo>
                <a:lnTo>
                  <a:pt x="8198" y="799"/>
                </a:lnTo>
                <a:lnTo>
                  <a:pt x="8312" y="799"/>
                </a:lnTo>
                <a:lnTo>
                  <a:pt x="8467" y="752"/>
                </a:lnTo>
                <a:lnTo>
                  <a:pt x="8582" y="752"/>
                </a:lnTo>
                <a:lnTo>
                  <a:pt x="8698" y="775"/>
                </a:lnTo>
                <a:cubicBezTo>
                  <a:pt x="8666" y="839"/>
                  <a:pt x="8633" y="903"/>
                  <a:pt x="8601" y="967"/>
                </a:cubicBezTo>
                <a:cubicBezTo>
                  <a:pt x="8608" y="1022"/>
                  <a:pt x="8615" y="1078"/>
                  <a:pt x="8622" y="1133"/>
                </a:cubicBezTo>
                <a:cubicBezTo>
                  <a:pt x="8634" y="1157"/>
                  <a:pt x="8647" y="1181"/>
                  <a:pt x="8659" y="1205"/>
                </a:cubicBezTo>
                <a:cubicBezTo>
                  <a:pt x="8665" y="1261"/>
                  <a:pt x="8672" y="1318"/>
                  <a:pt x="8678" y="1374"/>
                </a:cubicBezTo>
                <a:lnTo>
                  <a:pt x="8814" y="1564"/>
                </a:lnTo>
                <a:lnTo>
                  <a:pt x="8967" y="1518"/>
                </a:lnTo>
                <a:cubicBezTo>
                  <a:pt x="8961" y="1581"/>
                  <a:pt x="8954" y="1645"/>
                  <a:pt x="8948" y="1708"/>
                </a:cubicBezTo>
                <a:cubicBezTo>
                  <a:pt x="8961" y="1788"/>
                  <a:pt x="8973" y="1869"/>
                  <a:pt x="8986" y="1949"/>
                </a:cubicBezTo>
                <a:cubicBezTo>
                  <a:pt x="9031" y="1981"/>
                  <a:pt x="9077" y="2012"/>
                  <a:pt x="9122" y="2044"/>
                </a:cubicBezTo>
                <a:cubicBezTo>
                  <a:pt x="9134" y="2132"/>
                  <a:pt x="9147" y="2220"/>
                  <a:pt x="9159" y="2308"/>
                </a:cubicBezTo>
                <a:lnTo>
                  <a:pt x="9102" y="2332"/>
                </a:lnTo>
                <a:cubicBezTo>
                  <a:pt x="9096" y="2364"/>
                  <a:pt x="9089" y="2395"/>
                  <a:pt x="9083" y="2427"/>
                </a:cubicBezTo>
                <a:lnTo>
                  <a:pt x="9122" y="2643"/>
                </a:lnTo>
                <a:lnTo>
                  <a:pt x="9486" y="2786"/>
                </a:lnTo>
                <a:lnTo>
                  <a:pt x="9698" y="2834"/>
                </a:lnTo>
                <a:cubicBezTo>
                  <a:pt x="9717" y="2858"/>
                  <a:pt x="9737" y="2882"/>
                  <a:pt x="9756" y="2906"/>
                </a:cubicBezTo>
                <a:lnTo>
                  <a:pt x="10083" y="3170"/>
                </a:lnTo>
                <a:cubicBezTo>
                  <a:pt x="10090" y="3298"/>
                  <a:pt x="10097" y="3425"/>
                  <a:pt x="10104" y="3553"/>
                </a:cubicBezTo>
                <a:lnTo>
                  <a:pt x="9872" y="3767"/>
                </a:lnTo>
                <a:cubicBezTo>
                  <a:pt x="9923" y="3887"/>
                  <a:pt x="9975" y="4007"/>
                  <a:pt x="10026" y="4127"/>
                </a:cubicBezTo>
                <a:lnTo>
                  <a:pt x="10373" y="4317"/>
                </a:lnTo>
                <a:lnTo>
                  <a:pt x="10641" y="4221"/>
                </a:lnTo>
                <a:lnTo>
                  <a:pt x="10949" y="4941"/>
                </a:lnTo>
                <a:lnTo>
                  <a:pt x="11354" y="5204"/>
                </a:lnTo>
                <a:lnTo>
                  <a:pt x="11738" y="5587"/>
                </a:lnTo>
                <a:cubicBezTo>
                  <a:pt x="11700" y="5771"/>
                  <a:pt x="11661" y="5954"/>
                  <a:pt x="11623" y="6138"/>
                </a:cubicBezTo>
                <a:cubicBezTo>
                  <a:pt x="11649" y="6265"/>
                  <a:pt x="11674" y="6393"/>
                  <a:pt x="11700" y="6520"/>
                </a:cubicBezTo>
                <a:lnTo>
                  <a:pt x="11718" y="6808"/>
                </a:lnTo>
                <a:lnTo>
                  <a:pt x="11489" y="6808"/>
                </a:lnTo>
                <a:cubicBezTo>
                  <a:pt x="11457" y="6928"/>
                  <a:pt x="11424" y="7048"/>
                  <a:pt x="11392" y="7168"/>
                </a:cubicBezTo>
                <a:lnTo>
                  <a:pt x="11084" y="7479"/>
                </a:lnTo>
                <a:lnTo>
                  <a:pt x="10776" y="7790"/>
                </a:lnTo>
                <a:lnTo>
                  <a:pt x="10776" y="8124"/>
                </a:lnTo>
                <a:lnTo>
                  <a:pt x="10776" y="8460"/>
                </a:lnTo>
                <a:cubicBezTo>
                  <a:pt x="10770" y="8580"/>
                  <a:pt x="10763" y="8699"/>
                  <a:pt x="10757" y="8819"/>
                </a:cubicBezTo>
                <a:cubicBezTo>
                  <a:pt x="10802" y="8938"/>
                  <a:pt x="10846" y="9058"/>
                  <a:pt x="10891" y="9177"/>
                </a:cubicBezTo>
                <a:lnTo>
                  <a:pt x="11238" y="9201"/>
                </a:lnTo>
                <a:cubicBezTo>
                  <a:pt x="11277" y="9122"/>
                  <a:pt x="11315" y="9042"/>
                  <a:pt x="11354" y="8963"/>
                </a:cubicBezTo>
                <a:lnTo>
                  <a:pt x="11468" y="8915"/>
                </a:lnTo>
                <a:cubicBezTo>
                  <a:pt x="11507" y="8867"/>
                  <a:pt x="11545" y="8818"/>
                  <a:pt x="11584" y="8770"/>
                </a:cubicBezTo>
                <a:lnTo>
                  <a:pt x="11700" y="8770"/>
                </a:lnTo>
                <a:lnTo>
                  <a:pt x="11778" y="9250"/>
                </a:lnTo>
                <a:lnTo>
                  <a:pt x="11931" y="9490"/>
                </a:lnTo>
                <a:cubicBezTo>
                  <a:pt x="11963" y="9626"/>
                  <a:pt x="11996" y="9761"/>
                  <a:pt x="12028" y="9897"/>
                </a:cubicBezTo>
                <a:lnTo>
                  <a:pt x="12276" y="10064"/>
                </a:lnTo>
                <a:lnTo>
                  <a:pt x="12700" y="10302"/>
                </a:lnTo>
                <a:lnTo>
                  <a:pt x="12912" y="10230"/>
                </a:lnTo>
                <a:lnTo>
                  <a:pt x="13144" y="10350"/>
                </a:lnTo>
                <a:lnTo>
                  <a:pt x="13374" y="10350"/>
                </a:lnTo>
                <a:lnTo>
                  <a:pt x="13374" y="10663"/>
                </a:lnTo>
                <a:cubicBezTo>
                  <a:pt x="13432" y="10726"/>
                  <a:pt x="13489" y="10790"/>
                  <a:pt x="13547" y="10853"/>
                </a:cubicBezTo>
                <a:lnTo>
                  <a:pt x="13682" y="11166"/>
                </a:lnTo>
                <a:lnTo>
                  <a:pt x="13952" y="11308"/>
                </a:lnTo>
                <a:lnTo>
                  <a:pt x="14202" y="11403"/>
                </a:lnTo>
                <a:lnTo>
                  <a:pt x="14313" y="10451"/>
                </a:lnTo>
                <a:lnTo>
                  <a:pt x="14430" y="9479"/>
                </a:lnTo>
                <a:cubicBezTo>
                  <a:pt x="14392" y="8935"/>
                  <a:pt x="14103" y="8484"/>
                  <a:pt x="13972" y="8138"/>
                </a:cubicBezTo>
                <a:cubicBezTo>
                  <a:pt x="13841" y="7792"/>
                  <a:pt x="13692" y="7723"/>
                  <a:pt x="13642" y="7401"/>
                </a:cubicBezTo>
                <a:cubicBezTo>
                  <a:pt x="13515" y="6855"/>
                  <a:pt x="13652" y="6542"/>
                  <a:pt x="13669" y="6204"/>
                </a:cubicBezTo>
                <a:cubicBezTo>
                  <a:pt x="13686" y="5866"/>
                  <a:pt x="13732" y="5673"/>
                  <a:pt x="13744" y="5370"/>
                </a:cubicBezTo>
                <a:cubicBezTo>
                  <a:pt x="13761" y="4867"/>
                  <a:pt x="13700" y="4712"/>
                  <a:pt x="13744" y="4384"/>
                </a:cubicBezTo>
                <a:cubicBezTo>
                  <a:pt x="13788" y="4056"/>
                  <a:pt x="13903" y="3639"/>
                  <a:pt x="14010" y="3399"/>
                </a:cubicBezTo>
                <a:cubicBezTo>
                  <a:pt x="14118" y="3159"/>
                  <a:pt x="14174" y="3143"/>
                  <a:pt x="14389" y="2944"/>
                </a:cubicBezTo>
                <a:cubicBezTo>
                  <a:pt x="14547" y="2786"/>
                  <a:pt x="14806" y="2574"/>
                  <a:pt x="14958" y="2451"/>
                </a:cubicBezTo>
                <a:cubicBezTo>
                  <a:pt x="15110" y="2328"/>
                  <a:pt x="15313" y="2102"/>
                  <a:pt x="15300" y="2203"/>
                </a:cubicBezTo>
                <a:cubicBezTo>
                  <a:pt x="15490" y="1817"/>
                  <a:pt x="14944" y="2637"/>
                  <a:pt x="14882" y="3057"/>
                </a:cubicBezTo>
                <a:cubicBezTo>
                  <a:pt x="14825" y="3307"/>
                  <a:pt x="14938" y="3443"/>
                  <a:pt x="14958" y="3702"/>
                </a:cubicBezTo>
                <a:cubicBezTo>
                  <a:pt x="15168" y="3961"/>
                  <a:pt x="14990" y="4289"/>
                  <a:pt x="15003" y="4611"/>
                </a:cubicBezTo>
                <a:cubicBezTo>
                  <a:pt x="15016" y="4933"/>
                  <a:pt x="14942" y="5305"/>
                  <a:pt x="15034" y="5636"/>
                </a:cubicBezTo>
                <a:cubicBezTo>
                  <a:pt x="14899" y="6081"/>
                  <a:pt x="15477" y="6527"/>
                  <a:pt x="15477" y="6710"/>
                </a:cubicBezTo>
                <a:cubicBezTo>
                  <a:pt x="15477" y="6893"/>
                  <a:pt x="15048" y="6378"/>
                  <a:pt x="15033" y="6735"/>
                </a:cubicBezTo>
                <a:cubicBezTo>
                  <a:pt x="15018" y="7092"/>
                  <a:pt x="14794" y="7877"/>
                  <a:pt x="14782" y="8168"/>
                </a:cubicBezTo>
                <a:cubicBezTo>
                  <a:pt x="14770" y="8459"/>
                  <a:pt x="14802" y="8360"/>
                  <a:pt x="14958" y="8479"/>
                </a:cubicBezTo>
                <a:cubicBezTo>
                  <a:pt x="15114" y="8598"/>
                  <a:pt x="15530" y="8886"/>
                  <a:pt x="15717" y="8885"/>
                </a:cubicBezTo>
                <a:cubicBezTo>
                  <a:pt x="15904" y="8884"/>
                  <a:pt x="15957" y="8359"/>
                  <a:pt x="16083" y="8475"/>
                </a:cubicBezTo>
                <a:lnTo>
                  <a:pt x="16474" y="9579"/>
                </a:lnTo>
                <a:lnTo>
                  <a:pt x="16645" y="10332"/>
                </a:lnTo>
                <a:cubicBezTo>
                  <a:pt x="16784" y="10515"/>
                  <a:pt x="17074" y="10583"/>
                  <a:pt x="17308" y="10678"/>
                </a:cubicBezTo>
                <a:cubicBezTo>
                  <a:pt x="17542" y="10773"/>
                  <a:pt x="17960" y="10888"/>
                  <a:pt x="18051" y="10901"/>
                </a:cubicBezTo>
                <a:cubicBezTo>
                  <a:pt x="17935" y="10805"/>
                  <a:pt x="17857" y="10757"/>
                  <a:pt x="17857" y="10757"/>
                </a:cubicBezTo>
                <a:cubicBezTo>
                  <a:pt x="17857" y="10757"/>
                  <a:pt x="18088" y="10853"/>
                  <a:pt x="18128" y="10709"/>
                </a:cubicBezTo>
                <a:cubicBezTo>
                  <a:pt x="18165" y="10567"/>
                  <a:pt x="18223" y="10470"/>
                  <a:pt x="18243" y="10374"/>
                </a:cubicBezTo>
                <a:cubicBezTo>
                  <a:pt x="18262" y="10278"/>
                  <a:pt x="18377" y="9849"/>
                  <a:pt x="18377" y="9849"/>
                </a:cubicBezTo>
                <a:lnTo>
                  <a:pt x="18646" y="9801"/>
                </a:lnTo>
                <a:lnTo>
                  <a:pt x="18820" y="9514"/>
                </a:lnTo>
                <a:lnTo>
                  <a:pt x="19031" y="9177"/>
                </a:lnTo>
                <a:cubicBezTo>
                  <a:pt x="19044" y="9090"/>
                  <a:pt x="19057" y="9002"/>
                  <a:pt x="19070" y="8915"/>
                </a:cubicBezTo>
                <a:cubicBezTo>
                  <a:pt x="19018" y="8803"/>
                  <a:pt x="18967" y="8690"/>
                  <a:pt x="18915" y="8578"/>
                </a:cubicBezTo>
                <a:cubicBezTo>
                  <a:pt x="18928" y="8466"/>
                  <a:pt x="18942" y="8355"/>
                  <a:pt x="18955" y="8243"/>
                </a:cubicBezTo>
                <a:lnTo>
                  <a:pt x="18743" y="8243"/>
                </a:lnTo>
                <a:lnTo>
                  <a:pt x="18549" y="8291"/>
                </a:lnTo>
                <a:lnTo>
                  <a:pt x="18204" y="8315"/>
                </a:lnTo>
                <a:lnTo>
                  <a:pt x="17991" y="8315"/>
                </a:lnTo>
                <a:lnTo>
                  <a:pt x="17762" y="8341"/>
                </a:lnTo>
                <a:lnTo>
                  <a:pt x="17627" y="8267"/>
                </a:lnTo>
                <a:lnTo>
                  <a:pt x="17357" y="8341"/>
                </a:lnTo>
                <a:lnTo>
                  <a:pt x="17107" y="8341"/>
                </a:lnTo>
                <a:lnTo>
                  <a:pt x="16819" y="8291"/>
                </a:lnTo>
                <a:cubicBezTo>
                  <a:pt x="16780" y="8180"/>
                  <a:pt x="16742" y="8069"/>
                  <a:pt x="16703" y="7958"/>
                </a:cubicBezTo>
                <a:lnTo>
                  <a:pt x="16703" y="7670"/>
                </a:lnTo>
                <a:lnTo>
                  <a:pt x="16703" y="7479"/>
                </a:lnTo>
                <a:cubicBezTo>
                  <a:pt x="16690" y="7367"/>
                  <a:pt x="16677" y="7256"/>
                  <a:pt x="16664" y="7144"/>
                </a:cubicBezTo>
                <a:cubicBezTo>
                  <a:pt x="16664" y="7144"/>
                  <a:pt x="16624" y="6301"/>
                  <a:pt x="16625" y="6496"/>
                </a:cubicBezTo>
                <a:cubicBezTo>
                  <a:pt x="16628" y="6609"/>
                  <a:pt x="16569" y="5658"/>
                  <a:pt x="16569" y="5658"/>
                </a:cubicBezTo>
                <a:cubicBezTo>
                  <a:pt x="16575" y="5387"/>
                  <a:pt x="16582" y="5116"/>
                  <a:pt x="16588" y="4845"/>
                </a:cubicBezTo>
                <a:cubicBezTo>
                  <a:pt x="16582" y="4677"/>
                  <a:pt x="16575" y="4509"/>
                  <a:pt x="16569" y="4341"/>
                </a:cubicBezTo>
                <a:cubicBezTo>
                  <a:pt x="16569" y="4341"/>
                  <a:pt x="16453" y="3743"/>
                  <a:pt x="16549" y="3862"/>
                </a:cubicBezTo>
                <a:cubicBezTo>
                  <a:pt x="16646" y="3983"/>
                  <a:pt x="16414" y="2763"/>
                  <a:pt x="16414" y="2763"/>
                </a:cubicBezTo>
                <a:cubicBezTo>
                  <a:pt x="16440" y="2436"/>
                  <a:pt x="16465" y="2108"/>
                  <a:pt x="16491" y="1781"/>
                </a:cubicBezTo>
                <a:cubicBezTo>
                  <a:pt x="16459" y="1238"/>
                  <a:pt x="16427" y="696"/>
                  <a:pt x="16395" y="153"/>
                </a:cubicBezTo>
                <a:cubicBezTo>
                  <a:pt x="11789" y="89"/>
                  <a:pt x="4606" y="216"/>
                  <a:pt x="0" y="152"/>
                </a:cubicBez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4037" name="Text Box 15"/>
          <p:cNvSpPr txBox="1">
            <a:spLocks noChangeArrowheads="1"/>
          </p:cNvSpPr>
          <p:nvPr/>
        </p:nvSpPr>
        <p:spPr bwMode="auto">
          <a:xfrm>
            <a:off x="6035675" y="3810000"/>
            <a:ext cx="170497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Annapolis</a:t>
            </a:r>
            <a:r>
              <a:rPr lang="en-US" altLang="en-US" sz="2400">
                <a:solidFill>
                  <a:srgbClr val="000000"/>
                </a:solidFill>
              </a:rPr>
              <a:t> </a:t>
            </a:r>
          </a:p>
        </p:txBody>
      </p:sp>
      <p:sp>
        <p:nvSpPr>
          <p:cNvPr id="44038" name="Text Box 5"/>
          <p:cNvSpPr txBox="1">
            <a:spLocks noChangeArrowheads="1"/>
          </p:cNvSpPr>
          <p:nvPr/>
        </p:nvSpPr>
        <p:spPr bwMode="auto">
          <a:xfrm>
            <a:off x="2843213" y="3887788"/>
            <a:ext cx="2109787"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Washington</a:t>
            </a:r>
          </a:p>
        </p:txBody>
      </p:sp>
      <p:sp>
        <p:nvSpPr>
          <p:cNvPr id="44039" name="Text Box 15"/>
          <p:cNvSpPr txBox="1">
            <a:spLocks noChangeArrowheads="1"/>
          </p:cNvSpPr>
          <p:nvPr/>
        </p:nvSpPr>
        <p:spPr bwMode="auto">
          <a:xfrm>
            <a:off x="4667250" y="2351088"/>
            <a:ext cx="170497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Baltimore</a:t>
            </a:r>
          </a:p>
        </p:txBody>
      </p:sp>
      <p:pic>
        <p:nvPicPr>
          <p:cNvPr id="44040" name="Picture 125" descr="or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7450" y="375602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1" name="Picture 126" descr="pin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263" y="2779713"/>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2" name="Picture 122" descr="blu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8500" y="398145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idx="4294967295"/>
          </p:nvPr>
        </p:nvSpPr>
        <p:spPr>
          <a:xfrm>
            <a:off x="457200" y="319088"/>
            <a:ext cx="8226425"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Massachusetts</a:t>
            </a:r>
          </a:p>
        </p:txBody>
      </p:sp>
      <p:sp>
        <p:nvSpPr>
          <p:cNvPr id="46083" name="Freeform 2"/>
          <p:cNvSpPr>
            <a:spLocks noChangeArrowheads="1"/>
          </p:cNvSpPr>
          <p:nvPr/>
        </p:nvSpPr>
        <p:spPr bwMode="auto">
          <a:xfrm>
            <a:off x="1476375" y="1776413"/>
            <a:ext cx="6629400" cy="4802187"/>
          </a:xfrm>
          <a:custGeom>
            <a:avLst/>
            <a:gdLst>
              <a:gd name="T0" fmla="*/ 2147483646 w 18416"/>
              <a:gd name="T1" fmla="*/ 2147483646 h 13338"/>
              <a:gd name="T2" fmla="*/ 2147483646 w 18416"/>
              <a:gd name="T3" fmla="*/ 2147483646 h 13338"/>
              <a:gd name="T4" fmla="*/ 2147483646 w 18416"/>
              <a:gd name="T5" fmla="*/ 2147483646 h 13338"/>
              <a:gd name="T6" fmla="*/ 2147483646 w 18416"/>
              <a:gd name="T7" fmla="*/ 2147483646 h 13338"/>
              <a:gd name="T8" fmla="*/ 2147483646 w 18416"/>
              <a:gd name="T9" fmla="*/ 2147483646 h 13338"/>
              <a:gd name="T10" fmla="*/ 2147483646 w 18416"/>
              <a:gd name="T11" fmla="*/ 2147483646 h 13338"/>
              <a:gd name="T12" fmla="*/ 2147483646 w 18416"/>
              <a:gd name="T13" fmla="*/ 2147483646 h 13338"/>
              <a:gd name="T14" fmla="*/ 2147483646 w 18416"/>
              <a:gd name="T15" fmla="*/ 2147483646 h 13338"/>
              <a:gd name="T16" fmla="*/ 2147483646 w 18416"/>
              <a:gd name="T17" fmla="*/ 2147483646 h 13338"/>
              <a:gd name="T18" fmla="*/ 2147483646 w 18416"/>
              <a:gd name="T19" fmla="*/ 2147483646 h 13338"/>
              <a:gd name="T20" fmla="*/ 2147483646 w 18416"/>
              <a:gd name="T21" fmla="*/ 2147483646 h 13338"/>
              <a:gd name="T22" fmla="*/ 2147483646 w 18416"/>
              <a:gd name="T23" fmla="*/ 2147483646 h 13338"/>
              <a:gd name="T24" fmla="*/ 2147483646 w 18416"/>
              <a:gd name="T25" fmla="*/ 2147483646 h 13338"/>
              <a:gd name="T26" fmla="*/ 2147483646 w 18416"/>
              <a:gd name="T27" fmla="*/ 2147483646 h 13338"/>
              <a:gd name="T28" fmla="*/ 2147483646 w 18416"/>
              <a:gd name="T29" fmla="*/ 2147483646 h 13338"/>
              <a:gd name="T30" fmla="*/ 2147483646 w 18416"/>
              <a:gd name="T31" fmla="*/ 2147483646 h 13338"/>
              <a:gd name="T32" fmla="*/ 2147483646 w 18416"/>
              <a:gd name="T33" fmla="*/ 2147483646 h 13338"/>
              <a:gd name="T34" fmla="*/ 2147483646 w 18416"/>
              <a:gd name="T35" fmla="*/ 2147483646 h 13338"/>
              <a:gd name="T36" fmla="*/ 2147483646 w 18416"/>
              <a:gd name="T37" fmla="*/ 2147483646 h 13338"/>
              <a:gd name="T38" fmla="*/ 2147483646 w 18416"/>
              <a:gd name="T39" fmla="*/ 2147483646 h 13338"/>
              <a:gd name="T40" fmla="*/ 2147483646 w 18416"/>
              <a:gd name="T41" fmla="*/ 2147483646 h 13338"/>
              <a:gd name="T42" fmla="*/ 2147483646 w 18416"/>
              <a:gd name="T43" fmla="*/ 2147483646 h 13338"/>
              <a:gd name="T44" fmla="*/ 2147483646 w 18416"/>
              <a:gd name="T45" fmla="*/ 2147483646 h 13338"/>
              <a:gd name="T46" fmla="*/ 2147483646 w 18416"/>
              <a:gd name="T47" fmla="*/ 2147483646 h 13338"/>
              <a:gd name="T48" fmla="*/ 2147483646 w 18416"/>
              <a:gd name="T49" fmla="*/ 2147483646 h 13338"/>
              <a:gd name="T50" fmla="*/ 2147483646 w 18416"/>
              <a:gd name="T51" fmla="*/ 2147483646 h 13338"/>
              <a:gd name="T52" fmla="*/ 2147483646 w 18416"/>
              <a:gd name="T53" fmla="*/ 2147483646 h 13338"/>
              <a:gd name="T54" fmla="*/ 2147483646 w 18416"/>
              <a:gd name="T55" fmla="*/ 2147483646 h 13338"/>
              <a:gd name="T56" fmla="*/ 2147483646 w 18416"/>
              <a:gd name="T57" fmla="*/ 2147483646 h 13338"/>
              <a:gd name="T58" fmla="*/ 2147483646 w 18416"/>
              <a:gd name="T59" fmla="*/ 2147483646 h 13338"/>
              <a:gd name="T60" fmla="*/ 2147483646 w 18416"/>
              <a:gd name="T61" fmla="*/ 2147483646 h 13338"/>
              <a:gd name="T62" fmla="*/ 2147483646 w 18416"/>
              <a:gd name="T63" fmla="*/ 2147483646 h 13338"/>
              <a:gd name="T64" fmla="*/ 2147483646 w 18416"/>
              <a:gd name="T65" fmla="*/ 2147483646 h 13338"/>
              <a:gd name="T66" fmla="*/ 2147483646 w 18416"/>
              <a:gd name="T67" fmla="*/ 2147483646 h 13338"/>
              <a:gd name="T68" fmla="*/ 2147483646 w 18416"/>
              <a:gd name="T69" fmla="*/ 2147483646 h 13338"/>
              <a:gd name="T70" fmla="*/ 2147483646 w 18416"/>
              <a:gd name="T71" fmla="*/ 2147483646 h 13338"/>
              <a:gd name="T72" fmla="*/ 2147483646 w 18416"/>
              <a:gd name="T73" fmla="*/ 2147483646 h 13338"/>
              <a:gd name="T74" fmla="*/ 2147483646 w 18416"/>
              <a:gd name="T75" fmla="*/ 2147483646 h 13338"/>
              <a:gd name="T76" fmla="*/ 2147483646 w 18416"/>
              <a:gd name="T77" fmla="*/ 2147483646 h 13338"/>
              <a:gd name="T78" fmla="*/ 2147483646 w 18416"/>
              <a:gd name="T79" fmla="*/ 2147483646 h 13338"/>
              <a:gd name="T80" fmla="*/ 2147483646 w 18416"/>
              <a:gd name="T81" fmla="*/ 2147483646 h 13338"/>
              <a:gd name="T82" fmla="*/ 2147483646 w 18416"/>
              <a:gd name="T83" fmla="*/ 2147483646 h 13338"/>
              <a:gd name="T84" fmla="*/ 2147483646 w 18416"/>
              <a:gd name="T85" fmla="*/ 2147483646 h 13338"/>
              <a:gd name="T86" fmla="*/ 2147483646 w 18416"/>
              <a:gd name="T87" fmla="*/ 2147483646 h 13338"/>
              <a:gd name="T88" fmla="*/ 2147483646 w 18416"/>
              <a:gd name="T89" fmla="*/ 2147483646 h 13338"/>
              <a:gd name="T90" fmla="*/ 2147483646 w 18416"/>
              <a:gd name="T91" fmla="*/ 2147483646 h 13338"/>
              <a:gd name="T92" fmla="*/ 2147483646 w 18416"/>
              <a:gd name="T93" fmla="*/ 2147483646 h 13338"/>
              <a:gd name="T94" fmla="*/ 2147483646 w 18416"/>
              <a:gd name="T95" fmla="*/ 2147483646 h 13338"/>
              <a:gd name="T96" fmla="*/ 2147483646 w 18416"/>
              <a:gd name="T97" fmla="*/ 2147483646 h 13338"/>
              <a:gd name="T98" fmla="*/ 2147483646 w 18416"/>
              <a:gd name="T99" fmla="*/ 2147483646 h 13338"/>
              <a:gd name="T100" fmla="*/ 2147483646 w 18416"/>
              <a:gd name="T101" fmla="*/ 2147483646 h 13338"/>
              <a:gd name="T102" fmla="*/ 2147483646 w 18416"/>
              <a:gd name="T103" fmla="*/ 2147483646 h 13338"/>
              <a:gd name="T104" fmla="*/ 2147483646 w 18416"/>
              <a:gd name="T105" fmla="*/ 2147483646 h 13338"/>
              <a:gd name="T106" fmla="*/ 2147483646 w 18416"/>
              <a:gd name="T107" fmla="*/ 2147483646 h 13338"/>
              <a:gd name="T108" fmla="*/ 0 w 18416"/>
              <a:gd name="T109" fmla="*/ 2147483646 h 13338"/>
              <a:gd name="T110" fmla="*/ 2147483646 w 18416"/>
              <a:gd name="T111" fmla="*/ 2147483646 h 13338"/>
              <a:gd name="T112" fmla="*/ 2147483646 w 18416"/>
              <a:gd name="T113" fmla="*/ 2147483646 h 133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8416" h="13338">
                <a:moveTo>
                  <a:pt x="11346" y="7333"/>
                </a:moveTo>
                <a:lnTo>
                  <a:pt x="11231" y="9916"/>
                </a:lnTo>
                <a:lnTo>
                  <a:pt x="11403" y="10057"/>
                </a:lnTo>
                <a:lnTo>
                  <a:pt x="11516" y="10964"/>
                </a:lnTo>
                <a:lnTo>
                  <a:pt x="11231" y="11386"/>
                </a:lnTo>
                <a:lnTo>
                  <a:pt x="10889" y="12153"/>
                </a:lnTo>
                <a:lnTo>
                  <a:pt x="11403" y="12083"/>
                </a:lnTo>
                <a:lnTo>
                  <a:pt x="11917" y="11943"/>
                </a:lnTo>
                <a:cubicBezTo>
                  <a:pt x="11917" y="11943"/>
                  <a:pt x="11917" y="10964"/>
                  <a:pt x="11917" y="11386"/>
                </a:cubicBezTo>
                <a:cubicBezTo>
                  <a:pt x="11917" y="11802"/>
                  <a:pt x="12029" y="12294"/>
                  <a:pt x="12029" y="12294"/>
                </a:cubicBezTo>
                <a:lnTo>
                  <a:pt x="12316" y="12013"/>
                </a:lnTo>
                <a:lnTo>
                  <a:pt x="12543" y="11802"/>
                </a:lnTo>
                <a:cubicBezTo>
                  <a:pt x="12543" y="11802"/>
                  <a:pt x="12543" y="11664"/>
                  <a:pt x="12770" y="11664"/>
                </a:cubicBezTo>
                <a:cubicBezTo>
                  <a:pt x="12999" y="11664"/>
                  <a:pt x="13227" y="11524"/>
                  <a:pt x="13227" y="11524"/>
                </a:cubicBezTo>
                <a:lnTo>
                  <a:pt x="13227" y="11035"/>
                </a:lnTo>
                <a:lnTo>
                  <a:pt x="13511" y="11035"/>
                </a:lnTo>
                <a:lnTo>
                  <a:pt x="13853" y="10546"/>
                </a:lnTo>
                <a:lnTo>
                  <a:pt x="14025" y="10405"/>
                </a:lnTo>
                <a:lnTo>
                  <a:pt x="14481" y="9849"/>
                </a:lnTo>
                <a:lnTo>
                  <a:pt x="14823" y="9986"/>
                </a:lnTo>
                <a:lnTo>
                  <a:pt x="14880" y="10756"/>
                </a:lnTo>
                <a:cubicBezTo>
                  <a:pt x="14880" y="10756"/>
                  <a:pt x="14653" y="10824"/>
                  <a:pt x="14653" y="11245"/>
                </a:cubicBezTo>
                <a:cubicBezTo>
                  <a:pt x="14653" y="11664"/>
                  <a:pt x="14766" y="11872"/>
                  <a:pt x="14653" y="12153"/>
                </a:cubicBezTo>
                <a:cubicBezTo>
                  <a:pt x="14538" y="12432"/>
                  <a:pt x="14197" y="12850"/>
                  <a:pt x="14197" y="12850"/>
                </a:cubicBezTo>
                <a:lnTo>
                  <a:pt x="14025" y="13129"/>
                </a:lnTo>
                <a:cubicBezTo>
                  <a:pt x="14025" y="13129"/>
                  <a:pt x="13853" y="13337"/>
                  <a:pt x="14366" y="13337"/>
                </a:cubicBezTo>
                <a:cubicBezTo>
                  <a:pt x="14880" y="13337"/>
                  <a:pt x="14995" y="13202"/>
                  <a:pt x="14995" y="13202"/>
                </a:cubicBezTo>
                <a:lnTo>
                  <a:pt x="15279" y="13202"/>
                </a:lnTo>
                <a:lnTo>
                  <a:pt x="15908" y="13269"/>
                </a:lnTo>
                <a:lnTo>
                  <a:pt x="14823" y="12153"/>
                </a:lnTo>
                <a:lnTo>
                  <a:pt x="15052" y="11454"/>
                </a:lnTo>
                <a:lnTo>
                  <a:pt x="15279" y="11524"/>
                </a:lnTo>
                <a:lnTo>
                  <a:pt x="15963" y="10683"/>
                </a:lnTo>
                <a:lnTo>
                  <a:pt x="16190" y="10756"/>
                </a:lnTo>
                <a:lnTo>
                  <a:pt x="16648" y="10964"/>
                </a:lnTo>
                <a:lnTo>
                  <a:pt x="16876" y="10964"/>
                </a:lnTo>
                <a:lnTo>
                  <a:pt x="17559" y="10964"/>
                </a:lnTo>
                <a:lnTo>
                  <a:pt x="17731" y="10824"/>
                </a:lnTo>
                <a:lnTo>
                  <a:pt x="18245" y="10405"/>
                </a:lnTo>
                <a:lnTo>
                  <a:pt x="18415" y="10057"/>
                </a:lnTo>
                <a:cubicBezTo>
                  <a:pt x="18415" y="10057"/>
                  <a:pt x="18415" y="9568"/>
                  <a:pt x="18415" y="9219"/>
                </a:cubicBezTo>
                <a:cubicBezTo>
                  <a:pt x="18415" y="8870"/>
                  <a:pt x="18415" y="8311"/>
                  <a:pt x="18415" y="8311"/>
                </a:cubicBezTo>
                <a:cubicBezTo>
                  <a:pt x="18415" y="8311"/>
                  <a:pt x="18415" y="8311"/>
                  <a:pt x="18187" y="8030"/>
                </a:cubicBezTo>
                <a:cubicBezTo>
                  <a:pt x="17958" y="7752"/>
                  <a:pt x="17903" y="7193"/>
                  <a:pt x="17903" y="7193"/>
                </a:cubicBezTo>
                <a:lnTo>
                  <a:pt x="17332" y="7193"/>
                </a:lnTo>
                <a:lnTo>
                  <a:pt x="17103" y="7193"/>
                </a:lnTo>
                <a:lnTo>
                  <a:pt x="17217" y="7403"/>
                </a:lnTo>
                <a:lnTo>
                  <a:pt x="17559" y="7474"/>
                </a:lnTo>
                <a:lnTo>
                  <a:pt x="17559" y="7544"/>
                </a:lnTo>
                <a:lnTo>
                  <a:pt x="17731" y="7822"/>
                </a:lnTo>
                <a:lnTo>
                  <a:pt x="17788" y="8381"/>
                </a:lnTo>
                <a:lnTo>
                  <a:pt x="17846" y="9011"/>
                </a:lnTo>
                <a:lnTo>
                  <a:pt x="17846" y="9427"/>
                </a:lnTo>
                <a:lnTo>
                  <a:pt x="17504" y="9708"/>
                </a:lnTo>
                <a:cubicBezTo>
                  <a:pt x="17504" y="9708"/>
                  <a:pt x="17389" y="9776"/>
                  <a:pt x="17160" y="9849"/>
                </a:cubicBezTo>
                <a:cubicBezTo>
                  <a:pt x="16933" y="9916"/>
                  <a:pt x="16648" y="10197"/>
                  <a:pt x="16648" y="10197"/>
                </a:cubicBezTo>
                <a:lnTo>
                  <a:pt x="16190" y="9986"/>
                </a:lnTo>
                <a:lnTo>
                  <a:pt x="15848" y="9849"/>
                </a:lnTo>
                <a:lnTo>
                  <a:pt x="15052" y="8660"/>
                </a:lnTo>
                <a:lnTo>
                  <a:pt x="15337" y="8171"/>
                </a:lnTo>
                <a:lnTo>
                  <a:pt x="15394" y="7752"/>
                </a:lnTo>
                <a:cubicBezTo>
                  <a:pt x="15394" y="7752"/>
                  <a:pt x="14995" y="7752"/>
                  <a:pt x="14766" y="7892"/>
                </a:cubicBezTo>
                <a:cubicBezTo>
                  <a:pt x="14538" y="8030"/>
                  <a:pt x="14481" y="7611"/>
                  <a:pt x="14481" y="7611"/>
                </a:cubicBezTo>
                <a:lnTo>
                  <a:pt x="14708" y="6984"/>
                </a:lnTo>
                <a:lnTo>
                  <a:pt x="14823" y="6355"/>
                </a:lnTo>
                <a:lnTo>
                  <a:pt x="14424" y="6074"/>
                </a:lnTo>
                <a:lnTo>
                  <a:pt x="13912" y="5447"/>
                </a:lnTo>
                <a:lnTo>
                  <a:pt x="13798" y="5307"/>
                </a:lnTo>
                <a:lnTo>
                  <a:pt x="13341" y="5377"/>
                </a:lnTo>
                <a:lnTo>
                  <a:pt x="13057" y="4820"/>
                </a:lnTo>
                <a:lnTo>
                  <a:pt x="13171" y="3772"/>
                </a:lnTo>
                <a:lnTo>
                  <a:pt x="13912" y="3142"/>
                </a:lnTo>
                <a:lnTo>
                  <a:pt x="14424" y="2586"/>
                </a:lnTo>
                <a:lnTo>
                  <a:pt x="15793" y="2234"/>
                </a:lnTo>
                <a:lnTo>
                  <a:pt x="15279" y="2024"/>
                </a:lnTo>
                <a:lnTo>
                  <a:pt x="14938" y="1745"/>
                </a:lnTo>
                <a:lnTo>
                  <a:pt x="14254" y="2094"/>
                </a:lnTo>
                <a:lnTo>
                  <a:pt x="13853" y="767"/>
                </a:lnTo>
                <a:lnTo>
                  <a:pt x="13912" y="70"/>
                </a:lnTo>
                <a:lnTo>
                  <a:pt x="13454" y="0"/>
                </a:lnTo>
                <a:lnTo>
                  <a:pt x="12770" y="278"/>
                </a:lnTo>
                <a:lnTo>
                  <a:pt x="12201" y="489"/>
                </a:lnTo>
                <a:lnTo>
                  <a:pt x="11802" y="767"/>
                </a:lnTo>
                <a:cubicBezTo>
                  <a:pt x="11802" y="767"/>
                  <a:pt x="11745" y="489"/>
                  <a:pt x="11745" y="1048"/>
                </a:cubicBezTo>
                <a:cubicBezTo>
                  <a:pt x="11745" y="1605"/>
                  <a:pt x="11174" y="1956"/>
                  <a:pt x="11174" y="1956"/>
                </a:cubicBezTo>
                <a:lnTo>
                  <a:pt x="10548" y="1537"/>
                </a:lnTo>
                <a:lnTo>
                  <a:pt x="970" y="975"/>
                </a:lnTo>
                <a:lnTo>
                  <a:pt x="1197" y="2024"/>
                </a:lnTo>
                <a:lnTo>
                  <a:pt x="970" y="3353"/>
                </a:lnTo>
                <a:lnTo>
                  <a:pt x="855" y="3561"/>
                </a:lnTo>
                <a:lnTo>
                  <a:pt x="0" y="6566"/>
                </a:lnTo>
                <a:lnTo>
                  <a:pt x="0" y="7193"/>
                </a:lnTo>
                <a:lnTo>
                  <a:pt x="6956" y="7333"/>
                </a:lnTo>
                <a:lnTo>
                  <a:pt x="8779" y="7193"/>
                </a:lnTo>
                <a:lnTo>
                  <a:pt x="9066" y="7544"/>
                </a:lnTo>
                <a:lnTo>
                  <a:pt x="11346" y="7333"/>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46084" name="Freeform 3"/>
          <p:cNvSpPr>
            <a:spLocks noChangeArrowheads="1"/>
          </p:cNvSpPr>
          <p:nvPr/>
        </p:nvSpPr>
        <p:spPr bwMode="auto">
          <a:xfrm>
            <a:off x="1476375" y="1776413"/>
            <a:ext cx="6629400" cy="4802187"/>
          </a:xfrm>
          <a:custGeom>
            <a:avLst/>
            <a:gdLst>
              <a:gd name="T0" fmla="*/ 2147483646 w 18416"/>
              <a:gd name="T1" fmla="*/ 2147483646 h 13338"/>
              <a:gd name="T2" fmla="*/ 2147483646 w 18416"/>
              <a:gd name="T3" fmla="*/ 2147483646 h 13338"/>
              <a:gd name="T4" fmla="*/ 2147483646 w 18416"/>
              <a:gd name="T5" fmla="*/ 2147483646 h 13338"/>
              <a:gd name="T6" fmla="*/ 2147483646 w 18416"/>
              <a:gd name="T7" fmla="*/ 2147483646 h 13338"/>
              <a:gd name="T8" fmla="*/ 2147483646 w 18416"/>
              <a:gd name="T9" fmla="*/ 2147483646 h 13338"/>
              <a:gd name="T10" fmla="*/ 2147483646 w 18416"/>
              <a:gd name="T11" fmla="*/ 2147483646 h 13338"/>
              <a:gd name="T12" fmla="*/ 2147483646 w 18416"/>
              <a:gd name="T13" fmla="*/ 2147483646 h 13338"/>
              <a:gd name="T14" fmla="*/ 2147483646 w 18416"/>
              <a:gd name="T15" fmla="*/ 2147483646 h 13338"/>
              <a:gd name="T16" fmla="*/ 2147483646 w 18416"/>
              <a:gd name="T17" fmla="*/ 2147483646 h 13338"/>
              <a:gd name="T18" fmla="*/ 2147483646 w 18416"/>
              <a:gd name="T19" fmla="*/ 2147483646 h 13338"/>
              <a:gd name="T20" fmla="*/ 2147483646 w 18416"/>
              <a:gd name="T21" fmla="*/ 2147483646 h 13338"/>
              <a:gd name="T22" fmla="*/ 2147483646 w 18416"/>
              <a:gd name="T23" fmla="*/ 2147483646 h 13338"/>
              <a:gd name="T24" fmla="*/ 2147483646 w 18416"/>
              <a:gd name="T25" fmla="*/ 2147483646 h 13338"/>
              <a:gd name="T26" fmla="*/ 2147483646 w 18416"/>
              <a:gd name="T27" fmla="*/ 2147483646 h 13338"/>
              <a:gd name="T28" fmla="*/ 2147483646 w 18416"/>
              <a:gd name="T29" fmla="*/ 2147483646 h 13338"/>
              <a:gd name="T30" fmla="*/ 2147483646 w 18416"/>
              <a:gd name="T31" fmla="*/ 2147483646 h 13338"/>
              <a:gd name="T32" fmla="*/ 2147483646 w 18416"/>
              <a:gd name="T33" fmla="*/ 2147483646 h 13338"/>
              <a:gd name="T34" fmla="*/ 2147483646 w 18416"/>
              <a:gd name="T35" fmla="*/ 2147483646 h 13338"/>
              <a:gd name="T36" fmla="*/ 2147483646 w 18416"/>
              <a:gd name="T37" fmla="*/ 2147483646 h 13338"/>
              <a:gd name="T38" fmla="*/ 2147483646 w 18416"/>
              <a:gd name="T39" fmla="*/ 2147483646 h 13338"/>
              <a:gd name="T40" fmla="*/ 2147483646 w 18416"/>
              <a:gd name="T41" fmla="*/ 2147483646 h 13338"/>
              <a:gd name="T42" fmla="*/ 2147483646 w 18416"/>
              <a:gd name="T43" fmla="*/ 2147483646 h 13338"/>
              <a:gd name="T44" fmla="*/ 2147483646 w 18416"/>
              <a:gd name="T45" fmla="*/ 2147483646 h 13338"/>
              <a:gd name="T46" fmla="*/ 2147483646 w 18416"/>
              <a:gd name="T47" fmla="*/ 2147483646 h 13338"/>
              <a:gd name="T48" fmla="*/ 2147483646 w 18416"/>
              <a:gd name="T49" fmla="*/ 2147483646 h 13338"/>
              <a:gd name="T50" fmla="*/ 2147483646 w 18416"/>
              <a:gd name="T51" fmla="*/ 2147483646 h 13338"/>
              <a:gd name="T52" fmla="*/ 2147483646 w 18416"/>
              <a:gd name="T53" fmla="*/ 2147483646 h 13338"/>
              <a:gd name="T54" fmla="*/ 2147483646 w 18416"/>
              <a:gd name="T55" fmla="*/ 2147483646 h 13338"/>
              <a:gd name="T56" fmla="*/ 2147483646 w 18416"/>
              <a:gd name="T57" fmla="*/ 2147483646 h 13338"/>
              <a:gd name="T58" fmla="*/ 2147483646 w 18416"/>
              <a:gd name="T59" fmla="*/ 2147483646 h 13338"/>
              <a:gd name="T60" fmla="*/ 2147483646 w 18416"/>
              <a:gd name="T61" fmla="*/ 2147483646 h 13338"/>
              <a:gd name="T62" fmla="*/ 2147483646 w 18416"/>
              <a:gd name="T63" fmla="*/ 2147483646 h 13338"/>
              <a:gd name="T64" fmla="*/ 2147483646 w 18416"/>
              <a:gd name="T65" fmla="*/ 2147483646 h 13338"/>
              <a:gd name="T66" fmla="*/ 2147483646 w 18416"/>
              <a:gd name="T67" fmla="*/ 2147483646 h 13338"/>
              <a:gd name="T68" fmla="*/ 2147483646 w 18416"/>
              <a:gd name="T69" fmla="*/ 2147483646 h 13338"/>
              <a:gd name="T70" fmla="*/ 2147483646 w 18416"/>
              <a:gd name="T71" fmla="*/ 2147483646 h 13338"/>
              <a:gd name="T72" fmla="*/ 2147483646 w 18416"/>
              <a:gd name="T73" fmla="*/ 2147483646 h 13338"/>
              <a:gd name="T74" fmla="*/ 2147483646 w 18416"/>
              <a:gd name="T75" fmla="*/ 2147483646 h 13338"/>
              <a:gd name="T76" fmla="*/ 2147483646 w 18416"/>
              <a:gd name="T77" fmla="*/ 2147483646 h 13338"/>
              <a:gd name="T78" fmla="*/ 2147483646 w 18416"/>
              <a:gd name="T79" fmla="*/ 2147483646 h 13338"/>
              <a:gd name="T80" fmla="*/ 2147483646 w 18416"/>
              <a:gd name="T81" fmla="*/ 2147483646 h 13338"/>
              <a:gd name="T82" fmla="*/ 2147483646 w 18416"/>
              <a:gd name="T83" fmla="*/ 2147483646 h 13338"/>
              <a:gd name="T84" fmla="*/ 2147483646 w 18416"/>
              <a:gd name="T85" fmla="*/ 2147483646 h 13338"/>
              <a:gd name="T86" fmla="*/ 2147483646 w 18416"/>
              <a:gd name="T87" fmla="*/ 2147483646 h 13338"/>
              <a:gd name="T88" fmla="*/ 2147483646 w 18416"/>
              <a:gd name="T89" fmla="*/ 2147483646 h 13338"/>
              <a:gd name="T90" fmla="*/ 2147483646 w 18416"/>
              <a:gd name="T91" fmla="*/ 2147483646 h 13338"/>
              <a:gd name="T92" fmla="*/ 2147483646 w 18416"/>
              <a:gd name="T93" fmla="*/ 2147483646 h 13338"/>
              <a:gd name="T94" fmla="*/ 2147483646 w 18416"/>
              <a:gd name="T95" fmla="*/ 2147483646 h 13338"/>
              <a:gd name="T96" fmla="*/ 2147483646 w 18416"/>
              <a:gd name="T97" fmla="*/ 2147483646 h 13338"/>
              <a:gd name="T98" fmla="*/ 2147483646 w 18416"/>
              <a:gd name="T99" fmla="*/ 2147483646 h 13338"/>
              <a:gd name="T100" fmla="*/ 2147483646 w 18416"/>
              <a:gd name="T101" fmla="*/ 2147483646 h 13338"/>
              <a:gd name="T102" fmla="*/ 2147483646 w 18416"/>
              <a:gd name="T103" fmla="*/ 2147483646 h 13338"/>
              <a:gd name="T104" fmla="*/ 2147483646 w 18416"/>
              <a:gd name="T105" fmla="*/ 2147483646 h 13338"/>
              <a:gd name="T106" fmla="*/ 2147483646 w 18416"/>
              <a:gd name="T107" fmla="*/ 2147483646 h 13338"/>
              <a:gd name="T108" fmla="*/ 0 w 18416"/>
              <a:gd name="T109" fmla="*/ 2147483646 h 13338"/>
              <a:gd name="T110" fmla="*/ 2147483646 w 18416"/>
              <a:gd name="T111" fmla="*/ 2147483646 h 13338"/>
              <a:gd name="T112" fmla="*/ 2147483646 w 18416"/>
              <a:gd name="T113" fmla="*/ 2147483646 h 133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8416" h="13338">
                <a:moveTo>
                  <a:pt x="11346" y="7333"/>
                </a:moveTo>
                <a:lnTo>
                  <a:pt x="11231" y="9916"/>
                </a:lnTo>
                <a:lnTo>
                  <a:pt x="11403" y="10057"/>
                </a:lnTo>
                <a:lnTo>
                  <a:pt x="11516" y="10964"/>
                </a:lnTo>
                <a:lnTo>
                  <a:pt x="11231" y="11386"/>
                </a:lnTo>
                <a:lnTo>
                  <a:pt x="10889" y="12153"/>
                </a:lnTo>
                <a:lnTo>
                  <a:pt x="11403" y="12083"/>
                </a:lnTo>
                <a:lnTo>
                  <a:pt x="11917" y="11943"/>
                </a:lnTo>
                <a:cubicBezTo>
                  <a:pt x="11917" y="11943"/>
                  <a:pt x="11917" y="10964"/>
                  <a:pt x="11917" y="11386"/>
                </a:cubicBezTo>
                <a:cubicBezTo>
                  <a:pt x="11917" y="11802"/>
                  <a:pt x="12029" y="12294"/>
                  <a:pt x="12029" y="12294"/>
                </a:cubicBezTo>
                <a:lnTo>
                  <a:pt x="12316" y="12013"/>
                </a:lnTo>
                <a:lnTo>
                  <a:pt x="12543" y="11802"/>
                </a:lnTo>
                <a:cubicBezTo>
                  <a:pt x="12543" y="11802"/>
                  <a:pt x="12543" y="11664"/>
                  <a:pt x="12770" y="11664"/>
                </a:cubicBezTo>
                <a:cubicBezTo>
                  <a:pt x="12999" y="11664"/>
                  <a:pt x="13227" y="11524"/>
                  <a:pt x="13227" y="11524"/>
                </a:cubicBezTo>
                <a:lnTo>
                  <a:pt x="13227" y="11035"/>
                </a:lnTo>
                <a:lnTo>
                  <a:pt x="13511" y="11035"/>
                </a:lnTo>
                <a:lnTo>
                  <a:pt x="13853" y="10546"/>
                </a:lnTo>
                <a:lnTo>
                  <a:pt x="14025" y="10405"/>
                </a:lnTo>
                <a:lnTo>
                  <a:pt x="14481" y="9849"/>
                </a:lnTo>
                <a:lnTo>
                  <a:pt x="14823" y="9986"/>
                </a:lnTo>
                <a:lnTo>
                  <a:pt x="14880" y="10756"/>
                </a:lnTo>
                <a:cubicBezTo>
                  <a:pt x="14880" y="10756"/>
                  <a:pt x="14653" y="10824"/>
                  <a:pt x="14653" y="11245"/>
                </a:cubicBezTo>
                <a:cubicBezTo>
                  <a:pt x="14653" y="11664"/>
                  <a:pt x="14766" y="11872"/>
                  <a:pt x="14653" y="12153"/>
                </a:cubicBezTo>
                <a:cubicBezTo>
                  <a:pt x="14538" y="12432"/>
                  <a:pt x="14197" y="12850"/>
                  <a:pt x="14197" y="12850"/>
                </a:cubicBezTo>
                <a:lnTo>
                  <a:pt x="14025" y="13129"/>
                </a:lnTo>
                <a:cubicBezTo>
                  <a:pt x="14025" y="13129"/>
                  <a:pt x="13853" y="13337"/>
                  <a:pt x="14366" y="13337"/>
                </a:cubicBezTo>
                <a:cubicBezTo>
                  <a:pt x="14880" y="13337"/>
                  <a:pt x="14995" y="13202"/>
                  <a:pt x="14995" y="13202"/>
                </a:cubicBezTo>
                <a:lnTo>
                  <a:pt x="15279" y="13202"/>
                </a:lnTo>
                <a:lnTo>
                  <a:pt x="15908" y="13269"/>
                </a:lnTo>
                <a:lnTo>
                  <a:pt x="14823" y="12153"/>
                </a:lnTo>
                <a:lnTo>
                  <a:pt x="15052" y="11454"/>
                </a:lnTo>
                <a:lnTo>
                  <a:pt x="15279" y="11524"/>
                </a:lnTo>
                <a:lnTo>
                  <a:pt x="15963" y="10683"/>
                </a:lnTo>
                <a:lnTo>
                  <a:pt x="16190" y="10756"/>
                </a:lnTo>
                <a:lnTo>
                  <a:pt x="16648" y="10964"/>
                </a:lnTo>
                <a:lnTo>
                  <a:pt x="16876" y="10964"/>
                </a:lnTo>
                <a:lnTo>
                  <a:pt x="17559" y="10964"/>
                </a:lnTo>
                <a:lnTo>
                  <a:pt x="17731" y="10824"/>
                </a:lnTo>
                <a:lnTo>
                  <a:pt x="18245" y="10405"/>
                </a:lnTo>
                <a:lnTo>
                  <a:pt x="18415" y="10057"/>
                </a:lnTo>
                <a:cubicBezTo>
                  <a:pt x="18415" y="10057"/>
                  <a:pt x="18415" y="9568"/>
                  <a:pt x="18415" y="9219"/>
                </a:cubicBezTo>
                <a:cubicBezTo>
                  <a:pt x="18415" y="8870"/>
                  <a:pt x="18415" y="8311"/>
                  <a:pt x="18415" y="8311"/>
                </a:cubicBezTo>
                <a:cubicBezTo>
                  <a:pt x="18415" y="8311"/>
                  <a:pt x="18415" y="8311"/>
                  <a:pt x="18187" y="8030"/>
                </a:cubicBezTo>
                <a:cubicBezTo>
                  <a:pt x="17958" y="7752"/>
                  <a:pt x="17903" y="7193"/>
                  <a:pt x="17903" y="7193"/>
                </a:cubicBezTo>
                <a:lnTo>
                  <a:pt x="17332" y="7193"/>
                </a:lnTo>
                <a:lnTo>
                  <a:pt x="17103" y="7193"/>
                </a:lnTo>
                <a:lnTo>
                  <a:pt x="17217" y="7403"/>
                </a:lnTo>
                <a:lnTo>
                  <a:pt x="17559" y="7474"/>
                </a:lnTo>
                <a:lnTo>
                  <a:pt x="17559" y="7544"/>
                </a:lnTo>
                <a:lnTo>
                  <a:pt x="17731" y="7822"/>
                </a:lnTo>
                <a:lnTo>
                  <a:pt x="17788" y="8381"/>
                </a:lnTo>
                <a:lnTo>
                  <a:pt x="17846" y="9011"/>
                </a:lnTo>
                <a:lnTo>
                  <a:pt x="17846" y="9427"/>
                </a:lnTo>
                <a:lnTo>
                  <a:pt x="17504" y="9708"/>
                </a:lnTo>
                <a:cubicBezTo>
                  <a:pt x="17504" y="9708"/>
                  <a:pt x="17389" y="9776"/>
                  <a:pt x="17160" y="9849"/>
                </a:cubicBezTo>
                <a:cubicBezTo>
                  <a:pt x="16933" y="9916"/>
                  <a:pt x="16648" y="10197"/>
                  <a:pt x="16648" y="10197"/>
                </a:cubicBezTo>
                <a:lnTo>
                  <a:pt x="16190" y="9986"/>
                </a:lnTo>
                <a:lnTo>
                  <a:pt x="15848" y="9849"/>
                </a:lnTo>
                <a:lnTo>
                  <a:pt x="15052" y="8660"/>
                </a:lnTo>
                <a:lnTo>
                  <a:pt x="15337" y="8171"/>
                </a:lnTo>
                <a:lnTo>
                  <a:pt x="15394" y="7752"/>
                </a:lnTo>
                <a:cubicBezTo>
                  <a:pt x="15394" y="7752"/>
                  <a:pt x="14995" y="7752"/>
                  <a:pt x="14766" y="7892"/>
                </a:cubicBezTo>
                <a:cubicBezTo>
                  <a:pt x="14538" y="8030"/>
                  <a:pt x="14481" y="7611"/>
                  <a:pt x="14481" y="7611"/>
                </a:cubicBezTo>
                <a:lnTo>
                  <a:pt x="14708" y="6984"/>
                </a:lnTo>
                <a:lnTo>
                  <a:pt x="14823" y="6355"/>
                </a:lnTo>
                <a:lnTo>
                  <a:pt x="14424" y="6074"/>
                </a:lnTo>
                <a:lnTo>
                  <a:pt x="13912" y="5447"/>
                </a:lnTo>
                <a:lnTo>
                  <a:pt x="13798" y="5307"/>
                </a:lnTo>
                <a:lnTo>
                  <a:pt x="13341" y="5377"/>
                </a:lnTo>
                <a:lnTo>
                  <a:pt x="13057" y="4820"/>
                </a:lnTo>
                <a:lnTo>
                  <a:pt x="13171" y="3772"/>
                </a:lnTo>
                <a:lnTo>
                  <a:pt x="13912" y="3142"/>
                </a:lnTo>
                <a:lnTo>
                  <a:pt x="14424" y="2586"/>
                </a:lnTo>
                <a:lnTo>
                  <a:pt x="15793" y="2234"/>
                </a:lnTo>
                <a:lnTo>
                  <a:pt x="15279" y="2024"/>
                </a:lnTo>
                <a:lnTo>
                  <a:pt x="14938" y="1745"/>
                </a:lnTo>
                <a:lnTo>
                  <a:pt x="14254" y="2094"/>
                </a:lnTo>
                <a:lnTo>
                  <a:pt x="13853" y="767"/>
                </a:lnTo>
                <a:lnTo>
                  <a:pt x="13912" y="70"/>
                </a:lnTo>
                <a:lnTo>
                  <a:pt x="13454" y="0"/>
                </a:lnTo>
                <a:lnTo>
                  <a:pt x="12770" y="278"/>
                </a:lnTo>
                <a:lnTo>
                  <a:pt x="12201" y="489"/>
                </a:lnTo>
                <a:lnTo>
                  <a:pt x="11802" y="767"/>
                </a:lnTo>
                <a:cubicBezTo>
                  <a:pt x="11802" y="767"/>
                  <a:pt x="11745" y="489"/>
                  <a:pt x="11745" y="1048"/>
                </a:cubicBezTo>
                <a:cubicBezTo>
                  <a:pt x="11745" y="1605"/>
                  <a:pt x="11174" y="1956"/>
                  <a:pt x="11174" y="1956"/>
                </a:cubicBezTo>
                <a:lnTo>
                  <a:pt x="10548" y="1537"/>
                </a:lnTo>
                <a:lnTo>
                  <a:pt x="970" y="975"/>
                </a:lnTo>
                <a:lnTo>
                  <a:pt x="1197" y="2024"/>
                </a:lnTo>
                <a:lnTo>
                  <a:pt x="970" y="3353"/>
                </a:lnTo>
                <a:lnTo>
                  <a:pt x="855" y="3561"/>
                </a:lnTo>
                <a:lnTo>
                  <a:pt x="0" y="6566"/>
                </a:lnTo>
                <a:lnTo>
                  <a:pt x="0" y="7193"/>
                </a:lnTo>
                <a:lnTo>
                  <a:pt x="6956" y="7333"/>
                </a:lnTo>
                <a:lnTo>
                  <a:pt x="8779" y="7193"/>
                </a:lnTo>
                <a:lnTo>
                  <a:pt x="9066" y="7544"/>
                </a:lnTo>
                <a:lnTo>
                  <a:pt x="11346" y="7333"/>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6085" name="Text Box 5"/>
          <p:cNvSpPr txBox="1">
            <a:spLocks noChangeArrowheads="1"/>
          </p:cNvSpPr>
          <p:nvPr/>
        </p:nvSpPr>
        <p:spPr bwMode="auto">
          <a:xfrm>
            <a:off x="6421438" y="3179763"/>
            <a:ext cx="1371600"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lgn="just">
              <a:spcBef>
                <a:spcPct val="0"/>
              </a:spcBef>
            </a:pPr>
            <a:r>
              <a:rPr lang="en-US" altLang="en-US" sz="2400" b="1">
                <a:solidFill>
                  <a:schemeClr val="bg1"/>
                </a:solidFill>
              </a:rPr>
              <a:t>Boston</a:t>
            </a:r>
          </a:p>
        </p:txBody>
      </p:sp>
      <p:sp>
        <p:nvSpPr>
          <p:cNvPr id="46086" name="Text Box 5"/>
          <p:cNvSpPr txBox="1">
            <a:spLocks noChangeArrowheads="1"/>
          </p:cNvSpPr>
          <p:nvPr/>
        </p:nvSpPr>
        <p:spPr bwMode="auto">
          <a:xfrm>
            <a:off x="2411413" y="4508500"/>
            <a:ext cx="18034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Springfield</a:t>
            </a:r>
          </a:p>
        </p:txBody>
      </p:sp>
      <p:pic>
        <p:nvPicPr>
          <p:cNvPr id="46087"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0763" y="34067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8" name="Picture 128"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8150" y="304641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reeform 3"/>
          <p:cNvSpPr>
            <a:spLocks noChangeArrowheads="1"/>
          </p:cNvSpPr>
          <p:nvPr/>
        </p:nvSpPr>
        <p:spPr bwMode="auto">
          <a:xfrm>
            <a:off x="4408488" y="2400300"/>
            <a:ext cx="2814637" cy="3981450"/>
          </a:xfrm>
          <a:custGeom>
            <a:avLst/>
            <a:gdLst>
              <a:gd name="T0" fmla="*/ 5019 w 10000"/>
              <a:gd name="T1" fmla="*/ 571 h 10000"/>
              <a:gd name="T2" fmla="*/ 5632 w 10000"/>
              <a:gd name="T3" fmla="*/ 735 h 10000"/>
              <a:gd name="T4" fmla="*/ 6337 w 10000"/>
              <a:gd name="T5" fmla="*/ 679 h 10000"/>
              <a:gd name="T6" fmla="*/ 7092 w 10000"/>
              <a:gd name="T7" fmla="*/ 841 h 10000"/>
              <a:gd name="T8" fmla="*/ 7653 w 10000"/>
              <a:gd name="T9" fmla="*/ 1193 h 10000"/>
              <a:gd name="T10" fmla="*/ 7839 w 10000"/>
              <a:gd name="T11" fmla="*/ 1612 h 10000"/>
              <a:gd name="T12" fmla="*/ 7466 w 10000"/>
              <a:gd name="T13" fmla="*/ 1677 h 10000"/>
              <a:gd name="T14" fmla="*/ 8075 w 10000"/>
              <a:gd name="T15" fmla="*/ 2577 h 10000"/>
              <a:gd name="T16" fmla="*/ 7839 w 10000"/>
              <a:gd name="T17" fmla="*/ 3156 h 10000"/>
              <a:gd name="T18" fmla="*/ 7557 w 10000"/>
              <a:gd name="T19" fmla="*/ 3577 h 10000"/>
              <a:gd name="T20" fmla="*/ 7230 w 10000"/>
              <a:gd name="T21" fmla="*/ 3929 h 10000"/>
              <a:gd name="T22" fmla="*/ 6526 w 10000"/>
              <a:gd name="T23" fmla="*/ 4347 h 10000"/>
              <a:gd name="T24" fmla="*/ 6432 w 10000"/>
              <a:gd name="T25" fmla="*/ 4896 h 10000"/>
              <a:gd name="T26" fmla="*/ 7043 w 10000"/>
              <a:gd name="T27" fmla="*/ 5186 h 10000"/>
              <a:gd name="T28" fmla="*/ 7700 w 10000"/>
              <a:gd name="T29" fmla="*/ 4574 h 10000"/>
              <a:gd name="T30" fmla="*/ 8825 w 10000"/>
              <a:gd name="T31" fmla="*/ 3770 h 10000"/>
              <a:gd name="T32" fmla="*/ 9577 w 10000"/>
              <a:gd name="T33" fmla="*/ 5152 h 10000"/>
              <a:gd name="T34" fmla="*/ 9813 w 10000"/>
              <a:gd name="T35" fmla="*/ 6087 h 10000"/>
              <a:gd name="T36" fmla="*/ 10000 w 10000"/>
              <a:gd name="T37" fmla="*/ 6602 h 10000"/>
              <a:gd name="T38" fmla="*/ 9811 w 10000"/>
              <a:gd name="T39" fmla="*/ 7004 h 10000"/>
              <a:gd name="T40" fmla="*/ 9391 w 10000"/>
              <a:gd name="T41" fmla="*/ 7568 h 10000"/>
              <a:gd name="T42" fmla="*/ 8873 w 10000"/>
              <a:gd name="T43" fmla="*/ 7792 h 10000"/>
              <a:gd name="T44" fmla="*/ 8638 w 10000"/>
              <a:gd name="T45" fmla="*/ 8179 h 10000"/>
              <a:gd name="T46" fmla="*/ 8357 w 10000"/>
              <a:gd name="T47" fmla="*/ 8630 h 10000"/>
              <a:gd name="T48" fmla="*/ 8075 w 10000"/>
              <a:gd name="T49" fmla="*/ 9080 h 10000"/>
              <a:gd name="T50" fmla="*/ 7372 w 10000"/>
              <a:gd name="T51" fmla="*/ 9499 h 10000"/>
              <a:gd name="T52" fmla="*/ 4367 w 10000"/>
              <a:gd name="T53" fmla="*/ 9756 h 10000"/>
              <a:gd name="T54" fmla="*/ 388 w 10000"/>
              <a:gd name="T55" fmla="*/ 10000 h 10000"/>
              <a:gd name="T56" fmla="*/ 997 w 10000"/>
              <a:gd name="T57" fmla="*/ 8605 h 10000"/>
              <a:gd name="T58" fmla="*/ 986 w 10000"/>
              <a:gd name="T59" fmla="*/ 7148 h 10000"/>
              <a:gd name="T60" fmla="*/ 518 w 10000"/>
              <a:gd name="T61" fmla="*/ 6119 h 10000"/>
              <a:gd name="T62" fmla="*/ 0 w 10000"/>
              <a:gd name="T63" fmla="*/ 5218 h 10000"/>
              <a:gd name="T64" fmla="*/ 331 w 10000"/>
              <a:gd name="T65" fmla="*/ 4316 h 10000"/>
              <a:gd name="T66" fmla="*/ 518 w 10000"/>
              <a:gd name="T67" fmla="*/ 3833 h 10000"/>
              <a:gd name="T68" fmla="*/ 892 w 10000"/>
              <a:gd name="T69" fmla="*/ 2480 h 10000"/>
              <a:gd name="T70" fmla="*/ 1313 w 10000"/>
              <a:gd name="T71" fmla="*/ 1998 h 10000"/>
              <a:gd name="T72" fmla="*/ 1343 w 10000"/>
              <a:gd name="T73" fmla="*/ 1864 h 10000"/>
              <a:gd name="T74" fmla="*/ 1823 w 10000"/>
              <a:gd name="T75" fmla="*/ 2183 h 10000"/>
              <a:gd name="T76" fmla="*/ 2865 w 10000"/>
              <a:gd name="T77" fmla="*/ 2192 h 10000"/>
              <a:gd name="T78" fmla="*/ 2339 w 10000"/>
              <a:gd name="T79" fmla="*/ 1222 h 10000"/>
              <a:gd name="T80" fmla="*/ 3100 w 10000"/>
              <a:gd name="T81" fmla="*/ 616 h 10000"/>
              <a:gd name="T82" fmla="*/ 3663 w 10000"/>
              <a:gd name="T83" fmla="*/ 0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000" h="10000">
                <a:moveTo>
                  <a:pt x="4221" y="386"/>
                </a:moveTo>
                <a:lnTo>
                  <a:pt x="5019" y="571"/>
                </a:lnTo>
                <a:cubicBezTo>
                  <a:pt x="5073" y="587"/>
                  <a:pt x="5268" y="638"/>
                  <a:pt x="5321" y="655"/>
                </a:cubicBezTo>
                <a:lnTo>
                  <a:pt x="5632" y="735"/>
                </a:lnTo>
                <a:lnTo>
                  <a:pt x="6105" y="754"/>
                </a:lnTo>
                <a:lnTo>
                  <a:pt x="6337" y="679"/>
                </a:lnTo>
                <a:lnTo>
                  <a:pt x="6806" y="810"/>
                </a:lnTo>
                <a:lnTo>
                  <a:pt x="7092" y="841"/>
                </a:lnTo>
                <a:lnTo>
                  <a:pt x="7511" y="969"/>
                </a:lnTo>
                <a:cubicBezTo>
                  <a:pt x="7559" y="1044"/>
                  <a:pt x="7605" y="1120"/>
                  <a:pt x="7653" y="1193"/>
                </a:cubicBezTo>
                <a:cubicBezTo>
                  <a:pt x="7701" y="1258"/>
                  <a:pt x="7747" y="1323"/>
                  <a:pt x="7794" y="1385"/>
                </a:cubicBezTo>
                <a:cubicBezTo>
                  <a:pt x="7809" y="1463"/>
                  <a:pt x="7824" y="1537"/>
                  <a:pt x="7839" y="1612"/>
                </a:cubicBezTo>
                <a:lnTo>
                  <a:pt x="7511" y="1482"/>
                </a:lnTo>
                <a:cubicBezTo>
                  <a:pt x="7497" y="1547"/>
                  <a:pt x="7480" y="1612"/>
                  <a:pt x="7466" y="1677"/>
                </a:cubicBezTo>
                <a:lnTo>
                  <a:pt x="7747" y="2062"/>
                </a:lnTo>
                <a:lnTo>
                  <a:pt x="8075" y="2577"/>
                </a:lnTo>
                <a:cubicBezTo>
                  <a:pt x="8043" y="2673"/>
                  <a:pt x="8013" y="2772"/>
                  <a:pt x="7981" y="2868"/>
                </a:cubicBezTo>
                <a:cubicBezTo>
                  <a:pt x="7933" y="2965"/>
                  <a:pt x="7888" y="3061"/>
                  <a:pt x="7839" y="3156"/>
                </a:cubicBezTo>
                <a:lnTo>
                  <a:pt x="7839" y="3351"/>
                </a:lnTo>
                <a:lnTo>
                  <a:pt x="7557" y="3577"/>
                </a:lnTo>
                <a:lnTo>
                  <a:pt x="7325" y="3608"/>
                </a:lnTo>
                <a:cubicBezTo>
                  <a:pt x="7291" y="3713"/>
                  <a:pt x="7262" y="3822"/>
                  <a:pt x="7230" y="3929"/>
                </a:cubicBezTo>
                <a:lnTo>
                  <a:pt x="6948" y="4185"/>
                </a:lnTo>
                <a:lnTo>
                  <a:pt x="6526" y="4347"/>
                </a:lnTo>
                <a:cubicBezTo>
                  <a:pt x="6479" y="4445"/>
                  <a:pt x="6432" y="4541"/>
                  <a:pt x="6387" y="4637"/>
                </a:cubicBezTo>
                <a:cubicBezTo>
                  <a:pt x="6402" y="4722"/>
                  <a:pt x="6416" y="4810"/>
                  <a:pt x="6432" y="4896"/>
                </a:cubicBezTo>
                <a:cubicBezTo>
                  <a:pt x="6496" y="4991"/>
                  <a:pt x="6556" y="5089"/>
                  <a:pt x="6620" y="5186"/>
                </a:cubicBezTo>
                <a:lnTo>
                  <a:pt x="7043" y="5186"/>
                </a:lnTo>
                <a:lnTo>
                  <a:pt x="7372" y="4861"/>
                </a:lnTo>
                <a:lnTo>
                  <a:pt x="7700" y="4574"/>
                </a:lnTo>
                <a:lnTo>
                  <a:pt x="8120" y="4220"/>
                </a:lnTo>
                <a:lnTo>
                  <a:pt x="8825" y="3770"/>
                </a:lnTo>
                <a:lnTo>
                  <a:pt x="9295" y="4251"/>
                </a:lnTo>
                <a:cubicBezTo>
                  <a:pt x="9390" y="4551"/>
                  <a:pt x="9484" y="4853"/>
                  <a:pt x="9577" y="5152"/>
                </a:cubicBezTo>
                <a:cubicBezTo>
                  <a:pt x="9624" y="5302"/>
                  <a:pt x="9672" y="5453"/>
                  <a:pt x="9719" y="5603"/>
                </a:cubicBezTo>
                <a:cubicBezTo>
                  <a:pt x="9750" y="5765"/>
                  <a:pt x="9780" y="5925"/>
                  <a:pt x="9813" y="6087"/>
                </a:cubicBezTo>
                <a:cubicBezTo>
                  <a:pt x="9844" y="6161"/>
                  <a:pt x="9874" y="6236"/>
                  <a:pt x="9906" y="6311"/>
                </a:cubicBezTo>
                <a:cubicBezTo>
                  <a:pt x="9939" y="6407"/>
                  <a:pt x="9967" y="6505"/>
                  <a:pt x="10000" y="6602"/>
                </a:cubicBezTo>
                <a:cubicBezTo>
                  <a:pt x="9967" y="6698"/>
                  <a:pt x="9939" y="6795"/>
                  <a:pt x="9906" y="6892"/>
                </a:cubicBezTo>
                <a:cubicBezTo>
                  <a:pt x="9921" y="7042"/>
                  <a:pt x="9796" y="6852"/>
                  <a:pt x="9811" y="7004"/>
                </a:cubicBezTo>
                <a:cubicBezTo>
                  <a:pt x="9748" y="7143"/>
                  <a:pt x="9635" y="7115"/>
                  <a:pt x="9574" y="7253"/>
                </a:cubicBezTo>
                <a:lnTo>
                  <a:pt x="9391" y="7568"/>
                </a:lnTo>
                <a:lnTo>
                  <a:pt x="9248" y="7440"/>
                </a:lnTo>
                <a:lnTo>
                  <a:pt x="8873" y="7792"/>
                </a:lnTo>
                <a:cubicBezTo>
                  <a:pt x="8919" y="7856"/>
                  <a:pt x="8967" y="7919"/>
                  <a:pt x="9014" y="7986"/>
                </a:cubicBezTo>
                <a:lnTo>
                  <a:pt x="8638" y="8179"/>
                </a:lnTo>
                <a:lnTo>
                  <a:pt x="8405" y="8306"/>
                </a:lnTo>
                <a:cubicBezTo>
                  <a:pt x="8388" y="8414"/>
                  <a:pt x="8372" y="8523"/>
                  <a:pt x="8357" y="8630"/>
                </a:cubicBezTo>
                <a:cubicBezTo>
                  <a:pt x="8325" y="8802"/>
                  <a:pt x="8294" y="8974"/>
                  <a:pt x="8262" y="9143"/>
                </a:cubicBezTo>
                <a:lnTo>
                  <a:pt x="8075" y="9080"/>
                </a:lnTo>
                <a:lnTo>
                  <a:pt x="7700" y="9242"/>
                </a:lnTo>
                <a:lnTo>
                  <a:pt x="7372" y="9499"/>
                </a:lnTo>
                <a:lnTo>
                  <a:pt x="7137" y="9693"/>
                </a:lnTo>
                <a:lnTo>
                  <a:pt x="4367" y="9756"/>
                </a:lnTo>
                <a:lnTo>
                  <a:pt x="4085" y="9625"/>
                </a:lnTo>
                <a:lnTo>
                  <a:pt x="388" y="10000"/>
                </a:lnTo>
                <a:lnTo>
                  <a:pt x="853" y="9060"/>
                </a:lnTo>
                <a:cubicBezTo>
                  <a:pt x="903" y="8943"/>
                  <a:pt x="949" y="8722"/>
                  <a:pt x="997" y="8605"/>
                </a:cubicBezTo>
                <a:lnTo>
                  <a:pt x="847" y="7856"/>
                </a:lnTo>
                <a:cubicBezTo>
                  <a:pt x="893" y="7620"/>
                  <a:pt x="940" y="7384"/>
                  <a:pt x="986" y="7148"/>
                </a:cubicBezTo>
                <a:cubicBezTo>
                  <a:pt x="1002" y="6999"/>
                  <a:pt x="1018" y="6848"/>
                  <a:pt x="1034" y="6698"/>
                </a:cubicBezTo>
                <a:lnTo>
                  <a:pt x="518" y="6119"/>
                </a:lnTo>
                <a:cubicBezTo>
                  <a:pt x="455" y="5945"/>
                  <a:pt x="392" y="5775"/>
                  <a:pt x="331" y="5603"/>
                </a:cubicBezTo>
                <a:lnTo>
                  <a:pt x="0" y="5218"/>
                </a:lnTo>
                <a:lnTo>
                  <a:pt x="280" y="4831"/>
                </a:lnTo>
                <a:cubicBezTo>
                  <a:pt x="298" y="4660"/>
                  <a:pt x="315" y="4488"/>
                  <a:pt x="331" y="4316"/>
                </a:cubicBezTo>
                <a:cubicBezTo>
                  <a:pt x="299" y="4241"/>
                  <a:pt x="268" y="4165"/>
                  <a:pt x="236" y="4091"/>
                </a:cubicBezTo>
                <a:lnTo>
                  <a:pt x="518" y="3833"/>
                </a:lnTo>
                <a:cubicBezTo>
                  <a:pt x="612" y="3588"/>
                  <a:pt x="705" y="3338"/>
                  <a:pt x="799" y="3093"/>
                </a:cubicBezTo>
                <a:cubicBezTo>
                  <a:pt x="830" y="2890"/>
                  <a:pt x="862" y="2686"/>
                  <a:pt x="892" y="2480"/>
                </a:cubicBezTo>
                <a:lnTo>
                  <a:pt x="1129" y="2385"/>
                </a:lnTo>
                <a:cubicBezTo>
                  <a:pt x="1190" y="2256"/>
                  <a:pt x="1252" y="2127"/>
                  <a:pt x="1313" y="1998"/>
                </a:cubicBezTo>
                <a:cubicBezTo>
                  <a:pt x="1313" y="1998"/>
                  <a:pt x="1308" y="1956"/>
                  <a:pt x="1313" y="1934"/>
                </a:cubicBezTo>
                <a:cubicBezTo>
                  <a:pt x="1318" y="1911"/>
                  <a:pt x="1343" y="1864"/>
                  <a:pt x="1343" y="1864"/>
                </a:cubicBezTo>
                <a:cubicBezTo>
                  <a:pt x="1525" y="1780"/>
                  <a:pt x="1626" y="1744"/>
                  <a:pt x="1594" y="1803"/>
                </a:cubicBezTo>
                <a:cubicBezTo>
                  <a:pt x="1563" y="1861"/>
                  <a:pt x="1809" y="2089"/>
                  <a:pt x="1823" y="2183"/>
                </a:cubicBezTo>
                <a:cubicBezTo>
                  <a:pt x="1886" y="2289"/>
                  <a:pt x="1997" y="2364"/>
                  <a:pt x="2059" y="2471"/>
                </a:cubicBezTo>
                <a:lnTo>
                  <a:pt x="2865" y="2192"/>
                </a:lnTo>
                <a:cubicBezTo>
                  <a:pt x="2865" y="2192"/>
                  <a:pt x="2520" y="2060"/>
                  <a:pt x="2432" y="1899"/>
                </a:cubicBezTo>
                <a:cubicBezTo>
                  <a:pt x="2344" y="1737"/>
                  <a:pt x="2339" y="1222"/>
                  <a:pt x="2339" y="1222"/>
                </a:cubicBezTo>
                <a:lnTo>
                  <a:pt x="2817" y="904"/>
                </a:lnTo>
                <a:lnTo>
                  <a:pt x="3100" y="616"/>
                </a:lnTo>
                <a:lnTo>
                  <a:pt x="3334" y="423"/>
                </a:lnTo>
                <a:lnTo>
                  <a:pt x="3663" y="0"/>
                </a:lnTo>
                <a:lnTo>
                  <a:pt x="4221" y="386"/>
                </a:lnTo>
                <a:close/>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48131" name="Freeform 3"/>
          <p:cNvSpPr>
            <a:spLocks noChangeArrowheads="1"/>
          </p:cNvSpPr>
          <p:nvPr/>
        </p:nvSpPr>
        <p:spPr bwMode="auto">
          <a:xfrm>
            <a:off x="1404938" y="1011237"/>
            <a:ext cx="4284663" cy="2435225"/>
          </a:xfrm>
          <a:custGeom>
            <a:avLst/>
            <a:gdLst>
              <a:gd name="T0" fmla="*/ 451 w 10000"/>
              <a:gd name="T1" fmla="*/ 3474 h 10000"/>
              <a:gd name="T2" fmla="*/ 1159 w 10000"/>
              <a:gd name="T3" fmla="*/ 2949 h 10000"/>
              <a:gd name="T4" fmla="*/ 1837 w 10000"/>
              <a:gd name="T5" fmla="*/ 2314 h 10000"/>
              <a:gd name="T6" fmla="*/ 2546 w 10000"/>
              <a:gd name="T7" fmla="*/ 1367 h 10000"/>
              <a:gd name="T8" fmla="*/ 3642 w 10000"/>
              <a:gd name="T9" fmla="*/ 0 h 10000"/>
              <a:gd name="T10" fmla="*/ 4352 w 10000"/>
              <a:gd name="T11" fmla="*/ 422 h 10000"/>
              <a:gd name="T12" fmla="*/ 3738 w 10000"/>
              <a:gd name="T13" fmla="*/ 1053 h 10000"/>
              <a:gd name="T14" fmla="*/ 3126 w 10000"/>
              <a:gd name="T15" fmla="*/ 2106 h 10000"/>
              <a:gd name="T16" fmla="*/ 3480 w 10000"/>
              <a:gd name="T17" fmla="*/ 2579 h 10000"/>
              <a:gd name="T18" fmla="*/ 4222 w 10000"/>
              <a:gd name="T19" fmla="*/ 2736 h 10000"/>
              <a:gd name="T20" fmla="*/ 4898 w 10000"/>
              <a:gd name="T21" fmla="*/ 4158 h 10000"/>
              <a:gd name="T22" fmla="*/ 5569 w 10000"/>
              <a:gd name="T23" fmla="*/ 3548 h 10000"/>
              <a:gd name="T24" fmla="*/ 5996 w 10000"/>
              <a:gd name="T25" fmla="*/ 3496 h 10000"/>
              <a:gd name="T26" fmla="*/ 6977 w 10000"/>
              <a:gd name="T27" fmla="*/ 2618 h 10000"/>
              <a:gd name="T28" fmla="*/ 8397 w 10000"/>
              <a:gd name="T29" fmla="*/ 2092 h 10000"/>
              <a:gd name="T30" fmla="*/ 8444 w 10000"/>
              <a:gd name="T31" fmla="*/ 3210 h 10000"/>
              <a:gd name="T32" fmla="*/ 8955 w 10000"/>
              <a:gd name="T33" fmla="*/ 3658 h 10000"/>
              <a:gd name="T34" fmla="*/ 9906 w 10000"/>
              <a:gd name="T35" fmla="*/ 3311 h 10000"/>
              <a:gd name="T36" fmla="*/ 9960 w 10000"/>
              <a:gd name="T37" fmla="*/ 4158 h 10000"/>
              <a:gd name="T38" fmla="*/ 9960 w 10000"/>
              <a:gd name="T39" fmla="*/ 4931 h 10000"/>
              <a:gd name="T40" fmla="*/ 9089 w 10000"/>
              <a:gd name="T41" fmla="*/ 5328 h 10000"/>
              <a:gd name="T42" fmla="*/ 8008 w 10000"/>
              <a:gd name="T43" fmla="*/ 4636 h 10000"/>
              <a:gd name="T44" fmla="*/ 7171 w 10000"/>
              <a:gd name="T45" fmla="*/ 5176 h 10000"/>
              <a:gd name="T46" fmla="*/ 6144 w 10000"/>
              <a:gd name="T47" fmla="*/ 6155 h 10000"/>
              <a:gd name="T48" fmla="*/ 5382 w 10000"/>
              <a:gd name="T49" fmla="*/ 7262 h 10000"/>
              <a:gd name="T50" fmla="*/ 4898 w 10000"/>
              <a:gd name="T51" fmla="*/ 8842 h 10000"/>
              <a:gd name="T52" fmla="*/ 4383 w 10000"/>
              <a:gd name="T53" fmla="*/ 10000 h 10000"/>
              <a:gd name="T54" fmla="*/ 4288 w 10000"/>
              <a:gd name="T55" fmla="*/ 8948 h 10000"/>
              <a:gd name="T56" fmla="*/ 4157 w 10000"/>
              <a:gd name="T57" fmla="*/ 8528 h 10000"/>
              <a:gd name="T58" fmla="*/ 4189 w 10000"/>
              <a:gd name="T59" fmla="*/ 7686 h 10000"/>
              <a:gd name="T60" fmla="*/ 3835 w 10000"/>
              <a:gd name="T61" fmla="*/ 7105 h 10000"/>
              <a:gd name="T62" fmla="*/ 3417 w 10000"/>
              <a:gd name="T63" fmla="*/ 6369 h 10000"/>
              <a:gd name="T64" fmla="*/ 2933 w 10000"/>
              <a:gd name="T65" fmla="*/ 6316 h 10000"/>
              <a:gd name="T66" fmla="*/ 2257 w 10000"/>
              <a:gd name="T67" fmla="*/ 5894 h 10000"/>
              <a:gd name="T68" fmla="*/ 1677 w 10000"/>
              <a:gd name="T69" fmla="*/ 5474 h 10000"/>
              <a:gd name="T70" fmla="*/ 1062 w 10000"/>
              <a:gd name="T71" fmla="*/ 5367 h 10000"/>
              <a:gd name="T72" fmla="*/ 385 w 10000"/>
              <a:gd name="T73" fmla="*/ 4738 h 10000"/>
              <a:gd name="T74" fmla="*/ 0 w 10000"/>
              <a:gd name="T75" fmla="*/ 3789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00" h="10000">
                <a:moveTo>
                  <a:pt x="0" y="3789"/>
                </a:moveTo>
                <a:lnTo>
                  <a:pt x="451" y="3474"/>
                </a:lnTo>
                <a:lnTo>
                  <a:pt x="805" y="3000"/>
                </a:lnTo>
                <a:lnTo>
                  <a:pt x="1159" y="2949"/>
                </a:lnTo>
                <a:lnTo>
                  <a:pt x="1483" y="2949"/>
                </a:lnTo>
                <a:lnTo>
                  <a:pt x="1837" y="2314"/>
                </a:lnTo>
                <a:lnTo>
                  <a:pt x="2257" y="2211"/>
                </a:lnTo>
                <a:lnTo>
                  <a:pt x="2546" y="1367"/>
                </a:lnTo>
                <a:lnTo>
                  <a:pt x="3126" y="580"/>
                </a:lnTo>
                <a:lnTo>
                  <a:pt x="3642" y="0"/>
                </a:lnTo>
                <a:lnTo>
                  <a:pt x="4126" y="105"/>
                </a:lnTo>
                <a:cubicBezTo>
                  <a:pt x="4201" y="211"/>
                  <a:pt x="4277" y="316"/>
                  <a:pt x="4352" y="422"/>
                </a:cubicBezTo>
                <a:lnTo>
                  <a:pt x="3899" y="580"/>
                </a:lnTo>
                <a:cubicBezTo>
                  <a:pt x="3846" y="737"/>
                  <a:pt x="3793" y="896"/>
                  <a:pt x="3738" y="1053"/>
                </a:cubicBezTo>
                <a:cubicBezTo>
                  <a:pt x="3716" y="1124"/>
                  <a:pt x="3695" y="1193"/>
                  <a:pt x="3674" y="1265"/>
                </a:cubicBezTo>
                <a:lnTo>
                  <a:pt x="3126" y="2106"/>
                </a:lnTo>
                <a:lnTo>
                  <a:pt x="3126" y="2949"/>
                </a:lnTo>
                <a:lnTo>
                  <a:pt x="3480" y="2579"/>
                </a:lnTo>
                <a:lnTo>
                  <a:pt x="3964" y="2474"/>
                </a:lnTo>
                <a:lnTo>
                  <a:pt x="4222" y="2736"/>
                </a:lnTo>
                <a:lnTo>
                  <a:pt x="4609" y="3314"/>
                </a:lnTo>
                <a:cubicBezTo>
                  <a:pt x="4706" y="3595"/>
                  <a:pt x="4801" y="3877"/>
                  <a:pt x="4898" y="4158"/>
                </a:cubicBezTo>
                <a:cubicBezTo>
                  <a:pt x="4933" y="4181"/>
                  <a:pt x="5062" y="3539"/>
                  <a:pt x="5096" y="3561"/>
                </a:cubicBezTo>
                <a:cubicBezTo>
                  <a:pt x="5171" y="3776"/>
                  <a:pt x="5496" y="3332"/>
                  <a:pt x="5569" y="3548"/>
                </a:cubicBezTo>
                <a:cubicBezTo>
                  <a:pt x="5734" y="3717"/>
                  <a:pt x="5665" y="3539"/>
                  <a:pt x="5746" y="3642"/>
                </a:cubicBezTo>
                <a:cubicBezTo>
                  <a:pt x="5735" y="3500"/>
                  <a:pt x="6006" y="3636"/>
                  <a:pt x="5996" y="3496"/>
                </a:cubicBezTo>
                <a:lnTo>
                  <a:pt x="6501" y="2760"/>
                </a:lnTo>
                <a:lnTo>
                  <a:pt x="6977" y="2618"/>
                </a:lnTo>
                <a:cubicBezTo>
                  <a:pt x="6962" y="2885"/>
                  <a:pt x="7479" y="2213"/>
                  <a:pt x="7463" y="2481"/>
                </a:cubicBezTo>
                <a:cubicBezTo>
                  <a:pt x="8193" y="1945"/>
                  <a:pt x="8264" y="1741"/>
                  <a:pt x="8397" y="2092"/>
                </a:cubicBezTo>
                <a:cubicBezTo>
                  <a:pt x="8305" y="2536"/>
                  <a:pt x="8497" y="2646"/>
                  <a:pt x="8405" y="3090"/>
                </a:cubicBezTo>
                <a:cubicBezTo>
                  <a:pt x="8418" y="3129"/>
                  <a:pt x="8431" y="3170"/>
                  <a:pt x="8444" y="3210"/>
                </a:cubicBezTo>
                <a:cubicBezTo>
                  <a:pt x="8520" y="3204"/>
                  <a:pt x="8684" y="3588"/>
                  <a:pt x="8769" y="3663"/>
                </a:cubicBezTo>
                <a:cubicBezTo>
                  <a:pt x="8822" y="3764"/>
                  <a:pt x="8892" y="3569"/>
                  <a:pt x="8955" y="3658"/>
                </a:cubicBezTo>
                <a:cubicBezTo>
                  <a:pt x="9009" y="3744"/>
                  <a:pt x="9186" y="3501"/>
                  <a:pt x="9242" y="3590"/>
                </a:cubicBezTo>
                <a:cubicBezTo>
                  <a:pt x="9242" y="3590"/>
                  <a:pt x="9783" y="3226"/>
                  <a:pt x="9906" y="3311"/>
                </a:cubicBezTo>
                <a:cubicBezTo>
                  <a:pt x="10029" y="3396"/>
                  <a:pt x="9978" y="4091"/>
                  <a:pt x="9978" y="4091"/>
                </a:cubicBezTo>
                <a:cubicBezTo>
                  <a:pt x="9987" y="4232"/>
                  <a:pt x="9956" y="4074"/>
                  <a:pt x="9960" y="4158"/>
                </a:cubicBezTo>
                <a:cubicBezTo>
                  <a:pt x="9974" y="4303"/>
                  <a:pt x="9987" y="4450"/>
                  <a:pt x="10000" y="4595"/>
                </a:cubicBezTo>
                <a:cubicBezTo>
                  <a:pt x="9987" y="4707"/>
                  <a:pt x="9973" y="4819"/>
                  <a:pt x="9960" y="4931"/>
                </a:cubicBezTo>
                <a:cubicBezTo>
                  <a:pt x="9863" y="5089"/>
                  <a:pt x="9667" y="5076"/>
                  <a:pt x="9511" y="5216"/>
                </a:cubicBezTo>
                <a:cubicBezTo>
                  <a:pt x="9437" y="5338"/>
                  <a:pt x="9277" y="5780"/>
                  <a:pt x="9089" y="5328"/>
                </a:cubicBezTo>
                <a:cubicBezTo>
                  <a:pt x="9046" y="4841"/>
                  <a:pt x="8655" y="5041"/>
                  <a:pt x="8481" y="4603"/>
                </a:cubicBezTo>
                <a:cubicBezTo>
                  <a:pt x="8450" y="4743"/>
                  <a:pt x="8039" y="4496"/>
                  <a:pt x="8008" y="4636"/>
                </a:cubicBezTo>
                <a:lnTo>
                  <a:pt x="7648" y="5264"/>
                </a:lnTo>
                <a:lnTo>
                  <a:pt x="7171" y="5176"/>
                </a:lnTo>
                <a:lnTo>
                  <a:pt x="6756" y="5268"/>
                </a:lnTo>
                <a:lnTo>
                  <a:pt x="6144" y="6155"/>
                </a:lnTo>
                <a:cubicBezTo>
                  <a:pt x="6088" y="6137"/>
                  <a:pt x="5498" y="6064"/>
                  <a:pt x="5441" y="6048"/>
                </a:cubicBezTo>
                <a:cubicBezTo>
                  <a:pt x="5423" y="6452"/>
                  <a:pt x="5402" y="6857"/>
                  <a:pt x="5382" y="7262"/>
                </a:cubicBezTo>
                <a:cubicBezTo>
                  <a:pt x="5307" y="7456"/>
                  <a:pt x="5231" y="7650"/>
                  <a:pt x="5156" y="7844"/>
                </a:cubicBezTo>
                <a:lnTo>
                  <a:pt x="4898" y="8842"/>
                </a:lnTo>
                <a:lnTo>
                  <a:pt x="4578" y="9790"/>
                </a:lnTo>
                <a:lnTo>
                  <a:pt x="4383" y="10000"/>
                </a:lnTo>
                <a:cubicBezTo>
                  <a:pt x="4404" y="9649"/>
                  <a:pt x="4426" y="9298"/>
                  <a:pt x="4448" y="8948"/>
                </a:cubicBezTo>
                <a:lnTo>
                  <a:pt x="4288" y="8948"/>
                </a:lnTo>
                <a:lnTo>
                  <a:pt x="4093" y="9001"/>
                </a:lnTo>
                <a:cubicBezTo>
                  <a:pt x="4093" y="9001"/>
                  <a:pt x="4093" y="8790"/>
                  <a:pt x="4157" y="8528"/>
                </a:cubicBezTo>
                <a:cubicBezTo>
                  <a:pt x="4222" y="8266"/>
                  <a:pt x="4222" y="8107"/>
                  <a:pt x="4222" y="8107"/>
                </a:cubicBezTo>
                <a:cubicBezTo>
                  <a:pt x="4222" y="8107"/>
                  <a:pt x="4222" y="8001"/>
                  <a:pt x="4189" y="7686"/>
                </a:cubicBezTo>
                <a:cubicBezTo>
                  <a:pt x="4157" y="7368"/>
                  <a:pt x="3996" y="7212"/>
                  <a:pt x="3996" y="7212"/>
                </a:cubicBezTo>
                <a:cubicBezTo>
                  <a:pt x="3942" y="7177"/>
                  <a:pt x="3889" y="7141"/>
                  <a:pt x="3835" y="7105"/>
                </a:cubicBezTo>
                <a:lnTo>
                  <a:pt x="3545" y="6738"/>
                </a:lnTo>
                <a:cubicBezTo>
                  <a:pt x="3502" y="6614"/>
                  <a:pt x="3458" y="6492"/>
                  <a:pt x="3417" y="6369"/>
                </a:cubicBezTo>
                <a:lnTo>
                  <a:pt x="3158" y="6263"/>
                </a:lnTo>
                <a:lnTo>
                  <a:pt x="2933" y="6316"/>
                </a:lnTo>
                <a:lnTo>
                  <a:pt x="2515" y="6001"/>
                </a:lnTo>
                <a:lnTo>
                  <a:pt x="2257" y="5894"/>
                </a:lnTo>
                <a:cubicBezTo>
                  <a:pt x="2159" y="5754"/>
                  <a:pt x="2063" y="5614"/>
                  <a:pt x="1967" y="5474"/>
                </a:cubicBezTo>
                <a:lnTo>
                  <a:pt x="1677" y="5474"/>
                </a:lnTo>
                <a:lnTo>
                  <a:pt x="1483" y="5474"/>
                </a:lnTo>
                <a:lnTo>
                  <a:pt x="1062" y="5367"/>
                </a:lnTo>
                <a:lnTo>
                  <a:pt x="677" y="5001"/>
                </a:lnTo>
                <a:lnTo>
                  <a:pt x="385" y="4738"/>
                </a:lnTo>
                <a:cubicBezTo>
                  <a:pt x="299" y="4598"/>
                  <a:pt x="214" y="4457"/>
                  <a:pt x="128" y="4317"/>
                </a:cubicBezTo>
                <a:cubicBezTo>
                  <a:pt x="86" y="4141"/>
                  <a:pt x="42" y="3965"/>
                  <a:pt x="0" y="3789"/>
                </a:cubicBez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48132" name="Rectangle 1"/>
          <p:cNvSpPr>
            <a:spLocks noGrp="1" noChangeArrowheads="1"/>
          </p:cNvSpPr>
          <p:nvPr>
            <p:ph type="title" idx="4294967295"/>
          </p:nvPr>
        </p:nvSpPr>
        <p:spPr>
          <a:xfrm>
            <a:off x="457200" y="319088"/>
            <a:ext cx="8226425"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Michigan</a:t>
            </a:r>
          </a:p>
        </p:txBody>
      </p:sp>
      <p:sp>
        <p:nvSpPr>
          <p:cNvPr id="48133" name="Freeform 3"/>
          <p:cNvSpPr>
            <a:spLocks noChangeArrowheads="1"/>
          </p:cNvSpPr>
          <p:nvPr/>
        </p:nvSpPr>
        <p:spPr bwMode="auto">
          <a:xfrm>
            <a:off x="1404938" y="1019233"/>
            <a:ext cx="4284663" cy="2435225"/>
          </a:xfrm>
          <a:custGeom>
            <a:avLst/>
            <a:gdLst>
              <a:gd name="T0" fmla="*/ 451 w 10000"/>
              <a:gd name="T1" fmla="*/ 3474 h 10000"/>
              <a:gd name="T2" fmla="*/ 1159 w 10000"/>
              <a:gd name="T3" fmla="*/ 2949 h 10000"/>
              <a:gd name="T4" fmla="*/ 1837 w 10000"/>
              <a:gd name="T5" fmla="*/ 2314 h 10000"/>
              <a:gd name="T6" fmla="*/ 2546 w 10000"/>
              <a:gd name="T7" fmla="*/ 1367 h 10000"/>
              <a:gd name="T8" fmla="*/ 3642 w 10000"/>
              <a:gd name="T9" fmla="*/ 0 h 10000"/>
              <a:gd name="T10" fmla="*/ 4352 w 10000"/>
              <a:gd name="T11" fmla="*/ 422 h 10000"/>
              <a:gd name="T12" fmla="*/ 3738 w 10000"/>
              <a:gd name="T13" fmla="*/ 1053 h 10000"/>
              <a:gd name="T14" fmla="*/ 3126 w 10000"/>
              <a:gd name="T15" fmla="*/ 2106 h 10000"/>
              <a:gd name="T16" fmla="*/ 3480 w 10000"/>
              <a:gd name="T17" fmla="*/ 2579 h 10000"/>
              <a:gd name="T18" fmla="*/ 4222 w 10000"/>
              <a:gd name="T19" fmla="*/ 2736 h 10000"/>
              <a:gd name="T20" fmla="*/ 4898 w 10000"/>
              <a:gd name="T21" fmla="*/ 4158 h 10000"/>
              <a:gd name="T22" fmla="*/ 5569 w 10000"/>
              <a:gd name="T23" fmla="*/ 3548 h 10000"/>
              <a:gd name="T24" fmla="*/ 5996 w 10000"/>
              <a:gd name="T25" fmla="*/ 3496 h 10000"/>
              <a:gd name="T26" fmla="*/ 6977 w 10000"/>
              <a:gd name="T27" fmla="*/ 2618 h 10000"/>
              <a:gd name="T28" fmla="*/ 8397 w 10000"/>
              <a:gd name="T29" fmla="*/ 2092 h 10000"/>
              <a:gd name="T30" fmla="*/ 8444 w 10000"/>
              <a:gd name="T31" fmla="*/ 3210 h 10000"/>
              <a:gd name="T32" fmla="*/ 8955 w 10000"/>
              <a:gd name="T33" fmla="*/ 3658 h 10000"/>
              <a:gd name="T34" fmla="*/ 9906 w 10000"/>
              <a:gd name="T35" fmla="*/ 3311 h 10000"/>
              <a:gd name="T36" fmla="*/ 9960 w 10000"/>
              <a:gd name="T37" fmla="*/ 4158 h 10000"/>
              <a:gd name="T38" fmla="*/ 9960 w 10000"/>
              <a:gd name="T39" fmla="*/ 4931 h 10000"/>
              <a:gd name="T40" fmla="*/ 9089 w 10000"/>
              <a:gd name="T41" fmla="*/ 5328 h 10000"/>
              <a:gd name="T42" fmla="*/ 8008 w 10000"/>
              <a:gd name="T43" fmla="*/ 4636 h 10000"/>
              <a:gd name="T44" fmla="*/ 7171 w 10000"/>
              <a:gd name="T45" fmla="*/ 5176 h 10000"/>
              <a:gd name="T46" fmla="*/ 6144 w 10000"/>
              <a:gd name="T47" fmla="*/ 6155 h 10000"/>
              <a:gd name="T48" fmla="*/ 5382 w 10000"/>
              <a:gd name="T49" fmla="*/ 7262 h 10000"/>
              <a:gd name="T50" fmla="*/ 4898 w 10000"/>
              <a:gd name="T51" fmla="*/ 8842 h 10000"/>
              <a:gd name="T52" fmla="*/ 4383 w 10000"/>
              <a:gd name="T53" fmla="*/ 10000 h 10000"/>
              <a:gd name="T54" fmla="*/ 4288 w 10000"/>
              <a:gd name="T55" fmla="*/ 8948 h 10000"/>
              <a:gd name="T56" fmla="*/ 4157 w 10000"/>
              <a:gd name="T57" fmla="*/ 8528 h 10000"/>
              <a:gd name="T58" fmla="*/ 4189 w 10000"/>
              <a:gd name="T59" fmla="*/ 7686 h 10000"/>
              <a:gd name="T60" fmla="*/ 3835 w 10000"/>
              <a:gd name="T61" fmla="*/ 7105 h 10000"/>
              <a:gd name="T62" fmla="*/ 3417 w 10000"/>
              <a:gd name="T63" fmla="*/ 6369 h 10000"/>
              <a:gd name="T64" fmla="*/ 2933 w 10000"/>
              <a:gd name="T65" fmla="*/ 6316 h 10000"/>
              <a:gd name="T66" fmla="*/ 2257 w 10000"/>
              <a:gd name="T67" fmla="*/ 5894 h 10000"/>
              <a:gd name="T68" fmla="*/ 1677 w 10000"/>
              <a:gd name="T69" fmla="*/ 5474 h 10000"/>
              <a:gd name="T70" fmla="*/ 1062 w 10000"/>
              <a:gd name="T71" fmla="*/ 5367 h 10000"/>
              <a:gd name="T72" fmla="*/ 385 w 10000"/>
              <a:gd name="T73" fmla="*/ 4738 h 10000"/>
              <a:gd name="T74" fmla="*/ 0 w 10000"/>
              <a:gd name="T75" fmla="*/ 3789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000" h="10000">
                <a:moveTo>
                  <a:pt x="0" y="3789"/>
                </a:moveTo>
                <a:lnTo>
                  <a:pt x="451" y="3474"/>
                </a:lnTo>
                <a:lnTo>
                  <a:pt x="805" y="3000"/>
                </a:lnTo>
                <a:lnTo>
                  <a:pt x="1159" y="2949"/>
                </a:lnTo>
                <a:lnTo>
                  <a:pt x="1483" y="2949"/>
                </a:lnTo>
                <a:lnTo>
                  <a:pt x="1837" y="2314"/>
                </a:lnTo>
                <a:lnTo>
                  <a:pt x="2257" y="2211"/>
                </a:lnTo>
                <a:lnTo>
                  <a:pt x="2546" y="1367"/>
                </a:lnTo>
                <a:lnTo>
                  <a:pt x="3126" y="580"/>
                </a:lnTo>
                <a:lnTo>
                  <a:pt x="3642" y="0"/>
                </a:lnTo>
                <a:lnTo>
                  <a:pt x="4126" y="105"/>
                </a:lnTo>
                <a:cubicBezTo>
                  <a:pt x="4201" y="211"/>
                  <a:pt x="4277" y="316"/>
                  <a:pt x="4352" y="422"/>
                </a:cubicBezTo>
                <a:lnTo>
                  <a:pt x="3899" y="580"/>
                </a:lnTo>
                <a:cubicBezTo>
                  <a:pt x="3846" y="737"/>
                  <a:pt x="3793" y="896"/>
                  <a:pt x="3738" y="1053"/>
                </a:cubicBezTo>
                <a:cubicBezTo>
                  <a:pt x="3716" y="1124"/>
                  <a:pt x="3695" y="1193"/>
                  <a:pt x="3674" y="1265"/>
                </a:cubicBezTo>
                <a:lnTo>
                  <a:pt x="3126" y="2106"/>
                </a:lnTo>
                <a:lnTo>
                  <a:pt x="3126" y="2949"/>
                </a:lnTo>
                <a:lnTo>
                  <a:pt x="3480" y="2579"/>
                </a:lnTo>
                <a:lnTo>
                  <a:pt x="3964" y="2474"/>
                </a:lnTo>
                <a:lnTo>
                  <a:pt x="4222" y="2736"/>
                </a:lnTo>
                <a:lnTo>
                  <a:pt x="4609" y="3314"/>
                </a:lnTo>
                <a:cubicBezTo>
                  <a:pt x="4706" y="3595"/>
                  <a:pt x="4801" y="3877"/>
                  <a:pt x="4898" y="4158"/>
                </a:cubicBezTo>
                <a:cubicBezTo>
                  <a:pt x="4933" y="4181"/>
                  <a:pt x="5062" y="3539"/>
                  <a:pt x="5096" y="3561"/>
                </a:cubicBezTo>
                <a:cubicBezTo>
                  <a:pt x="5171" y="3776"/>
                  <a:pt x="5496" y="3332"/>
                  <a:pt x="5569" y="3548"/>
                </a:cubicBezTo>
                <a:cubicBezTo>
                  <a:pt x="5734" y="3717"/>
                  <a:pt x="5665" y="3539"/>
                  <a:pt x="5746" y="3642"/>
                </a:cubicBezTo>
                <a:cubicBezTo>
                  <a:pt x="5735" y="3500"/>
                  <a:pt x="6006" y="3636"/>
                  <a:pt x="5996" y="3496"/>
                </a:cubicBezTo>
                <a:lnTo>
                  <a:pt x="6501" y="2760"/>
                </a:lnTo>
                <a:lnTo>
                  <a:pt x="6977" y="2618"/>
                </a:lnTo>
                <a:cubicBezTo>
                  <a:pt x="6962" y="2885"/>
                  <a:pt x="7479" y="2213"/>
                  <a:pt x="7463" y="2481"/>
                </a:cubicBezTo>
                <a:cubicBezTo>
                  <a:pt x="8193" y="1945"/>
                  <a:pt x="8264" y="1741"/>
                  <a:pt x="8397" y="2092"/>
                </a:cubicBezTo>
                <a:cubicBezTo>
                  <a:pt x="8305" y="2536"/>
                  <a:pt x="8497" y="2646"/>
                  <a:pt x="8405" y="3090"/>
                </a:cubicBezTo>
                <a:cubicBezTo>
                  <a:pt x="8418" y="3129"/>
                  <a:pt x="8431" y="3170"/>
                  <a:pt x="8444" y="3210"/>
                </a:cubicBezTo>
                <a:cubicBezTo>
                  <a:pt x="8520" y="3204"/>
                  <a:pt x="8684" y="3588"/>
                  <a:pt x="8769" y="3663"/>
                </a:cubicBezTo>
                <a:cubicBezTo>
                  <a:pt x="8822" y="3764"/>
                  <a:pt x="8892" y="3569"/>
                  <a:pt x="8955" y="3658"/>
                </a:cubicBezTo>
                <a:cubicBezTo>
                  <a:pt x="9009" y="3744"/>
                  <a:pt x="9186" y="3501"/>
                  <a:pt x="9242" y="3590"/>
                </a:cubicBezTo>
                <a:cubicBezTo>
                  <a:pt x="9242" y="3590"/>
                  <a:pt x="9783" y="3226"/>
                  <a:pt x="9906" y="3311"/>
                </a:cubicBezTo>
                <a:cubicBezTo>
                  <a:pt x="10029" y="3396"/>
                  <a:pt x="9978" y="4091"/>
                  <a:pt x="9978" y="4091"/>
                </a:cubicBezTo>
                <a:cubicBezTo>
                  <a:pt x="9987" y="4232"/>
                  <a:pt x="9956" y="4074"/>
                  <a:pt x="9960" y="4158"/>
                </a:cubicBezTo>
                <a:cubicBezTo>
                  <a:pt x="9974" y="4303"/>
                  <a:pt x="9987" y="4450"/>
                  <a:pt x="10000" y="4595"/>
                </a:cubicBezTo>
                <a:cubicBezTo>
                  <a:pt x="9987" y="4707"/>
                  <a:pt x="9973" y="4819"/>
                  <a:pt x="9960" y="4931"/>
                </a:cubicBezTo>
                <a:cubicBezTo>
                  <a:pt x="9863" y="5089"/>
                  <a:pt x="9667" y="5076"/>
                  <a:pt x="9511" y="5216"/>
                </a:cubicBezTo>
                <a:cubicBezTo>
                  <a:pt x="9437" y="5338"/>
                  <a:pt x="9277" y="5780"/>
                  <a:pt x="9089" y="5328"/>
                </a:cubicBezTo>
                <a:cubicBezTo>
                  <a:pt x="9046" y="4841"/>
                  <a:pt x="8655" y="5041"/>
                  <a:pt x="8481" y="4603"/>
                </a:cubicBezTo>
                <a:cubicBezTo>
                  <a:pt x="8450" y="4743"/>
                  <a:pt x="8039" y="4496"/>
                  <a:pt x="8008" y="4636"/>
                </a:cubicBezTo>
                <a:lnTo>
                  <a:pt x="7648" y="5264"/>
                </a:lnTo>
                <a:lnTo>
                  <a:pt x="7171" y="5176"/>
                </a:lnTo>
                <a:lnTo>
                  <a:pt x="6756" y="5268"/>
                </a:lnTo>
                <a:lnTo>
                  <a:pt x="6144" y="6155"/>
                </a:lnTo>
                <a:cubicBezTo>
                  <a:pt x="6088" y="6137"/>
                  <a:pt x="5498" y="6064"/>
                  <a:pt x="5441" y="6048"/>
                </a:cubicBezTo>
                <a:cubicBezTo>
                  <a:pt x="5423" y="6452"/>
                  <a:pt x="5402" y="6857"/>
                  <a:pt x="5382" y="7262"/>
                </a:cubicBezTo>
                <a:cubicBezTo>
                  <a:pt x="5307" y="7456"/>
                  <a:pt x="5231" y="7650"/>
                  <a:pt x="5156" y="7844"/>
                </a:cubicBezTo>
                <a:lnTo>
                  <a:pt x="4898" y="8842"/>
                </a:lnTo>
                <a:lnTo>
                  <a:pt x="4578" y="9790"/>
                </a:lnTo>
                <a:lnTo>
                  <a:pt x="4383" y="10000"/>
                </a:lnTo>
                <a:cubicBezTo>
                  <a:pt x="4404" y="9649"/>
                  <a:pt x="4426" y="9298"/>
                  <a:pt x="4448" y="8948"/>
                </a:cubicBezTo>
                <a:lnTo>
                  <a:pt x="4288" y="8948"/>
                </a:lnTo>
                <a:lnTo>
                  <a:pt x="4093" y="9001"/>
                </a:lnTo>
                <a:cubicBezTo>
                  <a:pt x="4093" y="9001"/>
                  <a:pt x="4093" y="8790"/>
                  <a:pt x="4157" y="8528"/>
                </a:cubicBezTo>
                <a:cubicBezTo>
                  <a:pt x="4222" y="8266"/>
                  <a:pt x="4222" y="8107"/>
                  <a:pt x="4222" y="8107"/>
                </a:cubicBezTo>
                <a:cubicBezTo>
                  <a:pt x="4222" y="8107"/>
                  <a:pt x="4222" y="8001"/>
                  <a:pt x="4189" y="7686"/>
                </a:cubicBezTo>
                <a:cubicBezTo>
                  <a:pt x="4157" y="7368"/>
                  <a:pt x="3996" y="7212"/>
                  <a:pt x="3996" y="7212"/>
                </a:cubicBezTo>
                <a:cubicBezTo>
                  <a:pt x="3942" y="7177"/>
                  <a:pt x="3889" y="7141"/>
                  <a:pt x="3835" y="7105"/>
                </a:cubicBezTo>
                <a:lnTo>
                  <a:pt x="3545" y="6738"/>
                </a:lnTo>
                <a:cubicBezTo>
                  <a:pt x="3502" y="6614"/>
                  <a:pt x="3458" y="6492"/>
                  <a:pt x="3417" y="6369"/>
                </a:cubicBezTo>
                <a:lnTo>
                  <a:pt x="3158" y="6263"/>
                </a:lnTo>
                <a:lnTo>
                  <a:pt x="2933" y="6316"/>
                </a:lnTo>
                <a:lnTo>
                  <a:pt x="2515" y="6001"/>
                </a:lnTo>
                <a:lnTo>
                  <a:pt x="2257" y="5894"/>
                </a:lnTo>
                <a:cubicBezTo>
                  <a:pt x="2159" y="5754"/>
                  <a:pt x="2063" y="5614"/>
                  <a:pt x="1967" y="5474"/>
                </a:cubicBezTo>
                <a:lnTo>
                  <a:pt x="1677" y="5474"/>
                </a:lnTo>
                <a:lnTo>
                  <a:pt x="1483" y="5474"/>
                </a:lnTo>
                <a:lnTo>
                  <a:pt x="1062" y="5367"/>
                </a:lnTo>
                <a:lnTo>
                  <a:pt x="677" y="5001"/>
                </a:lnTo>
                <a:lnTo>
                  <a:pt x="385" y="4738"/>
                </a:lnTo>
                <a:cubicBezTo>
                  <a:pt x="299" y="4598"/>
                  <a:pt x="214" y="4457"/>
                  <a:pt x="128" y="4317"/>
                </a:cubicBezTo>
                <a:cubicBezTo>
                  <a:pt x="86" y="4141"/>
                  <a:pt x="42" y="3965"/>
                  <a:pt x="0" y="3789"/>
                </a:cubicBez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8134" name="Text Box 5"/>
          <p:cNvSpPr txBox="1">
            <a:spLocks noChangeArrowheads="1"/>
          </p:cNvSpPr>
          <p:nvPr/>
        </p:nvSpPr>
        <p:spPr bwMode="auto">
          <a:xfrm>
            <a:off x="1973263" y="4217988"/>
            <a:ext cx="2193925" cy="5048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Grand</a:t>
            </a:r>
            <a:r>
              <a:rPr lang="en-US" altLang="en-US" sz="2400">
                <a:solidFill>
                  <a:srgbClr val="000000"/>
                </a:solidFill>
              </a:rPr>
              <a:t> </a:t>
            </a:r>
            <a:r>
              <a:rPr lang="en-US" altLang="en-US" sz="2400" b="1">
                <a:solidFill>
                  <a:schemeClr val="bg1"/>
                </a:solidFill>
              </a:rPr>
              <a:t>Rapids</a:t>
            </a:r>
          </a:p>
        </p:txBody>
      </p:sp>
      <p:sp>
        <p:nvSpPr>
          <p:cNvPr id="48135" name="Text Box 15"/>
          <p:cNvSpPr txBox="1">
            <a:spLocks noChangeArrowheads="1"/>
          </p:cNvSpPr>
          <p:nvPr/>
        </p:nvSpPr>
        <p:spPr bwMode="auto">
          <a:xfrm>
            <a:off x="6948488" y="5748338"/>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Detroit</a:t>
            </a:r>
          </a:p>
        </p:txBody>
      </p:sp>
      <p:sp>
        <p:nvSpPr>
          <p:cNvPr id="48136" name="Text Box 15"/>
          <p:cNvSpPr txBox="1">
            <a:spLocks noChangeArrowheads="1"/>
          </p:cNvSpPr>
          <p:nvPr/>
        </p:nvSpPr>
        <p:spPr bwMode="auto">
          <a:xfrm>
            <a:off x="3821113" y="5360988"/>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Lansing</a:t>
            </a:r>
            <a:r>
              <a:rPr lang="en-US" altLang="en-US" sz="2400">
                <a:solidFill>
                  <a:srgbClr val="000000"/>
                </a:solidFill>
              </a:rPr>
              <a:t> </a:t>
            </a:r>
          </a:p>
        </p:txBody>
      </p:sp>
      <p:pic>
        <p:nvPicPr>
          <p:cNvPr id="48137" name="Picture 127" descr="pur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5663" y="5011738"/>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29" descr="whi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3625" y="46148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9" name="Picture 130" descr="yel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3988" y="3962400"/>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0" name="Freeform 3"/>
          <p:cNvSpPr>
            <a:spLocks noChangeArrowheads="1"/>
          </p:cNvSpPr>
          <p:nvPr/>
        </p:nvSpPr>
        <p:spPr bwMode="auto">
          <a:xfrm>
            <a:off x="4408488" y="2400300"/>
            <a:ext cx="2814637" cy="3981450"/>
          </a:xfrm>
          <a:custGeom>
            <a:avLst/>
            <a:gdLst>
              <a:gd name="T0" fmla="*/ 5019 w 10000"/>
              <a:gd name="T1" fmla="*/ 571 h 10000"/>
              <a:gd name="T2" fmla="*/ 5632 w 10000"/>
              <a:gd name="T3" fmla="*/ 735 h 10000"/>
              <a:gd name="T4" fmla="*/ 6337 w 10000"/>
              <a:gd name="T5" fmla="*/ 679 h 10000"/>
              <a:gd name="T6" fmla="*/ 7092 w 10000"/>
              <a:gd name="T7" fmla="*/ 841 h 10000"/>
              <a:gd name="T8" fmla="*/ 7653 w 10000"/>
              <a:gd name="T9" fmla="*/ 1193 h 10000"/>
              <a:gd name="T10" fmla="*/ 7839 w 10000"/>
              <a:gd name="T11" fmla="*/ 1612 h 10000"/>
              <a:gd name="T12" fmla="*/ 7466 w 10000"/>
              <a:gd name="T13" fmla="*/ 1677 h 10000"/>
              <a:gd name="T14" fmla="*/ 8075 w 10000"/>
              <a:gd name="T15" fmla="*/ 2577 h 10000"/>
              <a:gd name="T16" fmla="*/ 7839 w 10000"/>
              <a:gd name="T17" fmla="*/ 3156 h 10000"/>
              <a:gd name="T18" fmla="*/ 7557 w 10000"/>
              <a:gd name="T19" fmla="*/ 3577 h 10000"/>
              <a:gd name="T20" fmla="*/ 7230 w 10000"/>
              <a:gd name="T21" fmla="*/ 3929 h 10000"/>
              <a:gd name="T22" fmla="*/ 6526 w 10000"/>
              <a:gd name="T23" fmla="*/ 4347 h 10000"/>
              <a:gd name="T24" fmla="*/ 6432 w 10000"/>
              <a:gd name="T25" fmla="*/ 4896 h 10000"/>
              <a:gd name="T26" fmla="*/ 7043 w 10000"/>
              <a:gd name="T27" fmla="*/ 5186 h 10000"/>
              <a:gd name="T28" fmla="*/ 7700 w 10000"/>
              <a:gd name="T29" fmla="*/ 4574 h 10000"/>
              <a:gd name="T30" fmla="*/ 8825 w 10000"/>
              <a:gd name="T31" fmla="*/ 3770 h 10000"/>
              <a:gd name="T32" fmla="*/ 9577 w 10000"/>
              <a:gd name="T33" fmla="*/ 5152 h 10000"/>
              <a:gd name="T34" fmla="*/ 9813 w 10000"/>
              <a:gd name="T35" fmla="*/ 6087 h 10000"/>
              <a:gd name="T36" fmla="*/ 10000 w 10000"/>
              <a:gd name="T37" fmla="*/ 6602 h 10000"/>
              <a:gd name="T38" fmla="*/ 9811 w 10000"/>
              <a:gd name="T39" fmla="*/ 7004 h 10000"/>
              <a:gd name="T40" fmla="*/ 9391 w 10000"/>
              <a:gd name="T41" fmla="*/ 7568 h 10000"/>
              <a:gd name="T42" fmla="*/ 8873 w 10000"/>
              <a:gd name="T43" fmla="*/ 7792 h 10000"/>
              <a:gd name="T44" fmla="*/ 8638 w 10000"/>
              <a:gd name="T45" fmla="*/ 8179 h 10000"/>
              <a:gd name="T46" fmla="*/ 8357 w 10000"/>
              <a:gd name="T47" fmla="*/ 8630 h 10000"/>
              <a:gd name="T48" fmla="*/ 8075 w 10000"/>
              <a:gd name="T49" fmla="*/ 9080 h 10000"/>
              <a:gd name="T50" fmla="*/ 7372 w 10000"/>
              <a:gd name="T51" fmla="*/ 9499 h 10000"/>
              <a:gd name="T52" fmla="*/ 4367 w 10000"/>
              <a:gd name="T53" fmla="*/ 9756 h 10000"/>
              <a:gd name="T54" fmla="*/ 388 w 10000"/>
              <a:gd name="T55" fmla="*/ 10000 h 10000"/>
              <a:gd name="T56" fmla="*/ 997 w 10000"/>
              <a:gd name="T57" fmla="*/ 8605 h 10000"/>
              <a:gd name="T58" fmla="*/ 986 w 10000"/>
              <a:gd name="T59" fmla="*/ 7148 h 10000"/>
              <a:gd name="T60" fmla="*/ 518 w 10000"/>
              <a:gd name="T61" fmla="*/ 6119 h 10000"/>
              <a:gd name="T62" fmla="*/ 0 w 10000"/>
              <a:gd name="T63" fmla="*/ 5218 h 10000"/>
              <a:gd name="T64" fmla="*/ 331 w 10000"/>
              <a:gd name="T65" fmla="*/ 4316 h 10000"/>
              <a:gd name="T66" fmla="*/ 518 w 10000"/>
              <a:gd name="T67" fmla="*/ 3833 h 10000"/>
              <a:gd name="T68" fmla="*/ 892 w 10000"/>
              <a:gd name="T69" fmla="*/ 2480 h 10000"/>
              <a:gd name="T70" fmla="*/ 1313 w 10000"/>
              <a:gd name="T71" fmla="*/ 1998 h 10000"/>
              <a:gd name="T72" fmla="*/ 1343 w 10000"/>
              <a:gd name="T73" fmla="*/ 1864 h 10000"/>
              <a:gd name="T74" fmla="*/ 1823 w 10000"/>
              <a:gd name="T75" fmla="*/ 2183 h 10000"/>
              <a:gd name="T76" fmla="*/ 2865 w 10000"/>
              <a:gd name="T77" fmla="*/ 2192 h 10000"/>
              <a:gd name="T78" fmla="*/ 2339 w 10000"/>
              <a:gd name="T79" fmla="*/ 1222 h 10000"/>
              <a:gd name="T80" fmla="*/ 3100 w 10000"/>
              <a:gd name="T81" fmla="*/ 616 h 10000"/>
              <a:gd name="T82" fmla="*/ 3663 w 10000"/>
              <a:gd name="T83" fmla="*/ 0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000" h="10000">
                <a:moveTo>
                  <a:pt x="4221" y="386"/>
                </a:moveTo>
                <a:lnTo>
                  <a:pt x="5019" y="571"/>
                </a:lnTo>
                <a:cubicBezTo>
                  <a:pt x="5073" y="587"/>
                  <a:pt x="5268" y="638"/>
                  <a:pt x="5321" y="655"/>
                </a:cubicBezTo>
                <a:lnTo>
                  <a:pt x="5632" y="735"/>
                </a:lnTo>
                <a:lnTo>
                  <a:pt x="6105" y="754"/>
                </a:lnTo>
                <a:lnTo>
                  <a:pt x="6337" y="679"/>
                </a:lnTo>
                <a:lnTo>
                  <a:pt x="6806" y="810"/>
                </a:lnTo>
                <a:lnTo>
                  <a:pt x="7092" y="841"/>
                </a:lnTo>
                <a:lnTo>
                  <a:pt x="7511" y="969"/>
                </a:lnTo>
                <a:cubicBezTo>
                  <a:pt x="7559" y="1044"/>
                  <a:pt x="7605" y="1120"/>
                  <a:pt x="7653" y="1193"/>
                </a:cubicBezTo>
                <a:cubicBezTo>
                  <a:pt x="7701" y="1258"/>
                  <a:pt x="7747" y="1323"/>
                  <a:pt x="7794" y="1385"/>
                </a:cubicBezTo>
                <a:cubicBezTo>
                  <a:pt x="7809" y="1463"/>
                  <a:pt x="7824" y="1537"/>
                  <a:pt x="7839" y="1612"/>
                </a:cubicBezTo>
                <a:lnTo>
                  <a:pt x="7511" y="1482"/>
                </a:lnTo>
                <a:cubicBezTo>
                  <a:pt x="7497" y="1547"/>
                  <a:pt x="7480" y="1612"/>
                  <a:pt x="7466" y="1677"/>
                </a:cubicBezTo>
                <a:lnTo>
                  <a:pt x="7747" y="2062"/>
                </a:lnTo>
                <a:lnTo>
                  <a:pt x="8075" y="2577"/>
                </a:lnTo>
                <a:cubicBezTo>
                  <a:pt x="8043" y="2673"/>
                  <a:pt x="8013" y="2772"/>
                  <a:pt x="7981" y="2868"/>
                </a:cubicBezTo>
                <a:cubicBezTo>
                  <a:pt x="7933" y="2965"/>
                  <a:pt x="7888" y="3061"/>
                  <a:pt x="7839" y="3156"/>
                </a:cubicBezTo>
                <a:lnTo>
                  <a:pt x="7839" y="3351"/>
                </a:lnTo>
                <a:lnTo>
                  <a:pt x="7557" y="3577"/>
                </a:lnTo>
                <a:lnTo>
                  <a:pt x="7325" y="3608"/>
                </a:lnTo>
                <a:cubicBezTo>
                  <a:pt x="7291" y="3713"/>
                  <a:pt x="7262" y="3822"/>
                  <a:pt x="7230" y="3929"/>
                </a:cubicBezTo>
                <a:lnTo>
                  <a:pt x="6948" y="4185"/>
                </a:lnTo>
                <a:lnTo>
                  <a:pt x="6526" y="4347"/>
                </a:lnTo>
                <a:cubicBezTo>
                  <a:pt x="6479" y="4445"/>
                  <a:pt x="6432" y="4541"/>
                  <a:pt x="6387" y="4637"/>
                </a:cubicBezTo>
                <a:cubicBezTo>
                  <a:pt x="6402" y="4722"/>
                  <a:pt x="6416" y="4810"/>
                  <a:pt x="6432" y="4896"/>
                </a:cubicBezTo>
                <a:cubicBezTo>
                  <a:pt x="6496" y="4991"/>
                  <a:pt x="6556" y="5089"/>
                  <a:pt x="6620" y="5186"/>
                </a:cubicBezTo>
                <a:lnTo>
                  <a:pt x="7043" y="5186"/>
                </a:lnTo>
                <a:lnTo>
                  <a:pt x="7372" y="4861"/>
                </a:lnTo>
                <a:lnTo>
                  <a:pt x="7700" y="4574"/>
                </a:lnTo>
                <a:lnTo>
                  <a:pt x="8120" y="4220"/>
                </a:lnTo>
                <a:lnTo>
                  <a:pt x="8825" y="3770"/>
                </a:lnTo>
                <a:lnTo>
                  <a:pt x="9295" y="4251"/>
                </a:lnTo>
                <a:cubicBezTo>
                  <a:pt x="9390" y="4551"/>
                  <a:pt x="9484" y="4853"/>
                  <a:pt x="9577" y="5152"/>
                </a:cubicBezTo>
                <a:cubicBezTo>
                  <a:pt x="9624" y="5302"/>
                  <a:pt x="9672" y="5453"/>
                  <a:pt x="9719" y="5603"/>
                </a:cubicBezTo>
                <a:cubicBezTo>
                  <a:pt x="9750" y="5765"/>
                  <a:pt x="9780" y="5925"/>
                  <a:pt x="9813" y="6087"/>
                </a:cubicBezTo>
                <a:cubicBezTo>
                  <a:pt x="9844" y="6161"/>
                  <a:pt x="9874" y="6236"/>
                  <a:pt x="9906" y="6311"/>
                </a:cubicBezTo>
                <a:cubicBezTo>
                  <a:pt x="9939" y="6407"/>
                  <a:pt x="9967" y="6505"/>
                  <a:pt x="10000" y="6602"/>
                </a:cubicBezTo>
                <a:cubicBezTo>
                  <a:pt x="9967" y="6698"/>
                  <a:pt x="9939" y="6795"/>
                  <a:pt x="9906" y="6892"/>
                </a:cubicBezTo>
                <a:cubicBezTo>
                  <a:pt x="9921" y="7042"/>
                  <a:pt x="9796" y="6852"/>
                  <a:pt x="9811" y="7004"/>
                </a:cubicBezTo>
                <a:cubicBezTo>
                  <a:pt x="9748" y="7143"/>
                  <a:pt x="9635" y="7115"/>
                  <a:pt x="9574" y="7253"/>
                </a:cubicBezTo>
                <a:lnTo>
                  <a:pt x="9391" y="7568"/>
                </a:lnTo>
                <a:lnTo>
                  <a:pt x="9248" y="7440"/>
                </a:lnTo>
                <a:lnTo>
                  <a:pt x="8873" y="7792"/>
                </a:lnTo>
                <a:cubicBezTo>
                  <a:pt x="8919" y="7856"/>
                  <a:pt x="8967" y="7919"/>
                  <a:pt x="9014" y="7986"/>
                </a:cubicBezTo>
                <a:lnTo>
                  <a:pt x="8638" y="8179"/>
                </a:lnTo>
                <a:lnTo>
                  <a:pt x="8405" y="8306"/>
                </a:lnTo>
                <a:cubicBezTo>
                  <a:pt x="8388" y="8414"/>
                  <a:pt x="8372" y="8523"/>
                  <a:pt x="8357" y="8630"/>
                </a:cubicBezTo>
                <a:cubicBezTo>
                  <a:pt x="8325" y="8802"/>
                  <a:pt x="8294" y="8974"/>
                  <a:pt x="8262" y="9143"/>
                </a:cubicBezTo>
                <a:lnTo>
                  <a:pt x="8075" y="9080"/>
                </a:lnTo>
                <a:lnTo>
                  <a:pt x="7700" y="9242"/>
                </a:lnTo>
                <a:lnTo>
                  <a:pt x="7372" y="9499"/>
                </a:lnTo>
                <a:lnTo>
                  <a:pt x="7137" y="9693"/>
                </a:lnTo>
                <a:lnTo>
                  <a:pt x="4367" y="9756"/>
                </a:lnTo>
                <a:lnTo>
                  <a:pt x="4085" y="9625"/>
                </a:lnTo>
                <a:lnTo>
                  <a:pt x="388" y="10000"/>
                </a:lnTo>
                <a:lnTo>
                  <a:pt x="853" y="9060"/>
                </a:lnTo>
                <a:cubicBezTo>
                  <a:pt x="903" y="8943"/>
                  <a:pt x="949" y="8722"/>
                  <a:pt x="997" y="8605"/>
                </a:cubicBezTo>
                <a:lnTo>
                  <a:pt x="847" y="7856"/>
                </a:lnTo>
                <a:cubicBezTo>
                  <a:pt x="893" y="7620"/>
                  <a:pt x="940" y="7384"/>
                  <a:pt x="986" y="7148"/>
                </a:cubicBezTo>
                <a:cubicBezTo>
                  <a:pt x="1002" y="6999"/>
                  <a:pt x="1018" y="6848"/>
                  <a:pt x="1034" y="6698"/>
                </a:cubicBezTo>
                <a:lnTo>
                  <a:pt x="518" y="6119"/>
                </a:lnTo>
                <a:cubicBezTo>
                  <a:pt x="455" y="5945"/>
                  <a:pt x="392" y="5775"/>
                  <a:pt x="331" y="5603"/>
                </a:cubicBezTo>
                <a:lnTo>
                  <a:pt x="0" y="5218"/>
                </a:lnTo>
                <a:lnTo>
                  <a:pt x="280" y="4831"/>
                </a:lnTo>
                <a:cubicBezTo>
                  <a:pt x="298" y="4660"/>
                  <a:pt x="315" y="4488"/>
                  <a:pt x="331" y="4316"/>
                </a:cubicBezTo>
                <a:cubicBezTo>
                  <a:pt x="299" y="4241"/>
                  <a:pt x="268" y="4165"/>
                  <a:pt x="236" y="4091"/>
                </a:cubicBezTo>
                <a:lnTo>
                  <a:pt x="518" y="3833"/>
                </a:lnTo>
                <a:cubicBezTo>
                  <a:pt x="612" y="3588"/>
                  <a:pt x="705" y="3338"/>
                  <a:pt x="799" y="3093"/>
                </a:cubicBezTo>
                <a:cubicBezTo>
                  <a:pt x="830" y="2890"/>
                  <a:pt x="862" y="2686"/>
                  <a:pt x="892" y="2480"/>
                </a:cubicBezTo>
                <a:lnTo>
                  <a:pt x="1129" y="2385"/>
                </a:lnTo>
                <a:cubicBezTo>
                  <a:pt x="1190" y="2256"/>
                  <a:pt x="1252" y="2127"/>
                  <a:pt x="1313" y="1998"/>
                </a:cubicBezTo>
                <a:cubicBezTo>
                  <a:pt x="1313" y="1998"/>
                  <a:pt x="1308" y="1956"/>
                  <a:pt x="1313" y="1934"/>
                </a:cubicBezTo>
                <a:cubicBezTo>
                  <a:pt x="1318" y="1911"/>
                  <a:pt x="1343" y="1864"/>
                  <a:pt x="1343" y="1864"/>
                </a:cubicBezTo>
                <a:cubicBezTo>
                  <a:pt x="1525" y="1780"/>
                  <a:pt x="1626" y="1744"/>
                  <a:pt x="1594" y="1803"/>
                </a:cubicBezTo>
                <a:cubicBezTo>
                  <a:pt x="1563" y="1861"/>
                  <a:pt x="1809" y="2089"/>
                  <a:pt x="1823" y="2183"/>
                </a:cubicBezTo>
                <a:cubicBezTo>
                  <a:pt x="1886" y="2289"/>
                  <a:pt x="1997" y="2364"/>
                  <a:pt x="2059" y="2471"/>
                </a:cubicBezTo>
                <a:lnTo>
                  <a:pt x="2865" y="2192"/>
                </a:lnTo>
                <a:cubicBezTo>
                  <a:pt x="2865" y="2192"/>
                  <a:pt x="2520" y="2060"/>
                  <a:pt x="2432" y="1899"/>
                </a:cubicBezTo>
                <a:cubicBezTo>
                  <a:pt x="2344" y="1737"/>
                  <a:pt x="2339" y="1222"/>
                  <a:pt x="2339" y="1222"/>
                </a:cubicBezTo>
                <a:lnTo>
                  <a:pt x="2817" y="904"/>
                </a:lnTo>
                <a:lnTo>
                  <a:pt x="3100" y="616"/>
                </a:lnTo>
                <a:lnTo>
                  <a:pt x="3334" y="423"/>
                </a:lnTo>
                <a:lnTo>
                  <a:pt x="3663" y="0"/>
                </a:lnTo>
                <a:lnTo>
                  <a:pt x="4221" y="386"/>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Grp="1" noChangeArrowheads="1"/>
          </p:cNvSpPr>
          <p:nvPr>
            <p:ph type="title" idx="4294967295"/>
          </p:nvPr>
        </p:nvSpPr>
        <p:spPr>
          <a:xfrm>
            <a:off x="457200" y="319088"/>
            <a:ext cx="8226425"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Minnesota</a:t>
            </a:r>
          </a:p>
        </p:txBody>
      </p:sp>
      <p:sp>
        <p:nvSpPr>
          <p:cNvPr id="50179" name="Freeform 2"/>
          <p:cNvSpPr>
            <a:spLocks noChangeArrowheads="1"/>
          </p:cNvSpPr>
          <p:nvPr/>
        </p:nvSpPr>
        <p:spPr bwMode="auto">
          <a:xfrm>
            <a:off x="2343150" y="1389063"/>
            <a:ext cx="4800600" cy="5118100"/>
          </a:xfrm>
          <a:custGeom>
            <a:avLst/>
            <a:gdLst>
              <a:gd name="T0" fmla="*/ 0 w 13336"/>
              <a:gd name="T1" fmla="*/ 2147483646 h 14216"/>
              <a:gd name="T2" fmla="*/ 2147483646 w 13336"/>
              <a:gd name="T3" fmla="*/ 2147483646 h 14216"/>
              <a:gd name="T4" fmla="*/ 2147483646 w 13336"/>
              <a:gd name="T5" fmla="*/ 2147483646 h 14216"/>
              <a:gd name="T6" fmla="*/ 2147483646 w 13336"/>
              <a:gd name="T7" fmla="*/ 2147483646 h 14216"/>
              <a:gd name="T8" fmla="*/ 2147483646 w 13336"/>
              <a:gd name="T9" fmla="*/ 2147483646 h 14216"/>
              <a:gd name="T10" fmla="*/ 2147483646 w 13336"/>
              <a:gd name="T11" fmla="*/ 2147483646 h 14216"/>
              <a:gd name="T12" fmla="*/ 2147483646 w 13336"/>
              <a:gd name="T13" fmla="*/ 2147483646 h 14216"/>
              <a:gd name="T14" fmla="*/ 2147483646 w 13336"/>
              <a:gd name="T15" fmla="*/ 2147483646 h 14216"/>
              <a:gd name="T16" fmla="*/ 2147483646 w 13336"/>
              <a:gd name="T17" fmla="*/ 2147483646 h 14216"/>
              <a:gd name="T18" fmla="*/ 2147483646 w 13336"/>
              <a:gd name="T19" fmla="*/ 2147483646 h 14216"/>
              <a:gd name="T20" fmla="*/ 2147483646 w 13336"/>
              <a:gd name="T21" fmla="*/ 2147483646 h 14216"/>
              <a:gd name="T22" fmla="*/ 2147483646 w 13336"/>
              <a:gd name="T23" fmla="*/ 2147483646 h 14216"/>
              <a:gd name="T24" fmla="*/ 2147483646 w 13336"/>
              <a:gd name="T25" fmla="*/ 2147483646 h 14216"/>
              <a:gd name="T26" fmla="*/ 2147483646 w 13336"/>
              <a:gd name="T27" fmla="*/ 2147483646 h 14216"/>
              <a:gd name="T28" fmla="*/ 2147483646 w 13336"/>
              <a:gd name="T29" fmla="*/ 2147483646 h 14216"/>
              <a:gd name="T30" fmla="*/ 2147483646 w 13336"/>
              <a:gd name="T31" fmla="*/ 2147483646 h 14216"/>
              <a:gd name="T32" fmla="*/ 2147483646 w 13336"/>
              <a:gd name="T33" fmla="*/ 2147483646 h 14216"/>
              <a:gd name="T34" fmla="*/ 2147483646 w 13336"/>
              <a:gd name="T35" fmla="*/ 2147483646 h 14216"/>
              <a:gd name="T36" fmla="*/ 2147483646 w 13336"/>
              <a:gd name="T37" fmla="*/ 2147483646 h 14216"/>
              <a:gd name="T38" fmla="*/ 2147483646 w 13336"/>
              <a:gd name="T39" fmla="*/ 2147483646 h 14216"/>
              <a:gd name="T40" fmla="*/ 2147483646 w 13336"/>
              <a:gd name="T41" fmla="*/ 2147483646 h 14216"/>
              <a:gd name="T42" fmla="*/ 2147483646 w 13336"/>
              <a:gd name="T43" fmla="*/ 2147483646 h 14216"/>
              <a:gd name="T44" fmla="*/ 2147483646 w 13336"/>
              <a:gd name="T45" fmla="*/ 2147483646 h 14216"/>
              <a:gd name="T46" fmla="*/ 2147483646 w 13336"/>
              <a:gd name="T47" fmla="*/ 2147483646 h 14216"/>
              <a:gd name="T48" fmla="*/ 2147483646 w 13336"/>
              <a:gd name="T49" fmla="*/ 2147483646 h 14216"/>
              <a:gd name="T50" fmla="*/ 2147483646 w 13336"/>
              <a:gd name="T51" fmla="*/ 2147483646 h 14216"/>
              <a:gd name="T52" fmla="*/ 2147483646 w 13336"/>
              <a:gd name="T53" fmla="*/ 2147483646 h 14216"/>
              <a:gd name="T54" fmla="*/ 2147483646 w 13336"/>
              <a:gd name="T55" fmla="*/ 2147483646 h 14216"/>
              <a:gd name="T56" fmla="*/ 2147483646 w 13336"/>
              <a:gd name="T57" fmla="*/ 2147483646 h 14216"/>
              <a:gd name="T58" fmla="*/ 2147483646 w 13336"/>
              <a:gd name="T59" fmla="*/ 2147483646 h 14216"/>
              <a:gd name="T60" fmla="*/ 2147483646 w 13336"/>
              <a:gd name="T61" fmla="*/ 2147483646 h 14216"/>
              <a:gd name="T62" fmla="*/ 2147483646 w 13336"/>
              <a:gd name="T63" fmla="*/ 2147483646 h 14216"/>
              <a:gd name="T64" fmla="*/ 2147483646 w 13336"/>
              <a:gd name="T65" fmla="*/ 2147483646 h 14216"/>
              <a:gd name="T66" fmla="*/ 2147483646 w 13336"/>
              <a:gd name="T67" fmla="*/ 2147483646 h 14216"/>
              <a:gd name="T68" fmla="*/ 2147483646 w 13336"/>
              <a:gd name="T69" fmla="*/ 2147483646 h 14216"/>
              <a:gd name="T70" fmla="*/ 2147483646 w 13336"/>
              <a:gd name="T71" fmla="*/ 2147483646 h 14216"/>
              <a:gd name="T72" fmla="*/ 2147483646 w 13336"/>
              <a:gd name="T73" fmla="*/ 2147483646 h 14216"/>
              <a:gd name="T74" fmla="*/ 2147483646 w 13336"/>
              <a:gd name="T75" fmla="*/ 2147483646 h 14216"/>
              <a:gd name="T76" fmla="*/ 2147483646 w 13336"/>
              <a:gd name="T77" fmla="*/ 2147483646 h 14216"/>
              <a:gd name="T78" fmla="*/ 2147483646 w 13336"/>
              <a:gd name="T79" fmla="*/ 2147483646 h 14216"/>
              <a:gd name="T80" fmla="*/ 2147483646 w 13336"/>
              <a:gd name="T81" fmla="*/ 2147483646 h 14216"/>
              <a:gd name="T82" fmla="*/ 2147483646 w 13336"/>
              <a:gd name="T83" fmla="*/ 2147483646 h 14216"/>
              <a:gd name="T84" fmla="*/ 2147483646 w 13336"/>
              <a:gd name="T85" fmla="*/ 2147483646 h 14216"/>
              <a:gd name="T86" fmla="*/ 2147483646 w 13336"/>
              <a:gd name="T87" fmla="*/ 2147483646 h 14216"/>
              <a:gd name="T88" fmla="*/ 2147483646 w 13336"/>
              <a:gd name="T89" fmla="*/ 2147483646 h 14216"/>
              <a:gd name="T90" fmla="*/ 2147483646 w 13336"/>
              <a:gd name="T91" fmla="*/ 2147483646 h 14216"/>
              <a:gd name="T92" fmla="*/ 2147483646 w 13336"/>
              <a:gd name="T93" fmla="*/ 2147483646 h 14216"/>
              <a:gd name="T94" fmla="*/ 2147483646 w 13336"/>
              <a:gd name="T95" fmla="*/ 2147483646 h 1421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3336" h="14216">
                <a:moveTo>
                  <a:pt x="3630" y="977"/>
                </a:moveTo>
                <a:lnTo>
                  <a:pt x="0" y="940"/>
                </a:lnTo>
                <a:lnTo>
                  <a:pt x="40" y="1316"/>
                </a:lnTo>
                <a:lnTo>
                  <a:pt x="115" y="1580"/>
                </a:lnTo>
                <a:lnTo>
                  <a:pt x="230" y="1843"/>
                </a:lnTo>
                <a:lnTo>
                  <a:pt x="153" y="2031"/>
                </a:lnTo>
                <a:lnTo>
                  <a:pt x="192" y="2520"/>
                </a:lnTo>
                <a:lnTo>
                  <a:pt x="192" y="2971"/>
                </a:lnTo>
                <a:lnTo>
                  <a:pt x="382" y="3798"/>
                </a:lnTo>
                <a:lnTo>
                  <a:pt x="688" y="4325"/>
                </a:lnTo>
                <a:cubicBezTo>
                  <a:pt x="688" y="4325"/>
                  <a:pt x="688" y="4513"/>
                  <a:pt x="688" y="4702"/>
                </a:cubicBezTo>
                <a:cubicBezTo>
                  <a:pt x="688" y="4888"/>
                  <a:pt x="688" y="5153"/>
                  <a:pt x="688" y="5153"/>
                </a:cubicBezTo>
                <a:cubicBezTo>
                  <a:pt x="688" y="5153"/>
                  <a:pt x="688" y="5453"/>
                  <a:pt x="688" y="5604"/>
                </a:cubicBezTo>
                <a:cubicBezTo>
                  <a:pt x="688" y="5754"/>
                  <a:pt x="727" y="6206"/>
                  <a:pt x="727" y="6206"/>
                </a:cubicBezTo>
                <a:lnTo>
                  <a:pt x="765" y="6582"/>
                </a:lnTo>
                <a:lnTo>
                  <a:pt x="879" y="6958"/>
                </a:lnTo>
                <a:lnTo>
                  <a:pt x="1032" y="7409"/>
                </a:lnTo>
                <a:lnTo>
                  <a:pt x="1146" y="8160"/>
                </a:lnTo>
                <a:lnTo>
                  <a:pt x="1069" y="9026"/>
                </a:lnTo>
                <a:lnTo>
                  <a:pt x="727" y="9177"/>
                </a:lnTo>
                <a:lnTo>
                  <a:pt x="840" y="9589"/>
                </a:lnTo>
                <a:lnTo>
                  <a:pt x="1108" y="9778"/>
                </a:lnTo>
                <a:lnTo>
                  <a:pt x="1337" y="9892"/>
                </a:lnTo>
                <a:lnTo>
                  <a:pt x="1377" y="14215"/>
                </a:lnTo>
                <a:lnTo>
                  <a:pt x="10355" y="14141"/>
                </a:lnTo>
                <a:lnTo>
                  <a:pt x="10316" y="13238"/>
                </a:lnTo>
                <a:lnTo>
                  <a:pt x="9935" y="12787"/>
                </a:lnTo>
                <a:lnTo>
                  <a:pt x="9591" y="12787"/>
                </a:lnTo>
                <a:lnTo>
                  <a:pt x="9285" y="12334"/>
                </a:lnTo>
                <a:lnTo>
                  <a:pt x="8941" y="12035"/>
                </a:lnTo>
                <a:lnTo>
                  <a:pt x="8635" y="11959"/>
                </a:lnTo>
                <a:lnTo>
                  <a:pt x="8521" y="11733"/>
                </a:lnTo>
                <a:lnTo>
                  <a:pt x="8062" y="11620"/>
                </a:lnTo>
                <a:lnTo>
                  <a:pt x="7832" y="11396"/>
                </a:lnTo>
                <a:lnTo>
                  <a:pt x="7488" y="11169"/>
                </a:lnTo>
                <a:lnTo>
                  <a:pt x="7680" y="11019"/>
                </a:lnTo>
                <a:lnTo>
                  <a:pt x="7528" y="10831"/>
                </a:lnTo>
                <a:lnTo>
                  <a:pt x="7717" y="10680"/>
                </a:lnTo>
                <a:lnTo>
                  <a:pt x="7488" y="10530"/>
                </a:lnTo>
                <a:lnTo>
                  <a:pt x="7717" y="10380"/>
                </a:lnTo>
                <a:lnTo>
                  <a:pt x="7565" y="10041"/>
                </a:lnTo>
                <a:lnTo>
                  <a:pt x="7948" y="9740"/>
                </a:lnTo>
                <a:cubicBezTo>
                  <a:pt x="7948" y="9740"/>
                  <a:pt x="8101" y="9477"/>
                  <a:pt x="7948" y="9477"/>
                </a:cubicBezTo>
                <a:cubicBezTo>
                  <a:pt x="7794" y="9477"/>
                  <a:pt x="7603" y="9403"/>
                  <a:pt x="7603" y="9403"/>
                </a:cubicBezTo>
                <a:lnTo>
                  <a:pt x="7298" y="9064"/>
                </a:lnTo>
                <a:lnTo>
                  <a:pt x="7832" y="8349"/>
                </a:lnTo>
                <a:lnTo>
                  <a:pt x="8291" y="8312"/>
                </a:lnTo>
                <a:lnTo>
                  <a:pt x="8483" y="8086"/>
                </a:lnTo>
                <a:lnTo>
                  <a:pt x="8521" y="6731"/>
                </a:lnTo>
                <a:lnTo>
                  <a:pt x="9056" y="6619"/>
                </a:lnTo>
                <a:lnTo>
                  <a:pt x="11425" y="5227"/>
                </a:lnTo>
                <a:lnTo>
                  <a:pt x="12456" y="5227"/>
                </a:lnTo>
                <a:lnTo>
                  <a:pt x="13335" y="3573"/>
                </a:lnTo>
                <a:lnTo>
                  <a:pt x="12876" y="3385"/>
                </a:lnTo>
                <a:lnTo>
                  <a:pt x="12723" y="3497"/>
                </a:lnTo>
                <a:lnTo>
                  <a:pt x="12494" y="3497"/>
                </a:lnTo>
                <a:lnTo>
                  <a:pt x="12494" y="3196"/>
                </a:lnTo>
                <a:lnTo>
                  <a:pt x="11959" y="3196"/>
                </a:lnTo>
                <a:lnTo>
                  <a:pt x="11501" y="3235"/>
                </a:lnTo>
                <a:lnTo>
                  <a:pt x="11196" y="3235"/>
                </a:lnTo>
                <a:lnTo>
                  <a:pt x="10965" y="2971"/>
                </a:lnTo>
                <a:lnTo>
                  <a:pt x="10736" y="2971"/>
                </a:lnTo>
                <a:lnTo>
                  <a:pt x="10508" y="3160"/>
                </a:lnTo>
                <a:lnTo>
                  <a:pt x="10316" y="3385"/>
                </a:lnTo>
                <a:lnTo>
                  <a:pt x="9935" y="3385"/>
                </a:lnTo>
                <a:lnTo>
                  <a:pt x="9628" y="3272"/>
                </a:lnTo>
                <a:lnTo>
                  <a:pt x="9514" y="2933"/>
                </a:lnTo>
                <a:lnTo>
                  <a:pt x="8941" y="2633"/>
                </a:lnTo>
                <a:lnTo>
                  <a:pt x="8712" y="2483"/>
                </a:lnTo>
                <a:lnTo>
                  <a:pt x="8558" y="2783"/>
                </a:lnTo>
                <a:lnTo>
                  <a:pt x="8367" y="2896"/>
                </a:lnTo>
                <a:lnTo>
                  <a:pt x="8138" y="2296"/>
                </a:lnTo>
                <a:lnTo>
                  <a:pt x="7794" y="2296"/>
                </a:lnTo>
                <a:lnTo>
                  <a:pt x="7986" y="2106"/>
                </a:lnTo>
                <a:lnTo>
                  <a:pt x="7413" y="1919"/>
                </a:lnTo>
                <a:cubicBezTo>
                  <a:pt x="7413" y="1919"/>
                  <a:pt x="6649" y="1919"/>
                  <a:pt x="6457" y="1957"/>
                </a:cubicBezTo>
                <a:cubicBezTo>
                  <a:pt x="6266" y="1994"/>
                  <a:pt x="6495" y="2182"/>
                  <a:pt x="6305" y="2182"/>
                </a:cubicBezTo>
                <a:cubicBezTo>
                  <a:pt x="6114" y="2182"/>
                  <a:pt x="6037" y="2220"/>
                  <a:pt x="6037" y="2220"/>
                </a:cubicBezTo>
                <a:lnTo>
                  <a:pt x="5770" y="1957"/>
                </a:lnTo>
                <a:lnTo>
                  <a:pt x="5235" y="1805"/>
                </a:lnTo>
                <a:lnTo>
                  <a:pt x="4967" y="1580"/>
                </a:lnTo>
                <a:lnTo>
                  <a:pt x="4356" y="1655"/>
                </a:lnTo>
                <a:lnTo>
                  <a:pt x="4356" y="1015"/>
                </a:lnTo>
                <a:lnTo>
                  <a:pt x="3973" y="489"/>
                </a:lnTo>
                <a:lnTo>
                  <a:pt x="4165" y="189"/>
                </a:lnTo>
                <a:lnTo>
                  <a:pt x="3744" y="0"/>
                </a:lnTo>
                <a:lnTo>
                  <a:pt x="3630" y="977"/>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50180" name="Freeform 3"/>
          <p:cNvSpPr>
            <a:spLocks noChangeArrowheads="1"/>
          </p:cNvSpPr>
          <p:nvPr/>
        </p:nvSpPr>
        <p:spPr bwMode="auto">
          <a:xfrm>
            <a:off x="2343150" y="1389063"/>
            <a:ext cx="4800600" cy="5118100"/>
          </a:xfrm>
          <a:custGeom>
            <a:avLst/>
            <a:gdLst>
              <a:gd name="T0" fmla="*/ 0 w 13336"/>
              <a:gd name="T1" fmla="*/ 2147483646 h 14216"/>
              <a:gd name="T2" fmla="*/ 2147483646 w 13336"/>
              <a:gd name="T3" fmla="*/ 2147483646 h 14216"/>
              <a:gd name="T4" fmla="*/ 2147483646 w 13336"/>
              <a:gd name="T5" fmla="*/ 2147483646 h 14216"/>
              <a:gd name="T6" fmla="*/ 2147483646 w 13336"/>
              <a:gd name="T7" fmla="*/ 2147483646 h 14216"/>
              <a:gd name="T8" fmla="*/ 2147483646 w 13336"/>
              <a:gd name="T9" fmla="*/ 2147483646 h 14216"/>
              <a:gd name="T10" fmla="*/ 2147483646 w 13336"/>
              <a:gd name="T11" fmla="*/ 2147483646 h 14216"/>
              <a:gd name="T12" fmla="*/ 2147483646 w 13336"/>
              <a:gd name="T13" fmla="*/ 2147483646 h 14216"/>
              <a:gd name="T14" fmla="*/ 2147483646 w 13336"/>
              <a:gd name="T15" fmla="*/ 2147483646 h 14216"/>
              <a:gd name="T16" fmla="*/ 2147483646 w 13336"/>
              <a:gd name="T17" fmla="*/ 2147483646 h 14216"/>
              <a:gd name="T18" fmla="*/ 2147483646 w 13336"/>
              <a:gd name="T19" fmla="*/ 2147483646 h 14216"/>
              <a:gd name="T20" fmla="*/ 2147483646 w 13336"/>
              <a:gd name="T21" fmla="*/ 2147483646 h 14216"/>
              <a:gd name="T22" fmla="*/ 2147483646 w 13336"/>
              <a:gd name="T23" fmla="*/ 2147483646 h 14216"/>
              <a:gd name="T24" fmla="*/ 2147483646 w 13336"/>
              <a:gd name="T25" fmla="*/ 2147483646 h 14216"/>
              <a:gd name="T26" fmla="*/ 2147483646 w 13336"/>
              <a:gd name="T27" fmla="*/ 2147483646 h 14216"/>
              <a:gd name="T28" fmla="*/ 2147483646 w 13336"/>
              <a:gd name="T29" fmla="*/ 2147483646 h 14216"/>
              <a:gd name="T30" fmla="*/ 2147483646 w 13336"/>
              <a:gd name="T31" fmla="*/ 2147483646 h 14216"/>
              <a:gd name="T32" fmla="*/ 2147483646 w 13336"/>
              <a:gd name="T33" fmla="*/ 2147483646 h 14216"/>
              <a:gd name="T34" fmla="*/ 2147483646 w 13336"/>
              <a:gd name="T35" fmla="*/ 2147483646 h 14216"/>
              <a:gd name="T36" fmla="*/ 2147483646 w 13336"/>
              <a:gd name="T37" fmla="*/ 2147483646 h 14216"/>
              <a:gd name="T38" fmla="*/ 2147483646 w 13336"/>
              <a:gd name="T39" fmla="*/ 2147483646 h 14216"/>
              <a:gd name="T40" fmla="*/ 2147483646 w 13336"/>
              <a:gd name="T41" fmla="*/ 2147483646 h 14216"/>
              <a:gd name="T42" fmla="*/ 2147483646 w 13336"/>
              <a:gd name="T43" fmla="*/ 2147483646 h 14216"/>
              <a:gd name="T44" fmla="*/ 2147483646 w 13336"/>
              <a:gd name="T45" fmla="*/ 2147483646 h 14216"/>
              <a:gd name="T46" fmla="*/ 2147483646 w 13336"/>
              <a:gd name="T47" fmla="*/ 2147483646 h 14216"/>
              <a:gd name="T48" fmla="*/ 2147483646 w 13336"/>
              <a:gd name="T49" fmla="*/ 2147483646 h 14216"/>
              <a:gd name="T50" fmla="*/ 2147483646 w 13336"/>
              <a:gd name="T51" fmla="*/ 2147483646 h 14216"/>
              <a:gd name="T52" fmla="*/ 2147483646 w 13336"/>
              <a:gd name="T53" fmla="*/ 2147483646 h 14216"/>
              <a:gd name="T54" fmla="*/ 2147483646 w 13336"/>
              <a:gd name="T55" fmla="*/ 2147483646 h 14216"/>
              <a:gd name="T56" fmla="*/ 2147483646 w 13336"/>
              <a:gd name="T57" fmla="*/ 2147483646 h 14216"/>
              <a:gd name="T58" fmla="*/ 2147483646 w 13336"/>
              <a:gd name="T59" fmla="*/ 2147483646 h 14216"/>
              <a:gd name="T60" fmla="*/ 2147483646 w 13336"/>
              <a:gd name="T61" fmla="*/ 2147483646 h 14216"/>
              <a:gd name="T62" fmla="*/ 2147483646 w 13336"/>
              <a:gd name="T63" fmla="*/ 2147483646 h 14216"/>
              <a:gd name="T64" fmla="*/ 2147483646 w 13336"/>
              <a:gd name="T65" fmla="*/ 2147483646 h 14216"/>
              <a:gd name="T66" fmla="*/ 2147483646 w 13336"/>
              <a:gd name="T67" fmla="*/ 2147483646 h 14216"/>
              <a:gd name="T68" fmla="*/ 2147483646 w 13336"/>
              <a:gd name="T69" fmla="*/ 2147483646 h 14216"/>
              <a:gd name="T70" fmla="*/ 2147483646 w 13336"/>
              <a:gd name="T71" fmla="*/ 2147483646 h 14216"/>
              <a:gd name="T72" fmla="*/ 2147483646 w 13336"/>
              <a:gd name="T73" fmla="*/ 2147483646 h 14216"/>
              <a:gd name="T74" fmla="*/ 2147483646 w 13336"/>
              <a:gd name="T75" fmla="*/ 2147483646 h 14216"/>
              <a:gd name="T76" fmla="*/ 2147483646 w 13336"/>
              <a:gd name="T77" fmla="*/ 2147483646 h 14216"/>
              <a:gd name="T78" fmla="*/ 2147483646 w 13336"/>
              <a:gd name="T79" fmla="*/ 2147483646 h 14216"/>
              <a:gd name="T80" fmla="*/ 2147483646 w 13336"/>
              <a:gd name="T81" fmla="*/ 2147483646 h 14216"/>
              <a:gd name="T82" fmla="*/ 2147483646 w 13336"/>
              <a:gd name="T83" fmla="*/ 2147483646 h 14216"/>
              <a:gd name="T84" fmla="*/ 2147483646 w 13336"/>
              <a:gd name="T85" fmla="*/ 2147483646 h 14216"/>
              <a:gd name="T86" fmla="*/ 2147483646 w 13336"/>
              <a:gd name="T87" fmla="*/ 2147483646 h 14216"/>
              <a:gd name="T88" fmla="*/ 2147483646 w 13336"/>
              <a:gd name="T89" fmla="*/ 2147483646 h 14216"/>
              <a:gd name="T90" fmla="*/ 2147483646 w 13336"/>
              <a:gd name="T91" fmla="*/ 2147483646 h 14216"/>
              <a:gd name="T92" fmla="*/ 2147483646 w 13336"/>
              <a:gd name="T93" fmla="*/ 2147483646 h 14216"/>
              <a:gd name="T94" fmla="*/ 2147483646 w 13336"/>
              <a:gd name="T95" fmla="*/ 2147483646 h 1421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3336" h="14216">
                <a:moveTo>
                  <a:pt x="3630" y="977"/>
                </a:moveTo>
                <a:lnTo>
                  <a:pt x="0" y="940"/>
                </a:lnTo>
                <a:lnTo>
                  <a:pt x="40" y="1316"/>
                </a:lnTo>
                <a:lnTo>
                  <a:pt x="115" y="1580"/>
                </a:lnTo>
                <a:lnTo>
                  <a:pt x="230" y="1843"/>
                </a:lnTo>
                <a:lnTo>
                  <a:pt x="153" y="2031"/>
                </a:lnTo>
                <a:lnTo>
                  <a:pt x="192" y="2520"/>
                </a:lnTo>
                <a:lnTo>
                  <a:pt x="192" y="2971"/>
                </a:lnTo>
                <a:lnTo>
                  <a:pt x="382" y="3798"/>
                </a:lnTo>
                <a:lnTo>
                  <a:pt x="688" y="4325"/>
                </a:lnTo>
                <a:cubicBezTo>
                  <a:pt x="688" y="4325"/>
                  <a:pt x="688" y="4513"/>
                  <a:pt x="688" y="4702"/>
                </a:cubicBezTo>
                <a:cubicBezTo>
                  <a:pt x="688" y="4888"/>
                  <a:pt x="688" y="5153"/>
                  <a:pt x="688" y="5153"/>
                </a:cubicBezTo>
                <a:cubicBezTo>
                  <a:pt x="688" y="5153"/>
                  <a:pt x="688" y="5453"/>
                  <a:pt x="688" y="5604"/>
                </a:cubicBezTo>
                <a:cubicBezTo>
                  <a:pt x="688" y="5754"/>
                  <a:pt x="727" y="6206"/>
                  <a:pt x="727" y="6206"/>
                </a:cubicBezTo>
                <a:lnTo>
                  <a:pt x="765" y="6582"/>
                </a:lnTo>
                <a:lnTo>
                  <a:pt x="879" y="6958"/>
                </a:lnTo>
                <a:lnTo>
                  <a:pt x="1032" y="7409"/>
                </a:lnTo>
                <a:lnTo>
                  <a:pt x="1146" y="8160"/>
                </a:lnTo>
                <a:lnTo>
                  <a:pt x="1069" y="9026"/>
                </a:lnTo>
                <a:lnTo>
                  <a:pt x="727" y="9177"/>
                </a:lnTo>
                <a:lnTo>
                  <a:pt x="840" y="9589"/>
                </a:lnTo>
                <a:lnTo>
                  <a:pt x="1108" y="9778"/>
                </a:lnTo>
                <a:lnTo>
                  <a:pt x="1337" y="9892"/>
                </a:lnTo>
                <a:lnTo>
                  <a:pt x="1377" y="14215"/>
                </a:lnTo>
                <a:lnTo>
                  <a:pt x="10355" y="14141"/>
                </a:lnTo>
                <a:lnTo>
                  <a:pt x="10316" y="13238"/>
                </a:lnTo>
                <a:lnTo>
                  <a:pt x="9935" y="12787"/>
                </a:lnTo>
                <a:lnTo>
                  <a:pt x="9591" y="12787"/>
                </a:lnTo>
                <a:lnTo>
                  <a:pt x="9285" y="12334"/>
                </a:lnTo>
                <a:lnTo>
                  <a:pt x="8941" y="12035"/>
                </a:lnTo>
                <a:lnTo>
                  <a:pt x="8635" y="11959"/>
                </a:lnTo>
                <a:lnTo>
                  <a:pt x="8521" y="11733"/>
                </a:lnTo>
                <a:lnTo>
                  <a:pt x="8062" y="11620"/>
                </a:lnTo>
                <a:lnTo>
                  <a:pt x="7832" y="11396"/>
                </a:lnTo>
                <a:lnTo>
                  <a:pt x="7488" y="11169"/>
                </a:lnTo>
                <a:lnTo>
                  <a:pt x="7680" y="11019"/>
                </a:lnTo>
                <a:lnTo>
                  <a:pt x="7528" y="10831"/>
                </a:lnTo>
                <a:lnTo>
                  <a:pt x="7717" y="10680"/>
                </a:lnTo>
                <a:lnTo>
                  <a:pt x="7488" y="10530"/>
                </a:lnTo>
                <a:lnTo>
                  <a:pt x="7717" y="10380"/>
                </a:lnTo>
                <a:lnTo>
                  <a:pt x="7565" y="10041"/>
                </a:lnTo>
                <a:lnTo>
                  <a:pt x="7948" y="9740"/>
                </a:lnTo>
                <a:cubicBezTo>
                  <a:pt x="7948" y="9740"/>
                  <a:pt x="8101" y="9477"/>
                  <a:pt x="7948" y="9477"/>
                </a:cubicBezTo>
                <a:cubicBezTo>
                  <a:pt x="7794" y="9477"/>
                  <a:pt x="7603" y="9403"/>
                  <a:pt x="7603" y="9403"/>
                </a:cubicBezTo>
                <a:lnTo>
                  <a:pt x="7298" y="9064"/>
                </a:lnTo>
                <a:lnTo>
                  <a:pt x="7832" y="8349"/>
                </a:lnTo>
                <a:lnTo>
                  <a:pt x="8291" y="8312"/>
                </a:lnTo>
                <a:lnTo>
                  <a:pt x="8483" y="8086"/>
                </a:lnTo>
                <a:lnTo>
                  <a:pt x="8521" y="6731"/>
                </a:lnTo>
                <a:lnTo>
                  <a:pt x="9056" y="6619"/>
                </a:lnTo>
                <a:lnTo>
                  <a:pt x="11425" y="5227"/>
                </a:lnTo>
                <a:lnTo>
                  <a:pt x="12456" y="5227"/>
                </a:lnTo>
                <a:lnTo>
                  <a:pt x="13335" y="3573"/>
                </a:lnTo>
                <a:lnTo>
                  <a:pt x="12876" y="3385"/>
                </a:lnTo>
                <a:lnTo>
                  <a:pt x="12723" y="3497"/>
                </a:lnTo>
                <a:lnTo>
                  <a:pt x="12494" y="3497"/>
                </a:lnTo>
                <a:lnTo>
                  <a:pt x="12494" y="3196"/>
                </a:lnTo>
                <a:lnTo>
                  <a:pt x="11959" y="3196"/>
                </a:lnTo>
                <a:lnTo>
                  <a:pt x="11501" y="3235"/>
                </a:lnTo>
                <a:lnTo>
                  <a:pt x="11196" y="3235"/>
                </a:lnTo>
                <a:lnTo>
                  <a:pt x="10965" y="2971"/>
                </a:lnTo>
                <a:lnTo>
                  <a:pt x="10736" y="2971"/>
                </a:lnTo>
                <a:lnTo>
                  <a:pt x="10508" y="3160"/>
                </a:lnTo>
                <a:lnTo>
                  <a:pt x="10316" y="3385"/>
                </a:lnTo>
                <a:lnTo>
                  <a:pt x="9935" y="3385"/>
                </a:lnTo>
                <a:lnTo>
                  <a:pt x="9628" y="3272"/>
                </a:lnTo>
                <a:lnTo>
                  <a:pt x="9514" y="2933"/>
                </a:lnTo>
                <a:lnTo>
                  <a:pt x="8941" y="2633"/>
                </a:lnTo>
                <a:lnTo>
                  <a:pt x="8712" y="2483"/>
                </a:lnTo>
                <a:lnTo>
                  <a:pt x="8558" y="2783"/>
                </a:lnTo>
                <a:lnTo>
                  <a:pt x="8367" y="2896"/>
                </a:lnTo>
                <a:lnTo>
                  <a:pt x="8138" y="2296"/>
                </a:lnTo>
                <a:lnTo>
                  <a:pt x="7794" y="2296"/>
                </a:lnTo>
                <a:lnTo>
                  <a:pt x="7986" y="2106"/>
                </a:lnTo>
                <a:lnTo>
                  <a:pt x="7413" y="1919"/>
                </a:lnTo>
                <a:cubicBezTo>
                  <a:pt x="7413" y="1919"/>
                  <a:pt x="6649" y="1919"/>
                  <a:pt x="6457" y="1957"/>
                </a:cubicBezTo>
                <a:cubicBezTo>
                  <a:pt x="6266" y="1994"/>
                  <a:pt x="6495" y="2182"/>
                  <a:pt x="6305" y="2182"/>
                </a:cubicBezTo>
                <a:cubicBezTo>
                  <a:pt x="6114" y="2182"/>
                  <a:pt x="6037" y="2220"/>
                  <a:pt x="6037" y="2220"/>
                </a:cubicBezTo>
                <a:lnTo>
                  <a:pt x="5770" y="1957"/>
                </a:lnTo>
                <a:lnTo>
                  <a:pt x="5235" y="1805"/>
                </a:lnTo>
                <a:lnTo>
                  <a:pt x="4967" y="1580"/>
                </a:lnTo>
                <a:lnTo>
                  <a:pt x="4356" y="1655"/>
                </a:lnTo>
                <a:lnTo>
                  <a:pt x="4356" y="1015"/>
                </a:lnTo>
                <a:lnTo>
                  <a:pt x="3973" y="489"/>
                </a:lnTo>
                <a:lnTo>
                  <a:pt x="4165" y="189"/>
                </a:lnTo>
                <a:lnTo>
                  <a:pt x="3744" y="0"/>
                </a:lnTo>
                <a:lnTo>
                  <a:pt x="3630" y="977"/>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0181" name="Text Box 5"/>
          <p:cNvSpPr txBox="1">
            <a:spLocks noChangeArrowheads="1"/>
          </p:cNvSpPr>
          <p:nvPr/>
        </p:nvSpPr>
        <p:spPr bwMode="auto">
          <a:xfrm>
            <a:off x="2987675" y="5183188"/>
            <a:ext cx="1984375"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Minneapolis</a:t>
            </a:r>
          </a:p>
        </p:txBody>
      </p:sp>
      <p:sp>
        <p:nvSpPr>
          <p:cNvPr id="50182" name="Text Box 5"/>
          <p:cNvSpPr txBox="1">
            <a:spLocks noChangeArrowheads="1"/>
          </p:cNvSpPr>
          <p:nvPr/>
        </p:nvSpPr>
        <p:spPr bwMode="auto">
          <a:xfrm>
            <a:off x="5318125" y="4732338"/>
            <a:ext cx="1828800"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Saint Paul</a:t>
            </a:r>
          </a:p>
        </p:txBody>
      </p:sp>
      <p:pic>
        <p:nvPicPr>
          <p:cNvPr id="50183"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44624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4"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5775" y="44497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Grp="1" noChangeArrowheads="1"/>
          </p:cNvSpPr>
          <p:nvPr>
            <p:ph type="title" idx="4294967295"/>
          </p:nvPr>
        </p:nvSpPr>
        <p:spPr>
          <a:xfrm>
            <a:off x="457200" y="333375"/>
            <a:ext cx="8226425" cy="1049338"/>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Mississippi</a:t>
            </a:r>
          </a:p>
        </p:txBody>
      </p:sp>
      <p:sp>
        <p:nvSpPr>
          <p:cNvPr id="52227" name="Freeform 2"/>
          <p:cNvSpPr>
            <a:spLocks noChangeArrowheads="1"/>
          </p:cNvSpPr>
          <p:nvPr/>
        </p:nvSpPr>
        <p:spPr bwMode="auto">
          <a:xfrm>
            <a:off x="1635125" y="1331913"/>
            <a:ext cx="4800600" cy="5257800"/>
          </a:xfrm>
          <a:custGeom>
            <a:avLst/>
            <a:gdLst>
              <a:gd name="T0" fmla="*/ 2147483646 w 13335"/>
              <a:gd name="T1" fmla="*/ 2147483646 h 14606"/>
              <a:gd name="T2" fmla="*/ 2147483646 w 13335"/>
              <a:gd name="T3" fmla="*/ 2147483646 h 14606"/>
              <a:gd name="T4" fmla="*/ 2147483646 w 13335"/>
              <a:gd name="T5" fmla="*/ 2147483646 h 14606"/>
              <a:gd name="T6" fmla="*/ 2147483646 w 13335"/>
              <a:gd name="T7" fmla="*/ 2147483646 h 14606"/>
              <a:gd name="T8" fmla="*/ 2147483646 w 13335"/>
              <a:gd name="T9" fmla="*/ 2147483646 h 14606"/>
              <a:gd name="T10" fmla="*/ 2147483646 w 13335"/>
              <a:gd name="T11" fmla="*/ 2147483646 h 14606"/>
              <a:gd name="T12" fmla="*/ 2147483646 w 13335"/>
              <a:gd name="T13" fmla="*/ 2147483646 h 14606"/>
              <a:gd name="T14" fmla="*/ 2147483646 w 13335"/>
              <a:gd name="T15" fmla="*/ 2147483646 h 14606"/>
              <a:gd name="T16" fmla="*/ 0 w 13335"/>
              <a:gd name="T17" fmla="*/ 2147483646 h 14606"/>
              <a:gd name="T18" fmla="*/ 2147483646 w 13335"/>
              <a:gd name="T19" fmla="*/ 2147483646 h 14606"/>
              <a:gd name="T20" fmla="*/ 2147483646 w 13335"/>
              <a:gd name="T21" fmla="*/ 2147483646 h 14606"/>
              <a:gd name="T22" fmla="*/ 2147483646 w 13335"/>
              <a:gd name="T23" fmla="*/ 2147483646 h 14606"/>
              <a:gd name="T24" fmla="*/ 2147483646 w 13335"/>
              <a:gd name="T25" fmla="*/ 2147483646 h 14606"/>
              <a:gd name="T26" fmla="*/ 2147483646 w 13335"/>
              <a:gd name="T27" fmla="*/ 2147483646 h 14606"/>
              <a:gd name="T28" fmla="*/ 2147483646 w 13335"/>
              <a:gd name="T29" fmla="*/ 2147483646 h 14606"/>
              <a:gd name="T30" fmla="*/ 2147483646 w 13335"/>
              <a:gd name="T31" fmla="*/ 2147483646 h 14606"/>
              <a:gd name="T32" fmla="*/ 2147483646 w 13335"/>
              <a:gd name="T33" fmla="*/ 2147483646 h 14606"/>
              <a:gd name="T34" fmla="*/ 2147483646 w 13335"/>
              <a:gd name="T35" fmla="*/ 2147483646 h 14606"/>
              <a:gd name="T36" fmla="*/ 2147483646 w 13335"/>
              <a:gd name="T37" fmla="*/ 2147483646 h 14606"/>
              <a:gd name="T38" fmla="*/ 2147483646 w 13335"/>
              <a:gd name="T39" fmla="*/ 2147483646 h 14606"/>
              <a:gd name="T40" fmla="*/ 2147483646 w 13335"/>
              <a:gd name="T41" fmla="*/ 2147483646 h 14606"/>
              <a:gd name="T42" fmla="*/ 2147483646 w 13335"/>
              <a:gd name="T43" fmla="*/ 2147483646 h 14606"/>
              <a:gd name="T44" fmla="*/ 2147483646 w 13335"/>
              <a:gd name="T45" fmla="*/ 2147483646 h 14606"/>
              <a:gd name="T46" fmla="*/ 2147483646 w 13335"/>
              <a:gd name="T47" fmla="*/ 2147483646 h 14606"/>
              <a:gd name="T48" fmla="*/ 2147483646 w 13335"/>
              <a:gd name="T49" fmla="*/ 2147483646 h 14606"/>
              <a:gd name="T50" fmla="*/ 2147483646 w 13335"/>
              <a:gd name="T51" fmla="*/ 2147483646 h 14606"/>
              <a:gd name="T52" fmla="*/ 2147483646 w 13335"/>
              <a:gd name="T53" fmla="*/ 2147483646 h 14606"/>
              <a:gd name="T54" fmla="*/ 2147483646 w 13335"/>
              <a:gd name="T55" fmla="*/ 2147483646 h 14606"/>
              <a:gd name="T56" fmla="*/ 2147483646 w 13335"/>
              <a:gd name="T57" fmla="*/ 2147483646 h 14606"/>
              <a:gd name="T58" fmla="*/ 2147483646 w 13335"/>
              <a:gd name="T59" fmla="*/ 2147483646 h 14606"/>
              <a:gd name="T60" fmla="*/ 2147483646 w 13335"/>
              <a:gd name="T61" fmla="*/ 2147483646 h 14606"/>
              <a:gd name="T62" fmla="*/ 2147483646 w 13335"/>
              <a:gd name="T63" fmla="*/ 2147483646 h 14606"/>
              <a:gd name="T64" fmla="*/ 2147483646 w 13335"/>
              <a:gd name="T65" fmla="*/ 2147483646 h 14606"/>
              <a:gd name="T66" fmla="*/ 2147483646 w 13335"/>
              <a:gd name="T67" fmla="*/ 2147483646 h 14606"/>
              <a:gd name="T68" fmla="*/ 2147483646 w 13335"/>
              <a:gd name="T69" fmla="*/ 2147483646 h 14606"/>
              <a:gd name="T70" fmla="*/ 2147483646 w 13335"/>
              <a:gd name="T71" fmla="*/ 2147483646 h 146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335" h="14606">
                <a:moveTo>
                  <a:pt x="12708" y="208"/>
                </a:moveTo>
                <a:lnTo>
                  <a:pt x="13334" y="624"/>
                </a:lnTo>
                <a:lnTo>
                  <a:pt x="11991" y="8993"/>
                </a:lnTo>
                <a:lnTo>
                  <a:pt x="11815" y="11902"/>
                </a:lnTo>
                <a:lnTo>
                  <a:pt x="12085" y="14241"/>
                </a:lnTo>
                <a:lnTo>
                  <a:pt x="11365" y="14502"/>
                </a:lnTo>
                <a:lnTo>
                  <a:pt x="10652" y="14241"/>
                </a:lnTo>
                <a:lnTo>
                  <a:pt x="8502" y="14345"/>
                </a:lnTo>
                <a:lnTo>
                  <a:pt x="7516" y="14605"/>
                </a:lnTo>
                <a:lnTo>
                  <a:pt x="7159" y="14086"/>
                </a:lnTo>
                <a:lnTo>
                  <a:pt x="6532" y="13672"/>
                </a:lnTo>
                <a:lnTo>
                  <a:pt x="6532" y="13203"/>
                </a:lnTo>
                <a:lnTo>
                  <a:pt x="6712" y="12682"/>
                </a:lnTo>
                <a:lnTo>
                  <a:pt x="6802" y="12473"/>
                </a:lnTo>
                <a:lnTo>
                  <a:pt x="0" y="12371"/>
                </a:lnTo>
                <a:lnTo>
                  <a:pt x="357" y="12162"/>
                </a:lnTo>
                <a:lnTo>
                  <a:pt x="0" y="11852"/>
                </a:lnTo>
                <a:cubicBezTo>
                  <a:pt x="0" y="11852"/>
                  <a:pt x="714" y="12059"/>
                  <a:pt x="447" y="11852"/>
                </a:cubicBezTo>
                <a:cubicBezTo>
                  <a:pt x="177" y="11643"/>
                  <a:pt x="447" y="11538"/>
                  <a:pt x="447" y="11538"/>
                </a:cubicBezTo>
                <a:lnTo>
                  <a:pt x="267" y="11174"/>
                </a:lnTo>
                <a:cubicBezTo>
                  <a:pt x="267" y="11174"/>
                  <a:pt x="87" y="11279"/>
                  <a:pt x="357" y="11072"/>
                </a:cubicBezTo>
                <a:cubicBezTo>
                  <a:pt x="627" y="10865"/>
                  <a:pt x="447" y="10603"/>
                  <a:pt x="447" y="10603"/>
                </a:cubicBezTo>
                <a:lnTo>
                  <a:pt x="537" y="10396"/>
                </a:lnTo>
                <a:lnTo>
                  <a:pt x="894" y="10291"/>
                </a:lnTo>
                <a:lnTo>
                  <a:pt x="894" y="10032"/>
                </a:lnTo>
                <a:lnTo>
                  <a:pt x="1970" y="9720"/>
                </a:lnTo>
                <a:lnTo>
                  <a:pt x="1250" y="9043"/>
                </a:lnTo>
                <a:cubicBezTo>
                  <a:pt x="1250" y="9043"/>
                  <a:pt x="1610" y="9511"/>
                  <a:pt x="2147" y="9304"/>
                </a:cubicBezTo>
                <a:cubicBezTo>
                  <a:pt x="2683" y="9097"/>
                  <a:pt x="2413" y="8888"/>
                  <a:pt x="2147" y="8679"/>
                </a:cubicBezTo>
                <a:cubicBezTo>
                  <a:pt x="1877" y="8472"/>
                  <a:pt x="2413" y="8472"/>
                  <a:pt x="2413" y="8472"/>
                </a:cubicBezTo>
                <a:cubicBezTo>
                  <a:pt x="2413" y="8472"/>
                  <a:pt x="1074" y="8421"/>
                  <a:pt x="1610" y="8108"/>
                </a:cubicBezTo>
                <a:cubicBezTo>
                  <a:pt x="2147" y="7798"/>
                  <a:pt x="3490" y="7694"/>
                  <a:pt x="3043" y="7591"/>
                </a:cubicBezTo>
                <a:cubicBezTo>
                  <a:pt x="2593" y="7486"/>
                  <a:pt x="1877" y="7330"/>
                  <a:pt x="1877" y="7330"/>
                </a:cubicBezTo>
                <a:lnTo>
                  <a:pt x="2327" y="7173"/>
                </a:lnTo>
                <a:lnTo>
                  <a:pt x="1790" y="7068"/>
                </a:lnTo>
                <a:lnTo>
                  <a:pt x="1790" y="6913"/>
                </a:lnTo>
                <a:lnTo>
                  <a:pt x="1877" y="6447"/>
                </a:lnTo>
                <a:lnTo>
                  <a:pt x="1610" y="5874"/>
                </a:lnTo>
                <a:lnTo>
                  <a:pt x="1970" y="5562"/>
                </a:lnTo>
                <a:lnTo>
                  <a:pt x="1790" y="5248"/>
                </a:lnTo>
                <a:lnTo>
                  <a:pt x="1790" y="4887"/>
                </a:lnTo>
                <a:lnTo>
                  <a:pt x="1790" y="4523"/>
                </a:lnTo>
                <a:cubicBezTo>
                  <a:pt x="1790" y="4523"/>
                  <a:pt x="2237" y="4418"/>
                  <a:pt x="2057" y="4159"/>
                </a:cubicBezTo>
                <a:cubicBezTo>
                  <a:pt x="1877" y="3899"/>
                  <a:pt x="1970" y="3795"/>
                  <a:pt x="1970" y="3795"/>
                </a:cubicBezTo>
                <a:lnTo>
                  <a:pt x="2057" y="3638"/>
                </a:lnTo>
                <a:lnTo>
                  <a:pt x="2147" y="3274"/>
                </a:lnTo>
                <a:cubicBezTo>
                  <a:pt x="2147" y="3274"/>
                  <a:pt x="2683" y="3171"/>
                  <a:pt x="2773" y="2962"/>
                </a:cubicBezTo>
                <a:cubicBezTo>
                  <a:pt x="2863" y="2755"/>
                  <a:pt x="2593" y="2651"/>
                  <a:pt x="2863" y="2391"/>
                </a:cubicBezTo>
                <a:cubicBezTo>
                  <a:pt x="3133" y="2130"/>
                  <a:pt x="3400" y="1872"/>
                  <a:pt x="3400" y="1872"/>
                </a:cubicBezTo>
                <a:lnTo>
                  <a:pt x="3756" y="1561"/>
                </a:lnTo>
                <a:lnTo>
                  <a:pt x="4116" y="1456"/>
                </a:lnTo>
                <a:lnTo>
                  <a:pt x="4476" y="469"/>
                </a:lnTo>
                <a:cubicBezTo>
                  <a:pt x="4476" y="469"/>
                  <a:pt x="4296" y="1042"/>
                  <a:pt x="4743" y="573"/>
                </a:cubicBezTo>
                <a:cubicBezTo>
                  <a:pt x="5189" y="105"/>
                  <a:pt x="5279" y="0"/>
                  <a:pt x="5279" y="0"/>
                </a:cubicBezTo>
                <a:lnTo>
                  <a:pt x="8859" y="260"/>
                </a:lnTo>
                <a:lnTo>
                  <a:pt x="12708" y="208"/>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52228" name="Freeform 3"/>
          <p:cNvSpPr>
            <a:spLocks noChangeArrowheads="1"/>
          </p:cNvSpPr>
          <p:nvPr/>
        </p:nvSpPr>
        <p:spPr bwMode="auto">
          <a:xfrm>
            <a:off x="1635125" y="1331913"/>
            <a:ext cx="4800600" cy="5257800"/>
          </a:xfrm>
          <a:custGeom>
            <a:avLst/>
            <a:gdLst>
              <a:gd name="T0" fmla="*/ 2147483646 w 13335"/>
              <a:gd name="T1" fmla="*/ 2147483646 h 14606"/>
              <a:gd name="T2" fmla="*/ 2147483646 w 13335"/>
              <a:gd name="T3" fmla="*/ 2147483646 h 14606"/>
              <a:gd name="T4" fmla="*/ 2147483646 w 13335"/>
              <a:gd name="T5" fmla="*/ 2147483646 h 14606"/>
              <a:gd name="T6" fmla="*/ 2147483646 w 13335"/>
              <a:gd name="T7" fmla="*/ 2147483646 h 14606"/>
              <a:gd name="T8" fmla="*/ 2147483646 w 13335"/>
              <a:gd name="T9" fmla="*/ 2147483646 h 14606"/>
              <a:gd name="T10" fmla="*/ 2147483646 w 13335"/>
              <a:gd name="T11" fmla="*/ 2147483646 h 14606"/>
              <a:gd name="T12" fmla="*/ 2147483646 w 13335"/>
              <a:gd name="T13" fmla="*/ 2147483646 h 14606"/>
              <a:gd name="T14" fmla="*/ 2147483646 w 13335"/>
              <a:gd name="T15" fmla="*/ 2147483646 h 14606"/>
              <a:gd name="T16" fmla="*/ 0 w 13335"/>
              <a:gd name="T17" fmla="*/ 2147483646 h 14606"/>
              <a:gd name="T18" fmla="*/ 2147483646 w 13335"/>
              <a:gd name="T19" fmla="*/ 2147483646 h 14606"/>
              <a:gd name="T20" fmla="*/ 2147483646 w 13335"/>
              <a:gd name="T21" fmla="*/ 2147483646 h 14606"/>
              <a:gd name="T22" fmla="*/ 2147483646 w 13335"/>
              <a:gd name="T23" fmla="*/ 2147483646 h 14606"/>
              <a:gd name="T24" fmla="*/ 2147483646 w 13335"/>
              <a:gd name="T25" fmla="*/ 2147483646 h 14606"/>
              <a:gd name="T26" fmla="*/ 2147483646 w 13335"/>
              <a:gd name="T27" fmla="*/ 2147483646 h 14606"/>
              <a:gd name="T28" fmla="*/ 2147483646 w 13335"/>
              <a:gd name="T29" fmla="*/ 2147483646 h 14606"/>
              <a:gd name="T30" fmla="*/ 2147483646 w 13335"/>
              <a:gd name="T31" fmla="*/ 2147483646 h 14606"/>
              <a:gd name="T32" fmla="*/ 2147483646 w 13335"/>
              <a:gd name="T33" fmla="*/ 2147483646 h 14606"/>
              <a:gd name="T34" fmla="*/ 2147483646 w 13335"/>
              <a:gd name="T35" fmla="*/ 2147483646 h 14606"/>
              <a:gd name="T36" fmla="*/ 2147483646 w 13335"/>
              <a:gd name="T37" fmla="*/ 2147483646 h 14606"/>
              <a:gd name="T38" fmla="*/ 2147483646 w 13335"/>
              <a:gd name="T39" fmla="*/ 2147483646 h 14606"/>
              <a:gd name="T40" fmla="*/ 2147483646 w 13335"/>
              <a:gd name="T41" fmla="*/ 2147483646 h 14606"/>
              <a:gd name="T42" fmla="*/ 2147483646 w 13335"/>
              <a:gd name="T43" fmla="*/ 2147483646 h 14606"/>
              <a:gd name="T44" fmla="*/ 2147483646 w 13335"/>
              <a:gd name="T45" fmla="*/ 2147483646 h 14606"/>
              <a:gd name="T46" fmla="*/ 2147483646 w 13335"/>
              <a:gd name="T47" fmla="*/ 2147483646 h 14606"/>
              <a:gd name="T48" fmla="*/ 2147483646 w 13335"/>
              <a:gd name="T49" fmla="*/ 2147483646 h 14606"/>
              <a:gd name="T50" fmla="*/ 2147483646 w 13335"/>
              <a:gd name="T51" fmla="*/ 2147483646 h 14606"/>
              <a:gd name="T52" fmla="*/ 2147483646 w 13335"/>
              <a:gd name="T53" fmla="*/ 2147483646 h 14606"/>
              <a:gd name="T54" fmla="*/ 2147483646 w 13335"/>
              <a:gd name="T55" fmla="*/ 2147483646 h 14606"/>
              <a:gd name="T56" fmla="*/ 2147483646 w 13335"/>
              <a:gd name="T57" fmla="*/ 2147483646 h 14606"/>
              <a:gd name="T58" fmla="*/ 2147483646 w 13335"/>
              <a:gd name="T59" fmla="*/ 2147483646 h 14606"/>
              <a:gd name="T60" fmla="*/ 2147483646 w 13335"/>
              <a:gd name="T61" fmla="*/ 2147483646 h 14606"/>
              <a:gd name="T62" fmla="*/ 2147483646 w 13335"/>
              <a:gd name="T63" fmla="*/ 2147483646 h 14606"/>
              <a:gd name="T64" fmla="*/ 2147483646 w 13335"/>
              <a:gd name="T65" fmla="*/ 2147483646 h 14606"/>
              <a:gd name="T66" fmla="*/ 2147483646 w 13335"/>
              <a:gd name="T67" fmla="*/ 2147483646 h 14606"/>
              <a:gd name="T68" fmla="*/ 2147483646 w 13335"/>
              <a:gd name="T69" fmla="*/ 2147483646 h 14606"/>
              <a:gd name="T70" fmla="*/ 2147483646 w 13335"/>
              <a:gd name="T71" fmla="*/ 2147483646 h 1460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335" h="14606">
                <a:moveTo>
                  <a:pt x="12708" y="208"/>
                </a:moveTo>
                <a:lnTo>
                  <a:pt x="13334" y="624"/>
                </a:lnTo>
                <a:lnTo>
                  <a:pt x="11991" y="8993"/>
                </a:lnTo>
                <a:lnTo>
                  <a:pt x="11815" y="11902"/>
                </a:lnTo>
                <a:lnTo>
                  <a:pt x="12085" y="14241"/>
                </a:lnTo>
                <a:lnTo>
                  <a:pt x="11365" y="14502"/>
                </a:lnTo>
                <a:lnTo>
                  <a:pt x="10652" y="14241"/>
                </a:lnTo>
                <a:lnTo>
                  <a:pt x="8502" y="14345"/>
                </a:lnTo>
                <a:lnTo>
                  <a:pt x="7516" y="14605"/>
                </a:lnTo>
                <a:lnTo>
                  <a:pt x="7159" y="14086"/>
                </a:lnTo>
                <a:lnTo>
                  <a:pt x="6532" y="13672"/>
                </a:lnTo>
                <a:lnTo>
                  <a:pt x="6532" y="13203"/>
                </a:lnTo>
                <a:lnTo>
                  <a:pt x="6712" y="12682"/>
                </a:lnTo>
                <a:lnTo>
                  <a:pt x="6802" y="12473"/>
                </a:lnTo>
                <a:lnTo>
                  <a:pt x="0" y="12371"/>
                </a:lnTo>
                <a:lnTo>
                  <a:pt x="357" y="12162"/>
                </a:lnTo>
                <a:lnTo>
                  <a:pt x="0" y="11852"/>
                </a:lnTo>
                <a:cubicBezTo>
                  <a:pt x="0" y="11852"/>
                  <a:pt x="714" y="12059"/>
                  <a:pt x="447" y="11852"/>
                </a:cubicBezTo>
                <a:cubicBezTo>
                  <a:pt x="177" y="11643"/>
                  <a:pt x="447" y="11538"/>
                  <a:pt x="447" y="11538"/>
                </a:cubicBezTo>
                <a:lnTo>
                  <a:pt x="267" y="11174"/>
                </a:lnTo>
                <a:cubicBezTo>
                  <a:pt x="267" y="11174"/>
                  <a:pt x="87" y="11279"/>
                  <a:pt x="357" y="11072"/>
                </a:cubicBezTo>
                <a:cubicBezTo>
                  <a:pt x="627" y="10865"/>
                  <a:pt x="447" y="10603"/>
                  <a:pt x="447" y="10603"/>
                </a:cubicBezTo>
                <a:lnTo>
                  <a:pt x="537" y="10396"/>
                </a:lnTo>
                <a:lnTo>
                  <a:pt x="894" y="10291"/>
                </a:lnTo>
                <a:lnTo>
                  <a:pt x="894" y="10032"/>
                </a:lnTo>
                <a:lnTo>
                  <a:pt x="1970" y="9720"/>
                </a:lnTo>
                <a:lnTo>
                  <a:pt x="1250" y="9043"/>
                </a:lnTo>
                <a:cubicBezTo>
                  <a:pt x="1250" y="9043"/>
                  <a:pt x="1610" y="9511"/>
                  <a:pt x="2147" y="9304"/>
                </a:cubicBezTo>
                <a:cubicBezTo>
                  <a:pt x="2683" y="9097"/>
                  <a:pt x="2413" y="8888"/>
                  <a:pt x="2147" y="8679"/>
                </a:cubicBezTo>
                <a:cubicBezTo>
                  <a:pt x="1877" y="8472"/>
                  <a:pt x="2413" y="8472"/>
                  <a:pt x="2413" y="8472"/>
                </a:cubicBezTo>
                <a:cubicBezTo>
                  <a:pt x="2413" y="8472"/>
                  <a:pt x="1074" y="8421"/>
                  <a:pt x="1610" y="8108"/>
                </a:cubicBezTo>
                <a:cubicBezTo>
                  <a:pt x="2147" y="7798"/>
                  <a:pt x="3490" y="7694"/>
                  <a:pt x="3043" y="7591"/>
                </a:cubicBezTo>
                <a:cubicBezTo>
                  <a:pt x="2593" y="7486"/>
                  <a:pt x="1877" y="7330"/>
                  <a:pt x="1877" y="7330"/>
                </a:cubicBezTo>
                <a:lnTo>
                  <a:pt x="2327" y="7173"/>
                </a:lnTo>
                <a:lnTo>
                  <a:pt x="1790" y="7068"/>
                </a:lnTo>
                <a:lnTo>
                  <a:pt x="1790" y="6913"/>
                </a:lnTo>
                <a:lnTo>
                  <a:pt x="1877" y="6447"/>
                </a:lnTo>
                <a:lnTo>
                  <a:pt x="1610" y="5874"/>
                </a:lnTo>
                <a:lnTo>
                  <a:pt x="1970" y="5562"/>
                </a:lnTo>
                <a:lnTo>
                  <a:pt x="1790" y="5248"/>
                </a:lnTo>
                <a:lnTo>
                  <a:pt x="1790" y="4887"/>
                </a:lnTo>
                <a:lnTo>
                  <a:pt x="1790" y="4523"/>
                </a:lnTo>
                <a:cubicBezTo>
                  <a:pt x="1790" y="4523"/>
                  <a:pt x="2237" y="4418"/>
                  <a:pt x="2057" y="4159"/>
                </a:cubicBezTo>
                <a:cubicBezTo>
                  <a:pt x="1877" y="3899"/>
                  <a:pt x="1970" y="3795"/>
                  <a:pt x="1970" y="3795"/>
                </a:cubicBezTo>
                <a:lnTo>
                  <a:pt x="2057" y="3638"/>
                </a:lnTo>
                <a:lnTo>
                  <a:pt x="2147" y="3274"/>
                </a:lnTo>
                <a:cubicBezTo>
                  <a:pt x="2147" y="3274"/>
                  <a:pt x="2683" y="3171"/>
                  <a:pt x="2773" y="2962"/>
                </a:cubicBezTo>
                <a:cubicBezTo>
                  <a:pt x="2863" y="2755"/>
                  <a:pt x="2593" y="2651"/>
                  <a:pt x="2863" y="2391"/>
                </a:cubicBezTo>
                <a:cubicBezTo>
                  <a:pt x="3133" y="2130"/>
                  <a:pt x="3400" y="1872"/>
                  <a:pt x="3400" y="1872"/>
                </a:cubicBezTo>
                <a:lnTo>
                  <a:pt x="3756" y="1561"/>
                </a:lnTo>
                <a:lnTo>
                  <a:pt x="4116" y="1456"/>
                </a:lnTo>
                <a:lnTo>
                  <a:pt x="4476" y="469"/>
                </a:lnTo>
                <a:cubicBezTo>
                  <a:pt x="4476" y="469"/>
                  <a:pt x="4296" y="1042"/>
                  <a:pt x="4743" y="573"/>
                </a:cubicBezTo>
                <a:cubicBezTo>
                  <a:pt x="5189" y="105"/>
                  <a:pt x="5279" y="0"/>
                  <a:pt x="5279" y="0"/>
                </a:cubicBezTo>
                <a:lnTo>
                  <a:pt x="8859" y="260"/>
                </a:lnTo>
                <a:lnTo>
                  <a:pt x="12708" y="208"/>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2229" name="Text Box 5"/>
          <p:cNvSpPr txBox="1">
            <a:spLocks noChangeArrowheads="1"/>
          </p:cNvSpPr>
          <p:nvPr/>
        </p:nvSpPr>
        <p:spPr bwMode="auto">
          <a:xfrm>
            <a:off x="3490913" y="4178300"/>
            <a:ext cx="156845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Jackson</a:t>
            </a:r>
          </a:p>
        </p:txBody>
      </p:sp>
      <p:sp>
        <p:nvSpPr>
          <p:cNvPr id="52230" name="Text Box 5"/>
          <p:cNvSpPr txBox="1">
            <a:spLocks noChangeArrowheads="1"/>
          </p:cNvSpPr>
          <p:nvPr/>
        </p:nvSpPr>
        <p:spPr bwMode="auto">
          <a:xfrm>
            <a:off x="5059363" y="5999163"/>
            <a:ext cx="11684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Biloxi</a:t>
            </a:r>
          </a:p>
        </p:txBody>
      </p:sp>
      <p:pic>
        <p:nvPicPr>
          <p:cNvPr id="52231" name="Picture 128"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6100" y="55165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2" name="Picture 129" descr="whi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73375" y="36449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reeform 3"/>
          <p:cNvSpPr>
            <a:spLocks noChangeArrowheads="1"/>
          </p:cNvSpPr>
          <p:nvPr/>
        </p:nvSpPr>
        <p:spPr bwMode="auto">
          <a:xfrm>
            <a:off x="2714844" y="2043113"/>
            <a:ext cx="4573587" cy="4362450"/>
          </a:xfrm>
          <a:custGeom>
            <a:avLst/>
            <a:gdLst>
              <a:gd name="T0" fmla="*/ 0 w 12700"/>
              <a:gd name="T1" fmla="*/ 31879893 h 13405"/>
              <a:gd name="T2" fmla="*/ 18542114 w 12700"/>
              <a:gd name="T3" fmla="*/ 132816019 h 13405"/>
              <a:gd name="T4" fmla="*/ 153781641 w 12700"/>
              <a:gd name="T5" fmla="*/ 239365240 h 13405"/>
              <a:gd name="T6" fmla="*/ 215501657 w 12700"/>
              <a:gd name="T7" fmla="*/ 366567838 h 13405"/>
              <a:gd name="T8" fmla="*/ 233913766 w 12700"/>
              <a:gd name="T9" fmla="*/ 451722341 h 13405"/>
              <a:gd name="T10" fmla="*/ 258679560 w 12700"/>
              <a:gd name="T11" fmla="*/ 510292748 h 13405"/>
              <a:gd name="T12" fmla="*/ 264644310 w 12700"/>
              <a:gd name="T13" fmla="*/ 574052859 h 13405"/>
              <a:gd name="T14" fmla="*/ 252455880 w 12700"/>
              <a:gd name="T15" fmla="*/ 1158803077 h 13405"/>
              <a:gd name="T16" fmla="*/ 258679560 w 12700"/>
              <a:gd name="T17" fmla="*/ 1307400068 h 13405"/>
              <a:gd name="T18" fmla="*/ 1373530645 w 12700"/>
              <a:gd name="T19" fmla="*/ 1302104271 h 13405"/>
              <a:gd name="T20" fmla="*/ 1416838192 w 12700"/>
              <a:gd name="T21" fmla="*/ 1331760145 h 13405"/>
              <a:gd name="T22" fmla="*/ 1350969176 w 12700"/>
              <a:gd name="T23" fmla="*/ 1419774567 h 13405"/>
              <a:gd name="T24" fmla="*/ 1527830866 w 12700"/>
              <a:gd name="T25" fmla="*/ 1410242263 h 13405"/>
              <a:gd name="T26" fmla="*/ 1551559139 w 12700"/>
              <a:gd name="T27" fmla="*/ 1311107092 h 13405"/>
              <a:gd name="T28" fmla="*/ 1552077719 w 12700"/>
              <a:gd name="T29" fmla="*/ 1296702709 h 13405"/>
              <a:gd name="T30" fmla="*/ 1625986525 w 12700"/>
              <a:gd name="T31" fmla="*/ 1286005350 h 13405"/>
              <a:gd name="T32" fmla="*/ 1638304599 w 12700"/>
              <a:gd name="T33" fmla="*/ 1238132302 h 13405"/>
              <a:gd name="T34" fmla="*/ 1625986525 w 12700"/>
              <a:gd name="T35" fmla="*/ 1185281407 h 13405"/>
              <a:gd name="T36" fmla="*/ 1638304599 w 12700"/>
              <a:gd name="T37" fmla="*/ 1158803077 h 13405"/>
              <a:gd name="T38" fmla="*/ 1576714228 w 12700"/>
              <a:gd name="T39" fmla="*/ 1105528467 h 13405"/>
              <a:gd name="T40" fmla="*/ 1533535965 w 12700"/>
              <a:gd name="T41" fmla="*/ 1041768355 h 13405"/>
              <a:gd name="T42" fmla="*/ 1545983685 w 12700"/>
              <a:gd name="T43" fmla="*/ 977902153 h 13405"/>
              <a:gd name="T44" fmla="*/ 1552077719 w 12700"/>
              <a:gd name="T45" fmla="*/ 956719293 h 13405"/>
              <a:gd name="T46" fmla="*/ 1509029462 w 12700"/>
              <a:gd name="T47" fmla="*/ 892959182 h 13405"/>
              <a:gd name="T48" fmla="*/ 1428767331 w 12700"/>
              <a:gd name="T49" fmla="*/ 850381930 h 13405"/>
              <a:gd name="T50" fmla="*/ 1361082925 w 12700"/>
              <a:gd name="T51" fmla="*/ 808016536 h 13405"/>
              <a:gd name="T52" fmla="*/ 1305845879 w 12700"/>
              <a:gd name="T53" fmla="*/ 765227101 h 13405"/>
              <a:gd name="T54" fmla="*/ 1305845879 w 12700"/>
              <a:gd name="T55" fmla="*/ 744044567 h 13405"/>
              <a:gd name="T56" fmla="*/ 1336576422 w 12700"/>
              <a:gd name="T57" fmla="*/ 653593942 h 13405"/>
              <a:gd name="T58" fmla="*/ 1336576422 w 12700"/>
              <a:gd name="T59" fmla="*/ 643108767 h 13405"/>
              <a:gd name="T60" fmla="*/ 1379624679 w 12700"/>
              <a:gd name="T61" fmla="*/ 579454422 h 13405"/>
              <a:gd name="T62" fmla="*/ 1385848719 w 12700"/>
              <a:gd name="T63" fmla="*/ 579454422 h 13405"/>
              <a:gd name="T64" fmla="*/ 1336576422 w 12700"/>
              <a:gd name="T65" fmla="*/ 552658142 h 13405"/>
              <a:gd name="T66" fmla="*/ 1281080085 w 12700"/>
              <a:gd name="T67" fmla="*/ 531475608 h 13405"/>
              <a:gd name="T68" fmla="*/ 1268632366 w 12700"/>
              <a:gd name="T69" fmla="*/ 563355500 h 13405"/>
              <a:gd name="T70" fmla="*/ 1237902183 w 12700"/>
              <a:gd name="T71" fmla="*/ 510292748 h 13405"/>
              <a:gd name="T72" fmla="*/ 1244125862 w 12700"/>
              <a:gd name="T73" fmla="*/ 430539482 h 13405"/>
              <a:gd name="T74" fmla="*/ 1096179326 w 12700"/>
              <a:gd name="T75" fmla="*/ 292427992 h 13405"/>
              <a:gd name="T76" fmla="*/ 1114721440 w 12700"/>
              <a:gd name="T77" fmla="*/ 303125351 h 13405"/>
              <a:gd name="T78" fmla="*/ 1077896862 w 12700"/>
              <a:gd name="T79" fmla="*/ 260548099 h 13405"/>
              <a:gd name="T80" fmla="*/ 1034718600 w 12700"/>
              <a:gd name="T81" fmla="*/ 217970522 h 13405"/>
              <a:gd name="T82" fmla="*/ 1040682989 w 12700"/>
              <a:gd name="T83" fmla="*/ 164695912 h 13405"/>
              <a:gd name="T84" fmla="*/ 1040682989 w 12700"/>
              <a:gd name="T85" fmla="*/ 132816019 h 13405"/>
              <a:gd name="T86" fmla="*/ 1047166319 w 12700"/>
              <a:gd name="T87" fmla="*/ 95640004 h 13405"/>
              <a:gd name="T88" fmla="*/ 1059225103 w 12700"/>
              <a:gd name="T89" fmla="*/ 53274610 h 13405"/>
              <a:gd name="T90" fmla="*/ 1010212096 w 12700"/>
              <a:gd name="T91" fmla="*/ 21394717 h 13405"/>
              <a:gd name="T92" fmla="*/ 948492080 w 12700"/>
              <a:gd name="T93" fmla="*/ 0 h 13405"/>
              <a:gd name="T94" fmla="*/ 886772063 w 12700"/>
              <a:gd name="T95" fmla="*/ 5401562 h 13405"/>
              <a:gd name="T96" fmla="*/ 782262719 w 12700"/>
              <a:gd name="T97" fmla="*/ 15887063 h 13405"/>
              <a:gd name="T98" fmla="*/ 708094984 w 12700"/>
              <a:gd name="T99" fmla="*/ 15887063 h 13405"/>
              <a:gd name="T100" fmla="*/ 585043886 w 12700"/>
              <a:gd name="T101" fmla="*/ 21394717 h 13405"/>
              <a:gd name="T102" fmla="*/ 474181217 w 12700"/>
              <a:gd name="T103" fmla="*/ 15887063 h 13405"/>
              <a:gd name="T104" fmla="*/ 351130119 w 12700"/>
              <a:gd name="T105" fmla="*/ 21394717 h 13405"/>
              <a:gd name="T106" fmla="*/ 135498817 w 12700"/>
              <a:gd name="T107" fmla="*/ 21394717 h 13405"/>
              <a:gd name="T108" fmla="*/ 0 w 12700"/>
              <a:gd name="T109" fmla="*/ 31879893 h 1340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2700" h="13405">
                <a:moveTo>
                  <a:pt x="0" y="301"/>
                </a:moveTo>
                <a:cubicBezTo>
                  <a:pt x="48" y="619"/>
                  <a:pt x="95" y="936"/>
                  <a:pt x="143" y="1254"/>
                </a:cubicBezTo>
                <a:lnTo>
                  <a:pt x="1186" y="2260"/>
                </a:lnTo>
                <a:lnTo>
                  <a:pt x="1662" y="3461"/>
                </a:lnTo>
                <a:cubicBezTo>
                  <a:pt x="1709" y="3729"/>
                  <a:pt x="1757" y="3997"/>
                  <a:pt x="1804" y="4265"/>
                </a:cubicBezTo>
                <a:cubicBezTo>
                  <a:pt x="1868" y="4449"/>
                  <a:pt x="1931" y="4634"/>
                  <a:pt x="1995" y="4818"/>
                </a:cubicBezTo>
                <a:cubicBezTo>
                  <a:pt x="1995" y="4818"/>
                  <a:pt x="2041" y="5170"/>
                  <a:pt x="2041" y="5420"/>
                </a:cubicBezTo>
                <a:cubicBezTo>
                  <a:pt x="2041" y="5671"/>
                  <a:pt x="1947" y="10941"/>
                  <a:pt x="1947" y="10941"/>
                </a:cubicBezTo>
                <a:cubicBezTo>
                  <a:pt x="1963" y="11409"/>
                  <a:pt x="1979" y="11876"/>
                  <a:pt x="1995" y="12344"/>
                </a:cubicBezTo>
                <a:lnTo>
                  <a:pt x="10593" y="12294"/>
                </a:lnTo>
                <a:lnTo>
                  <a:pt x="10927" y="12574"/>
                </a:lnTo>
                <a:lnTo>
                  <a:pt x="10419" y="13405"/>
                </a:lnTo>
                <a:cubicBezTo>
                  <a:pt x="10450" y="13288"/>
                  <a:pt x="11752" y="13432"/>
                  <a:pt x="11783" y="13315"/>
                </a:cubicBezTo>
                <a:cubicBezTo>
                  <a:pt x="11782" y="12891"/>
                  <a:pt x="11967" y="12803"/>
                  <a:pt x="11966" y="12379"/>
                </a:cubicBezTo>
                <a:cubicBezTo>
                  <a:pt x="11967" y="12334"/>
                  <a:pt x="11969" y="12288"/>
                  <a:pt x="11970" y="12243"/>
                </a:cubicBezTo>
                <a:lnTo>
                  <a:pt x="12540" y="12142"/>
                </a:lnTo>
                <a:cubicBezTo>
                  <a:pt x="12540" y="12142"/>
                  <a:pt x="12635" y="11942"/>
                  <a:pt x="12635" y="11690"/>
                </a:cubicBezTo>
                <a:cubicBezTo>
                  <a:pt x="12635" y="11442"/>
                  <a:pt x="12540" y="11191"/>
                  <a:pt x="12540" y="11191"/>
                </a:cubicBezTo>
                <a:cubicBezTo>
                  <a:pt x="12540" y="11191"/>
                  <a:pt x="12825" y="11292"/>
                  <a:pt x="12635" y="10941"/>
                </a:cubicBezTo>
                <a:cubicBezTo>
                  <a:pt x="12446" y="10588"/>
                  <a:pt x="12160" y="10438"/>
                  <a:pt x="12160" y="10438"/>
                </a:cubicBezTo>
                <a:lnTo>
                  <a:pt x="11827" y="9836"/>
                </a:lnTo>
                <a:lnTo>
                  <a:pt x="11923" y="9233"/>
                </a:lnTo>
                <a:cubicBezTo>
                  <a:pt x="11939" y="9166"/>
                  <a:pt x="11954" y="9100"/>
                  <a:pt x="11970" y="9033"/>
                </a:cubicBezTo>
                <a:cubicBezTo>
                  <a:pt x="11970" y="9033"/>
                  <a:pt x="11923" y="8631"/>
                  <a:pt x="11638" y="8431"/>
                </a:cubicBezTo>
                <a:cubicBezTo>
                  <a:pt x="11353" y="8229"/>
                  <a:pt x="11019" y="8029"/>
                  <a:pt x="11019" y="8029"/>
                </a:cubicBezTo>
                <a:lnTo>
                  <a:pt x="10497" y="7629"/>
                </a:lnTo>
                <a:lnTo>
                  <a:pt x="10071" y="7225"/>
                </a:lnTo>
                <a:cubicBezTo>
                  <a:pt x="10071" y="7225"/>
                  <a:pt x="9975" y="7577"/>
                  <a:pt x="10071" y="7025"/>
                </a:cubicBezTo>
                <a:cubicBezTo>
                  <a:pt x="10165" y="6472"/>
                  <a:pt x="10308" y="6171"/>
                  <a:pt x="10308" y="6171"/>
                </a:cubicBezTo>
                <a:cubicBezTo>
                  <a:pt x="10308" y="6171"/>
                  <a:pt x="10212" y="6373"/>
                  <a:pt x="10308" y="6072"/>
                </a:cubicBezTo>
                <a:cubicBezTo>
                  <a:pt x="10402" y="5771"/>
                  <a:pt x="10640" y="5471"/>
                  <a:pt x="10640" y="5471"/>
                </a:cubicBezTo>
                <a:lnTo>
                  <a:pt x="10688" y="5471"/>
                </a:lnTo>
                <a:lnTo>
                  <a:pt x="10308" y="5218"/>
                </a:lnTo>
                <a:lnTo>
                  <a:pt x="9880" y="5018"/>
                </a:lnTo>
                <a:cubicBezTo>
                  <a:pt x="9848" y="5118"/>
                  <a:pt x="9816" y="5219"/>
                  <a:pt x="9784" y="5319"/>
                </a:cubicBezTo>
                <a:lnTo>
                  <a:pt x="9547" y="4818"/>
                </a:lnTo>
                <a:lnTo>
                  <a:pt x="9595" y="4065"/>
                </a:lnTo>
                <a:lnTo>
                  <a:pt x="8454" y="2761"/>
                </a:lnTo>
                <a:lnTo>
                  <a:pt x="8597" y="2862"/>
                </a:lnTo>
                <a:lnTo>
                  <a:pt x="8313" y="2460"/>
                </a:lnTo>
                <a:lnTo>
                  <a:pt x="7980" y="2058"/>
                </a:lnTo>
                <a:cubicBezTo>
                  <a:pt x="7995" y="1890"/>
                  <a:pt x="8011" y="1723"/>
                  <a:pt x="8026" y="1555"/>
                </a:cubicBezTo>
                <a:lnTo>
                  <a:pt x="8026" y="1254"/>
                </a:lnTo>
                <a:cubicBezTo>
                  <a:pt x="8043" y="1137"/>
                  <a:pt x="8059" y="1020"/>
                  <a:pt x="8076" y="903"/>
                </a:cubicBezTo>
                <a:cubicBezTo>
                  <a:pt x="8107" y="770"/>
                  <a:pt x="8138" y="636"/>
                  <a:pt x="8169" y="503"/>
                </a:cubicBezTo>
                <a:lnTo>
                  <a:pt x="7791" y="202"/>
                </a:lnTo>
                <a:lnTo>
                  <a:pt x="7315" y="0"/>
                </a:lnTo>
                <a:cubicBezTo>
                  <a:pt x="7315" y="0"/>
                  <a:pt x="7030" y="0"/>
                  <a:pt x="6839" y="51"/>
                </a:cubicBezTo>
                <a:cubicBezTo>
                  <a:pt x="6650" y="101"/>
                  <a:pt x="6033" y="150"/>
                  <a:pt x="6033" y="150"/>
                </a:cubicBezTo>
                <a:lnTo>
                  <a:pt x="5461" y="150"/>
                </a:lnTo>
                <a:lnTo>
                  <a:pt x="4512" y="202"/>
                </a:lnTo>
                <a:lnTo>
                  <a:pt x="3657" y="150"/>
                </a:lnTo>
                <a:lnTo>
                  <a:pt x="2708" y="202"/>
                </a:lnTo>
                <a:lnTo>
                  <a:pt x="1045" y="202"/>
                </a:lnTo>
                <a:lnTo>
                  <a:pt x="0" y="301"/>
                </a:ln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54275" name="Rectangle 1"/>
          <p:cNvSpPr>
            <a:spLocks noGrp="1" noChangeArrowheads="1"/>
          </p:cNvSpPr>
          <p:nvPr>
            <p:ph type="title" idx="4294967295"/>
          </p:nvPr>
        </p:nvSpPr>
        <p:spPr>
          <a:xfrm>
            <a:off x="457200" y="319088"/>
            <a:ext cx="8226425"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Missouri</a:t>
            </a:r>
          </a:p>
        </p:txBody>
      </p:sp>
      <p:sp>
        <p:nvSpPr>
          <p:cNvPr id="54276" name="Freeform 3"/>
          <p:cNvSpPr>
            <a:spLocks noChangeArrowheads="1"/>
          </p:cNvSpPr>
          <p:nvPr/>
        </p:nvSpPr>
        <p:spPr bwMode="auto">
          <a:xfrm>
            <a:off x="2719388" y="2043113"/>
            <a:ext cx="4573587" cy="4362450"/>
          </a:xfrm>
          <a:custGeom>
            <a:avLst/>
            <a:gdLst>
              <a:gd name="T0" fmla="*/ 0 w 12700"/>
              <a:gd name="T1" fmla="*/ 31879893 h 13405"/>
              <a:gd name="T2" fmla="*/ 18542114 w 12700"/>
              <a:gd name="T3" fmla="*/ 132816019 h 13405"/>
              <a:gd name="T4" fmla="*/ 153781641 w 12700"/>
              <a:gd name="T5" fmla="*/ 239365240 h 13405"/>
              <a:gd name="T6" fmla="*/ 215501657 w 12700"/>
              <a:gd name="T7" fmla="*/ 366567838 h 13405"/>
              <a:gd name="T8" fmla="*/ 233913766 w 12700"/>
              <a:gd name="T9" fmla="*/ 451722341 h 13405"/>
              <a:gd name="T10" fmla="*/ 258679560 w 12700"/>
              <a:gd name="T11" fmla="*/ 510292748 h 13405"/>
              <a:gd name="T12" fmla="*/ 264644310 w 12700"/>
              <a:gd name="T13" fmla="*/ 574052859 h 13405"/>
              <a:gd name="T14" fmla="*/ 252455880 w 12700"/>
              <a:gd name="T15" fmla="*/ 1158803077 h 13405"/>
              <a:gd name="T16" fmla="*/ 258679560 w 12700"/>
              <a:gd name="T17" fmla="*/ 1307400068 h 13405"/>
              <a:gd name="T18" fmla="*/ 1373530645 w 12700"/>
              <a:gd name="T19" fmla="*/ 1302104271 h 13405"/>
              <a:gd name="T20" fmla="*/ 1416838192 w 12700"/>
              <a:gd name="T21" fmla="*/ 1331760145 h 13405"/>
              <a:gd name="T22" fmla="*/ 1350969176 w 12700"/>
              <a:gd name="T23" fmla="*/ 1419774567 h 13405"/>
              <a:gd name="T24" fmla="*/ 1527830866 w 12700"/>
              <a:gd name="T25" fmla="*/ 1410242263 h 13405"/>
              <a:gd name="T26" fmla="*/ 1551559139 w 12700"/>
              <a:gd name="T27" fmla="*/ 1311107092 h 13405"/>
              <a:gd name="T28" fmla="*/ 1552077719 w 12700"/>
              <a:gd name="T29" fmla="*/ 1296702709 h 13405"/>
              <a:gd name="T30" fmla="*/ 1625986525 w 12700"/>
              <a:gd name="T31" fmla="*/ 1286005350 h 13405"/>
              <a:gd name="T32" fmla="*/ 1638304599 w 12700"/>
              <a:gd name="T33" fmla="*/ 1238132302 h 13405"/>
              <a:gd name="T34" fmla="*/ 1625986525 w 12700"/>
              <a:gd name="T35" fmla="*/ 1185281407 h 13405"/>
              <a:gd name="T36" fmla="*/ 1638304599 w 12700"/>
              <a:gd name="T37" fmla="*/ 1158803077 h 13405"/>
              <a:gd name="T38" fmla="*/ 1576714228 w 12700"/>
              <a:gd name="T39" fmla="*/ 1105528467 h 13405"/>
              <a:gd name="T40" fmla="*/ 1533535965 w 12700"/>
              <a:gd name="T41" fmla="*/ 1041768355 h 13405"/>
              <a:gd name="T42" fmla="*/ 1545983685 w 12700"/>
              <a:gd name="T43" fmla="*/ 977902153 h 13405"/>
              <a:gd name="T44" fmla="*/ 1552077719 w 12700"/>
              <a:gd name="T45" fmla="*/ 956719293 h 13405"/>
              <a:gd name="T46" fmla="*/ 1509029462 w 12700"/>
              <a:gd name="T47" fmla="*/ 892959182 h 13405"/>
              <a:gd name="T48" fmla="*/ 1428767331 w 12700"/>
              <a:gd name="T49" fmla="*/ 850381930 h 13405"/>
              <a:gd name="T50" fmla="*/ 1361082925 w 12700"/>
              <a:gd name="T51" fmla="*/ 808016536 h 13405"/>
              <a:gd name="T52" fmla="*/ 1305845879 w 12700"/>
              <a:gd name="T53" fmla="*/ 765227101 h 13405"/>
              <a:gd name="T54" fmla="*/ 1305845879 w 12700"/>
              <a:gd name="T55" fmla="*/ 744044567 h 13405"/>
              <a:gd name="T56" fmla="*/ 1336576422 w 12700"/>
              <a:gd name="T57" fmla="*/ 653593942 h 13405"/>
              <a:gd name="T58" fmla="*/ 1336576422 w 12700"/>
              <a:gd name="T59" fmla="*/ 643108767 h 13405"/>
              <a:gd name="T60" fmla="*/ 1379624679 w 12700"/>
              <a:gd name="T61" fmla="*/ 579454422 h 13405"/>
              <a:gd name="T62" fmla="*/ 1385848719 w 12700"/>
              <a:gd name="T63" fmla="*/ 579454422 h 13405"/>
              <a:gd name="T64" fmla="*/ 1336576422 w 12700"/>
              <a:gd name="T65" fmla="*/ 552658142 h 13405"/>
              <a:gd name="T66" fmla="*/ 1281080085 w 12700"/>
              <a:gd name="T67" fmla="*/ 531475608 h 13405"/>
              <a:gd name="T68" fmla="*/ 1268632366 w 12700"/>
              <a:gd name="T69" fmla="*/ 563355500 h 13405"/>
              <a:gd name="T70" fmla="*/ 1237902183 w 12700"/>
              <a:gd name="T71" fmla="*/ 510292748 h 13405"/>
              <a:gd name="T72" fmla="*/ 1244125862 w 12700"/>
              <a:gd name="T73" fmla="*/ 430539482 h 13405"/>
              <a:gd name="T74" fmla="*/ 1096179326 w 12700"/>
              <a:gd name="T75" fmla="*/ 292427992 h 13405"/>
              <a:gd name="T76" fmla="*/ 1114721440 w 12700"/>
              <a:gd name="T77" fmla="*/ 303125351 h 13405"/>
              <a:gd name="T78" fmla="*/ 1077896862 w 12700"/>
              <a:gd name="T79" fmla="*/ 260548099 h 13405"/>
              <a:gd name="T80" fmla="*/ 1034718600 w 12700"/>
              <a:gd name="T81" fmla="*/ 217970522 h 13405"/>
              <a:gd name="T82" fmla="*/ 1040682989 w 12700"/>
              <a:gd name="T83" fmla="*/ 164695912 h 13405"/>
              <a:gd name="T84" fmla="*/ 1040682989 w 12700"/>
              <a:gd name="T85" fmla="*/ 132816019 h 13405"/>
              <a:gd name="T86" fmla="*/ 1047166319 w 12700"/>
              <a:gd name="T87" fmla="*/ 95640004 h 13405"/>
              <a:gd name="T88" fmla="*/ 1059225103 w 12700"/>
              <a:gd name="T89" fmla="*/ 53274610 h 13405"/>
              <a:gd name="T90" fmla="*/ 1010212096 w 12700"/>
              <a:gd name="T91" fmla="*/ 21394717 h 13405"/>
              <a:gd name="T92" fmla="*/ 948492080 w 12700"/>
              <a:gd name="T93" fmla="*/ 0 h 13405"/>
              <a:gd name="T94" fmla="*/ 886772063 w 12700"/>
              <a:gd name="T95" fmla="*/ 5401562 h 13405"/>
              <a:gd name="T96" fmla="*/ 782262719 w 12700"/>
              <a:gd name="T97" fmla="*/ 15887063 h 13405"/>
              <a:gd name="T98" fmla="*/ 708094984 w 12700"/>
              <a:gd name="T99" fmla="*/ 15887063 h 13405"/>
              <a:gd name="T100" fmla="*/ 585043886 w 12700"/>
              <a:gd name="T101" fmla="*/ 21394717 h 13405"/>
              <a:gd name="T102" fmla="*/ 474181217 w 12700"/>
              <a:gd name="T103" fmla="*/ 15887063 h 13405"/>
              <a:gd name="T104" fmla="*/ 351130119 w 12700"/>
              <a:gd name="T105" fmla="*/ 21394717 h 13405"/>
              <a:gd name="T106" fmla="*/ 135498817 w 12700"/>
              <a:gd name="T107" fmla="*/ 21394717 h 13405"/>
              <a:gd name="T108" fmla="*/ 0 w 12700"/>
              <a:gd name="T109" fmla="*/ 31879893 h 1340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2700" h="13405">
                <a:moveTo>
                  <a:pt x="0" y="301"/>
                </a:moveTo>
                <a:cubicBezTo>
                  <a:pt x="48" y="619"/>
                  <a:pt x="95" y="936"/>
                  <a:pt x="143" y="1254"/>
                </a:cubicBezTo>
                <a:lnTo>
                  <a:pt x="1186" y="2260"/>
                </a:lnTo>
                <a:lnTo>
                  <a:pt x="1662" y="3461"/>
                </a:lnTo>
                <a:cubicBezTo>
                  <a:pt x="1709" y="3729"/>
                  <a:pt x="1757" y="3997"/>
                  <a:pt x="1804" y="4265"/>
                </a:cubicBezTo>
                <a:cubicBezTo>
                  <a:pt x="1868" y="4449"/>
                  <a:pt x="1931" y="4634"/>
                  <a:pt x="1995" y="4818"/>
                </a:cubicBezTo>
                <a:cubicBezTo>
                  <a:pt x="1995" y="4818"/>
                  <a:pt x="2041" y="5170"/>
                  <a:pt x="2041" y="5420"/>
                </a:cubicBezTo>
                <a:cubicBezTo>
                  <a:pt x="2041" y="5671"/>
                  <a:pt x="1947" y="10941"/>
                  <a:pt x="1947" y="10941"/>
                </a:cubicBezTo>
                <a:cubicBezTo>
                  <a:pt x="1963" y="11409"/>
                  <a:pt x="1979" y="11876"/>
                  <a:pt x="1995" y="12344"/>
                </a:cubicBezTo>
                <a:lnTo>
                  <a:pt x="10593" y="12294"/>
                </a:lnTo>
                <a:lnTo>
                  <a:pt x="10927" y="12574"/>
                </a:lnTo>
                <a:lnTo>
                  <a:pt x="10419" y="13405"/>
                </a:lnTo>
                <a:cubicBezTo>
                  <a:pt x="10450" y="13288"/>
                  <a:pt x="11752" y="13432"/>
                  <a:pt x="11783" y="13315"/>
                </a:cubicBezTo>
                <a:cubicBezTo>
                  <a:pt x="11782" y="12891"/>
                  <a:pt x="11967" y="12803"/>
                  <a:pt x="11966" y="12379"/>
                </a:cubicBezTo>
                <a:cubicBezTo>
                  <a:pt x="11967" y="12334"/>
                  <a:pt x="11969" y="12288"/>
                  <a:pt x="11970" y="12243"/>
                </a:cubicBezTo>
                <a:lnTo>
                  <a:pt x="12540" y="12142"/>
                </a:lnTo>
                <a:cubicBezTo>
                  <a:pt x="12540" y="12142"/>
                  <a:pt x="12635" y="11942"/>
                  <a:pt x="12635" y="11690"/>
                </a:cubicBezTo>
                <a:cubicBezTo>
                  <a:pt x="12635" y="11442"/>
                  <a:pt x="12540" y="11191"/>
                  <a:pt x="12540" y="11191"/>
                </a:cubicBezTo>
                <a:cubicBezTo>
                  <a:pt x="12540" y="11191"/>
                  <a:pt x="12825" y="11292"/>
                  <a:pt x="12635" y="10941"/>
                </a:cubicBezTo>
                <a:cubicBezTo>
                  <a:pt x="12446" y="10588"/>
                  <a:pt x="12160" y="10438"/>
                  <a:pt x="12160" y="10438"/>
                </a:cubicBezTo>
                <a:lnTo>
                  <a:pt x="11827" y="9836"/>
                </a:lnTo>
                <a:lnTo>
                  <a:pt x="11923" y="9233"/>
                </a:lnTo>
                <a:cubicBezTo>
                  <a:pt x="11939" y="9166"/>
                  <a:pt x="11954" y="9100"/>
                  <a:pt x="11970" y="9033"/>
                </a:cubicBezTo>
                <a:cubicBezTo>
                  <a:pt x="11970" y="9033"/>
                  <a:pt x="11923" y="8631"/>
                  <a:pt x="11638" y="8431"/>
                </a:cubicBezTo>
                <a:cubicBezTo>
                  <a:pt x="11353" y="8229"/>
                  <a:pt x="11019" y="8029"/>
                  <a:pt x="11019" y="8029"/>
                </a:cubicBezTo>
                <a:lnTo>
                  <a:pt x="10497" y="7629"/>
                </a:lnTo>
                <a:lnTo>
                  <a:pt x="10071" y="7225"/>
                </a:lnTo>
                <a:cubicBezTo>
                  <a:pt x="10071" y="7225"/>
                  <a:pt x="9975" y="7577"/>
                  <a:pt x="10071" y="7025"/>
                </a:cubicBezTo>
                <a:cubicBezTo>
                  <a:pt x="10165" y="6472"/>
                  <a:pt x="10308" y="6171"/>
                  <a:pt x="10308" y="6171"/>
                </a:cubicBezTo>
                <a:cubicBezTo>
                  <a:pt x="10308" y="6171"/>
                  <a:pt x="10212" y="6373"/>
                  <a:pt x="10308" y="6072"/>
                </a:cubicBezTo>
                <a:cubicBezTo>
                  <a:pt x="10402" y="5771"/>
                  <a:pt x="10640" y="5471"/>
                  <a:pt x="10640" y="5471"/>
                </a:cubicBezTo>
                <a:lnTo>
                  <a:pt x="10688" y="5471"/>
                </a:lnTo>
                <a:lnTo>
                  <a:pt x="10308" y="5218"/>
                </a:lnTo>
                <a:lnTo>
                  <a:pt x="9880" y="5018"/>
                </a:lnTo>
                <a:cubicBezTo>
                  <a:pt x="9848" y="5118"/>
                  <a:pt x="9816" y="5219"/>
                  <a:pt x="9784" y="5319"/>
                </a:cubicBezTo>
                <a:lnTo>
                  <a:pt x="9547" y="4818"/>
                </a:lnTo>
                <a:lnTo>
                  <a:pt x="9595" y="4065"/>
                </a:lnTo>
                <a:lnTo>
                  <a:pt x="8454" y="2761"/>
                </a:lnTo>
                <a:lnTo>
                  <a:pt x="8597" y="2862"/>
                </a:lnTo>
                <a:lnTo>
                  <a:pt x="8313" y="2460"/>
                </a:lnTo>
                <a:lnTo>
                  <a:pt x="7980" y="2058"/>
                </a:lnTo>
                <a:cubicBezTo>
                  <a:pt x="7995" y="1890"/>
                  <a:pt x="8011" y="1723"/>
                  <a:pt x="8026" y="1555"/>
                </a:cubicBezTo>
                <a:lnTo>
                  <a:pt x="8026" y="1254"/>
                </a:lnTo>
                <a:cubicBezTo>
                  <a:pt x="8043" y="1137"/>
                  <a:pt x="8059" y="1020"/>
                  <a:pt x="8076" y="903"/>
                </a:cubicBezTo>
                <a:cubicBezTo>
                  <a:pt x="8107" y="770"/>
                  <a:pt x="8138" y="636"/>
                  <a:pt x="8169" y="503"/>
                </a:cubicBezTo>
                <a:lnTo>
                  <a:pt x="7791" y="202"/>
                </a:lnTo>
                <a:lnTo>
                  <a:pt x="7315" y="0"/>
                </a:lnTo>
                <a:cubicBezTo>
                  <a:pt x="7315" y="0"/>
                  <a:pt x="7030" y="0"/>
                  <a:pt x="6839" y="51"/>
                </a:cubicBezTo>
                <a:cubicBezTo>
                  <a:pt x="6650" y="101"/>
                  <a:pt x="6033" y="150"/>
                  <a:pt x="6033" y="150"/>
                </a:cubicBezTo>
                <a:lnTo>
                  <a:pt x="5461" y="150"/>
                </a:lnTo>
                <a:lnTo>
                  <a:pt x="4512" y="202"/>
                </a:lnTo>
                <a:lnTo>
                  <a:pt x="3657" y="150"/>
                </a:lnTo>
                <a:lnTo>
                  <a:pt x="2708" y="202"/>
                </a:lnTo>
                <a:lnTo>
                  <a:pt x="1045" y="202"/>
                </a:lnTo>
                <a:lnTo>
                  <a:pt x="0" y="301"/>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4277" name="Text Box 5"/>
          <p:cNvSpPr txBox="1">
            <a:spLocks noChangeArrowheads="1"/>
          </p:cNvSpPr>
          <p:nvPr/>
        </p:nvSpPr>
        <p:spPr bwMode="auto">
          <a:xfrm>
            <a:off x="2339975" y="3405188"/>
            <a:ext cx="1804988"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Kansas City</a:t>
            </a:r>
          </a:p>
        </p:txBody>
      </p:sp>
      <p:sp>
        <p:nvSpPr>
          <p:cNvPr id="54278" name="Text Box 15"/>
          <p:cNvSpPr txBox="1">
            <a:spLocks noChangeArrowheads="1"/>
          </p:cNvSpPr>
          <p:nvPr/>
        </p:nvSpPr>
        <p:spPr bwMode="auto">
          <a:xfrm>
            <a:off x="6084888" y="3613150"/>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St. Louis</a:t>
            </a:r>
          </a:p>
        </p:txBody>
      </p:sp>
      <p:sp>
        <p:nvSpPr>
          <p:cNvPr id="54279" name="Text Box 15"/>
          <p:cNvSpPr txBox="1">
            <a:spLocks noChangeArrowheads="1"/>
          </p:cNvSpPr>
          <p:nvPr/>
        </p:nvSpPr>
        <p:spPr bwMode="auto">
          <a:xfrm>
            <a:off x="3348038" y="4149725"/>
            <a:ext cx="237172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Jefferson City</a:t>
            </a:r>
          </a:p>
        </p:txBody>
      </p:sp>
      <p:pic>
        <p:nvPicPr>
          <p:cNvPr id="54280" name="Picture 125" descr="or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8763" y="2690813"/>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81"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33829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82" name="Picture 129" descr="whi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3800" y="318452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reeform 3"/>
          <p:cNvSpPr>
            <a:spLocks noChangeArrowheads="1"/>
          </p:cNvSpPr>
          <p:nvPr/>
        </p:nvSpPr>
        <p:spPr bwMode="auto">
          <a:xfrm>
            <a:off x="1922463" y="2112367"/>
            <a:ext cx="5135562" cy="3190875"/>
          </a:xfrm>
          <a:custGeom>
            <a:avLst/>
            <a:gdLst>
              <a:gd name="T0" fmla="*/ 91553212 w 9809"/>
              <a:gd name="T1" fmla="*/ 108836 h 9675"/>
              <a:gd name="T2" fmla="*/ 91553212 w 9809"/>
              <a:gd name="T3" fmla="*/ 108836 h 9675"/>
              <a:gd name="T4" fmla="*/ 2147483646 w 9809"/>
              <a:gd name="T5" fmla="*/ 108836 h 9675"/>
              <a:gd name="T6" fmla="*/ 2147483646 w 9809"/>
              <a:gd name="T7" fmla="*/ 919547182 h 9675"/>
              <a:gd name="T8" fmla="*/ 1122213752 w 9809"/>
              <a:gd name="T9" fmla="*/ 910738718 h 9675"/>
              <a:gd name="T10" fmla="*/ 1136193224 w 9809"/>
              <a:gd name="T11" fmla="*/ 981423113 h 9675"/>
              <a:gd name="T12" fmla="*/ 1057523157 w 9809"/>
              <a:gd name="T13" fmla="*/ 946080751 h 9675"/>
              <a:gd name="T14" fmla="*/ 991736236 w 9809"/>
              <a:gd name="T15" fmla="*/ 998930875 h 9675"/>
              <a:gd name="T16" fmla="*/ 887573699 w 9809"/>
              <a:gd name="T17" fmla="*/ 1025464773 h 9675"/>
              <a:gd name="T18" fmla="*/ 887573699 w 9809"/>
              <a:gd name="T19" fmla="*/ 1052107178 h 9675"/>
              <a:gd name="T20" fmla="*/ 770254196 w 9809"/>
              <a:gd name="T21" fmla="*/ 998930875 h 9675"/>
              <a:gd name="T22" fmla="*/ 744213562 w 9809"/>
              <a:gd name="T23" fmla="*/ 1052107178 h 9675"/>
              <a:gd name="T24" fmla="*/ 470101565 w 9809"/>
              <a:gd name="T25" fmla="*/ 804386112 h 9675"/>
              <a:gd name="T26" fmla="*/ 391431499 w 9809"/>
              <a:gd name="T27" fmla="*/ 831028847 h 9675"/>
              <a:gd name="T28" fmla="*/ 443512768 w 9809"/>
              <a:gd name="T29" fmla="*/ 592116245 h 9675"/>
              <a:gd name="T30" fmla="*/ 456122093 w 9809"/>
              <a:gd name="T31" fmla="*/ 556773882 h 9675"/>
              <a:gd name="T32" fmla="*/ 378548354 w 9809"/>
              <a:gd name="T33" fmla="*/ 556773882 h 9675"/>
              <a:gd name="T34" fmla="*/ 221482040 w 9809"/>
              <a:gd name="T35" fmla="*/ 415514258 h 9675"/>
              <a:gd name="T36" fmla="*/ 169401295 w 9809"/>
              <a:gd name="T37" fmla="*/ 398115332 h 9675"/>
              <a:gd name="T38" fmla="*/ 117045683 w 9809"/>
              <a:gd name="T39" fmla="*/ 291653890 h 9675"/>
              <a:gd name="T40" fmla="*/ 0 w 9809"/>
              <a:gd name="T41" fmla="*/ 212378703 h 9675"/>
              <a:gd name="T42" fmla="*/ 91553212 w 9809"/>
              <a:gd name="T43" fmla="*/ 108836 h 96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809" h="9675">
                <a:moveTo>
                  <a:pt x="334" y="1"/>
                </a:moveTo>
                <a:lnTo>
                  <a:pt x="334" y="1"/>
                </a:lnTo>
                <a:lnTo>
                  <a:pt x="9809" y="1"/>
                </a:lnTo>
                <a:cubicBezTo>
                  <a:pt x="9811" y="-18"/>
                  <a:pt x="9713" y="8456"/>
                  <a:pt x="9713" y="8456"/>
                </a:cubicBezTo>
                <a:lnTo>
                  <a:pt x="4094" y="8375"/>
                </a:lnTo>
                <a:cubicBezTo>
                  <a:pt x="4111" y="8592"/>
                  <a:pt x="4128" y="8808"/>
                  <a:pt x="4145" y="9025"/>
                </a:cubicBezTo>
                <a:lnTo>
                  <a:pt x="3858" y="8700"/>
                </a:lnTo>
                <a:lnTo>
                  <a:pt x="3618" y="9186"/>
                </a:lnTo>
                <a:lnTo>
                  <a:pt x="3238" y="9430"/>
                </a:lnTo>
                <a:lnTo>
                  <a:pt x="3238" y="9675"/>
                </a:lnTo>
                <a:lnTo>
                  <a:pt x="2810" y="9186"/>
                </a:lnTo>
                <a:cubicBezTo>
                  <a:pt x="2778" y="9349"/>
                  <a:pt x="2747" y="9512"/>
                  <a:pt x="2715" y="9675"/>
                </a:cubicBezTo>
                <a:lnTo>
                  <a:pt x="1715" y="7397"/>
                </a:lnTo>
                <a:lnTo>
                  <a:pt x="1428" y="7642"/>
                </a:lnTo>
                <a:cubicBezTo>
                  <a:pt x="1491" y="6910"/>
                  <a:pt x="1555" y="6177"/>
                  <a:pt x="1618" y="5445"/>
                </a:cubicBezTo>
                <a:cubicBezTo>
                  <a:pt x="1633" y="5337"/>
                  <a:pt x="1649" y="5228"/>
                  <a:pt x="1664" y="5120"/>
                </a:cubicBezTo>
                <a:lnTo>
                  <a:pt x="1381" y="5120"/>
                </a:lnTo>
                <a:lnTo>
                  <a:pt x="808" y="3821"/>
                </a:lnTo>
                <a:lnTo>
                  <a:pt x="618" y="3661"/>
                </a:lnTo>
                <a:cubicBezTo>
                  <a:pt x="554" y="3335"/>
                  <a:pt x="491" y="3008"/>
                  <a:pt x="427" y="2682"/>
                </a:cubicBezTo>
                <a:lnTo>
                  <a:pt x="0" y="1953"/>
                </a:lnTo>
                <a:cubicBezTo>
                  <a:pt x="111" y="1302"/>
                  <a:pt x="223" y="652"/>
                  <a:pt x="334" y="1"/>
                </a:cubicBez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56323" name="Rectangle 1"/>
          <p:cNvSpPr>
            <a:spLocks noGrp="1" noChangeArrowheads="1"/>
          </p:cNvSpPr>
          <p:nvPr>
            <p:ph type="title" idx="4294967295"/>
          </p:nvPr>
        </p:nvSpPr>
        <p:spPr>
          <a:xfrm>
            <a:off x="457200" y="319088"/>
            <a:ext cx="8226425"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Montana</a:t>
            </a:r>
          </a:p>
        </p:txBody>
      </p:sp>
      <p:sp>
        <p:nvSpPr>
          <p:cNvPr id="56324" name="Freeform 3"/>
          <p:cNvSpPr>
            <a:spLocks noChangeArrowheads="1"/>
          </p:cNvSpPr>
          <p:nvPr/>
        </p:nvSpPr>
        <p:spPr bwMode="auto">
          <a:xfrm>
            <a:off x="1922463" y="2128838"/>
            <a:ext cx="5135562" cy="3190875"/>
          </a:xfrm>
          <a:custGeom>
            <a:avLst/>
            <a:gdLst>
              <a:gd name="T0" fmla="*/ 91553212 w 9809"/>
              <a:gd name="T1" fmla="*/ 108836 h 9675"/>
              <a:gd name="T2" fmla="*/ 91553212 w 9809"/>
              <a:gd name="T3" fmla="*/ 108836 h 9675"/>
              <a:gd name="T4" fmla="*/ 2147483646 w 9809"/>
              <a:gd name="T5" fmla="*/ 108836 h 9675"/>
              <a:gd name="T6" fmla="*/ 2147483646 w 9809"/>
              <a:gd name="T7" fmla="*/ 919547182 h 9675"/>
              <a:gd name="T8" fmla="*/ 1122213752 w 9809"/>
              <a:gd name="T9" fmla="*/ 910738718 h 9675"/>
              <a:gd name="T10" fmla="*/ 1136193224 w 9809"/>
              <a:gd name="T11" fmla="*/ 981423113 h 9675"/>
              <a:gd name="T12" fmla="*/ 1057523157 w 9809"/>
              <a:gd name="T13" fmla="*/ 946080751 h 9675"/>
              <a:gd name="T14" fmla="*/ 991736236 w 9809"/>
              <a:gd name="T15" fmla="*/ 998930875 h 9675"/>
              <a:gd name="T16" fmla="*/ 887573699 w 9809"/>
              <a:gd name="T17" fmla="*/ 1025464773 h 9675"/>
              <a:gd name="T18" fmla="*/ 887573699 w 9809"/>
              <a:gd name="T19" fmla="*/ 1052107178 h 9675"/>
              <a:gd name="T20" fmla="*/ 770254196 w 9809"/>
              <a:gd name="T21" fmla="*/ 998930875 h 9675"/>
              <a:gd name="T22" fmla="*/ 744213562 w 9809"/>
              <a:gd name="T23" fmla="*/ 1052107178 h 9675"/>
              <a:gd name="T24" fmla="*/ 470101565 w 9809"/>
              <a:gd name="T25" fmla="*/ 804386112 h 9675"/>
              <a:gd name="T26" fmla="*/ 391431499 w 9809"/>
              <a:gd name="T27" fmla="*/ 831028847 h 9675"/>
              <a:gd name="T28" fmla="*/ 443512768 w 9809"/>
              <a:gd name="T29" fmla="*/ 592116245 h 9675"/>
              <a:gd name="T30" fmla="*/ 456122093 w 9809"/>
              <a:gd name="T31" fmla="*/ 556773882 h 9675"/>
              <a:gd name="T32" fmla="*/ 378548354 w 9809"/>
              <a:gd name="T33" fmla="*/ 556773882 h 9675"/>
              <a:gd name="T34" fmla="*/ 221482040 w 9809"/>
              <a:gd name="T35" fmla="*/ 415514258 h 9675"/>
              <a:gd name="T36" fmla="*/ 169401295 w 9809"/>
              <a:gd name="T37" fmla="*/ 398115332 h 9675"/>
              <a:gd name="T38" fmla="*/ 117045683 w 9809"/>
              <a:gd name="T39" fmla="*/ 291653890 h 9675"/>
              <a:gd name="T40" fmla="*/ 0 w 9809"/>
              <a:gd name="T41" fmla="*/ 212378703 h 9675"/>
              <a:gd name="T42" fmla="*/ 91553212 w 9809"/>
              <a:gd name="T43" fmla="*/ 108836 h 96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809" h="9675">
                <a:moveTo>
                  <a:pt x="334" y="1"/>
                </a:moveTo>
                <a:lnTo>
                  <a:pt x="334" y="1"/>
                </a:lnTo>
                <a:lnTo>
                  <a:pt x="9809" y="1"/>
                </a:lnTo>
                <a:cubicBezTo>
                  <a:pt x="9811" y="-18"/>
                  <a:pt x="9713" y="8456"/>
                  <a:pt x="9713" y="8456"/>
                </a:cubicBezTo>
                <a:lnTo>
                  <a:pt x="4094" y="8375"/>
                </a:lnTo>
                <a:cubicBezTo>
                  <a:pt x="4111" y="8592"/>
                  <a:pt x="4128" y="8808"/>
                  <a:pt x="4145" y="9025"/>
                </a:cubicBezTo>
                <a:lnTo>
                  <a:pt x="3858" y="8700"/>
                </a:lnTo>
                <a:lnTo>
                  <a:pt x="3618" y="9186"/>
                </a:lnTo>
                <a:lnTo>
                  <a:pt x="3238" y="9430"/>
                </a:lnTo>
                <a:lnTo>
                  <a:pt x="3238" y="9675"/>
                </a:lnTo>
                <a:lnTo>
                  <a:pt x="2810" y="9186"/>
                </a:lnTo>
                <a:cubicBezTo>
                  <a:pt x="2778" y="9349"/>
                  <a:pt x="2747" y="9512"/>
                  <a:pt x="2715" y="9675"/>
                </a:cubicBezTo>
                <a:lnTo>
                  <a:pt x="1715" y="7397"/>
                </a:lnTo>
                <a:lnTo>
                  <a:pt x="1428" y="7642"/>
                </a:lnTo>
                <a:cubicBezTo>
                  <a:pt x="1491" y="6910"/>
                  <a:pt x="1555" y="6177"/>
                  <a:pt x="1618" y="5445"/>
                </a:cubicBezTo>
                <a:cubicBezTo>
                  <a:pt x="1633" y="5337"/>
                  <a:pt x="1649" y="5228"/>
                  <a:pt x="1664" y="5120"/>
                </a:cubicBezTo>
                <a:lnTo>
                  <a:pt x="1381" y="5120"/>
                </a:lnTo>
                <a:lnTo>
                  <a:pt x="808" y="3821"/>
                </a:lnTo>
                <a:lnTo>
                  <a:pt x="618" y="3661"/>
                </a:lnTo>
                <a:cubicBezTo>
                  <a:pt x="554" y="3335"/>
                  <a:pt x="491" y="3008"/>
                  <a:pt x="427" y="2682"/>
                </a:cubicBezTo>
                <a:lnTo>
                  <a:pt x="0" y="1953"/>
                </a:lnTo>
                <a:cubicBezTo>
                  <a:pt x="111" y="1302"/>
                  <a:pt x="223" y="652"/>
                  <a:pt x="334" y="1"/>
                </a:cubicBez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6325" name="Text Box 5"/>
          <p:cNvSpPr txBox="1">
            <a:spLocks noChangeArrowheads="1"/>
          </p:cNvSpPr>
          <p:nvPr/>
        </p:nvSpPr>
        <p:spPr bwMode="auto">
          <a:xfrm>
            <a:off x="5454650" y="4235450"/>
            <a:ext cx="1349375" cy="457200"/>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Billings</a:t>
            </a:r>
          </a:p>
        </p:txBody>
      </p:sp>
      <p:sp>
        <p:nvSpPr>
          <p:cNvPr id="56326" name="Text Box 15"/>
          <p:cNvSpPr txBox="1">
            <a:spLocks noChangeArrowheads="1"/>
          </p:cNvSpPr>
          <p:nvPr/>
        </p:nvSpPr>
        <p:spPr bwMode="auto">
          <a:xfrm>
            <a:off x="3125788" y="3962400"/>
            <a:ext cx="1338262"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Helena</a:t>
            </a:r>
            <a:r>
              <a:rPr lang="en-US" altLang="en-US" sz="2400">
                <a:solidFill>
                  <a:srgbClr val="000000"/>
                </a:solidFill>
              </a:rPr>
              <a:t> </a:t>
            </a:r>
          </a:p>
        </p:txBody>
      </p:sp>
      <p:pic>
        <p:nvPicPr>
          <p:cNvPr id="56327" name="Picture 125" descr="or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1763" y="31400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8" name="Picture 126" descr="pin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2650" y="37163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
          <p:cNvSpPr>
            <a:spLocks noGrp="1" noChangeArrowheads="1"/>
          </p:cNvSpPr>
          <p:nvPr>
            <p:ph type="title" idx="4294967295"/>
          </p:nvPr>
        </p:nvSpPr>
        <p:spPr>
          <a:xfrm>
            <a:off x="457200" y="319088"/>
            <a:ext cx="8224838"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Nebraska</a:t>
            </a:r>
          </a:p>
        </p:txBody>
      </p:sp>
      <p:sp>
        <p:nvSpPr>
          <p:cNvPr id="58371" name="Freeform 2"/>
          <p:cNvSpPr>
            <a:spLocks noChangeArrowheads="1"/>
          </p:cNvSpPr>
          <p:nvPr/>
        </p:nvSpPr>
        <p:spPr bwMode="auto">
          <a:xfrm>
            <a:off x="2051050" y="1919288"/>
            <a:ext cx="4800600" cy="2279650"/>
          </a:xfrm>
          <a:custGeom>
            <a:avLst/>
            <a:gdLst>
              <a:gd name="T0" fmla="*/ 0 w 13336"/>
              <a:gd name="T1" fmla="*/ 2147483646 h 6334"/>
              <a:gd name="T2" fmla="*/ 0 w 13336"/>
              <a:gd name="T3" fmla="*/ 2147483646 h 6334"/>
              <a:gd name="T4" fmla="*/ 2147483646 w 13336"/>
              <a:gd name="T5" fmla="*/ 2147483646 h 6334"/>
              <a:gd name="T6" fmla="*/ 2147483646 w 13336"/>
              <a:gd name="T7" fmla="*/ 2147483646 h 6334"/>
              <a:gd name="T8" fmla="*/ 2147483646 w 13336"/>
              <a:gd name="T9" fmla="*/ 2147483646 h 6334"/>
              <a:gd name="T10" fmla="*/ 2147483646 w 13336"/>
              <a:gd name="T11" fmla="*/ 2147483646 h 6334"/>
              <a:gd name="T12" fmla="*/ 2147483646 w 13336"/>
              <a:gd name="T13" fmla="*/ 2147483646 h 6334"/>
              <a:gd name="T14" fmla="*/ 2147483646 w 13336"/>
              <a:gd name="T15" fmla="*/ 2147483646 h 6334"/>
              <a:gd name="T16" fmla="*/ 2147483646 w 13336"/>
              <a:gd name="T17" fmla="*/ 2147483646 h 6334"/>
              <a:gd name="T18" fmla="*/ 2147483646 w 13336"/>
              <a:gd name="T19" fmla="*/ 2147483646 h 6334"/>
              <a:gd name="T20" fmla="*/ 2147483646 w 13336"/>
              <a:gd name="T21" fmla="*/ 2147483646 h 6334"/>
              <a:gd name="T22" fmla="*/ 2147483646 w 13336"/>
              <a:gd name="T23" fmla="*/ 2147483646 h 6334"/>
              <a:gd name="T24" fmla="*/ 2147483646 w 13336"/>
              <a:gd name="T25" fmla="*/ 2147483646 h 6334"/>
              <a:gd name="T26" fmla="*/ 2147483646 w 13336"/>
              <a:gd name="T27" fmla="*/ 2147483646 h 6334"/>
              <a:gd name="T28" fmla="*/ 2147483646 w 13336"/>
              <a:gd name="T29" fmla="*/ 2147483646 h 6334"/>
              <a:gd name="T30" fmla="*/ 2147483646 w 13336"/>
              <a:gd name="T31" fmla="*/ 2147483646 h 6334"/>
              <a:gd name="T32" fmla="*/ 2147483646 w 13336"/>
              <a:gd name="T33" fmla="*/ 2147483646 h 6334"/>
              <a:gd name="T34" fmla="*/ 2147483646 w 13336"/>
              <a:gd name="T35" fmla="*/ 2147483646 h 6334"/>
              <a:gd name="T36" fmla="*/ 2147483646 w 13336"/>
              <a:gd name="T37" fmla="*/ 2147483646 h 6334"/>
              <a:gd name="T38" fmla="*/ 2147483646 w 13336"/>
              <a:gd name="T39" fmla="*/ 2147483646 h 6334"/>
              <a:gd name="T40" fmla="*/ 2147483646 w 13336"/>
              <a:gd name="T41" fmla="*/ 2147483646 h 6334"/>
              <a:gd name="T42" fmla="*/ 2147483646 w 13336"/>
              <a:gd name="T43" fmla="*/ 2147483646 h 6334"/>
              <a:gd name="T44" fmla="*/ 2147483646 w 13336"/>
              <a:gd name="T45" fmla="*/ 2147483646 h 6334"/>
              <a:gd name="T46" fmla="*/ 2147483646 w 13336"/>
              <a:gd name="T47" fmla="*/ 2147483646 h 6334"/>
              <a:gd name="T48" fmla="*/ 2147483646 w 13336"/>
              <a:gd name="T49" fmla="*/ 2147483646 h 6334"/>
              <a:gd name="T50" fmla="*/ 2147483646 w 13336"/>
              <a:gd name="T51" fmla="*/ 2147483646 h 6334"/>
              <a:gd name="T52" fmla="*/ 2147483646 w 13336"/>
              <a:gd name="T53" fmla="*/ 2147483646 h 6334"/>
              <a:gd name="T54" fmla="*/ 2147483646 w 13336"/>
              <a:gd name="T55" fmla="*/ 2147483646 h 6334"/>
              <a:gd name="T56" fmla="*/ 2147483646 w 13336"/>
              <a:gd name="T57" fmla="*/ 2147483646 h 6334"/>
              <a:gd name="T58" fmla="*/ 2147483646 w 13336"/>
              <a:gd name="T59" fmla="*/ 2147483646 h 6334"/>
              <a:gd name="T60" fmla="*/ 2147483646 w 13336"/>
              <a:gd name="T61" fmla="*/ 0 h 6334"/>
              <a:gd name="T62" fmla="*/ 0 w 13336"/>
              <a:gd name="T63" fmla="*/ 2147483646 h 63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336" h="6334">
                <a:moveTo>
                  <a:pt x="0" y="117"/>
                </a:moveTo>
                <a:lnTo>
                  <a:pt x="0" y="4067"/>
                </a:lnTo>
                <a:lnTo>
                  <a:pt x="3037" y="4184"/>
                </a:lnTo>
                <a:lnTo>
                  <a:pt x="3100" y="6276"/>
                </a:lnTo>
                <a:lnTo>
                  <a:pt x="13243" y="6333"/>
                </a:lnTo>
                <a:lnTo>
                  <a:pt x="13335" y="6333"/>
                </a:lnTo>
                <a:lnTo>
                  <a:pt x="13211" y="5986"/>
                </a:lnTo>
                <a:lnTo>
                  <a:pt x="13026" y="5782"/>
                </a:lnTo>
                <a:lnTo>
                  <a:pt x="12716" y="5637"/>
                </a:lnTo>
                <a:lnTo>
                  <a:pt x="12590" y="5463"/>
                </a:lnTo>
                <a:lnTo>
                  <a:pt x="12529" y="5113"/>
                </a:lnTo>
                <a:lnTo>
                  <a:pt x="12343" y="4880"/>
                </a:lnTo>
                <a:cubicBezTo>
                  <a:pt x="12343" y="4880"/>
                  <a:pt x="12188" y="4824"/>
                  <a:pt x="12280" y="4562"/>
                </a:cubicBezTo>
                <a:cubicBezTo>
                  <a:pt x="12375" y="4299"/>
                  <a:pt x="12375" y="4271"/>
                  <a:pt x="12375" y="4271"/>
                </a:cubicBezTo>
                <a:lnTo>
                  <a:pt x="12280" y="3748"/>
                </a:lnTo>
                <a:lnTo>
                  <a:pt x="12095" y="3516"/>
                </a:lnTo>
                <a:lnTo>
                  <a:pt x="12065" y="3139"/>
                </a:lnTo>
                <a:lnTo>
                  <a:pt x="11971" y="2819"/>
                </a:lnTo>
                <a:lnTo>
                  <a:pt x="11909" y="2324"/>
                </a:lnTo>
                <a:lnTo>
                  <a:pt x="11692" y="1975"/>
                </a:lnTo>
                <a:cubicBezTo>
                  <a:pt x="11692" y="1975"/>
                  <a:pt x="11692" y="1947"/>
                  <a:pt x="11568" y="1715"/>
                </a:cubicBezTo>
                <a:cubicBezTo>
                  <a:pt x="11444" y="1481"/>
                  <a:pt x="10978" y="1019"/>
                  <a:pt x="10978" y="1019"/>
                </a:cubicBezTo>
                <a:lnTo>
                  <a:pt x="10978" y="787"/>
                </a:lnTo>
                <a:lnTo>
                  <a:pt x="10420" y="408"/>
                </a:lnTo>
                <a:lnTo>
                  <a:pt x="9458" y="408"/>
                </a:lnTo>
                <a:lnTo>
                  <a:pt x="9148" y="698"/>
                </a:lnTo>
                <a:lnTo>
                  <a:pt x="8404" y="0"/>
                </a:lnTo>
                <a:lnTo>
                  <a:pt x="0" y="117"/>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58372" name="Freeform 3"/>
          <p:cNvSpPr>
            <a:spLocks noChangeArrowheads="1"/>
          </p:cNvSpPr>
          <p:nvPr/>
        </p:nvSpPr>
        <p:spPr bwMode="auto">
          <a:xfrm>
            <a:off x="2051050" y="1919288"/>
            <a:ext cx="4800600" cy="2279650"/>
          </a:xfrm>
          <a:custGeom>
            <a:avLst/>
            <a:gdLst>
              <a:gd name="T0" fmla="*/ 0 w 13336"/>
              <a:gd name="T1" fmla="*/ 2147483646 h 6334"/>
              <a:gd name="T2" fmla="*/ 0 w 13336"/>
              <a:gd name="T3" fmla="*/ 2147483646 h 6334"/>
              <a:gd name="T4" fmla="*/ 2147483646 w 13336"/>
              <a:gd name="T5" fmla="*/ 2147483646 h 6334"/>
              <a:gd name="T6" fmla="*/ 2147483646 w 13336"/>
              <a:gd name="T7" fmla="*/ 2147483646 h 6334"/>
              <a:gd name="T8" fmla="*/ 2147483646 w 13336"/>
              <a:gd name="T9" fmla="*/ 2147483646 h 6334"/>
              <a:gd name="T10" fmla="*/ 2147483646 w 13336"/>
              <a:gd name="T11" fmla="*/ 2147483646 h 6334"/>
              <a:gd name="T12" fmla="*/ 2147483646 w 13336"/>
              <a:gd name="T13" fmla="*/ 2147483646 h 6334"/>
              <a:gd name="T14" fmla="*/ 2147483646 w 13336"/>
              <a:gd name="T15" fmla="*/ 2147483646 h 6334"/>
              <a:gd name="T16" fmla="*/ 2147483646 w 13336"/>
              <a:gd name="T17" fmla="*/ 2147483646 h 6334"/>
              <a:gd name="T18" fmla="*/ 2147483646 w 13336"/>
              <a:gd name="T19" fmla="*/ 2147483646 h 6334"/>
              <a:gd name="T20" fmla="*/ 2147483646 w 13336"/>
              <a:gd name="T21" fmla="*/ 2147483646 h 6334"/>
              <a:gd name="T22" fmla="*/ 2147483646 w 13336"/>
              <a:gd name="T23" fmla="*/ 2147483646 h 6334"/>
              <a:gd name="T24" fmla="*/ 2147483646 w 13336"/>
              <a:gd name="T25" fmla="*/ 2147483646 h 6334"/>
              <a:gd name="T26" fmla="*/ 2147483646 w 13336"/>
              <a:gd name="T27" fmla="*/ 2147483646 h 6334"/>
              <a:gd name="T28" fmla="*/ 2147483646 w 13336"/>
              <a:gd name="T29" fmla="*/ 2147483646 h 6334"/>
              <a:gd name="T30" fmla="*/ 2147483646 w 13336"/>
              <a:gd name="T31" fmla="*/ 2147483646 h 6334"/>
              <a:gd name="T32" fmla="*/ 2147483646 w 13336"/>
              <a:gd name="T33" fmla="*/ 2147483646 h 6334"/>
              <a:gd name="T34" fmla="*/ 2147483646 w 13336"/>
              <a:gd name="T35" fmla="*/ 2147483646 h 6334"/>
              <a:gd name="T36" fmla="*/ 2147483646 w 13336"/>
              <a:gd name="T37" fmla="*/ 2147483646 h 6334"/>
              <a:gd name="T38" fmla="*/ 2147483646 w 13336"/>
              <a:gd name="T39" fmla="*/ 2147483646 h 6334"/>
              <a:gd name="T40" fmla="*/ 2147483646 w 13336"/>
              <a:gd name="T41" fmla="*/ 2147483646 h 6334"/>
              <a:gd name="T42" fmla="*/ 2147483646 w 13336"/>
              <a:gd name="T43" fmla="*/ 2147483646 h 6334"/>
              <a:gd name="T44" fmla="*/ 2147483646 w 13336"/>
              <a:gd name="T45" fmla="*/ 2147483646 h 6334"/>
              <a:gd name="T46" fmla="*/ 2147483646 w 13336"/>
              <a:gd name="T47" fmla="*/ 2147483646 h 6334"/>
              <a:gd name="T48" fmla="*/ 2147483646 w 13336"/>
              <a:gd name="T49" fmla="*/ 2147483646 h 6334"/>
              <a:gd name="T50" fmla="*/ 2147483646 w 13336"/>
              <a:gd name="T51" fmla="*/ 2147483646 h 6334"/>
              <a:gd name="T52" fmla="*/ 2147483646 w 13336"/>
              <a:gd name="T53" fmla="*/ 2147483646 h 6334"/>
              <a:gd name="T54" fmla="*/ 2147483646 w 13336"/>
              <a:gd name="T55" fmla="*/ 2147483646 h 6334"/>
              <a:gd name="T56" fmla="*/ 2147483646 w 13336"/>
              <a:gd name="T57" fmla="*/ 2147483646 h 6334"/>
              <a:gd name="T58" fmla="*/ 2147483646 w 13336"/>
              <a:gd name="T59" fmla="*/ 2147483646 h 6334"/>
              <a:gd name="T60" fmla="*/ 2147483646 w 13336"/>
              <a:gd name="T61" fmla="*/ 0 h 6334"/>
              <a:gd name="T62" fmla="*/ 0 w 13336"/>
              <a:gd name="T63" fmla="*/ 2147483646 h 63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336" h="6334">
                <a:moveTo>
                  <a:pt x="0" y="117"/>
                </a:moveTo>
                <a:lnTo>
                  <a:pt x="0" y="4067"/>
                </a:lnTo>
                <a:lnTo>
                  <a:pt x="3037" y="4184"/>
                </a:lnTo>
                <a:lnTo>
                  <a:pt x="3100" y="6276"/>
                </a:lnTo>
                <a:lnTo>
                  <a:pt x="13243" y="6333"/>
                </a:lnTo>
                <a:lnTo>
                  <a:pt x="13335" y="6333"/>
                </a:lnTo>
                <a:lnTo>
                  <a:pt x="13211" y="5986"/>
                </a:lnTo>
                <a:lnTo>
                  <a:pt x="13026" y="5782"/>
                </a:lnTo>
                <a:lnTo>
                  <a:pt x="12716" y="5637"/>
                </a:lnTo>
                <a:lnTo>
                  <a:pt x="12590" y="5463"/>
                </a:lnTo>
                <a:lnTo>
                  <a:pt x="12529" y="5113"/>
                </a:lnTo>
                <a:lnTo>
                  <a:pt x="12343" y="4880"/>
                </a:lnTo>
                <a:cubicBezTo>
                  <a:pt x="12343" y="4880"/>
                  <a:pt x="12188" y="4824"/>
                  <a:pt x="12280" y="4562"/>
                </a:cubicBezTo>
                <a:cubicBezTo>
                  <a:pt x="12375" y="4299"/>
                  <a:pt x="12375" y="4271"/>
                  <a:pt x="12375" y="4271"/>
                </a:cubicBezTo>
                <a:lnTo>
                  <a:pt x="12280" y="3748"/>
                </a:lnTo>
                <a:lnTo>
                  <a:pt x="12095" y="3516"/>
                </a:lnTo>
                <a:lnTo>
                  <a:pt x="12065" y="3139"/>
                </a:lnTo>
                <a:lnTo>
                  <a:pt x="11971" y="2819"/>
                </a:lnTo>
                <a:lnTo>
                  <a:pt x="11909" y="2324"/>
                </a:lnTo>
                <a:lnTo>
                  <a:pt x="11692" y="1975"/>
                </a:lnTo>
                <a:cubicBezTo>
                  <a:pt x="11692" y="1975"/>
                  <a:pt x="11692" y="1947"/>
                  <a:pt x="11568" y="1715"/>
                </a:cubicBezTo>
                <a:cubicBezTo>
                  <a:pt x="11444" y="1481"/>
                  <a:pt x="10978" y="1019"/>
                  <a:pt x="10978" y="1019"/>
                </a:cubicBezTo>
                <a:lnTo>
                  <a:pt x="10978" y="787"/>
                </a:lnTo>
                <a:lnTo>
                  <a:pt x="10420" y="408"/>
                </a:lnTo>
                <a:lnTo>
                  <a:pt x="9458" y="408"/>
                </a:lnTo>
                <a:lnTo>
                  <a:pt x="9148" y="698"/>
                </a:lnTo>
                <a:lnTo>
                  <a:pt x="8404" y="0"/>
                </a:lnTo>
                <a:lnTo>
                  <a:pt x="0" y="117"/>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58373" name="Text Box 5"/>
          <p:cNvSpPr txBox="1">
            <a:spLocks noChangeArrowheads="1"/>
          </p:cNvSpPr>
          <p:nvPr/>
        </p:nvSpPr>
        <p:spPr bwMode="auto">
          <a:xfrm>
            <a:off x="5000625" y="3644900"/>
            <a:ext cx="13716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Lincoln</a:t>
            </a:r>
          </a:p>
        </p:txBody>
      </p:sp>
      <p:sp>
        <p:nvSpPr>
          <p:cNvPr id="58374" name="Text Box 5"/>
          <p:cNvSpPr txBox="1">
            <a:spLocks noChangeArrowheads="1"/>
          </p:cNvSpPr>
          <p:nvPr/>
        </p:nvSpPr>
        <p:spPr bwMode="auto">
          <a:xfrm>
            <a:off x="6410325" y="2454275"/>
            <a:ext cx="13716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Omaha</a:t>
            </a:r>
          </a:p>
        </p:txBody>
      </p:sp>
      <p:sp>
        <p:nvSpPr>
          <p:cNvPr id="58375" name="Text Box 5"/>
          <p:cNvSpPr txBox="1">
            <a:spLocks noChangeArrowheads="1"/>
          </p:cNvSpPr>
          <p:nvPr/>
        </p:nvSpPr>
        <p:spPr bwMode="auto">
          <a:xfrm>
            <a:off x="2339975" y="2611438"/>
            <a:ext cx="1947863"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Scottsbluff</a:t>
            </a:r>
          </a:p>
        </p:txBody>
      </p:sp>
      <p:pic>
        <p:nvPicPr>
          <p:cNvPr id="58376" name="Picture 127" descr="pur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4650" y="225107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7" name="Picture 128"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296862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8" name="Picture 129" descr="whi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2563" y="20605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
          <p:cNvSpPr>
            <a:spLocks noGrp="1" noChangeArrowheads="1"/>
          </p:cNvSpPr>
          <p:nvPr>
            <p:ph type="title" idx="4294967295"/>
          </p:nvPr>
        </p:nvSpPr>
        <p:spPr>
          <a:xfrm>
            <a:off x="457200" y="319088"/>
            <a:ext cx="8224838"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Nevada</a:t>
            </a:r>
          </a:p>
        </p:txBody>
      </p:sp>
      <p:sp>
        <p:nvSpPr>
          <p:cNvPr id="60419" name="Freeform 2"/>
          <p:cNvSpPr>
            <a:spLocks noChangeArrowheads="1"/>
          </p:cNvSpPr>
          <p:nvPr/>
        </p:nvSpPr>
        <p:spPr bwMode="auto">
          <a:xfrm>
            <a:off x="3430588" y="1993900"/>
            <a:ext cx="2286000" cy="4006850"/>
          </a:xfrm>
          <a:custGeom>
            <a:avLst/>
            <a:gdLst>
              <a:gd name="T0" fmla="*/ 0 w 6350"/>
              <a:gd name="T1" fmla="*/ 0 h 11128"/>
              <a:gd name="T2" fmla="*/ 2147483646 w 6350"/>
              <a:gd name="T3" fmla="*/ 2147483646 h 11128"/>
              <a:gd name="T4" fmla="*/ 2147483646 w 6350"/>
              <a:gd name="T5" fmla="*/ 2147483646 h 11128"/>
              <a:gd name="T6" fmla="*/ 2147483646 w 6350"/>
              <a:gd name="T7" fmla="*/ 2147483646 h 11128"/>
              <a:gd name="T8" fmla="*/ 2147483646 w 6350"/>
              <a:gd name="T9" fmla="*/ 2147483646 h 11128"/>
              <a:gd name="T10" fmla="*/ 2147483646 w 6350"/>
              <a:gd name="T11" fmla="*/ 2147483646 h 11128"/>
              <a:gd name="T12" fmla="*/ 2147483646 w 6350"/>
              <a:gd name="T13" fmla="*/ 2147483646 h 11128"/>
              <a:gd name="T14" fmla="*/ 2147483646 w 6350"/>
              <a:gd name="T15" fmla="*/ 0 h 11128"/>
              <a:gd name="T16" fmla="*/ 0 w 6350"/>
              <a:gd name="T17" fmla="*/ 0 h 111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350" h="11128">
                <a:moveTo>
                  <a:pt x="0" y="0"/>
                </a:moveTo>
                <a:lnTo>
                  <a:pt x="172" y="4994"/>
                </a:lnTo>
                <a:lnTo>
                  <a:pt x="5619" y="11127"/>
                </a:lnTo>
                <a:lnTo>
                  <a:pt x="5405" y="9462"/>
                </a:lnTo>
                <a:lnTo>
                  <a:pt x="5921" y="9462"/>
                </a:lnTo>
                <a:lnTo>
                  <a:pt x="6092" y="9652"/>
                </a:lnTo>
                <a:lnTo>
                  <a:pt x="6308" y="9367"/>
                </a:lnTo>
                <a:lnTo>
                  <a:pt x="6349" y="0"/>
                </a:lnTo>
                <a:lnTo>
                  <a:pt x="0"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60420" name="Freeform 3"/>
          <p:cNvSpPr>
            <a:spLocks noChangeArrowheads="1"/>
          </p:cNvSpPr>
          <p:nvPr/>
        </p:nvSpPr>
        <p:spPr bwMode="auto">
          <a:xfrm>
            <a:off x="3430588" y="1993900"/>
            <a:ext cx="2286000" cy="4006850"/>
          </a:xfrm>
          <a:custGeom>
            <a:avLst/>
            <a:gdLst>
              <a:gd name="T0" fmla="*/ 0 w 6350"/>
              <a:gd name="T1" fmla="*/ 0 h 11128"/>
              <a:gd name="T2" fmla="*/ 2147483646 w 6350"/>
              <a:gd name="T3" fmla="*/ 2147483646 h 11128"/>
              <a:gd name="T4" fmla="*/ 2147483646 w 6350"/>
              <a:gd name="T5" fmla="*/ 2147483646 h 11128"/>
              <a:gd name="T6" fmla="*/ 2147483646 w 6350"/>
              <a:gd name="T7" fmla="*/ 2147483646 h 11128"/>
              <a:gd name="T8" fmla="*/ 2147483646 w 6350"/>
              <a:gd name="T9" fmla="*/ 2147483646 h 11128"/>
              <a:gd name="T10" fmla="*/ 2147483646 w 6350"/>
              <a:gd name="T11" fmla="*/ 2147483646 h 11128"/>
              <a:gd name="T12" fmla="*/ 2147483646 w 6350"/>
              <a:gd name="T13" fmla="*/ 2147483646 h 11128"/>
              <a:gd name="T14" fmla="*/ 2147483646 w 6350"/>
              <a:gd name="T15" fmla="*/ 0 h 11128"/>
              <a:gd name="T16" fmla="*/ 0 w 6350"/>
              <a:gd name="T17" fmla="*/ 0 h 111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350" h="11128">
                <a:moveTo>
                  <a:pt x="0" y="0"/>
                </a:moveTo>
                <a:lnTo>
                  <a:pt x="172" y="4994"/>
                </a:lnTo>
                <a:lnTo>
                  <a:pt x="5619" y="11127"/>
                </a:lnTo>
                <a:lnTo>
                  <a:pt x="5405" y="9463"/>
                </a:lnTo>
                <a:lnTo>
                  <a:pt x="5921" y="9463"/>
                </a:lnTo>
                <a:lnTo>
                  <a:pt x="6092" y="9652"/>
                </a:lnTo>
                <a:lnTo>
                  <a:pt x="6308" y="9367"/>
                </a:lnTo>
                <a:lnTo>
                  <a:pt x="6349" y="0"/>
                </a:lnTo>
                <a:lnTo>
                  <a:pt x="0"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60421" name="Text Box 5"/>
          <p:cNvSpPr txBox="1">
            <a:spLocks noChangeArrowheads="1"/>
          </p:cNvSpPr>
          <p:nvPr/>
        </p:nvSpPr>
        <p:spPr bwMode="auto">
          <a:xfrm>
            <a:off x="3203575" y="5305425"/>
            <a:ext cx="1728788" cy="571500"/>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Las Vegas</a:t>
            </a:r>
          </a:p>
        </p:txBody>
      </p:sp>
      <p:sp>
        <p:nvSpPr>
          <p:cNvPr id="60422" name="Text Box 15"/>
          <p:cNvSpPr txBox="1">
            <a:spLocks noChangeArrowheads="1"/>
          </p:cNvSpPr>
          <p:nvPr/>
        </p:nvSpPr>
        <p:spPr bwMode="auto">
          <a:xfrm>
            <a:off x="3816350" y="3248025"/>
            <a:ext cx="1979613"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Carson</a:t>
            </a:r>
            <a:r>
              <a:rPr lang="en-US" altLang="en-US" sz="2400" b="1">
                <a:solidFill>
                  <a:srgbClr val="000000"/>
                </a:solidFill>
              </a:rPr>
              <a:t> </a:t>
            </a:r>
            <a:r>
              <a:rPr lang="en-US" altLang="en-US" sz="2400" b="1">
                <a:solidFill>
                  <a:schemeClr val="bg1"/>
                </a:solidFill>
              </a:rPr>
              <a:t>City</a:t>
            </a:r>
          </a:p>
        </p:txBody>
      </p:sp>
      <p:pic>
        <p:nvPicPr>
          <p:cNvPr id="60423"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6100" y="464185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4" name="Picture 124" descr="light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4025" y="310197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idx="4294967295"/>
          </p:nvPr>
        </p:nvSpPr>
        <p:spPr>
          <a:xfrm>
            <a:off x="457200" y="319088"/>
            <a:ext cx="8228013" cy="1050925"/>
          </a:xfrm>
        </p:spPr>
        <p:txBody>
          <a:bodyPr lIns="0" tIns="0" rIns="0" bIns="0"/>
          <a:lstStyle/>
          <a:p>
            <a:r>
              <a:rPr lang="en-US" altLang="en-US"/>
              <a:t>Alaska</a:t>
            </a:r>
          </a:p>
        </p:txBody>
      </p:sp>
      <p:sp>
        <p:nvSpPr>
          <p:cNvPr id="7171" name="Freeform 4"/>
          <p:cNvSpPr>
            <a:spLocks noChangeArrowheads="1"/>
          </p:cNvSpPr>
          <p:nvPr/>
        </p:nvSpPr>
        <p:spPr bwMode="auto">
          <a:xfrm>
            <a:off x="1585913" y="1298575"/>
            <a:ext cx="5784850" cy="5154613"/>
          </a:xfrm>
          <a:custGeom>
            <a:avLst/>
            <a:gdLst>
              <a:gd name="T0" fmla="*/ 2147483646 w 16075"/>
              <a:gd name="T1" fmla="*/ 2147483646 h 14317"/>
              <a:gd name="T2" fmla="*/ 2147483646 w 16075"/>
              <a:gd name="T3" fmla="*/ 2147483646 h 14317"/>
              <a:gd name="T4" fmla="*/ 2147483646 w 16075"/>
              <a:gd name="T5" fmla="*/ 2147483646 h 14317"/>
              <a:gd name="T6" fmla="*/ 2147483646 w 16075"/>
              <a:gd name="T7" fmla="*/ 2147483646 h 14317"/>
              <a:gd name="T8" fmla="*/ 2147483646 w 16075"/>
              <a:gd name="T9" fmla="*/ 2147483646 h 14317"/>
              <a:gd name="T10" fmla="*/ 2147483646 w 16075"/>
              <a:gd name="T11" fmla="*/ 2147483646 h 14317"/>
              <a:gd name="T12" fmla="*/ 2147483646 w 16075"/>
              <a:gd name="T13" fmla="*/ 2147483646 h 14317"/>
              <a:gd name="T14" fmla="*/ 2147483646 w 16075"/>
              <a:gd name="T15" fmla="*/ 2147483646 h 14317"/>
              <a:gd name="T16" fmla="*/ 2147483646 w 16075"/>
              <a:gd name="T17" fmla="*/ 2147483646 h 14317"/>
              <a:gd name="T18" fmla="*/ 2147483646 w 16075"/>
              <a:gd name="T19" fmla="*/ 2147483646 h 14317"/>
              <a:gd name="T20" fmla="*/ 2147483646 w 16075"/>
              <a:gd name="T21" fmla="*/ 2147483646 h 14317"/>
              <a:gd name="T22" fmla="*/ 2147483646 w 16075"/>
              <a:gd name="T23" fmla="*/ 2147483646 h 14317"/>
              <a:gd name="T24" fmla="*/ 2147483646 w 16075"/>
              <a:gd name="T25" fmla="*/ 2147483646 h 14317"/>
              <a:gd name="T26" fmla="*/ 2147483646 w 16075"/>
              <a:gd name="T27" fmla="*/ 2147483646 h 14317"/>
              <a:gd name="T28" fmla="*/ 2147483646 w 16075"/>
              <a:gd name="T29" fmla="*/ 2147483646 h 14317"/>
              <a:gd name="T30" fmla="*/ 2147483646 w 16075"/>
              <a:gd name="T31" fmla="*/ 2147483646 h 14317"/>
              <a:gd name="T32" fmla="*/ 2147483646 w 16075"/>
              <a:gd name="T33" fmla="*/ 2147483646 h 14317"/>
              <a:gd name="T34" fmla="*/ 2147483646 w 16075"/>
              <a:gd name="T35" fmla="*/ 2147483646 h 14317"/>
              <a:gd name="T36" fmla="*/ 2147483646 w 16075"/>
              <a:gd name="T37" fmla="*/ 2147483646 h 14317"/>
              <a:gd name="T38" fmla="*/ 2147483646 w 16075"/>
              <a:gd name="T39" fmla="*/ 2147483646 h 14317"/>
              <a:gd name="T40" fmla="*/ 2147483646 w 16075"/>
              <a:gd name="T41" fmla="*/ 2147483646 h 14317"/>
              <a:gd name="T42" fmla="*/ 2147483646 w 16075"/>
              <a:gd name="T43" fmla="*/ 2147483646 h 14317"/>
              <a:gd name="T44" fmla="*/ 2147483646 w 16075"/>
              <a:gd name="T45" fmla="*/ 2147483646 h 14317"/>
              <a:gd name="T46" fmla="*/ 2147483646 w 16075"/>
              <a:gd name="T47" fmla="*/ 2147483646 h 14317"/>
              <a:gd name="T48" fmla="*/ 2147483646 w 16075"/>
              <a:gd name="T49" fmla="*/ 2147483646 h 14317"/>
              <a:gd name="T50" fmla="*/ 2147483646 w 16075"/>
              <a:gd name="T51" fmla="*/ 2147483646 h 14317"/>
              <a:gd name="T52" fmla="*/ 2147483646 w 16075"/>
              <a:gd name="T53" fmla="*/ 2147483646 h 14317"/>
              <a:gd name="T54" fmla="*/ 2147483646 w 16075"/>
              <a:gd name="T55" fmla="*/ 2147483646 h 14317"/>
              <a:gd name="T56" fmla="*/ 2147483646 w 16075"/>
              <a:gd name="T57" fmla="*/ 2147483646 h 14317"/>
              <a:gd name="T58" fmla="*/ 2147483646 w 16075"/>
              <a:gd name="T59" fmla="*/ 2147483646 h 14317"/>
              <a:gd name="T60" fmla="*/ 2147483646 w 16075"/>
              <a:gd name="T61" fmla="*/ 2147483646 h 14317"/>
              <a:gd name="T62" fmla="*/ 2147483646 w 16075"/>
              <a:gd name="T63" fmla="*/ 2147483646 h 14317"/>
              <a:gd name="T64" fmla="*/ 2147483646 w 16075"/>
              <a:gd name="T65" fmla="*/ 2147483646 h 14317"/>
              <a:gd name="T66" fmla="*/ 2147483646 w 16075"/>
              <a:gd name="T67" fmla="*/ 2147483646 h 14317"/>
              <a:gd name="T68" fmla="*/ 2147483646 w 16075"/>
              <a:gd name="T69" fmla="*/ 2147483646 h 14317"/>
              <a:gd name="T70" fmla="*/ 2147483646 w 16075"/>
              <a:gd name="T71" fmla="*/ 2147483646 h 14317"/>
              <a:gd name="T72" fmla="*/ 2147483646 w 16075"/>
              <a:gd name="T73" fmla="*/ 2147483646 h 14317"/>
              <a:gd name="T74" fmla="*/ 2147483646 w 16075"/>
              <a:gd name="T75" fmla="*/ 2147483646 h 14317"/>
              <a:gd name="T76" fmla="*/ 2147483646 w 16075"/>
              <a:gd name="T77" fmla="*/ 2147483646 h 14317"/>
              <a:gd name="T78" fmla="*/ 2147483646 w 16075"/>
              <a:gd name="T79" fmla="*/ 2147483646 h 14317"/>
              <a:gd name="T80" fmla="*/ 2147483646 w 16075"/>
              <a:gd name="T81" fmla="*/ 2147483646 h 14317"/>
              <a:gd name="T82" fmla="*/ 2147483646 w 16075"/>
              <a:gd name="T83" fmla="*/ 2147483646 h 14317"/>
              <a:gd name="T84" fmla="*/ 2147483646 w 16075"/>
              <a:gd name="T85" fmla="*/ 2147483646 h 14317"/>
              <a:gd name="T86" fmla="*/ 2147483646 w 16075"/>
              <a:gd name="T87" fmla="*/ 2147483646 h 14317"/>
              <a:gd name="T88" fmla="*/ 2147483646 w 16075"/>
              <a:gd name="T89" fmla="*/ 2147483646 h 14317"/>
              <a:gd name="T90" fmla="*/ 2147483646 w 16075"/>
              <a:gd name="T91" fmla="*/ 2147483646 h 14317"/>
              <a:gd name="T92" fmla="*/ 2147483646 w 16075"/>
              <a:gd name="T93" fmla="*/ 2147483646 h 14317"/>
              <a:gd name="T94" fmla="*/ 2147483646 w 16075"/>
              <a:gd name="T95" fmla="*/ 2147483646 h 14317"/>
              <a:gd name="T96" fmla="*/ 2147483646 w 16075"/>
              <a:gd name="T97" fmla="*/ 2147483646 h 14317"/>
              <a:gd name="T98" fmla="*/ 2147483646 w 16075"/>
              <a:gd name="T99" fmla="*/ 2147483646 h 14317"/>
              <a:gd name="T100" fmla="*/ 2147483646 w 16075"/>
              <a:gd name="T101" fmla="*/ 2147483646 h 14317"/>
              <a:gd name="T102" fmla="*/ 2147483646 w 16075"/>
              <a:gd name="T103" fmla="*/ 2147483646 h 14317"/>
              <a:gd name="T104" fmla="*/ 2147483646 w 16075"/>
              <a:gd name="T105" fmla="*/ 2147483646 h 14317"/>
              <a:gd name="T106" fmla="*/ 2147483646 w 16075"/>
              <a:gd name="T107" fmla="*/ 2147483646 h 14317"/>
              <a:gd name="T108" fmla="*/ 2147483646 w 16075"/>
              <a:gd name="T109" fmla="*/ 2147483646 h 14317"/>
              <a:gd name="T110" fmla="*/ 2147483646 w 16075"/>
              <a:gd name="T111" fmla="*/ 2147483646 h 14317"/>
              <a:gd name="T112" fmla="*/ 2147483646 w 16075"/>
              <a:gd name="T113" fmla="*/ 2147483646 h 14317"/>
              <a:gd name="T114" fmla="*/ 2147483646 w 16075"/>
              <a:gd name="T115" fmla="*/ 2147483646 h 14317"/>
              <a:gd name="T116" fmla="*/ 2147483646 w 16075"/>
              <a:gd name="T117" fmla="*/ 2147483646 h 14317"/>
              <a:gd name="T118" fmla="*/ 2147483646 w 16075"/>
              <a:gd name="T119" fmla="*/ 2147483646 h 14317"/>
              <a:gd name="T120" fmla="*/ 2147483646 w 16075"/>
              <a:gd name="T121" fmla="*/ 2147483646 h 1431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075" h="14317">
                <a:moveTo>
                  <a:pt x="10949" y="1642"/>
                </a:moveTo>
                <a:lnTo>
                  <a:pt x="10802" y="1457"/>
                </a:lnTo>
                <a:lnTo>
                  <a:pt x="10323" y="1301"/>
                </a:lnTo>
                <a:lnTo>
                  <a:pt x="9806" y="1457"/>
                </a:lnTo>
                <a:lnTo>
                  <a:pt x="9143" y="1178"/>
                </a:lnTo>
                <a:lnTo>
                  <a:pt x="8885" y="1271"/>
                </a:lnTo>
                <a:lnTo>
                  <a:pt x="8331" y="1086"/>
                </a:lnTo>
                <a:lnTo>
                  <a:pt x="7704" y="899"/>
                </a:lnTo>
                <a:lnTo>
                  <a:pt x="7079" y="899"/>
                </a:lnTo>
                <a:cubicBezTo>
                  <a:pt x="7079" y="899"/>
                  <a:pt x="6710" y="620"/>
                  <a:pt x="6710" y="744"/>
                </a:cubicBezTo>
                <a:cubicBezTo>
                  <a:pt x="6710" y="869"/>
                  <a:pt x="6674" y="528"/>
                  <a:pt x="6674" y="528"/>
                </a:cubicBezTo>
                <a:lnTo>
                  <a:pt x="6121" y="465"/>
                </a:lnTo>
                <a:lnTo>
                  <a:pt x="5825" y="620"/>
                </a:lnTo>
                <a:cubicBezTo>
                  <a:pt x="5825" y="620"/>
                  <a:pt x="5752" y="589"/>
                  <a:pt x="5678" y="465"/>
                </a:cubicBezTo>
                <a:cubicBezTo>
                  <a:pt x="5603" y="341"/>
                  <a:pt x="5382" y="0"/>
                  <a:pt x="5382" y="0"/>
                </a:cubicBezTo>
                <a:lnTo>
                  <a:pt x="5382" y="589"/>
                </a:lnTo>
                <a:cubicBezTo>
                  <a:pt x="5382" y="589"/>
                  <a:pt x="5235" y="620"/>
                  <a:pt x="5162" y="465"/>
                </a:cubicBezTo>
                <a:cubicBezTo>
                  <a:pt x="5088" y="310"/>
                  <a:pt x="5271" y="62"/>
                  <a:pt x="5271" y="62"/>
                </a:cubicBezTo>
                <a:lnTo>
                  <a:pt x="4831" y="62"/>
                </a:lnTo>
                <a:lnTo>
                  <a:pt x="4720" y="0"/>
                </a:lnTo>
                <a:lnTo>
                  <a:pt x="4720" y="403"/>
                </a:lnTo>
                <a:lnTo>
                  <a:pt x="4351" y="403"/>
                </a:lnTo>
                <a:lnTo>
                  <a:pt x="3835" y="558"/>
                </a:lnTo>
                <a:lnTo>
                  <a:pt x="3466" y="589"/>
                </a:lnTo>
                <a:cubicBezTo>
                  <a:pt x="3466" y="589"/>
                  <a:pt x="3392" y="497"/>
                  <a:pt x="3318" y="651"/>
                </a:cubicBezTo>
                <a:cubicBezTo>
                  <a:pt x="3244" y="807"/>
                  <a:pt x="3281" y="837"/>
                  <a:pt x="3281" y="837"/>
                </a:cubicBezTo>
                <a:cubicBezTo>
                  <a:pt x="3281" y="837"/>
                  <a:pt x="3502" y="1271"/>
                  <a:pt x="3355" y="1178"/>
                </a:cubicBezTo>
                <a:cubicBezTo>
                  <a:pt x="3207" y="1086"/>
                  <a:pt x="3134" y="899"/>
                  <a:pt x="3134" y="899"/>
                </a:cubicBezTo>
                <a:lnTo>
                  <a:pt x="2655" y="1147"/>
                </a:lnTo>
                <a:lnTo>
                  <a:pt x="2544" y="1086"/>
                </a:lnTo>
                <a:lnTo>
                  <a:pt x="2137" y="1550"/>
                </a:lnTo>
                <a:lnTo>
                  <a:pt x="1991" y="1798"/>
                </a:lnTo>
                <a:cubicBezTo>
                  <a:pt x="1991" y="1798"/>
                  <a:pt x="2102" y="1984"/>
                  <a:pt x="2028" y="2108"/>
                </a:cubicBezTo>
                <a:cubicBezTo>
                  <a:pt x="1954" y="2231"/>
                  <a:pt x="1696" y="2294"/>
                  <a:pt x="1622" y="2417"/>
                </a:cubicBezTo>
                <a:cubicBezTo>
                  <a:pt x="1548" y="2542"/>
                  <a:pt x="1179" y="2945"/>
                  <a:pt x="1106" y="2821"/>
                </a:cubicBezTo>
                <a:cubicBezTo>
                  <a:pt x="1032" y="2697"/>
                  <a:pt x="701" y="2666"/>
                  <a:pt x="701" y="2666"/>
                </a:cubicBezTo>
                <a:lnTo>
                  <a:pt x="701" y="2852"/>
                </a:lnTo>
                <a:lnTo>
                  <a:pt x="701" y="3316"/>
                </a:lnTo>
                <a:lnTo>
                  <a:pt x="1106" y="3502"/>
                </a:lnTo>
                <a:lnTo>
                  <a:pt x="1253" y="3874"/>
                </a:lnTo>
                <a:lnTo>
                  <a:pt x="1659" y="4060"/>
                </a:lnTo>
                <a:lnTo>
                  <a:pt x="1843" y="4525"/>
                </a:lnTo>
                <a:lnTo>
                  <a:pt x="2102" y="4555"/>
                </a:lnTo>
                <a:lnTo>
                  <a:pt x="2323" y="4804"/>
                </a:lnTo>
                <a:lnTo>
                  <a:pt x="2469" y="4989"/>
                </a:lnTo>
                <a:lnTo>
                  <a:pt x="2580" y="5299"/>
                </a:lnTo>
                <a:lnTo>
                  <a:pt x="2397" y="5393"/>
                </a:lnTo>
                <a:lnTo>
                  <a:pt x="1770" y="5454"/>
                </a:lnTo>
                <a:lnTo>
                  <a:pt x="1733" y="4958"/>
                </a:lnTo>
                <a:cubicBezTo>
                  <a:pt x="1733" y="4958"/>
                  <a:pt x="1142" y="4649"/>
                  <a:pt x="1179" y="4835"/>
                </a:cubicBezTo>
                <a:cubicBezTo>
                  <a:pt x="1217" y="5020"/>
                  <a:pt x="921" y="5144"/>
                  <a:pt x="921" y="5144"/>
                </a:cubicBezTo>
                <a:lnTo>
                  <a:pt x="921" y="5330"/>
                </a:lnTo>
                <a:lnTo>
                  <a:pt x="515" y="5330"/>
                </a:lnTo>
                <a:lnTo>
                  <a:pt x="221" y="5454"/>
                </a:lnTo>
                <a:lnTo>
                  <a:pt x="0" y="5733"/>
                </a:lnTo>
                <a:lnTo>
                  <a:pt x="184" y="5858"/>
                </a:lnTo>
                <a:lnTo>
                  <a:pt x="737" y="6136"/>
                </a:lnTo>
                <a:lnTo>
                  <a:pt x="1032" y="6167"/>
                </a:lnTo>
                <a:lnTo>
                  <a:pt x="774" y="6261"/>
                </a:lnTo>
                <a:lnTo>
                  <a:pt x="590" y="6261"/>
                </a:lnTo>
                <a:lnTo>
                  <a:pt x="369" y="6261"/>
                </a:lnTo>
                <a:lnTo>
                  <a:pt x="626" y="6756"/>
                </a:lnTo>
                <a:lnTo>
                  <a:pt x="921" y="6756"/>
                </a:lnTo>
                <a:lnTo>
                  <a:pt x="1217" y="6911"/>
                </a:lnTo>
                <a:lnTo>
                  <a:pt x="1364" y="6786"/>
                </a:lnTo>
                <a:lnTo>
                  <a:pt x="1733" y="6786"/>
                </a:lnTo>
                <a:lnTo>
                  <a:pt x="1954" y="6849"/>
                </a:lnTo>
                <a:lnTo>
                  <a:pt x="2028" y="6663"/>
                </a:lnTo>
                <a:cubicBezTo>
                  <a:pt x="2028" y="6663"/>
                  <a:pt x="1954" y="6756"/>
                  <a:pt x="2102" y="6817"/>
                </a:cubicBezTo>
                <a:cubicBezTo>
                  <a:pt x="2248" y="6880"/>
                  <a:pt x="2323" y="6817"/>
                  <a:pt x="2323" y="6817"/>
                </a:cubicBezTo>
                <a:lnTo>
                  <a:pt x="2434" y="6571"/>
                </a:lnTo>
                <a:lnTo>
                  <a:pt x="2655" y="6508"/>
                </a:lnTo>
                <a:lnTo>
                  <a:pt x="2876" y="6447"/>
                </a:lnTo>
                <a:lnTo>
                  <a:pt x="2949" y="6849"/>
                </a:lnTo>
                <a:lnTo>
                  <a:pt x="2766" y="6786"/>
                </a:lnTo>
                <a:lnTo>
                  <a:pt x="2949" y="7282"/>
                </a:lnTo>
                <a:lnTo>
                  <a:pt x="2655" y="7624"/>
                </a:lnTo>
                <a:lnTo>
                  <a:pt x="2286" y="7530"/>
                </a:lnTo>
                <a:lnTo>
                  <a:pt x="2175" y="7871"/>
                </a:lnTo>
                <a:lnTo>
                  <a:pt x="1954" y="7964"/>
                </a:lnTo>
                <a:lnTo>
                  <a:pt x="1696" y="7934"/>
                </a:lnTo>
                <a:lnTo>
                  <a:pt x="1401" y="7903"/>
                </a:lnTo>
                <a:lnTo>
                  <a:pt x="1253" y="8180"/>
                </a:lnTo>
                <a:lnTo>
                  <a:pt x="1253" y="8491"/>
                </a:lnTo>
                <a:lnTo>
                  <a:pt x="921" y="8737"/>
                </a:lnTo>
                <a:lnTo>
                  <a:pt x="921" y="8924"/>
                </a:lnTo>
                <a:lnTo>
                  <a:pt x="701" y="9141"/>
                </a:lnTo>
                <a:lnTo>
                  <a:pt x="847" y="9389"/>
                </a:lnTo>
                <a:lnTo>
                  <a:pt x="1106" y="9482"/>
                </a:lnTo>
                <a:lnTo>
                  <a:pt x="1179" y="9761"/>
                </a:lnTo>
                <a:lnTo>
                  <a:pt x="1511" y="9761"/>
                </a:lnTo>
                <a:lnTo>
                  <a:pt x="1622" y="9699"/>
                </a:lnTo>
                <a:lnTo>
                  <a:pt x="1733" y="9761"/>
                </a:lnTo>
                <a:lnTo>
                  <a:pt x="1733" y="10039"/>
                </a:lnTo>
                <a:lnTo>
                  <a:pt x="1437" y="9823"/>
                </a:lnTo>
                <a:lnTo>
                  <a:pt x="1142" y="9915"/>
                </a:lnTo>
                <a:lnTo>
                  <a:pt x="1179" y="10071"/>
                </a:lnTo>
                <a:lnTo>
                  <a:pt x="1474" y="10380"/>
                </a:lnTo>
                <a:lnTo>
                  <a:pt x="1733" y="10628"/>
                </a:lnTo>
                <a:lnTo>
                  <a:pt x="2175" y="10380"/>
                </a:lnTo>
                <a:lnTo>
                  <a:pt x="2323" y="9978"/>
                </a:lnTo>
                <a:lnTo>
                  <a:pt x="2323" y="10288"/>
                </a:lnTo>
                <a:lnTo>
                  <a:pt x="2397" y="10597"/>
                </a:lnTo>
                <a:lnTo>
                  <a:pt x="2580" y="10783"/>
                </a:lnTo>
                <a:cubicBezTo>
                  <a:pt x="2580" y="10783"/>
                  <a:pt x="2544" y="10783"/>
                  <a:pt x="2469" y="10907"/>
                </a:cubicBezTo>
                <a:cubicBezTo>
                  <a:pt x="2397" y="11032"/>
                  <a:pt x="2397" y="10876"/>
                  <a:pt x="2469" y="11124"/>
                </a:cubicBezTo>
                <a:cubicBezTo>
                  <a:pt x="2544" y="11372"/>
                  <a:pt x="2469" y="11434"/>
                  <a:pt x="2469" y="11434"/>
                </a:cubicBezTo>
                <a:lnTo>
                  <a:pt x="2876" y="11248"/>
                </a:lnTo>
                <a:lnTo>
                  <a:pt x="3318" y="11124"/>
                </a:lnTo>
                <a:lnTo>
                  <a:pt x="3466" y="11372"/>
                </a:lnTo>
                <a:lnTo>
                  <a:pt x="3539" y="11217"/>
                </a:lnTo>
                <a:lnTo>
                  <a:pt x="3687" y="11403"/>
                </a:lnTo>
                <a:lnTo>
                  <a:pt x="3798" y="11589"/>
                </a:lnTo>
                <a:lnTo>
                  <a:pt x="3908" y="11248"/>
                </a:lnTo>
                <a:lnTo>
                  <a:pt x="3981" y="11465"/>
                </a:lnTo>
                <a:lnTo>
                  <a:pt x="4461" y="11279"/>
                </a:lnTo>
                <a:lnTo>
                  <a:pt x="4388" y="11621"/>
                </a:lnTo>
                <a:lnTo>
                  <a:pt x="4313" y="12270"/>
                </a:lnTo>
                <a:lnTo>
                  <a:pt x="3870" y="12581"/>
                </a:lnTo>
                <a:lnTo>
                  <a:pt x="3355" y="12891"/>
                </a:lnTo>
                <a:lnTo>
                  <a:pt x="3098" y="13045"/>
                </a:lnTo>
                <a:lnTo>
                  <a:pt x="3023" y="13324"/>
                </a:lnTo>
                <a:lnTo>
                  <a:pt x="2802" y="13293"/>
                </a:lnTo>
                <a:lnTo>
                  <a:pt x="2655" y="13324"/>
                </a:lnTo>
                <a:lnTo>
                  <a:pt x="2580" y="13387"/>
                </a:lnTo>
                <a:cubicBezTo>
                  <a:pt x="2580" y="13387"/>
                  <a:pt x="2618" y="13355"/>
                  <a:pt x="2469" y="13448"/>
                </a:cubicBezTo>
                <a:cubicBezTo>
                  <a:pt x="2323" y="13541"/>
                  <a:pt x="2212" y="13573"/>
                  <a:pt x="2065" y="13666"/>
                </a:cubicBezTo>
                <a:cubicBezTo>
                  <a:pt x="1917" y="13759"/>
                  <a:pt x="1843" y="13790"/>
                  <a:pt x="1843" y="13790"/>
                </a:cubicBezTo>
                <a:cubicBezTo>
                  <a:pt x="1843" y="13790"/>
                  <a:pt x="1511" y="13913"/>
                  <a:pt x="1364" y="13976"/>
                </a:cubicBezTo>
                <a:cubicBezTo>
                  <a:pt x="1217" y="14037"/>
                  <a:pt x="1253" y="14161"/>
                  <a:pt x="1253" y="14161"/>
                </a:cubicBezTo>
                <a:lnTo>
                  <a:pt x="1290" y="14316"/>
                </a:lnTo>
                <a:lnTo>
                  <a:pt x="1474" y="14222"/>
                </a:lnTo>
                <a:lnTo>
                  <a:pt x="1585" y="14191"/>
                </a:lnTo>
                <a:lnTo>
                  <a:pt x="1770" y="14130"/>
                </a:lnTo>
                <a:lnTo>
                  <a:pt x="1880" y="14068"/>
                </a:lnTo>
                <a:lnTo>
                  <a:pt x="2028" y="13944"/>
                </a:lnTo>
                <a:lnTo>
                  <a:pt x="2175" y="13944"/>
                </a:lnTo>
                <a:lnTo>
                  <a:pt x="2359" y="13882"/>
                </a:lnTo>
                <a:lnTo>
                  <a:pt x="2469" y="13727"/>
                </a:lnTo>
                <a:lnTo>
                  <a:pt x="2912" y="13634"/>
                </a:lnTo>
                <a:lnTo>
                  <a:pt x="3281" y="13480"/>
                </a:lnTo>
                <a:lnTo>
                  <a:pt x="3649" y="13355"/>
                </a:lnTo>
                <a:lnTo>
                  <a:pt x="4130" y="13201"/>
                </a:lnTo>
                <a:lnTo>
                  <a:pt x="3945" y="13014"/>
                </a:lnTo>
                <a:lnTo>
                  <a:pt x="4571" y="12766"/>
                </a:lnTo>
                <a:lnTo>
                  <a:pt x="4831" y="12395"/>
                </a:lnTo>
                <a:lnTo>
                  <a:pt x="5052" y="12240"/>
                </a:lnTo>
                <a:cubicBezTo>
                  <a:pt x="5052" y="12240"/>
                  <a:pt x="5531" y="11900"/>
                  <a:pt x="5678" y="11775"/>
                </a:cubicBezTo>
                <a:cubicBezTo>
                  <a:pt x="5825" y="11651"/>
                  <a:pt x="5900" y="11589"/>
                  <a:pt x="5900" y="11589"/>
                </a:cubicBezTo>
                <a:lnTo>
                  <a:pt x="6304" y="11217"/>
                </a:lnTo>
                <a:lnTo>
                  <a:pt x="5825" y="11032"/>
                </a:lnTo>
                <a:lnTo>
                  <a:pt x="6010" y="10783"/>
                </a:lnTo>
                <a:lnTo>
                  <a:pt x="6453" y="10411"/>
                </a:lnTo>
                <a:lnTo>
                  <a:pt x="6564" y="10133"/>
                </a:lnTo>
                <a:cubicBezTo>
                  <a:pt x="6564" y="10133"/>
                  <a:pt x="6710" y="9947"/>
                  <a:pt x="6747" y="9823"/>
                </a:cubicBezTo>
                <a:cubicBezTo>
                  <a:pt x="6784" y="9699"/>
                  <a:pt x="7042" y="9450"/>
                  <a:pt x="7042" y="9450"/>
                </a:cubicBezTo>
                <a:cubicBezTo>
                  <a:pt x="7042" y="9450"/>
                  <a:pt x="7005" y="9513"/>
                  <a:pt x="7227" y="9513"/>
                </a:cubicBezTo>
                <a:cubicBezTo>
                  <a:pt x="7446" y="9513"/>
                  <a:pt x="7631" y="9575"/>
                  <a:pt x="7631" y="9575"/>
                </a:cubicBezTo>
                <a:lnTo>
                  <a:pt x="7778" y="9668"/>
                </a:lnTo>
                <a:lnTo>
                  <a:pt x="7594" y="9699"/>
                </a:lnTo>
                <a:lnTo>
                  <a:pt x="7300" y="9699"/>
                </a:lnTo>
                <a:lnTo>
                  <a:pt x="6968" y="9885"/>
                </a:lnTo>
                <a:lnTo>
                  <a:pt x="7005" y="10288"/>
                </a:lnTo>
                <a:lnTo>
                  <a:pt x="6858" y="10443"/>
                </a:lnTo>
                <a:lnTo>
                  <a:pt x="6784" y="10690"/>
                </a:lnTo>
                <a:lnTo>
                  <a:pt x="6968" y="10721"/>
                </a:lnTo>
                <a:lnTo>
                  <a:pt x="6674" y="10907"/>
                </a:lnTo>
                <a:cubicBezTo>
                  <a:pt x="6674" y="10907"/>
                  <a:pt x="6599" y="11062"/>
                  <a:pt x="6747" y="11093"/>
                </a:cubicBezTo>
                <a:cubicBezTo>
                  <a:pt x="6895" y="11124"/>
                  <a:pt x="7227" y="11062"/>
                  <a:pt x="7227" y="11062"/>
                </a:cubicBezTo>
                <a:cubicBezTo>
                  <a:pt x="7227" y="11062"/>
                  <a:pt x="7190" y="11093"/>
                  <a:pt x="7300" y="10907"/>
                </a:cubicBezTo>
                <a:cubicBezTo>
                  <a:pt x="7410" y="10721"/>
                  <a:pt x="7594" y="10597"/>
                  <a:pt x="7594" y="10597"/>
                </a:cubicBezTo>
                <a:lnTo>
                  <a:pt x="7926" y="10474"/>
                </a:lnTo>
                <a:lnTo>
                  <a:pt x="8185" y="10474"/>
                </a:lnTo>
                <a:lnTo>
                  <a:pt x="8590" y="10566"/>
                </a:lnTo>
                <a:lnTo>
                  <a:pt x="8627" y="10288"/>
                </a:lnTo>
                <a:lnTo>
                  <a:pt x="8368" y="10009"/>
                </a:lnTo>
                <a:lnTo>
                  <a:pt x="8479" y="9823"/>
                </a:lnTo>
                <a:lnTo>
                  <a:pt x="8700" y="9699"/>
                </a:lnTo>
                <a:cubicBezTo>
                  <a:pt x="8700" y="9699"/>
                  <a:pt x="8885" y="9699"/>
                  <a:pt x="8959" y="9823"/>
                </a:cubicBezTo>
                <a:cubicBezTo>
                  <a:pt x="9032" y="9947"/>
                  <a:pt x="9180" y="10039"/>
                  <a:pt x="9180" y="10039"/>
                </a:cubicBezTo>
                <a:lnTo>
                  <a:pt x="9475" y="10195"/>
                </a:lnTo>
                <a:lnTo>
                  <a:pt x="9659" y="10380"/>
                </a:lnTo>
                <a:lnTo>
                  <a:pt x="10064" y="10474"/>
                </a:lnTo>
                <a:lnTo>
                  <a:pt x="10249" y="10474"/>
                </a:lnTo>
                <a:cubicBezTo>
                  <a:pt x="10249" y="10474"/>
                  <a:pt x="10286" y="10443"/>
                  <a:pt x="10433" y="10474"/>
                </a:cubicBezTo>
                <a:cubicBezTo>
                  <a:pt x="10581" y="10504"/>
                  <a:pt x="11024" y="10566"/>
                  <a:pt x="11024" y="10566"/>
                </a:cubicBezTo>
                <a:lnTo>
                  <a:pt x="11356" y="10566"/>
                </a:lnTo>
                <a:lnTo>
                  <a:pt x="11688" y="10566"/>
                </a:lnTo>
                <a:lnTo>
                  <a:pt x="11982" y="10597"/>
                </a:lnTo>
                <a:lnTo>
                  <a:pt x="12203" y="10845"/>
                </a:lnTo>
                <a:cubicBezTo>
                  <a:pt x="12203" y="10845"/>
                  <a:pt x="12425" y="11032"/>
                  <a:pt x="12498" y="11155"/>
                </a:cubicBezTo>
                <a:cubicBezTo>
                  <a:pt x="12571" y="11279"/>
                  <a:pt x="12903" y="11713"/>
                  <a:pt x="12903" y="11713"/>
                </a:cubicBezTo>
                <a:lnTo>
                  <a:pt x="13162" y="11931"/>
                </a:lnTo>
                <a:cubicBezTo>
                  <a:pt x="13162" y="11931"/>
                  <a:pt x="13162" y="12023"/>
                  <a:pt x="13235" y="12147"/>
                </a:cubicBezTo>
                <a:cubicBezTo>
                  <a:pt x="13310" y="12270"/>
                  <a:pt x="13346" y="12270"/>
                  <a:pt x="13457" y="12395"/>
                </a:cubicBezTo>
                <a:cubicBezTo>
                  <a:pt x="13567" y="12519"/>
                  <a:pt x="13752" y="12704"/>
                  <a:pt x="13752" y="12704"/>
                </a:cubicBezTo>
                <a:lnTo>
                  <a:pt x="13863" y="12921"/>
                </a:lnTo>
                <a:lnTo>
                  <a:pt x="14194" y="13108"/>
                </a:lnTo>
                <a:lnTo>
                  <a:pt x="14079" y="11740"/>
                </a:lnTo>
                <a:lnTo>
                  <a:pt x="14079" y="12299"/>
                </a:lnTo>
                <a:lnTo>
                  <a:pt x="14342" y="11868"/>
                </a:lnTo>
                <a:lnTo>
                  <a:pt x="14452" y="12085"/>
                </a:lnTo>
                <a:lnTo>
                  <a:pt x="14526" y="12240"/>
                </a:lnTo>
                <a:lnTo>
                  <a:pt x="14822" y="12519"/>
                </a:lnTo>
                <a:lnTo>
                  <a:pt x="14526" y="12581"/>
                </a:lnTo>
                <a:cubicBezTo>
                  <a:pt x="14526" y="12581"/>
                  <a:pt x="14526" y="12550"/>
                  <a:pt x="14452" y="12766"/>
                </a:cubicBezTo>
                <a:cubicBezTo>
                  <a:pt x="14379" y="12984"/>
                  <a:pt x="14231" y="13231"/>
                  <a:pt x="14231" y="13231"/>
                </a:cubicBezTo>
                <a:lnTo>
                  <a:pt x="14194" y="13418"/>
                </a:lnTo>
                <a:lnTo>
                  <a:pt x="14415" y="13573"/>
                </a:lnTo>
                <a:lnTo>
                  <a:pt x="14452" y="13448"/>
                </a:lnTo>
                <a:lnTo>
                  <a:pt x="14600" y="13231"/>
                </a:lnTo>
                <a:lnTo>
                  <a:pt x="14858" y="13170"/>
                </a:lnTo>
                <a:cubicBezTo>
                  <a:pt x="14858" y="13170"/>
                  <a:pt x="14895" y="13138"/>
                  <a:pt x="15005" y="13324"/>
                </a:cubicBezTo>
                <a:cubicBezTo>
                  <a:pt x="15116" y="13510"/>
                  <a:pt x="15190" y="13634"/>
                  <a:pt x="15190" y="13634"/>
                </a:cubicBezTo>
                <a:lnTo>
                  <a:pt x="15154" y="13790"/>
                </a:lnTo>
                <a:lnTo>
                  <a:pt x="15005" y="14037"/>
                </a:lnTo>
                <a:lnTo>
                  <a:pt x="14600" y="13852"/>
                </a:lnTo>
                <a:cubicBezTo>
                  <a:pt x="14600" y="13852"/>
                  <a:pt x="14968" y="13790"/>
                  <a:pt x="14822" y="13634"/>
                </a:cubicBezTo>
                <a:cubicBezTo>
                  <a:pt x="14673" y="13480"/>
                  <a:pt x="14526" y="13541"/>
                  <a:pt x="14526" y="13541"/>
                </a:cubicBezTo>
                <a:cubicBezTo>
                  <a:pt x="14526" y="13541"/>
                  <a:pt x="14342" y="13666"/>
                  <a:pt x="14490" y="13759"/>
                </a:cubicBezTo>
                <a:cubicBezTo>
                  <a:pt x="14636" y="13852"/>
                  <a:pt x="14563" y="14068"/>
                  <a:pt x="14563" y="14068"/>
                </a:cubicBezTo>
                <a:lnTo>
                  <a:pt x="15264" y="14099"/>
                </a:lnTo>
                <a:lnTo>
                  <a:pt x="15264" y="13882"/>
                </a:lnTo>
                <a:lnTo>
                  <a:pt x="15632" y="13820"/>
                </a:lnTo>
                <a:cubicBezTo>
                  <a:pt x="15632" y="13820"/>
                  <a:pt x="15596" y="14037"/>
                  <a:pt x="15780" y="14037"/>
                </a:cubicBezTo>
                <a:cubicBezTo>
                  <a:pt x="15964" y="14037"/>
                  <a:pt x="16038" y="13913"/>
                  <a:pt x="16038" y="13913"/>
                </a:cubicBezTo>
                <a:lnTo>
                  <a:pt x="16074" y="13727"/>
                </a:lnTo>
                <a:lnTo>
                  <a:pt x="16074" y="13603"/>
                </a:lnTo>
                <a:lnTo>
                  <a:pt x="16074" y="13355"/>
                </a:lnTo>
                <a:lnTo>
                  <a:pt x="16001" y="13263"/>
                </a:lnTo>
                <a:lnTo>
                  <a:pt x="15780" y="13077"/>
                </a:lnTo>
                <a:lnTo>
                  <a:pt x="15411" y="12829"/>
                </a:lnTo>
                <a:lnTo>
                  <a:pt x="15300" y="12704"/>
                </a:lnTo>
                <a:lnTo>
                  <a:pt x="15079" y="12395"/>
                </a:lnTo>
                <a:lnTo>
                  <a:pt x="14711" y="11868"/>
                </a:lnTo>
                <a:lnTo>
                  <a:pt x="14636" y="11342"/>
                </a:lnTo>
                <a:lnTo>
                  <a:pt x="14079" y="11181"/>
                </a:lnTo>
                <a:lnTo>
                  <a:pt x="13752" y="10690"/>
                </a:lnTo>
                <a:lnTo>
                  <a:pt x="13457" y="10721"/>
                </a:lnTo>
                <a:lnTo>
                  <a:pt x="13310" y="10969"/>
                </a:lnTo>
                <a:lnTo>
                  <a:pt x="12867" y="11155"/>
                </a:lnTo>
                <a:cubicBezTo>
                  <a:pt x="12867" y="11155"/>
                  <a:pt x="12571" y="10907"/>
                  <a:pt x="12498" y="10783"/>
                </a:cubicBezTo>
                <a:cubicBezTo>
                  <a:pt x="12425" y="10659"/>
                  <a:pt x="12203" y="10380"/>
                  <a:pt x="12203" y="10380"/>
                </a:cubicBezTo>
                <a:lnTo>
                  <a:pt x="12203" y="10195"/>
                </a:lnTo>
                <a:lnTo>
                  <a:pt x="11982" y="10349"/>
                </a:lnTo>
                <a:lnTo>
                  <a:pt x="11761" y="10195"/>
                </a:lnTo>
                <a:lnTo>
                  <a:pt x="11392" y="10225"/>
                </a:lnTo>
                <a:lnTo>
                  <a:pt x="11429" y="1921"/>
                </a:lnTo>
                <a:lnTo>
                  <a:pt x="11281" y="1953"/>
                </a:lnTo>
                <a:lnTo>
                  <a:pt x="11208" y="1767"/>
                </a:lnTo>
                <a:lnTo>
                  <a:pt x="10949" y="1642"/>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7172" name="Freeform 8"/>
          <p:cNvSpPr>
            <a:spLocks noChangeArrowheads="1"/>
          </p:cNvSpPr>
          <p:nvPr/>
        </p:nvSpPr>
        <p:spPr bwMode="auto">
          <a:xfrm>
            <a:off x="1585913" y="1300163"/>
            <a:ext cx="5786437" cy="5153025"/>
          </a:xfrm>
          <a:custGeom>
            <a:avLst/>
            <a:gdLst>
              <a:gd name="T0" fmla="*/ 2147483646 w 16075"/>
              <a:gd name="T1" fmla="*/ 2147483646 h 14316"/>
              <a:gd name="T2" fmla="*/ 2147483646 w 16075"/>
              <a:gd name="T3" fmla="*/ 2147483646 h 14316"/>
              <a:gd name="T4" fmla="*/ 2147483646 w 16075"/>
              <a:gd name="T5" fmla="*/ 2147483646 h 14316"/>
              <a:gd name="T6" fmla="*/ 2147483646 w 16075"/>
              <a:gd name="T7" fmla="*/ 2147483646 h 14316"/>
              <a:gd name="T8" fmla="*/ 2147483646 w 16075"/>
              <a:gd name="T9" fmla="*/ 2147483646 h 14316"/>
              <a:gd name="T10" fmla="*/ 2147483646 w 16075"/>
              <a:gd name="T11" fmla="*/ 2147483646 h 14316"/>
              <a:gd name="T12" fmla="*/ 2147483646 w 16075"/>
              <a:gd name="T13" fmla="*/ 2147483646 h 14316"/>
              <a:gd name="T14" fmla="*/ 2147483646 w 16075"/>
              <a:gd name="T15" fmla="*/ 2147483646 h 14316"/>
              <a:gd name="T16" fmla="*/ 2147483646 w 16075"/>
              <a:gd name="T17" fmla="*/ 2147483646 h 14316"/>
              <a:gd name="T18" fmla="*/ 2147483646 w 16075"/>
              <a:gd name="T19" fmla="*/ 2147483646 h 14316"/>
              <a:gd name="T20" fmla="*/ 2147483646 w 16075"/>
              <a:gd name="T21" fmla="*/ 2147483646 h 14316"/>
              <a:gd name="T22" fmla="*/ 2147483646 w 16075"/>
              <a:gd name="T23" fmla="*/ 2147483646 h 14316"/>
              <a:gd name="T24" fmla="*/ 2147483646 w 16075"/>
              <a:gd name="T25" fmla="*/ 2147483646 h 14316"/>
              <a:gd name="T26" fmla="*/ 2147483646 w 16075"/>
              <a:gd name="T27" fmla="*/ 2147483646 h 14316"/>
              <a:gd name="T28" fmla="*/ 2147483646 w 16075"/>
              <a:gd name="T29" fmla="*/ 2147483646 h 14316"/>
              <a:gd name="T30" fmla="*/ 2147483646 w 16075"/>
              <a:gd name="T31" fmla="*/ 2147483646 h 14316"/>
              <a:gd name="T32" fmla="*/ 2147483646 w 16075"/>
              <a:gd name="T33" fmla="*/ 2147483646 h 14316"/>
              <a:gd name="T34" fmla="*/ 2147483646 w 16075"/>
              <a:gd name="T35" fmla="*/ 2147483646 h 14316"/>
              <a:gd name="T36" fmla="*/ 2147483646 w 16075"/>
              <a:gd name="T37" fmla="*/ 2147483646 h 14316"/>
              <a:gd name="T38" fmla="*/ 2147483646 w 16075"/>
              <a:gd name="T39" fmla="*/ 2147483646 h 14316"/>
              <a:gd name="T40" fmla="*/ 2147483646 w 16075"/>
              <a:gd name="T41" fmla="*/ 2147483646 h 14316"/>
              <a:gd name="T42" fmla="*/ 2147483646 w 16075"/>
              <a:gd name="T43" fmla="*/ 2147483646 h 14316"/>
              <a:gd name="T44" fmla="*/ 2147483646 w 16075"/>
              <a:gd name="T45" fmla="*/ 2147483646 h 14316"/>
              <a:gd name="T46" fmla="*/ 2147483646 w 16075"/>
              <a:gd name="T47" fmla="*/ 2147483646 h 14316"/>
              <a:gd name="T48" fmla="*/ 2147483646 w 16075"/>
              <a:gd name="T49" fmla="*/ 2147483646 h 14316"/>
              <a:gd name="T50" fmla="*/ 2147483646 w 16075"/>
              <a:gd name="T51" fmla="*/ 2147483646 h 14316"/>
              <a:gd name="T52" fmla="*/ 2147483646 w 16075"/>
              <a:gd name="T53" fmla="*/ 2147483646 h 14316"/>
              <a:gd name="T54" fmla="*/ 2147483646 w 16075"/>
              <a:gd name="T55" fmla="*/ 2147483646 h 14316"/>
              <a:gd name="T56" fmla="*/ 2147483646 w 16075"/>
              <a:gd name="T57" fmla="*/ 2147483646 h 14316"/>
              <a:gd name="T58" fmla="*/ 2147483646 w 16075"/>
              <a:gd name="T59" fmla="*/ 2147483646 h 14316"/>
              <a:gd name="T60" fmla="*/ 2147483646 w 16075"/>
              <a:gd name="T61" fmla="*/ 2147483646 h 14316"/>
              <a:gd name="T62" fmla="*/ 2147483646 w 16075"/>
              <a:gd name="T63" fmla="*/ 2147483646 h 14316"/>
              <a:gd name="T64" fmla="*/ 2147483646 w 16075"/>
              <a:gd name="T65" fmla="*/ 2147483646 h 14316"/>
              <a:gd name="T66" fmla="*/ 2147483646 w 16075"/>
              <a:gd name="T67" fmla="*/ 2147483646 h 14316"/>
              <a:gd name="T68" fmla="*/ 2147483646 w 16075"/>
              <a:gd name="T69" fmla="*/ 2147483646 h 14316"/>
              <a:gd name="T70" fmla="*/ 2147483646 w 16075"/>
              <a:gd name="T71" fmla="*/ 2147483646 h 14316"/>
              <a:gd name="T72" fmla="*/ 2147483646 w 16075"/>
              <a:gd name="T73" fmla="*/ 2147483646 h 14316"/>
              <a:gd name="T74" fmla="*/ 2147483646 w 16075"/>
              <a:gd name="T75" fmla="*/ 2147483646 h 14316"/>
              <a:gd name="T76" fmla="*/ 2147483646 w 16075"/>
              <a:gd name="T77" fmla="*/ 2147483646 h 14316"/>
              <a:gd name="T78" fmla="*/ 2147483646 w 16075"/>
              <a:gd name="T79" fmla="*/ 2147483646 h 14316"/>
              <a:gd name="T80" fmla="*/ 2147483646 w 16075"/>
              <a:gd name="T81" fmla="*/ 2147483646 h 14316"/>
              <a:gd name="T82" fmla="*/ 2147483646 w 16075"/>
              <a:gd name="T83" fmla="*/ 2147483646 h 14316"/>
              <a:gd name="T84" fmla="*/ 2147483646 w 16075"/>
              <a:gd name="T85" fmla="*/ 2147483646 h 14316"/>
              <a:gd name="T86" fmla="*/ 2147483646 w 16075"/>
              <a:gd name="T87" fmla="*/ 2147483646 h 14316"/>
              <a:gd name="T88" fmla="*/ 2147483646 w 16075"/>
              <a:gd name="T89" fmla="*/ 2147483646 h 14316"/>
              <a:gd name="T90" fmla="*/ 2147483646 w 16075"/>
              <a:gd name="T91" fmla="*/ 2147483646 h 14316"/>
              <a:gd name="T92" fmla="*/ 2147483646 w 16075"/>
              <a:gd name="T93" fmla="*/ 2147483646 h 14316"/>
              <a:gd name="T94" fmla="*/ 2147483646 w 16075"/>
              <a:gd name="T95" fmla="*/ 2147483646 h 14316"/>
              <a:gd name="T96" fmla="*/ 2147483646 w 16075"/>
              <a:gd name="T97" fmla="*/ 2147483646 h 14316"/>
              <a:gd name="T98" fmla="*/ 2147483646 w 16075"/>
              <a:gd name="T99" fmla="*/ 2147483646 h 14316"/>
              <a:gd name="T100" fmla="*/ 2147483646 w 16075"/>
              <a:gd name="T101" fmla="*/ 2147483646 h 14316"/>
              <a:gd name="T102" fmla="*/ 2147483646 w 16075"/>
              <a:gd name="T103" fmla="*/ 2147483646 h 14316"/>
              <a:gd name="T104" fmla="*/ 2147483646 w 16075"/>
              <a:gd name="T105" fmla="*/ 2147483646 h 14316"/>
              <a:gd name="T106" fmla="*/ 2147483646 w 16075"/>
              <a:gd name="T107" fmla="*/ 2147483646 h 14316"/>
              <a:gd name="T108" fmla="*/ 2147483646 w 16075"/>
              <a:gd name="T109" fmla="*/ 2147483646 h 14316"/>
              <a:gd name="T110" fmla="*/ 2147483646 w 16075"/>
              <a:gd name="T111" fmla="*/ 2147483646 h 14316"/>
              <a:gd name="T112" fmla="*/ 2147483646 w 16075"/>
              <a:gd name="T113" fmla="*/ 2147483646 h 14316"/>
              <a:gd name="T114" fmla="*/ 2147483646 w 16075"/>
              <a:gd name="T115" fmla="*/ 2147483646 h 14316"/>
              <a:gd name="T116" fmla="*/ 2147483646 w 16075"/>
              <a:gd name="T117" fmla="*/ 2147483646 h 14316"/>
              <a:gd name="T118" fmla="*/ 2147483646 w 16075"/>
              <a:gd name="T119" fmla="*/ 2147483646 h 14316"/>
              <a:gd name="T120" fmla="*/ 2147483646 w 16075"/>
              <a:gd name="T121" fmla="*/ 2147483646 h 1431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075" h="14316">
                <a:moveTo>
                  <a:pt x="10949" y="1642"/>
                </a:moveTo>
                <a:lnTo>
                  <a:pt x="10802" y="1457"/>
                </a:lnTo>
                <a:lnTo>
                  <a:pt x="10323" y="1301"/>
                </a:lnTo>
                <a:lnTo>
                  <a:pt x="9806" y="1457"/>
                </a:lnTo>
                <a:lnTo>
                  <a:pt x="9143" y="1178"/>
                </a:lnTo>
                <a:lnTo>
                  <a:pt x="8885" y="1270"/>
                </a:lnTo>
                <a:lnTo>
                  <a:pt x="8331" y="1086"/>
                </a:lnTo>
                <a:lnTo>
                  <a:pt x="7704" y="899"/>
                </a:lnTo>
                <a:lnTo>
                  <a:pt x="7079" y="899"/>
                </a:lnTo>
                <a:cubicBezTo>
                  <a:pt x="7079" y="899"/>
                  <a:pt x="6710" y="620"/>
                  <a:pt x="6710" y="744"/>
                </a:cubicBezTo>
                <a:cubicBezTo>
                  <a:pt x="6710" y="869"/>
                  <a:pt x="6674" y="527"/>
                  <a:pt x="6674" y="527"/>
                </a:cubicBezTo>
                <a:lnTo>
                  <a:pt x="6121" y="465"/>
                </a:lnTo>
                <a:lnTo>
                  <a:pt x="5825" y="620"/>
                </a:lnTo>
                <a:cubicBezTo>
                  <a:pt x="5825" y="620"/>
                  <a:pt x="5752" y="589"/>
                  <a:pt x="5678" y="465"/>
                </a:cubicBezTo>
                <a:cubicBezTo>
                  <a:pt x="5603" y="341"/>
                  <a:pt x="5382" y="0"/>
                  <a:pt x="5382" y="0"/>
                </a:cubicBezTo>
                <a:lnTo>
                  <a:pt x="5382" y="589"/>
                </a:lnTo>
                <a:cubicBezTo>
                  <a:pt x="5382" y="589"/>
                  <a:pt x="5235" y="620"/>
                  <a:pt x="5161" y="465"/>
                </a:cubicBezTo>
                <a:cubicBezTo>
                  <a:pt x="5088" y="310"/>
                  <a:pt x="5271" y="62"/>
                  <a:pt x="5271" y="62"/>
                </a:cubicBezTo>
                <a:lnTo>
                  <a:pt x="4831" y="62"/>
                </a:lnTo>
                <a:lnTo>
                  <a:pt x="4720" y="0"/>
                </a:lnTo>
                <a:lnTo>
                  <a:pt x="4720" y="403"/>
                </a:lnTo>
                <a:lnTo>
                  <a:pt x="4351" y="403"/>
                </a:lnTo>
                <a:lnTo>
                  <a:pt x="3835" y="558"/>
                </a:lnTo>
                <a:lnTo>
                  <a:pt x="3466" y="589"/>
                </a:lnTo>
                <a:cubicBezTo>
                  <a:pt x="3466" y="589"/>
                  <a:pt x="3392" y="497"/>
                  <a:pt x="3318" y="651"/>
                </a:cubicBezTo>
                <a:cubicBezTo>
                  <a:pt x="3244" y="807"/>
                  <a:pt x="3281" y="837"/>
                  <a:pt x="3281" y="837"/>
                </a:cubicBezTo>
                <a:lnTo>
                  <a:pt x="3440" y="1118"/>
                </a:lnTo>
                <a:cubicBezTo>
                  <a:pt x="3440" y="1118"/>
                  <a:pt x="3502" y="1270"/>
                  <a:pt x="3355" y="1178"/>
                </a:cubicBezTo>
                <a:cubicBezTo>
                  <a:pt x="3207" y="1086"/>
                  <a:pt x="3134" y="899"/>
                  <a:pt x="3134" y="899"/>
                </a:cubicBezTo>
                <a:lnTo>
                  <a:pt x="2655" y="1147"/>
                </a:lnTo>
                <a:lnTo>
                  <a:pt x="2544" y="1086"/>
                </a:lnTo>
                <a:lnTo>
                  <a:pt x="2137" y="1550"/>
                </a:lnTo>
                <a:lnTo>
                  <a:pt x="1991" y="1798"/>
                </a:lnTo>
                <a:cubicBezTo>
                  <a:pt x="1991" y="1798"/>
                  <a:pt x="2102" y="1984"/>
                  <a:pt x="2028" y="2108"/>
                </a:cubicBezTo>
                <a:cubicBezTo>
                  <a:pt x="1954" y="2231"/>
                  <a:pt x="1696" y="2294"/>
                  <a:pt x="1622" y="2417"/>
                </a:cubicBezTo>
                <a:cubicBezTo>
                  <a:pt x="1548" y="2542"/>
                  <a:pt x="1179" y="2945"/>
                  <a:pt x="1106" y="2821"/>
                </a:cubicBezTo>
                <a:cubicBezTo>
                  <a:pt x="1032" y="2697"/>
                  <a:pt x="700" y="2666"/>
                  <a:pt x="700" y="2666"/>
                </a:cubicBezTo>
                <a:lnTo>
                  <a:pt x="700" y="2852"/>
                </a:lnTo>
                <a:lnTo>
                  <a:pt x="700" y="3316"/>
                </a:lnTo>
                <a:lnTo>
                  <a:pt x="1106" y="3502"/>
                </a:lnTo>
                <a:lnTo>
                  <a:pt x="1253" y="3874"/>
                </a:lnTo>
                <a:lnTo>
                  <a:pt x="1659" y="4060"/>
                </a:lnTo>
                <a:lnTo>
                  <a:pt x="1843" y="4524"/>
                </a:lnTo>
                <a:lnTo>
                  <a:pt x="2102" y="4555"/>
                </a:lnTo>
                <a:lnTo>
                  <a:pt x="2323" y="4804"/>
                </a:lnTo>
                <a:lnTo>
                  <a:pt x="2469" y="4989"/>
                </a:lnTo>
                <a:lnTo>
                  <a:pt x="2580" y="5299"/>
                </a:lnTo>
                <a:lnTo>
                  <a:pt x="2397" y="5393"/>
                </a:lnTo>
                <a:lnTo>
                  <a:pt x="1770" y="5454"/>
                </a:lnTo>
                <a:lnTo>
                  <a:pt x="1733" y="4958"/>
                </a:lnTo>
                <a:cubicBezTo>
                  <a:pt x="1733" y="4958"/>
                  <a:pt x="1142" y="4649"/>
                  <a:pt x="1179" y="4834"/>
                </a:cubicBezTo>
                <a:cubicBezTo>
                  <a:pt x="1217" y="5020"/>
                  <a:pt x="921" y="5143"/>
                  <a:pt x="921" y="5143"/>
                </a:cubicBezTo>
                <a:lnTo>
                  <a:pt x="921" y="5330"/>
                </a:lnTo>
                <a:lnTo>
                  <a:pt x="515" y="5330"/>
                </a:lnTo>
                <a:lnTo>
                  <a:pt x="221" y="5454"/>
                </a:lnTo>
                <a:lnTo>
                  <a:pt x="0" y="5732"/>
                </a:lnTo>
                <a:lnTo>
                  <a:pt x="184" y="5857"/>
                </a:lnTo>
                <a:lnTo>
                  <a:pt x="737" y="6136"/>
                </a:lnTo>
                <a:lnTo>
                  <a:pt x="1032" y="6167"/>
                </a:lnTo>
                <a:lnTo>
                  <a:pt x="774" y="6261"/>
                </a:lnTo>
                <a:lnTo>
                  <a:pt x="589" y="6261"/>
                </a:lnTo>
                <a:lnTo>
                  <a:pt x="369" y="6261"/>
                </a:lnTo>
                <a:lnTo>
                  <a:pt x="626" y="6755"/>
                </a:lnTo>
                <a:lnTo>
                  <a:pt x="921" y="6755"/>
                </a:lnTo>
                <a:lnTo>
                  <a:pt x="1217" y="6910"/>
                </a:lnTo>
                <a:lnTo>
                  <a:pt x="1364" y="6786"/>
                </a:lnTo>
                <a:lnTo>
                  <a:pt x="1733" y="6786"/>
                </a:lnTo>
                <a:lnTo>
                  <a:pt x="1954" y="6849"/>
                </a:lnTo>
                <a:lnTo>
                  <a:pt x="2028" y="6663"/>
                </a:lnTo>
                <a:cubicBezTo>
                  <a:pt x="2028" y="6663"/>
                  <a:pt x="1954" y="6755"/>
                  <a:pt x="2102" y="6817"/>
                </a:cubicBezTo>
                <a:cubicBezTo>
                  <a:pt x="2248" y="6880"/>
                  <a:pt x="2323" y="6817"/>
                  <a:pt x="2323" y="6817"/>
                </a:cubicBezTo>
                <a:lnTo>
                  <a:pt x="2434" y="6571"/>
                </a:lnTo>
                <a:lnTo>
                  <a:pt x="2655" y="6508"/>
                </a:lnTo>
                <a:lnTo>
                  <a:pt x="2875" y="6446"/>
                </a:lnTo>
                <a:lnTo>
                  <a:pt x="2949" y="6849"/>
                </a:lnTo>
                <a:lnTo>
                  <a:pt x="2766" y="6786"/>
                </a:lnTo>
                <a:lnTo>
                  <a:pt x="2949" y="7282"/>
                </a:lnTo>
                <a:lnTo>
                  <a:pt x="2655" y="7624"/>
                </a:lnTo>
                <a:lnTo>
                  <a:pt x="2286" y="7530"/>
                </a:lnTo>
                <a:lnTo>
                  <a:pt x="2175" y="7871"/>
                </a:lnTo>
                <a:lnTo>
                  <a:pt x="1954" y="7964"/>
                </a:lnTo>
                <a:lnTo>
                  <a:pt x="1696" y="7933"/>
                </a:lnTo>
                <a:lnTo>
                  <a:pt x="1401" y="7903"/>
                </a:lnTo>
                <a:lnTo>
                  <a:pt x="1253" y="8180"/>
                </a:lnTo>
                <a:lnTo>
                  <a:pt x="1253" y="8491"/>
                </a:lnTo>
                <a:lnTo>
                  <a:pt x="921" y="8737"/>
                </a:lnTo>
                <a:lnTo>
                  <a:pt x="921" y="8924"/>
                </a:lnTo>
                <a:lnTo>
                  <a:pt x="700" y="9140"/>
                </a:lnTo>
                <a:lnTo>
                  <a:pt x="847" y="9389"/>
                </a:lnTo>
                <a:lnTo>
                  <a:pt x="1106" y="9482"/>
                </a:lnTo>
                <a:lnTo>
                  <a:pt x="1179" y="9761"/>
                </a:lnTo>
                <a:lnTo>
                  <a:pt x="1511" y="9761"/>
                </a:lnTo>
                <a:lnTo>
                  <a:pt x="1622" y="9699"/>
                </a:lnTo>
                <a:lnTo>
                  <a:pt x="1733" y="9761"/>
                </a:lnTo>
                <a:lnTo>
                  <a:pt x="1733" y="10039"/>
                </a:lnTo>
                <a:lnTo>
                  <a:pt x="1437" y="9823"/>
                </a:lnTo>
                <a:lnTo>
                  <a:pt x="1142" y="9915"/>
                </a:lnTo>
                <a:lnTo>
                  <a:pt x="1179" y="10071"/>
                </a:lnTo>
                <a:lnTo>
                  <a:pt x="1474" y="10380"/>
                </a:lnTo>
                <a:lnTo>
                  <a:pt x="1733" y="10628"/>
                </a:lnTo>
                <a:lnTo>
                  <a:pt x="2175" y="10380"/>
                </a:lnTo>
                <a:lnTo>
                  <a:pt x="2323" y="9978"/>
                </a:lnTo>
                <a:lnTo>
                  <a:pt x="2323" y="10288"/>
                </a:lnTo>
                <a:lnTo>
                  <a:pt x="2397" y="10597"/>
                </a:lnTo>
                <a:lnTo>
                  <a:pt x="2580" y="10783"/>
                </a:lnTo>
                <a:cubicBezTo>
                  <a:pt x="2580" y="10783"/>
                  <a:pt x="2544" y="10783"/>
                  <a:pt x="2469" y="10907"/>
                </a:cubicBezTo>
                <a:cubicBezTo>
                  <a:pt x="2397" y="11032"/>
                  <a:pt x="2397" y="10876"/>
                  <a:pt x="2469" y="11124"/>
                </a:cubicBezTo>
                <a:cubicBezTo>
                  <a:pt x="2544" y="11372"/>
                  <a:pt x="2469" y="11434"/>
                  <a:pt x="2469" y="11434"/>
                </a:cubicBezTo>
                <a:lnTo>
                  <a:pt x="2875" y="11248"/>
                </a:lnTo>
                <a:lnTo>
                  <a:pt x="3318" y="11124"/>
                </a:lnTo>
                <a:lnTo>
                  <a:pt x="3466" y="11372"/>
                </a:lnTo>
                <a:lnTo>
                  <a:pt x="3539" y="11217"/>
                </a:lnTo>
                <a:lnTo>
                  <a:pt x="3687" y="11403"/>
                </a:lnTo>
                <a:lnTo>
                  <a:pt x="3798" y="11589"/>
                </a:lnTo>
                <a:lnTo>
                  <a:pt x="3908" y="11248"/>
                </a:lnTo>
                <a:lnTo>
                  <a:pt x="3981" y="11465"/>
                </a:lnTo>
                <a:lnTo>
                  <a:pt x="4461" y="11279"/>
                </a:lnTo>
                <a:lnTo>
                  <a:pt x="4388" y="11621"/>
                </a:lnTo>
                <a:lnTo>
                  <a:pt x="4313" y="12270"/>
                </a:lnTo>
                <a:lnTo>
                  <a:pt x="3870" y="12581"/>
                </a:lnTo>
                <a:lnTo>
                  <a:pt x="3355" y="12891"/>
                </a:lnTo>
                <a:lnTo>
                  <a:pt x="3097" y="13045"/>
                </a:lnTo>
                <a:lnTo>
                  <a:pt x="3023" y="13324"/>
                </a:lnTo>
                <a:lnTo>
                  <a:pt x="2802" y="13293"/>
                </a:lnTo>
                <a:lnTo>
                  <a:pt x="2655" y="13324"/>
                </a:lnTo>
                <a:lnTo>
                  <a:pt x="2580" y="13387"/>
                </a:lnTo>
                <a:cubicBezTo>
                  <a:pt x="2580" y="13387"/>
                  <a:pt x="2618" y="13355"/>
                  <a:pt x="2469" y="13448"/>
                </a:cubicBezTo>
                <a:cubicBezTo>
                  <a:pt x="2323" y="13541"/>
                  <a:pt x="2212" y="13572"/>
                  <a:pt x="2065" y="13666"/>
                </a:cubicBezTo>
                <a:cubicBezTo>
                  <a:pt x="1917" y="13759"/>
                  <a:pt x="1843" y="13790"/>
                  <a:pt x="1843" y="13790"/>
                </a:cubicBezTo>
                <a:cubicBezTo>
                  <a:pt x="1843" y="13790"/>
                  <a:pt x="1511" y="13913"/>
                  <a:pt x="1364" y="13976"/>
                </a:cubicBezTo>
                <a:cubicBezTo>
                  <a:pt x="1217" y="14036"/>
                  <a:pt x="1253" y="14161"/>
                  <a:pt x="1253" y="14161"/>
                </a:cubicBezTo>
                <a:lnTo>
                  <a:pt x="1290" y="14315"/>
                </a:lnTo>
                <a:lnTo>
                  <a:pt x="1474" y="14222"/>
                </a:lnTo>
                <a:lnTo>
                  <a:pt x="1585" y="14191"/>
                </a:lnTo>
                <a:lnTo>
                  <a:pt x="1770" y="14130"/>
                </a:lnTo>
                <a:lnTo>
                  <a:pt x="1880" y="14068"/>
                </a:lnTo>
                <a:lnTo>
                  <a:pt x="2028" y="13944"/>
                </a:lnTo>
                <a:lnTo>
                  <a:pt x="2175" y="13944"/>
                </a:lnTo>
                <a:lnTo>
                  <a:pt x="2359" y="13882"/>
                </a:lnTo>
                <a:lnTo>
                  <a:pt x="2469" y="13727"/>
                </a:lnTo>
                <a:lnTo>
                  <a:pt x="2912" y="13634"/>
                </a:lnTo>
                <a:lnTo>
                  <a:pt x="3281" y="13480"/>
                </a:lnTo>
                <a:lnTo>
                  <a:pt x="3649" y="13355"/>
                </a:lnTo>
                <a:lnTo>
                  <a:pt x="4130" y="13201"/>
                </a:lnTo>
                <a:lnTo>
                  <a:pt x="3945" y="13014"/>
                </a:lnTo>
                <a:lnTo>
                  <a:pt x="4571" y="12766"/>
                </a:lnTo>
                <a:lnTo>
                  <a:pt x="4831" y="12394"/>
                </a:lnTo>
                <a:lnTo>
                  <a:pt x="5052" y="12239"/>
                </a:lnTo>
                <a:cubicBezTo>
                  <a:pt x="5052" y="12239"/>
                  <a:pt x="5531" y="11900"/>
                  <a:pt x="5678" y="11775"/>
                </a:cubicBezTo>
                <a:cubicBezTo>
                  <a:pt x="5825" y="11651"/>
                  <a:pt x="5900" y="11589"/>
                  <a:pt x="5900" y="11589"/>
                </a:cubicBezTo>
                <a:lnTo>
                  <a:pt x="6304" y="11217"/>
                </a:lnTo>
                <a:lnTo>
                  <a:pt x="5825" y="11032"/>
                </a:lnTo>
                <a:lnTo>
                  <a:pt x="6010" y="10783"/>
                </a:lnTo>
                <a:lnTo>
                  <a:pt x="6453" y="10411"/>
                </a:lnTo>
                <a:lnTo>
                  <a:pt x="6564" y="10133"/>
                </a:lnTo>
                <a:cubicBezTo>
                  <a:pt x="6564" y="10133"/>
                  <a:pt x="6710" y="9947"/>
                  <a:pt x="6747" y="9823"/>
                </a:cubicBezTo>
                <a:cubicBezTo>
                  <a:pt x="6784" y="9699"/>
                  <a:pt x="7042" y="9450"/>
                  <a:pt x="7042" y="9450"/>
                </a:cubicBezTo>
                <a:cubicBezTo>
                  <a:pt x="7042" y="9450"/>
                  <a:pt x="7005" y="9513"/>
                  <a:pt x="7227" y="9513"/>
                </a:cubicBezTo>
                <a:cubicBezTo>
                  <a:pt x="7446" y="9513"/>
                  <a:pt x="7631" y="9575"/>
                  <a:pt x="7631" y="9575"/>
                </a:cubicBezTo>
                <a:lnTo>
                  <a:pt x="7778" y="9668"/>
                </a:lnTo>
                <a:lnTo>
                  <a:pt x="7594" y="9699"/>
                </a:lnTo>
                <a:lnTo>
                  <a:pt x="7300" y="9699"/>
                </a:lnTo>
                <a:lnTo>
                  <a:pt x="6968" y="9885"/>
                </a:lnTo>
                <a:lnTo>
                  <a:pt x="7005" y="10288"/>
                </a:lnTo>
                <a:lnTo>
                  <a:pt x="6858" y="10443"/>
                </a:lnTo>
                <a:lnTo>
                  <a:pt x="6784" y="10690"/>
                </a:lnTo>
                <a:lnTo>
                  <a:pt x="6968" y="10721"/>
                </a:lnTo>
                <a:lnTo>
                  <a:pt x="6674" y="10907"/>
                </a:lnTo>
                <a:cubicBezTo>
                  <a:pt x="6674" y="10907"/>
                  <a:pt x="6599" y="11062"/>
                  <a:pt x="6747" y="11093"/>
                </a:cubicBezTo>
                <a:cubicBezTo>
                  <a:pt x="6895" y="11124"/>
                  <a:pt x="7227" y="11062"/>
                  <a:pt x="7227" y="11062"/>
                </a:cubicBezTo>
                <a:cubicBezTo>
                  <a:pt x="7227" y="11062"/>
                  <a:pt x="7190" y="11093"/>
                  <a:pt x="7300" y="10907"/>
                </a:cubicBezTo>
                <a:cubicBezTo>
                  <a:pt x="7410" y="10721"/>
                  <a:pt x="7594" y="10597"/>
                  <a:pt x="7594" y="10597"/>
                </a:cubicBezTo>
                <a:lnTo>
                  <a:pt x="7926" y="10473"/>
                </a:lnTo>
                <a:lnTo>
                  <a:pt x="8185" y="10473"/>
                </a:lnTo>
                <a:lnTo>
                  <a:pt x="8590" y="10566"/>
                </a:lnTo>
                <a:lnTo>
                  <a:pt x="8627" y="10288"/>
                </a:lnTo>
                <a:lnTo>
                  <a:pt x="8368" y="10009"/>
                </a:lnTo>
                <a:lnTo>
                  <a:pt x="8479" y="9823"/>
                </a:lnTo>
                <a:lnTo>
                  <a:pt x="8700" y="9699"/>
                </a:lnTo>
                <a:cubicBezTo>
                  <a:pt x="8700" y="9699"/>
                  <a:pt x="8885" y="9699"/>
                  <a:pt x="8959" y="9823"/>
                </a:cubicBezTo>
                <a:cubicBezTo>
                  <a:pt x="9032" y="9947"/>
                  <a:pt x="9180" y="10039"/>
                  <a:pt x="9180" y="10039"/>
                </a:cubicBezTo>
                <a:lnTo>
                  <a:pt x="9475" y="10195"/>
                </a:lnTo>
                <a:lnTo>
                  <a:pt x="9659" y="10380"/>
                </a:lnTo>
                <a:lnTo>
                  <a:pt x="10064" y="10473"/>
                </a:lnTo>
                <a:lnTo>
                  <a:pt x="10249" y="10473"/>
                </a:lnTo>
                <a:cubicBezTo>
                  <a:pt x="10249" y="10473"/>
                  <a:pt x="10286" y="10443"/>
                  <a:pt x="10433" y="10473"/>
                </a:cubicBezTo>
                <a:cubicBezTo>
                  <a:pt x="10581" y="10504"/>
                  <a:pt x="11024" y="10566"/>
                  <a:pt x="11024" y="10566"/>
                </a:cubicBezTo>
                <a:lnTo>
                  <a:pt x="11356" y="10566"/>
                </a:lnTo>
                <a:lnTo>
                  <a:pt x="11687" y="10566"/>
                </a:lnTo>
                <a:lnTo>
                  <a:pt x="11982" y="10597"/>
                </a:lnTo>
                <a:lnTo>
                  <a:pt x="12203" y="10845"/>
                </a:lnTo>
                <a:cubicBezTo>
                  <a:pt x="12203" y="10845"/>
                  <a:pt x="12425" y="11032"/>
                  <a:pt x="12498" y="11155"/>
                </a:cubicBezTo>
                <a:cubicBezTo>
                  <a:pt x="12571" y="11279"/>
                  <a:pt x="12903" y="11713"/>
                  <a:pt x="12903" y="11713"/>
                </a:cubicBezTo>
                <a:lnTo>
                  <a:pt x="13162" y="11930"/>
                </a:lnTo>
                <a:cubicBezTo>
                  <a:pt x="13162" y="11930"/>
                  <a:pt x="13162" y="12023"/>
                  <a:pt x="13235" y="12147"/>
                </a:cubicBezTo>
                <a:cubicBezTo>
                  <a:pt x="13310" y="12270"/>
                  <a:pt x="13346" y="12270"/>
                  <a:pt x="13457" y="12394"/>
                </a:cubicBezTo>
                <a:cubicBezTo>
                  <a:pt x="13567" y="12519"/>
                  <a:pt x="13751" y="12704"/>
                  <a:pt x="13751" y="12704"/>
                </a:cubicBezTo>
                <a:lnTo>
                  <a:pt x="13862" y="12921"/>
                </a:lnTo>
                <a:lnTo>
                  <a:pt x="14194" y="13108"/>
                </a:lnTo>
                <a:lnTo>
                  <a:pt x="14079" y="11740"/>
                </a:lnTo>
                <a:lnTo>
                  <a:pt x="14079" y="12299"/>
                </a:lnTo>
                <a:lnTo>
                  <a:pt x="14342" y="11868"/>
                </a:lnTo>
                <a:lnTo>
                  <a:pt x="14452" y="12085"/>
                </a:lnTo>
                <a:lnTo>
                  <a:pt x="14526" y="12239"/>
                </a:lnTo>
                <a:lnTo>
                  <a:pt x="14822" y="12519"/>
                </a:lnTo>
                <a:lnTo>
                  <a:pt x="14526" y="12581"/>
                </a:lnTo>
                <a:cubicBezTo>
                  <a:pt x="14526" y="12581"/>
                  <a:pt x="14526" y="12549"/>
                  <a:pt x="14452" y="12766"/>
                </a:cubicBezTo>
                <a:cubicBezTo>
                  <a:pt x="14379" y="12983"/>
                  <a:pt x="14231" y="13231"/>
                  <a:pt x="14231" y="13231"/>
                </a:cubicBezTo>
                <a:lnTo>
                  <a:pt x="14194" y="13417"/>
                </a:lnTo>
                <a:lnTo>
                  <a:pt x="14415" y="13572"/>
                </a:lnTo>
                <a:lnTo>
                  <a:pt x="14452" y="13448"/>
                </a:lnTo>
                <a:lnTo>
                  <a:pt x="14600" y="13231"/>
                </a:lnTo>
                <a:lnTo>
                  <a:pt x="14858" y="13170"/>
                </a:lnTo>
                <a:cubicBezTo>
                  <a:pt x="14858" y="13170"/>
                  <a:pt x="14895" y="13138"/>
                  <a:pt x="15005" y="13324"/>
                </a:cubicBezTo>
                <a:cubicBezTo>
                  <a:pt x="15116" y="13510"/>
                  <a:pt x="15190" y="13634"/>
                  <a:pt x="15190" y="13634"/>
                </a:cubicBezTo>
                <a:lnTo>
                  <a:pt x="15154" y="13790"/>
                </a:lnTo>
                <a:lnTo>
                  <a:pt x="15005" y="14036"/>
                </a:lnTo>
                <a:lnTo>
                  <a:pt x="14600" y="13852"/>
                </a:lnTo>
                <a:cubicBezTo>
                  <a:pt x="14600" y="13852"/>
                  <a:pt x="14968" y="13790"/>
                  <a:pt x="14822" y="13634"/>
                </a:cubicBezTo>
                <a:cubicBezTo>
                  <a:pt x="14673" y="13480"/>
                  <a:pt x="14526" y="13541"/>
                  <a:pt x="14526" y="13541"/>
                </a:cubicBezTo>
                <a:cubicBezTo>
                  <a:pt x="14526" y="13541"/>
                  <a:pt x="14342" y="13666"/>
                  <a:pt x="14490" y="13759"/>
                </a:cubicBezTo>
                <a:cubicBezTo>
                  <a:pt x="14636" y="13852"/>
                  <a:pt x="14563" y="14068"/>
                  <a:pt x="14563" y="14068"/>
                </a:cubicBezTo>
                <a:lnTo>
                  <a:pt x="15264" y="14099"/>
                </a:lnTo>
                <a:lnTo>
                  <a:pt x="15264" y="13882"/>
                </a:lnTo>
                <a:lnTo>
                  <a:pt x="15632" y="13820"/>
                </a:lnTo>
                <a:cubicBezTo>
                  <a:pt x="15632" y="13820"/>
                  <a:pt x="15596" y="14036"/>
                  <a:pt x="15780" y="14036"/>
                </a:cubicBezTo>
                <a:cubicBezTo>
                  <a:pt x="15964" y="14036"/>
                  <a:pt x="16037" y="13913"/>
                  <a:pt x="16037" y="13913"/>
                </a:cubicBezTo>
                <a:lnTo>
                  <a:pt x="16074" y="13727"/>
                </a:lnTo>
                <a:lnTo>
                  <a:pt x="16074" y="13603"/>
                </a:lnTo>
                <a:lnTo>
                  <a:pt x="16074" y="13355"/>
                </a:lnTo>
                <a:lnTo>
                  <a:pt x="16001" y="13263"/>
                </a:lnTo>
                <a:lnTo>
                  <a:pt x="15780" y="13077"/>
                </a:lnTo>
                <a:lnTo>
                  <a:pt x="15411" y="12828"/>
                </a:lnTo>
                <a:lnTo>
                  <a:pt x="15300" y="12704"/>
                </a:lnTo>
                <a:lnTo>
                  <a:pt x="15079" y="12394"/>
                </a:lnTo>
                <a:lnTo>
                  <a:pt x="14711" y="11868"/>
                </a:lnTo>
                <a:lnTo>
                  <a:pt x="14636" y="11341"/>
                </a:lnTo>
                <a:lnTo>
                  <a:pt x="14079" y="11181"/>
                </a:lnTo>
                <a:lnTo>
                  <a:pt x="13751" y="10690"/>
                </a:lnTo>
                <a:lnTo>
                  <a:pt x="13457" y="10721"/>
                </a:lnTo>
                <a:lnTo>
                  <a:pt x="13310" y="10969"/>
                </a:lnTo>
                <a:lnTo>
                  <a:pt x="12867" y="11155"/>
                </a:lnTo>
                <a:cubicBezTo>
                  <a:pt x="12867" y="11155"/>
                  <a:pt x="12571" y="10907"/>
                  <a:pt x="12498" y="10783"/>
                </a:cubicBezTo>
                <a:cubicBezTo>
                  <a:pt x="12425" y="10659"/>
                  <a:pt x="12203" y="10380"/>
                  <a:pt x="12203" y="10380"/>
                </a:cubicBezTo>
                <a:lnTo>
                  <a:pt x="12203" y="10195"/>
                </a:lnTo>
                <a:lnTo>
                  <a:pt x="11982" y="10349"/>
                </a:lnTo>
                <a:lnTo>
                  <a:pt x="11761" y="10195"/>
                </a:lnTo>
                <a:lnTo>
                  <a:pt x="11392" y="10225"/>
                </a:lnTo>
                <a:lnTo>
                  <a:pt x="11429" y="1921"/>
                </a:lnTo>
                <a:lnTo>
                  <a:pt x="11281" y="1953"/>
                </a:lnTo>
                <a:lnTo>
                  <a:pt x="11208" y="1767"/>
                </a:lnTo>
                <a:lnTo>
                  <a:pt x="10949" y="1642"/>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173" name="Text Box 13"/>
          <p:cNvSpPr txBox="1">
            <a:spLocks noChangeArrowheads="1"/>
          </p:cNvSpPr>
          <p:nvPr/>
        </p:nvSpPr>
        <p:spPr bwMode="auto">
          <a:xfrm>
            <a:off x="4102100" y="4217988"/>
            <a:ext cx="2128838"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Anchorage</a:t>
            </a:r>
          </a:p>
        </p:txBody>
      </p:sp>
      <p:sp>
        <p:nvSpPr>
          <p:cNvPr id="7174" name="Text Box 15"/>
          <p:cNvSpPr txBox="1">
            <a:spLocks noChangeArrowheads="1"/>
          </p:cNvSpPr>
          <p:nvPr/>
        </p:nvSpPr>
        <p:spPr bwMode="auto">
          <a:xfrm>
            <a:off x="3251200" y="3233738"/>
            <a:ext cx="182562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Fairbanks</a:t>
            </a:r>
          </a:p>
        </p:txBody>
      </p:sp>
      <p:sp>
        <p:nvSpPr>
          <p:cNvPr id="7175" name="Text Box 15"/>
          <p:cNvSpPr txBox="1">
            <a:spLocks noChangeArrowheads="1"/>
          </p:cNvSpPr>
          <p:nvPr/>
        </p:nvSpPr>
        <p:spPr bwMode="auto">
          <a:xfrm>
            <a:off x="6650038" y="4792663"/>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Juneau</a:t>
            </a:r>
          </a:p>
        </p:txBody>
      </p:sp>
      <p:pic>
        <p:nvPicPr>
          <p:cNvPr id="7176" name="Picture 124" descr="light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4950" y="2635250"/>
            <a:ext cx="885825"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8025" y="46021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8" name="Picture 128" descr="r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28975" y="40592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Grp="1" noChangeArrowheads="1"/>
          </p:cNvSpPr>
          <p:nvPr>
            <p:ph type="title" idx="4294967295"/>
          </p:nvPr>
        </p:nvSpPr>
        <p:spPr>
          <a:xfrm>
            <a:off x="457200" y="319088"/>
            <a:ext cx="8224838" cy="104933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New Hampshire</a:t>
            </a:r>
          </a:p>
        </p:txBody>
      </p:sp>
      <p:sp>
        <p:nvSpPr>
          <p:cNvPr id="62467" name="Freeform 2"/>
          <p:cNvSpPr>
            <a:spLocks noChangeArrowheads="1"/>
          </p:cNvSpPr>
          <p:nvPr/>
        </p:nvSpPr>
        <p:spPr bwMode="auto">
          <a:xfrm>
            <a:off x="2843213" y="1700213"/>
            <a:ext cx="2351087" cy="3843337"/>
          </a:xfrm>
          <a:custGeom>
            <a:avLst/>
            <a:gdLst>
              <a:gd name="T0" fmla="*/ 2147483646 w 6529"/>
              <a:gd name="T1" fmla="*/ 2147483646 h 10677"/>
              <a:gd name="T2" fmla="*/ 2147483646 w 6529"/>
              <a:gd name="T3" fmla="*/ 2147483646 h 10677"/>
              <a:gd name="T4" fmla="*/ 2147483646 w 6529"/>
              <a:gd name="T5" fmla="*/ 2147483646 h 10677"/>
              <a:gd name="T6" fmla="*/ 2147483646 w 6529"/>
              <a:gd name="T7" fmla="*/ 2147483646 h 10677"/>
              <a:gd name="T8" fmla="*/ 2147483646 w 6529"/>
              <a:gd name="T9" fmla="*/ 2147483646 h 10677"/>
              <a:gd name="T10" fmla="*/ 2147483646 w 6529"/>
              <a:gd name="T11" fmla="*/ 2147483646 h 10677"/>
              <a:gd name="T12" fmla="*/ 2147483646 w 6529"/>
              <a:gd name="T13" fmla="*/ 2147483646 h 10677"/>
              <a:gd name="T14" fmla="*/ 2147483646 w 6529"/>
              <a:gd name="T15" fmla="*/ 2147483646 h 10677"/>
              <a:gd name="T16" fmla="*/ 2147483646 w 6529"/>
              <a:gd name="T17" fmla="*/ 2147483646 h 10677"/>
              <a:gd name="T18" fmla="*/ 2147483646 w 6529"/>
              <a:gd name="T19" fmla="*/ 2147483646 h 10677"/>
              <a:gd name="T20" fmla="*/ 2147483646 w 6529"/>
              <a:gd name="T21" fmla="*/ 2147483646 h 10677"/>
              <a:gd name="T22" fmla="*/ 2147483646 w 6529"/>
              <a:gd name="T23" fmla="*/ 2147483646 h 10677"/>
              <a:gd name="T24" fmla="*/ 2147483646 w 6529"/>
              <a:gd name="T25" fmla="*/ 2147483646 h 10677"/>
              <a:gd name="T26" fmla="*/ 2147483646 w 6529"/>
              <a:gd name="T27" fmla="*/ 2147483646 h 10677"/>
              <a:gd name="T28" fmla="*/ 2147483646 w 6529"/>
              <a:gd name="T29" fmla="*/ 2147483646 h 10677"/>
              <a:gd name="T30" fmla="*/ 2147483646 w 6529"/>
              <a:gd name="T31" fmla="*/ 2147483646 h 10677"/>
              <a:gd name="T32" fmla="*/ 2147483646 w 6529"/>
              <a:gd name="T33" fmla="*/ 2147483646 h 10677"/>
              <a:gd name="T34" fmla="*/ 2147483646 w 6529"/>
              <a:gd name="T35" fmla="*/ 2147483646 h 10677"/>
              <a:gd name="T36" fmla="*/ 2147483646 w 6529"/>
              <a:gd name="T37" fmla="*/ 2147483646 h 10677"/>
              <a:gd name="T38" fmla="*/ 2147483646 w 6529"/>
              <a:gd name="T39" fmla="*/ 2147483646 h 10677"/>
              <a:gd name="T40" fmla="*/ 2147483646 w 6529"/>
              <a:gd name="T41" fmla="*/ 2147483646 h 10677"/>
              <a:gd name="T42" fmla="*/ 2147483646 w 6529"/>
              <a:gd name="T43" fmla="*/ 2147483646 h 10677"/>
              <a:gd name="T44" fmla="*/ 2147483646 w 6529"/>
              <a:gd name="T45" fmla="*/ 2147483646 h 10677"/>
              <a:gd name="T46" fmla="*/ 2147483646 w 6529"/>
              <a:gd name="T47" fmla="*/ 2147483646 h 10677"/>
              <a:gd name="T48" fmla="*/ 2147483646 w 6529"/>
              <a:gd name="T49" fmla="*/ 2147483646 h 10677"/>
              <a:gd name="T50" fmla="*/ 2147483646 w 6529"/>
              <a:gd name="T51" fmla="*/ 2147483646 h 10677"/>
              <a:gd name="T52" fmla="*/ 2147483646 w 6529"/>
              <a:gd name="T53" fmla="*/ 2147483646 h 10677"/>
              <a:gd name="T54" fmla="*/ 2147483646 w 6529"/>
              <a:gd name="T55" fmla="*/ 2147483646 h 10677"/>
              <a:gd name="T56" fmla="*/ 2147483646 w 6529"/>
              <a:gd name="T57" fmla="*/ 2147483646 h 10677"/>
              <a:gd name="T58" fmla="*/ 2147483646 w 6529"/>
              <a:gd name="T59" fmla="*/ 2147483646 h 10677"/>
              <a:gd name="T60" fmla="*/ 2147483646 w 6529"/>
              <a:gd name="T61" fmla="*/ 2147483646 h 10677"/>
              <a:gd name="T62" fmla="*/ 2147483646 w 6529"/>
              <a:gd name="T63" fmla="*/ 2147483646 h 10677"/>
              <a:gd name="T64" fmla="*/ 2147483646 w 6529"/>
              <a:gd name="T65" fmla="*/ 2147483646 h 10677"/>
              <a:gd name="T66" fmla="*/ 2147483646 w 6529"/>
              <a:gd name="T67" fmla="*/ 2147483646 h 10677"/>
              <a:gd name="T68" fmla="*/ 2147483646 w 6529"/>
              <a:gd name="T69" fmla="*/ 2147483646 h 10677"/>
              <a:gd name="T70" fmla="*/ 2147483646 w 6529"/>
              <a:gd name="T71" fmla="*/ 2147483646 h 10677"/>
              <a:gd name="T72" fmla="*/ 2147483646 w 6529"/>
              <a:gd name="T73" fmla="*/ 2147483646 h 10677"/>
              <a:gd name="T74" fmla="*/ 2147483646 w 6529"/>
              <a:gd name="T75" fmla="*/ 2147483646 h 10677"/>
              <a:gd name="T76" fmla="*/ 2147483646 w 6529"/>
              <a:gd name="T77" fmla="*/ 2147483646 h 10677"/>
              <a:gd name="T78" fmla="*/ 2147483646 w 6529"/>
              <a:gd name="T79" fmla="*/ 2147483646 h 10677"/>
              <a:gd name="T80" fmla="*/ 2147483646 w 6529"/>
              <a:gd name="T81" fmla="*/ 2147483646 h 10677"/>
              <a:gd name="T82" fmla="*/ 2147483646 w 6529"/>
              <a:gd name="T83" fmla="*/ 2147483646 h 10677"/>
              <a:gd name="T84" fmla="*/ 2147483646 w 6529"/>
              <a:gd name="T85" fmla="*/ 2147483646 h 10677"/>
              <a:gd name="T86" fmla="*/ 2147483646 w 6529"/>
              <a:gd name="T87" fmla="*/ 2147483646 h 106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6529" h="10677">
                <a:moveTo>
                  <a:pt x="3730" y="1350"/>
                </a:moveTo>
                <a:lnTo>
                  <a:pt x="3634" y="1046"/>
                </a:lnTo>
                <a:lnTo>
                  <a:pt x="3827" y="963"/>
                </a:lnTo>
                <a:lnTo>
                  <a:pt x="3923" y="771"/>
                </a:lnTo>
                <a:lnTo>
                  <a:pt x="4020" y="633"/>
                </a:lnTo>
                <a:lnTo>
                  <a:pt x="4083" y="524"/>
                </a:lnTo>
                <a:lnTo>
                  <a:pt x="3794" y="358"/>
                </a:lnTo>
                <a:lnTo>
                  <a:pt x="4117" y="358"/>
                </a:lnTo>
                <a:lnTo>
                  <a:pt x="4245" y="220"/>
                </a:lnTo>
                <a:cubicBezTo>
                  <a:pt x="4245" y="220"/>
                  <a:pt x="4308" y="0"/>
                  <a:pt x="4405" y="111"/>
                </a:cubicBezTo>
                <a:cubicBezTo>
                  <a:pt x="4501" y="220"/>
                  <a:pt x="4630" y="303"/>
                  <a:pt x="4630" y="303"/>
                </a:cubicBezTo>
                <a:lnTo>
                  <a:pt x="4888" y="303"/>
                </a:lnTo>
                <a:lnTo>
                  <a:pt x="5113" y="166"/>
                </a:lnTo>
                <a:lnTo>
                  <a:pt x="5178" y="385"/>
                </a:lnTo>
                <a:lnTo>
                  <a:pt x="5628" y="7649"/>
                </a:lnTo>
                <a:lnTo>
                  <a:pt x="5498" y="7704"/>
                </a:lnTo>
                <a:lnTo>
                  <a:pt x="5563" y="8008"/>
                </a:lnTo>
                <a:lnTo>
                  <a:pt x="5916" y="8612"/>
                </a:lnTo>
                <a:lnTo>
                  <a:pt x="6303" y="8860"/>
                </a:lnTo>
                <a:lnTo>
                  <a:pt x="6464" y="9025"/>
                </a:lnTo>
                <a:cubicBezTo>
                  <a:pt x="6464" y="9025"/>
                  <a:pt x="6528" y="8888"/>
                  <a:pt x="6368" y="9190"/>
                </a:cubicBezTo>
                <a:cubicBezTo>
                  <a:pt x="6206" y="9494"/>
                  <a:pt x="6206" y="9576"/>
                  <a:pt x="6206" y="9576"/>
                </a:cubicBezTo>
                <a:lnTo>
                  <a:pt x="6046" y="10208"/>
                </a:lnTo>
                <a:lnTo>
                  <a:pt x="6109" y="10456"/>
                </a:lnTo>
                <a:lnTo>
                  <a:pt x="5981" y="10236"/>
                </a:lnTo>
                <a:lnTo>
                  <a:pt x="5981" y="10291"/>
                </a:lnTo>
                <a:lnTo>
                  <a:pt x="5788" y="10208"/>
                </a:lnTo>
                <a:lnTo>
                  <a:pt x="5788" y="10401"/>
                </a:lnTo>
                <a:cubicBezTo>
                  <a:pt x="5788" y="10401"/>
                  <a:pt x="5644" y="10213"/>
                  <a:pt x="5498" y="10153"/>
                </a:cubicBezTo>
                <a:cubicBezTo>
                  <a:pt x="5338" y="10087"/>
                  <a:pt x="5435" y="9960"/>
                  <a:pt x="5435" y="9961"/>
                </a:cubicBezTo>
                <a:lnTo>
                  <a:pt x="4983" y="10043"/>
                </a:lnTo>
                <a:lnTo>
                  <a:pt x="4727" y="10236"/>
                </a:lnTo>
                <a:lnTo>
                  <a:pt x="4437" y="10374"/>
                </a:lnTo>
                <a:lnTo>
                  <a:pt x="4373" y="10401"/>
                </a:lnTo>
                <a:cubicBezTo>
                  <a:pt x="4373" y="10401"/>
                  <a:pt x="4760" y="10291"/>
                  <a:pt x="4470" y="10484"/>
                </a:cubicBezTo>
                <a:cubicBezTo>
                  <a:pt x="4180" y="10676"/>
                  <a:pt x="31" y="10456"/>
                  <a:pt x="31" y="10456"/>
                </a:cubicBezTo>
                <a:lnTo>
                  <a:pt x="0" y="9768"/>
                </a:lnTo>
                <a:lnTo>
                  <a:pt x="320" y="9494"/>
                </a:lnTo>
                <a:lnTo>
                  <a:pt x="449" y="9107"/>
                </a:lnTo>
                <a:lnTo>
                  <a:pt x="192" y="8668"/>
                </a:lnTo>
                <a:lnTo>
                  <a:pt x="225" y="8447"/>
                </a:lnTo>
                <a:lnTo>
                  <a:pt x="546" y="8199"/>
                </a:lnTo>
                <a:lnTo>
                  <a:pt x="546" y="7952"/>
                </a:lnTo>
                <a:lnTo>
                  <a:pt x="482" y="7678"/>
                </a:lnTo>
                <a:lnTo>
                  <a:pt x="546" y="7567"/>
                </a:lnTo>
                <a:lnTo>
                  <a:pt x="578" y="7154"/>
                </a:lnTo>
                <a:lnTo>
                  <a:pt x="772" y="6741"/>
                </a:lnTo>
                <a:cubicBezTo>
                  <a:pt x="772" y="6741"/>
                  <a:pt x="963" y="6852"/>
                  <a:pt x="996" y="6741"/>
                </a:cubicBezTo>
                <a:cubicBezTo>
                  <a:pt x="1028" y="6631"/>
                  <a:pt x="1093" y="6467"/>
                  <a:pt x="1093" y="6467"/>
                </a:cubicBezTo>
                <a:lnTo>
                  <a:pt x="1190" y="6246"/>
                </a:lnTo>
                <a:lnTo>
                  <a:pt x="1253" y="6109"/>
                </a:lnTo>
                <a:lnTo>
                  <a:pt x="1383" y="5944"/>
                </a:lnTo>
                <a:lnTo>
                  <a:pt x="1478" y="5833"/>
                </a:lnTo>
                <a:lnTo>
                  <a:pt x="1608" y="5723"/>
                </a:lnTo>
                <a:lnTo>
                  <a:pt x="1671" y="5531"/>
                </a:lnTo>
                <a:lnTo>
                  <a:pt x="1671" y="5283"/>
                </a:lnTo>
                <a:lnTo>
                  <a:pt x="1736" y="4953"/>
                </a:lnTo>
                <a:lnTo>
                  <a:pt x="1768" y="4925"/>
                </a:lnTo>
                <a:lnTo>
                  <a:pt x="1704" y="4734"/>
                </a:lnTo>
                <a:lnTo>
                  <a:pt x="1704" y="4321"/>
                </a:lnTo>
                <a:lnTo>
                  <a:pt x="2057" y="4046"/>
                </a:lnTo>
                <a:lnTo>
                  <a:pt x="2218" y="4072"/>
                </a:lnTo>
                <a:lnTo>
                  <a:pt x="2508" y="4100"/>
                </a:lnTo>
                <a:lnTo>
                  <a:pt x="2604" y="3824"/>
                </a:lnTo>
                <a:cubicBezTo>
                  <a:pt x="2604" y="3824"/>
                  <a:pt x="2669" y="3743"/>
                  <a:pt x="2829" y="3687"/>
                </a:cubicBezTo>
                <a:cubicBezTo>
                  <a:pt x="2990" y="3632"/>
                  <a:pt x="3022" y="3578"/>
                  <a:pt x="3022" y="3578"/>
                </a:cubicBezTo>
                <a:lnTo>
                  <a:pt x="3216" y="3440"/>
                </a:lnTo>
                <a:lnTo>
                  <a:pt x="3376" y="3274"/>
                </a:lnTo>
                <a:lnTo>
                  <a:pt x="3376" y="3192"/>
                </a:lnTo>
                <a:lnTo>
                  <a:pt x="3440" y="3001"/>
                </a:lnTo>
                <a:lnTo>
                  <a:pt x="3440" y="2670"/>
                </a:lnTo>
                <a:lnTo>
                  <a:pt x="3279" y="2560"/>
                </a:lnTo>
                <a:lnTo>
                  <a:pt x="3279" y="2312"/>
                </a:lnTo>
                <a:lnTo>
                  <a:pt x="3279" y="2147"/>
                </a:lnTo>
                <a:lnTo>
                  <a:pt x="3634" y="1871"/>
                </a:lnTo>
                <a:lnTo>
                  <a:pt x="3665" y="1679"/>
                </a:lnTo>
                <a:lnTo>
                  <a:pt x="3730" y="135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62468" name="Freeform 3"/>
          <p:cNvSpPr>
            <a:spLocks noChangeArrowheads="1"/>
          </p:cNvSpPr>
          <p:nvPr/>
        </p:nvSpPr>
        <p:spPr bwMode="auto">
          <a:xfrm>
            <a:off x="2843213" y="1700213"/>
            <a:ext cx="2351087" cy="3843337"/>
          </a:xfrm>
          <a:custGeom>
            <a:avLst/>
            <a:gdLst>
              <a:gd name="T0" fmla="*/ 2147483646 w 6529"/>
              <a:gd name="T1" fmla="*/ 2147483646 h 10677"/>
              <a:gd name="T2" fmla="*/ 2147483646 w 6529"/>
              <a:gd name="T3" fmla="*/ 2147483646 h 10677"/>
              <a:gd name="T4" fmla="*/ 2147483646 w 6529"/>
              <a:gd name="T5" fmla="*/ 2147483646 h 10677"/>
              <a:gd name="T6" fmla="*/ 2147483646 w 6529"/>
              <a:gd name="T7" fmla="*/ 2147483646 h 10677"/>
              <a:gd name="T8" fmla="*/ 2147483646 w 6529"/>
              <a:gd name="T9" fmla="*/ 2147483646 h 10677"/>
              <a:gd name="T10" fmla="*/ 2147483646 w 6529"/>
              <a:gd name="T11" fmla="*/ 2147483646 h 10677"/>
              <a:gd name="T12" fmla="*/ 2147483646 w 6529"/>
              <a:gd name="T13" fmla="*/ 2147483646 h 10677"/>
              <a:gd name="T14" fmla="*/ 2147483646 w 6529"/>
              <a:gd name="T15" fmla="*/ 2147483646 h 10677"/>
              <a:gd name="T16" fmla="*/ 2147483646 w 6529"/>
              <a:gd name="T17" fmla="*/ 2147483646 h 10677"/>
              <a:gd name="T18" fmla="*/ 2147483646 w 6529"/>
              <a:gd name="T19" fmla="*/ 2147483646 h 10677"/>
              <a:gd name="T20" fmla="*/ 2147483646 w 6529"/>
              <a:gd name="T21" fmla="*/ 2147483646 h 10677"/>
              <a:gd name="T22" fmla="*/ 2147483646 w 6529"/>
              <a:gd name="T23" fmla="*/ 2147483646 h 10677"/>
              <a:gd name="T24" fmla="*/ 2147483646 w 6529"/>
              <a:gd name="T25" fmla="*/ 2147483646 h 10677"/>
              <a:gd name="T26" fmla="*/ 2147483646 w 6529"/>
              <a:gd name="T27" fmla="*/ 2147483646 h 10677"/>
              <a:gd name="T28" fmla="*/ 2147483646 w 6529"/>
              <a:gd name="T29" fmla="*/ 2147483646 h 10677"/>
              <a:gd name="T30" fmla="*/ 2147483646 w 6529"/>
              <a:gd name="T31" fmla="*/ 2147483646 h 10677"/>
              <a:gd name="T32" fmla="*/ 2147483646 w 6529"/>
              <a:gd name="T33" fmla="*/ 2147483646 h 10677"/>
              <a:gd name="T34" fmla="*/ 2147483646 w 6529"/>
              <a:gd name="T35" fmla="*/ 2147483646 h 10677"/>
              <a:gd name="T36" fmla="*/ 2147483646 w 6529"/>
              <a:gd name="T37" fmla="*/ 2147483646 h 10677"/>
              <a:gd name="T38" fmla="*/ 2147483646 w 6529"/>
              <a:gd name="T39" fmla="*/ 2147483646 h 10677"/>
              <a:gd name="T40" fmla="*/ 2147483646 w 6529"/>
              <a:gd name="T41" fmla="*/ 2147483646 h 10677"/>
              <a:gd name="T42" fmla="*/ 2147483646 w 6529"/>
              <a:gd name="T43" fmla="*/ 2147483646 h 10677"/>
              <a:gd name="T44" fmla="*/ 2147483646 w 6529"/>
              <a:gd name="T45" fmla="*/ 2147483646 h 10677"/>
              <a:gd name="T46" fmla="*/ 2147483646 w 6529"/>
              <a:gd name="T47" fmla="*/ 2147483646 h 10677"/>
              <a:gd name="T48" fmla="*/ 2147483646 w 6529"/>
              <a:gd name="T49" fmla="*/ 2147483646 h 10677"/>
              <a:gd name="T50" fmla="*/ 2147483646 w 6529"/>
              <a:gd name="T51" fmla="*/ 2147483646 h 10677"/>
              <a:gd name="T52" fmla="*/ 2147483646 w 6529"/>
              <a:gd name="T53" fmla="*/ 2147483646 h 10677"/>
              <a:gd name="T54" fmla="*/ 2147483646 w 6529"/>
              <a:gd name="T55" fmla="*/ 2147483646 h 10677"/>
              <a:gd name="T56" fmla="*/ 2147483646 w 6529"/>
              <a:gd name="T57" fmla="*/ 2147483646 h 10677"/>
              <a:gd name="T58" fmla="*/ 2147483646 w 6529"/>
              <a:gd name="T59" fmla="*/ 2147483646 h 10677"/>
              <a:gd name="T60" fmla="*/ 2147483646 w 6529"/>
              <a:gd name="T61" fmla="*/ 2147483646 h 10677"/>
              <a:gd name="T62" fmla="*/ 2147483646 w 6529"/>
              <a:gd name="T63" fmla="*/ 2147483646 h 10677"/>
              <a:gd name="T64" fmla="*/ 2147483646 w 6529"/>
              <a:gd name="T65" fmla="*/ 2147483646 h 10677"/>
              <a:gd name="T66" fmla="*/ 2147483646 w 6529"/>
              <a:gd name="T67" fmla="*/ 2147483646 h 10677"/>
              <a:gd name="T68" fmla="*/ 2147483646 w 6529"/>
              <a:gd name="T69" fmla="*/ 2147483646 h 10677"/>
              <a:gd name="T70" fmla="*/ 2147483646 w 6529"/>
              <a:gd name="T71" fmla="*/ 2147483646 h 10677"/>
              <a:gd name="T72" fmla="*/ 2147483646 w 6529"/>
              <a:gd name="T73" fmla="*/ 2147483646 h 10677"/>
              <a:gd name="T74" fmla="*/ 2147483646 w 6529"/>
              <a:gd name="T75" fmla="*/ 2147483646 h 10677"/>
              <a:gd name="T76" fmla="*/ 2147483646 w 6529"/>
              <a:gd name="T77" fmla="*/ 2147483646 h 10677"/>
              <a:gd name="T78" fmla="*/ 2147483646 w 6529"/>
              <a:gd name="T79" fmla="*/ 2147483646 h 10677"/>
              <a:gd name="T80" fmla="*/ 2147483646 w 6529"/>
              <a:gd name="T81" fmla="*/ 2147483646 h 10677"/>
              <a:gd name="T82" fmla="*/ 2147483646 w 6529"/>
              <a:gd name="T83" fmla="*/ 2147483646 h 10677"/>
              <a:gd name="T84" fmla="*/ 2147483646 w 6529"/>
              <a:gd name="T85" fmla="*/ 2147483646 h 10677"/>
              <a:gd name="T86" fmla="*/ 2147483646 w 6529"/>
              <a:gd name="T87" fmla="*/ 2147483646 h 106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6529" h="10677">
                <a:moveTo>
                  <a:pt x="3730" y="1350"/>
                </a:moveTo>
                <a:lnTo>
                  <a:pt x="3634" y="1046"/>
                </a:lnTo>
                <a:lnTo>
                  <a:pt x="3827" y="963"/>
                </a:lnTo>
                <a:lnTo>
                  <a:pt x="3923" y="771"/>
                </a:lnTo>
                <a:lnTo>
                  <a:pt x="4020" y="633"/>
                </a:lnTo>
                <a:lnTo>
                  <a:pt x="4083" y="524"/>
                </a:lnTo>
                <a:lnTo>
                  <a:pt x="3794" y="358"/>
                </a:lnTo>
                <a:lnTo>
                  <a:pt x="4117" y="358"/>
                </a:lnTo>
                <a:lnTo>
                  <a:pt x="4245" y="220"/>
                </a:lnTo>
                <a:cubicBezTo>
                  <a:pt x="4245" y="220"/>
                  <a:pt x="4308" y="0"/>
                  <a:pt x="4405" y="111"/>
                </a:cubicBezTo>
                <a:cubicBezTo>
                  <a:pt x="4501" y="220"/>
                  <a:pt x="4630" y="303"/>
                  <a:pt x="4630" y="303"/>
                </a:cubicBezTo>
                <a:lnTo>
                  <a:pt x="4888" y="303"/>
                </a:lnTo>
                <a:lnTo>
                  <a:pt x="5113" y="166"/>
                </a:lnTo>
                <a:lnTo>
                  <a:pt x="5178" y="385"/>
                </a:lnTo>
                <a:lnTo>
                  <a:pt x="5628" y="7649"/>
                </a:lnTo>
                <a:lnTo>
                  <a:pt x="5498" y="7704"/>
                </a:lnTo>
                <a:lnTo>
                  <a:pt x="5563" y="8008"/>
                </a:lnTo>
                <a:lnTo>
                  <a:pt x="5916" y="8612"/>
                </a:lnTo>
                <a:lnTo>
                  <a:pt x="6303" y="8860"/>
                </a:lnTo>
                <a:lnTo>
                  <a:pt x="6464" y="9025"/>
                </a:lnTo>
                <a:cubicBezTo>
                  <a:pt x="6464" y="9025"/>
                  <a:pt x="6528" y="8888"/>
                  <a:pt x="6368" y="9190"/>
                </a:cubicBezTo>
                <a:cubicBezTo>
                  <a:pt x="6206" y="9494"/>
                  <a:pt x="6206" y="9576"/>
                  <a:pt x="6206" y="9576"/>
                </a:cubicBezTo>
                <a:lnTo>
                  <a:pt x="6046" y="10208"/>
                </a:lnTo>
                <a:lnTo>
                  <a:pt x="6109" y="10456"/>
                </a:lnTo>
                <a:lnTo>
                  <a:pt x="5981" y="10236"/>
                </a:lnTo>
                <a:lnTo>
                  <a:pt x="5981" y="10291"/>
                </a:lnTo>
                <a:lnTo>
                  <a:pt x="5788" y="10208"/>
                </a:lnTo>
                <a:lnTo>
                  <a:pt x="5788" y="10401"/>
                </a:lnTo>
                <a:cubicBezTo>
                  <a:pt x="5788" y="10401"/>
                  <a:pt x="5644" y="10213"/>
                  <a:pt x="5498" y="10153"/>
                </a:cubicBezTo>
                <a:cubicBezTo>
                  <a:pt x="5338" y="10087"/>
                  <a:pt x="5435" y="9960"/>
                  <a:pt x="5435" y="9961"/>
                </a:cubicBezTo>
                <a:lnTo>
                  <a:pt x="4983" y="10043"/>
                </a:lnTo>
                <a:lnTo>
                  <a:pt x="4727" y="10236"/>
                </a:lnTo>
                <a:lnTo>
                  <a:pt x="4437" y="10374"/>
                </a:lnTo>
                <a:lnTo>
                  <a:pt x="4373" y="10401"/>
                </a:lnTo>
                <a:cubicBezTo>
                  <a:pt x="4373" y="10401"/>
                  <a:pt x="4760" y="10291"/>
                  <a:pt x="4470" y="10484"/>
                </a:cubicBezTo>
                <a:cubicBezTo>
                  <a:pt x="4180" y="10676"/>
                  <a:pt x="31" y="10456"/>
                  <a:pt x="31" y="10456"/>
                </a:cubicBezTo>
                <a:lnTo>
                  <a:pt x="0" y="9768"/>
                </a:lnTo>
                <a:lnTo>
                  <a:pt x="320" y="9494"/>
                </a:lnTo>
                <a:lnTo>
                  <a:pt x="449" y="9107"/>
                </a:lnTo>
                <a:lnTo>
                  <a:pt x="192" y="8668"/>
                </a:lnTo>
                <a:lnTo>
                  <a:pt x="225" y="8447"/>
                </a:lnTo>
                <a:lnTo>
                  <a:pt x="546" y="8199"/>
                </a:lnTo>
                <a:lnTo>
                  <a:pt x="546" y="7952"/>
                </a:lnTo>
                <a:lnTo>
                  <a:pt x="482" y="7678"/>
                </a:lnTo>
                <a:lnTo>
                  <a:pt x="546" y="7567"/>
                </a:lnTo>
                <a:lnTo>
                  <a:pt x="578" y="7154"/>
                </a:lnTo>
                <a:lnTo>
                  <a:pt x="772" y="6741"/>
                </a:lnTo>
                <a:cubicBezTo>
                  <a:pt x="772" y="6741"/>
                  <a:pt x="963" y="6852"/>
                  <a:pt x="996" y="6741"/>
                </a:cubicBezTo>
                <a:cubicBezTo>
                  <a:pt x="1028" y="6631"/>
                  <a:pt x="1093" y="6467"/>
                  <a:pt x="1093" y="6467"/>
                </a:cubicBezTo>
                <a:lnTo>
                  <a:pt x="1190" y="6246"/>
                </a:lnTo>
                <a:lnTo>
                  <a:pt x="1253" y="6109"/>
                </a:lnTo>
                <a:lnTo>
                  <a:pt x="1383" y="5944"/>
                </a:lnTo>
                <a:lnTo>
                  <a:pt x="1478" y="5833"/>
                </a:lnTo>
                <a:lnTo>
                  <a:pt x="1608" y="5723"/>
                </a:lnTo>
                <a:lnTo>
                  <a:pt x="1671" y="5531"/>
                </a:lnTo>
                <a:lnTo>
                  <a:pt x="1671" y="5283"/>
                </a:lnTo>
                <a:lnTo>
                  <a:pt x="1736" y="4953"/>
                </a:lnTo>
                <a:lnTo>
                  <a:pt x="1768" y="4925"/>
                </a:lnTo>
                <a:lnTo>
                  <a:pt x="1704" y="4734"/>
                </a:lnTo>
                <a:lnTo>
                  <a:pt x="1704" y="4321"/>
                </a:lnTo>
                <a:lnTo>
                  <a:pt x="2057" y="4046"/>
                </a:lnTo>
                <a:lnTo>
                  <a:pt x="2218" y="4072"/>
                </a:lnTo>
                <a:lnTo>
                  <a:pt x="2508" y="4100"/>
                </a:lnTo>
                <a:lnTo>
                  <a:pt x="2604" y="3824"/>
                </a:lnTo>
                <a:cubicBezTo>
                  <a:pt x="2604" y="3824"/>
                  <a:pt x="2669" y="3743"/>
                  <a:pt x="2829" y="3687"/>
                </a:cubicBezTo>
                <a:cubicBezTo>
                  <a:pt x="2990" y="3632"/>
                  <a:pt x="3022" y="3578"/>
                  <a:pt x="3022" y="3578"/>
                </a:cubicBezTo>
                <a:lnTo>
                  <a:pt x="3216" y="3440"/>
                </a:lnTo>
                <a:lnTo>
                  <a:pt x="3376" y="3274"/>
                </a:lnTo>
                <a:lnTo>
                  <a:pt x="3376" y="3192"/>
                </a:lnTo>
                <a:lnTo>
                  <a:pt x="3440" y="3001"/>
                </a:lnTo>
                <a:lnTo>
                  <a:pt x="3440" y="2670"/>
                </a:lnTo>
                <a:lnTo>
                  <a:pt x="3279" y="2560"/>
                </a:lnTo>
                <a:lnTo>
                  <a:pt x="3279" y="2312"/>
                </a:lnTo>
                <a:lnTo>
                  <a:pt x="3279" y="2147"/>
                </a:lnTo>
                <a:lnTo>
                  <a:pt x="3634" y="1871"/>
                </a:lnTo>
                <a:lnTo>
                  <a:pt x="3665" y="1679"/>
                </a:lnTo>
                <a:lnTo>
                  <a:pt x="3730" y="135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62469" name="Text Box 5"/>
          <p:cNvSpPr txBox="1">
            <a:spLocks noChangeArrowheads="1"/>
          </p:cNvSpPr>
          <p:nvPr/>
        </p:nvSpPr>
        <p:spPr bwMode="auto">
          <a:xfrm>
            <a:off x="4986338" y="3919538"/>
            <a:ext cx="1530350" cy="4921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Concord</a:t>
            </a:r>
            <a:r>
              <a:rPr lang="en-US" altLang="en-US" sz="2400">
                <a:solidFill>
                  <a:srgbClr val="000000"/>
                </a:solidFill>
              </a:rPr>
              <a:t> </a:t>
            </a:r>
          </a:p>
        </p:txBody>
      </p:sp>
      <p:sp>
        <p:nvSpPr>
          <p:cNvPr id="62470" name="Text Box 5"/>
          <p:cNvSpPr txBox="1">
            <a:spLocks noChangeArrowheads="1"/>
          </p:cNvSpPr>
          <p:nvPr/>
        </p:nvSpPr>
        <p:spPr bwMode="auto">
          <a:xfrm>
            <a:off x="3594100" y="5589588"/>
            <a:ext cx="2057400" cy="482600"/>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Manchester</a:t>
            </a:r>
            <a:r>
              <a:rPr lang="en-US" altLang="en-US" sz="2400">
                <a:solidFill>
                  <a:srgbClr val="000000"/>
                </a:solidFill>
              </a:rPr>
              <a:t> </a:t>
            </a:r>
          </a:p>
        </p:txBody>
      </p:sp>
      <p:pic>
        <p:nvPicPr>
          <p:cNvPr id="62471"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2550" y="44624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72" name="Picture 129" descr="whi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2550" y="371792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Grp="1" noChangeArrowheads="1"/>
          </p:cNvSpPr>
          <p:nvPr>
            <p:ph type="title" idx="4294967295"/>
          </p:nvPr>
        </p:nvSpPr>
        <p:spPr>
          <a:xfrm>
            <a:off x="228600" y="325438"/>
            <a:ext cx="411480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New Jersey</a:t>
            </a:r>
          </a:p>
        </p:txBody>
      </p:sp>
      <p:sp>
        <p:nvSpPr>
          <p:cNvPr id="64515" name="Freeform 2"/>
          <p:cNvSpPr>
            <a:spLocks noChangeArrowheads="1"/>
          </p:cNvSpPr>
          <p:nvPr/>
        </p:nvSpPr>
        <p:spPr bwMode="auto">
          <a:xfrm>
            <a:off x="3419475" y="560388"/>
            <a:ext cx="2743200" cy="6172200"/>
          </a:xfrm>
          <a:custGeom>
            <a:avLst/>
            <a:gdLst>
              <a:gd name="T0" fmla="*/ 2147483646 w 7618"/>
              <a:gd name="T1" fmla="*/ 2147483646 h 17145"/>
              <a:gd name="T2" fmla="*/ 2147483646 w 7618"/>
              <a:gd name="T3" fmla="*/ 2147483646 h 17145"/>
              <a:gd name="T4" fmla="*/ 2147483646 w 7618"/>
              <a:gd name="T5" fmla="*/ 2147483646 h 17145"/>
              <a:gd name="T6" fmla="*/ 2147483646 w 7618"/>
              <a:gd name="T7" fmla="*/ 2147483646 h 17145"/>
              <a:gd name="T8" fmla="*/ 2147483646 w 7618"/>
              <a:gd name="T9" fmla="*/ 2147483646 h 17145"/>
              <a:gd name="T10" fmla="*/ 2147483646 w 7618"/>
              <a:gd name="T11" fmla="*/ 2147483646 h 17145"/>
              <a:gd name="T12" fmla="*/ 2147483646 w 7618"/>
              <a:gd name="T13" fmla="*/ 2147483646 h 17145"/>
              <a:gd name="T14" fmla="*/ 2147483646 w 7618"/>
              <a:gd name="T15" fmla="*/ 2147483646 h 17145"/>
              <a:gd name="T16" fmla="*/ 2147483646 w 7618"/>
              <a:gd name="T17" fmla="*/ 2147483646 h 17145"/>
              <a:gd name="T18" fmla="*/ 2147483646 w 7618"/>
              <a:gd name="T19" fmla="*/ 2147483646 h 17145"/>
              <a:gd name="T20" fmla="*/ 2147483646 w 7618"/>
              <a:gd name="T21" fmla="*/ 2147483646 h 17145"/>
              <a:gd name="T22" fmla="*/ 2147483646 w 7618"/>
              <a:gd name="T23" fmla="*/ 2147483646 h 17145"/>
              <a:gd name="T24" fmla="*/ 2147483646 w 7618"/>
              <a:gd name="T25" fmla="*/ 2147483646 h 17145"/>
              <a:gd name="T26" fmla="*/ 2147483646 w 7618"/>
              <a:gd name="T27" fmla="*/ 2147483646 h 17145"/>
              <a:gd name="T28" fmla="*/ 2147483646 w 7618"/>
              <a:gd name="T29" fmla="*/ 2147483646 h 17145"/>
              <a:gd name="T30" fmla="*/ 2147483646 w 7618"/>
              <a:gd name="T31" fmla="*/ 2147483646 h 17145"/>
              <a:gd name="T32" fmla="*/ 2147483646 w 7618"/>
              <a:gd name="T33" fmla="*/ 2147483646 h 17145"/>
              <a:gd name="T34" fmla="*/ 2147483646 w 7618"/>
              <a:gd name="T35" fmla="*/ 2147483646 h 17145"/>
              <a:gd name="T36" fmla="*/ 2147483646 w 7618"/>
              <a:gd name="T37" fmla="*/ 2147483646 h 17145"/>
              <a:gd name="T38" fmla="*/ 2147483646 w 7618"/>
              <a:gd name="T39" fmla="*/ 2147483646 h 17145"/>
              <a:gd name="T40" fmla="*/ 2147483646 w 7618"/>
              <a:gd name="T41" fmla="*/ 2147483646 h 17145"/>
              <a:gd name="T42" fmla="*/ 2147483646 w 7618"/>
              <a:gd name="T43" fmla="*/ 2147483646 h 17145"/>
              <a:gd name="T44" fmla="*/ 2147483646 w 7618"/>
              <a:gd name="T45" fmla="*/ 2147483646 h 17145"/>
              <a:gd name="T46" fmla="*/ 2147483646 w 7618"/>
              <a:gd name="T47" fmla="*/ 2147483646 h 17145"/>
              <a:gd name="T48" fmla="*/ 2147483646 w 7618"/>
              <a:gd name="T49" fmla="*/ 2147483646 h 17145"/>
              <a:gd name="T50" fmla="*/ 2147483646 w 7618"/>
              <a:gd name="T51" fmla="*/ 2147483646 h 17145"/>
              <a:gd name="T52" fmla="*/ 2147483646 w 7618"/>
              <a:gd name="T53" fmla="*/ 2147483646 h 17145"/>
              <a:gd name="T54" fmla="*/ 2147483646 w 7618"/>
              <a:gd name="T55" fmla="*/ 2147483646 h 17145"/>
              <a:gd name="T56" fmla="*/ 2147483646 w 7618"/>
              <a:gd name="T57" fmla="*/ 2147483646 h 17145"/>
              <a:gd name="T58" fmla="*/ 2147483646 w 7618"/>
              <a:gd name="T59" fmla="*/ 2147483646 h 17145"/>
              <a:gd name="T60" fmla="*/ 2147483646 w 7618"/>
              <a:gd name="T61" fmla="*/ 2147483646 h 17145"/>
              <a:gd name="T62" fmla="*/ 2147483646 w 7618"/>
              <a:gd name="T63" fmla="*/ 2147483646 h 17145"/>
              <a:gd name="T64" fmla="*/ 2147483646 w 7618"/>
              <a:gd name="T65" fmla="*/ 2147483646 h 17145"/>
              <a:gd name="T66" fmla="*/ 2147483646 w 7618"/>
              <a:gd name="T67" fmla="*/ 2147483646 h 17145"/>
              <a:gd name="T68" fmla="*/ 2147483646 w 7618"/>
              <a:gd name="T69" fmla="*/ 2147483646 h 17145"/>
              <a:gd name="T70" fmla="*/ 2147483646 w 7618"/>
              <a:gd name="T71" fmla="*/ 2147483646 h 17145"/>
              <a:gd name="T72" fmla="*/ 2147483646 w 7618"/>
              <a:gd name="T73" fmla="*/ 2147483646 h 17145"/>
              <a:gd name="T74" fmla="*/ 2147483646 w 7618"/>
              <a:gd name="T75" fmla="*/ 2147483646 h 17145"/>
              <a:gd name="T76" fmla="*/ 2147483646 w 7618"/>
              <a:gd name="T77" fmla="*/ 2147483646 h 17145"/>
              <a:gd name="T78" fmla="*/ 2147483646 w 7618"/>
              <a:gd name="T79" fmla="*/ 2147483646 h 17145"/>
              <a:gd name="T80" fmla="*/ 2147483646 w 7618"/>
              <a:gd name="T81" fmla="*/ 2147483646 h 17145"/>
              <a:gd name="T82" fmla="*/ 2147483646 w 7618"/>
              <a:gd name="T83" fmla="*/ 2147483646 h 17145"/>
              <a:gd name="T84" fmla="*/ 2147483646 w 7618"/>
              <a:gd name="T85" fmla="*/ 2147483646 h 17145"/>
              <a:gd name="T86" fmla="*/ 2147483646 w 7618"/>
              <a:gd name="T87" fmla="*/ 2147483646 h 17145"/>
              <a:gd name="T88" fmla="*/ 2147483646 w 7618"/>
              <a:gd name="T89" fmla="*/ 2147483646 h 17145"/>
              <a:gd name="T90" fmla="*/ 2147483646 w 7618"/>
              <a:gd name="T91" fmla="*/ 2147483646 h 17145"/>
              <a:gd name="T92" fmla="*/ 2147483646 w 7618"/>
              <a:gd name="T93" fmla="*/ 2147483646 h 17145"/>
              <a:gd name="T94" fmla="*/ 2147483646 w 7618"/>
              <a:gd name="T95" fmla="*/ 2147483646 h 17145"/>
              <a:gd name="T96" fmla="*/ 2147483646 w 7618"/>
              <a:gd name="T97" fmla="*/ 2147483646 h 17145"/>
              <a:gd name="T98" fmla="*/ 2147483646 w 7618"/>
              <a:gd name="T99" fmla="*/ 2147483646 h 17145"/>
              <a:gd name="T100" fmla="*/ 2147483646 w 7618"/>
              <a:gd name="T101" fmla="*/ 2147483646 h 17145"/>
              <a:gd name="T102" fmla="*/ 2147483646 w 7618"/>
              <a:gd name="T103" fmla="*/ 2147483646 h 17145"/>
              <a:gd name="T104" fmla="*/ 2147483646 w 7618"/>
              <a:gd name="T105" fmla="*/ 2147483646 h 17145"/>
              <a:gd name="T106" fmla="*/ 2147483646 w 7618"/>
              <a:gd name="T107" fmla="*/ 2147483646 h 17145"/>
              <a:gd name="T108" fmla="*/ 2147483646 w 7618"/>
              <a:gd name="T109" fmla="*/ 2147483646 h 17145"/>
              <a:gd name="T110" fmla="*/ 2147483646 w 7618"/>
              <a:gd name="T111" fmla="*/ 2147483646 h 17145"/>
              <a:gd name="T112" fmla="*/ 2147483646 w 7618"/>
              <a:gd name="T113" fmla="*/ 2147483646 h 1714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618" h="17145">
                <a:moveTo>
                  <a:pt x="3999" y="166"/>
                </a:moveTo>
                <a:lnTo>
                  <a:pt x="3745" y="0"/>
                </a:lnTo>
                <a:lnTo>
                  <a:pt x="3591" y="251"/>
                </a:lnTo>
                <a:lnTo>
                  <a:pt x="3542" y="391"/>
                </a:lnTo>
                <a:lnTo>
                  <a:pt x="3440" y="614"/>
                </a:lnTo>
                <a:lnTo>
                  <a:pt x="3235" y="865"/>
                </a:lnTo>
                <a:lnTo>
                  <a:pt x="3235" y="811"/>
                </a:lnTo>
                <a:lnTo>
                  <a:pt x="2929" y="1538"/>
                </a:lnTo>
                <a:lnTo>
                  <a:pt x="2801" y="1679"/>
                </a:lnTo>
                <a:lnTo>
                  <a:pt x="2624" y="2014"/>
                </a:lnTo>
                <a:lnTo>
                  <a:pt x="2445" y="2293"/>
                </a:lnTo>
                <a:lnTo>
                  <a:pt x="2216" y="2378"/>
                </a:lnTo>
                <a:lnTo>
                  <a:pt x="2037" y="2572"/>
                </a:lnTo>
                <a:lnTo>
                  <a:pt x="2139" y="3049"/>
                </a:lnTo>
                <a:lnTo>
                  <a:pt x="2242" y="3300"/>
                </a:lnTo>
                <a:lnTo>
                  <a:pt x="2319" y="3579"/>
                </a:lnTo>
                <a:lnTo>
                  <a:pt x="2139" y="3635"/>
                </a:lnTo>
                <a:lnTo>
                  <a:pt x="2190" y="3916"/>
                </a:lnTo>
                <a:lnTo>
                  <a:pt x="1911" y="4446"/>
                </a:lnTo>
                <a:lnTo>
                  <a:pt x="1834" y="4167"/>
                </a:lnTo>
                <a:cubicBezTo>
                  <a:pt x="1834" y="4167"/>
                  <a:pt x="1962" y="4055"/>
                  <a:pt x="1783" y="4280"/>
                </a:cubicBezTo>
                <a:cubicBezTo>
                  <a:pt x="1605" y="4503"/>
                  <a:pt x="1580" y="4613"/>
                  <a:pt x="1580" y="4613"/>
                </a:cubicBezTo>
                <a:cubicBezTo>
                  <a:pt x="1580" y="4613"/>
                  <a:pt x="1757" y="4643"/>
                  <a:pt x="1757" y="4838"/>
                </a:cubicBezTo>
                <a:cubicBezTo>
                  <a:pt x="1757" y="5035"/>
                  <a:pt x="1757" y="5481"/>
                  <a:pt x="1757" y="5481"/>
                </a:cubicBezTo>
                <a:lnTo>
                  <a:pt x="1783" y="5706"/>
                </a:lnTo>
                <a:lnTo>
                  <a:pt x="2011" y="5762"/>
                </a:lnTo>
                <a:lnTo>
                  <a:pt x="2216" y="5762"/>
                </a:lnTo>
                <a:lnTo>
                  <a:pt x="2267" y="6346"/>
                </a:lnTo>
                <a:lnTo>
                  <a:pt x="2344" y="6851"/>
                </a:lnTo>
                <a:lnTo>
                  <a:pt x="2675" y="6907"/>
                </a:lnTo>
                <a:lnTo>
                  <a:pt x="2801" y="7019"/>
                </a:lnTo>
                <a:lnTo>
                  <a:pt x="2853" y="7214"/>
                </a:lnTo>
                <a:lnTo>
                  <a:pt x="3057" y="7383"/>
                </a:lnTo>
                <a:lnTo>
                  <a:pt x="3184" y="7550"/>
                </a:lnTo>
                <a:lnTo>
                  <a:pt x="3414" y="7972"/>
                </a:lnTo>
                <a:lnTo>
                  <a:pt x="3643" y="8054"/>
                </a:lnTo>
                <a:lnTo>
                  <a:pt x="3846" y="8194"/>
                </a:lnTo>
                <a:lnTo>
                  <a:pt x="3489" y="8781"/>
                </a:lnTo>
                <a:lnTo>
                  <a:pt x="3158" y="9090"/>
                </a:lnTo>
                <a:lnTo>
                  <a:pt x="2904" y="9116"/>
                </a:lnTo>
                <a:cubicBezTo>
                  <a:pt x="2904" y="9116"/>
                  <a:pt x="2778" y="9229"/>
                  <a:pt x="2624" y="9367"/>
                </a:cubicBezTo>
                <a:cubicBezTo>
                  <a:pt x="2470" y="9508"/>
                  <a:pt x="2624" y="9367"/>
                  <a:pt x="2421" y="9564"/>
                </a:cubicBezTo>
                <a:cubicBezTo>
                  <a:pt x="2216" y="9759"/>
                  <a:pt x="2114" y="9787"/>
                  <a:pt x="2062" y="9956"/>
                </a:cubicBezTo>
                <a:cubicBezTo>
                  <a:pt x="2011" y="10122"/>
                  <a:pt x="1911" y="10430"/>
                  <a:pt x="1911" y="10430"/>
                </a:cubicBezTo>
                <a:lnTo>
                  <a:pt x="1657" y="10488"/>
                </a:lnTo>
                <a:lnTo>
                  <a:pt x="1400" y="10627"/>
                </a:lnTo>
                <a:lnTo>
                  <a:pt x="1197" y="10683"/>
                </a:lnTo>
                <a:lnTo>
                  <a:pt x="941" y="10711"/>
                </a:lnTo>
                <a:lnTo>
                  <a:pt x="790" y="10934"/>
                </a:lnTo>
                <a:lnTo>
                  <a:pt x="535" y="11297"/>
                </a:lnTo>
                <a:lnTo>
                  <a:pt x="382" y="11691"/>
                </a:lnTo>
                <a:lnTo>
                  <a:pt x="179" y="11858"/>
                </a:lnTo>
                <a:cubicBezTo>
                  <a:pt x="179" y="11858"/>
                  <a:pt x="179" y="11942"/>
                  <a:pt x="102" y="12083"/>
                </a:cubicBezTo>
                <a:cubicBezTo>
                  <a:pt x="25" y="12221"/>
                  <a:pt x="25" y="12390"/>
                  <a:pt x="25" y="12390"/>
                </a:cubicBezTo>
                <a:lnTo>
                  <a:pt x="204" y="12695"/>
                </a:lnTo>
                <a:lnTo>
                  <a:pt x="151" y="12949"/>
                </a:lnTo>
                <a:lnTo>
                  <a:pt x="151" y="13143"/>
                </a:lnTo>
                <a:lnTo>
                  <a:pt x="0" y="13115"/>
                </a:lnTo>
                <a:lnTo>
                  <a:pt x="76" y="13394"/>
                </a:lnTo>
                <a:cubicBezTo>
                  <a:pt x="76" y="13394"/>
                  <a:pt x="254" y="13507"/>
                  <a:pt x="356" y="13507"/>
                </a:cubicBezTo>
                <a:cubicBezTo>
                  <a:pt x="459" y="13507"/>
                  <a:pt x="561" y="13591"/>
                  <a:pt x="561" y="13591"/>
                </a:cubicBezTo>
                <a:cubicBezTo>
                  <a:pt x="561" y="13591"/>
                  <a:pt x="535" y="13704"/>
                  <a:pt x="636" y="13842"/>
                </a:cubicBezTo>
                <a:cubicBezTo>
                  <a:pt x="738" y="13983"/>
                  <a:pt x="815" y="14152"/>
                  <a:pt x="815" y="14152"/>
                </a:cubicBezTo>
                <a:cubicBezTo>
                  <a:pt x="815" y="14152"/>
                  <a:pt x="995" y="14206"/>
                  <a:pt x="1069" y="14318"/>
                </a:cubicBezTo>
                <a:cubicBezTo>
                  <a:pt x="1146" y="14431"/>
                  <a:pt x="1044" y="14487"/>
                  <a:pt x="1223" y="14543"/>
                </a:cubicBezTo>
                <a:cubicBezTo>
                  <a:pt x="1400" y="14597"/>
                  <a:pt x="1631" y="14710"/>
                  <a:pt x="1631" y="14710"/>
                </a:cubicBezTo>
                <a:lnTo>
                  <a:pt x="1885" y="15102"/>
                </a:lnTo>
                <a:lnTo>
                  <a:pt x="2090" y="15353"/>
                </a:lnTo>
                <a:cubicBezTo>
                  <a:pt x="2090" y="15353"/>
                  <a:pt x="2190" y="15465"/>
                  <a:pt x="2368" y="15353"/>
                </a:cubicBezTo>
                <a:cubicBezTo>
                  <a:pt x="2547" y="15242"/>
                  <a:pt x="2624" y="15158"/>
                  <a:pt x="2752" y="15186"/>
                </a:cubicBezTo>
                <a:cubicBezTo>
                  <a:pt x="2878" y="15214"/>
                  <a:pt x="2904" y="15299"/>
                  <a:pt x="2904" y="15299"/>
                </a:cubicBezTo>
                <a:lnTo>
                  <a:pt x="3030" y="15493"/>
                </a:lnTo>
                <a:lnTo>
                  <a:pt x="2981" y="16164"/>
                </a:lnTo>
                <a:cubicBezTo>
                  <a:pt x="2981" y="16164"/>
                  <a:pt x="2801" y="16277"/>
                  <a:pt x="2801" y="16387"/>
                </a:cubicBezTo>
                <a:cubicBezTo>
                  <a:pt x="2801" y="16500"/>
                  <a:pt x="2699" y="16781"/>
                  <a:pt x="2699" y="16919"/>
                </a:cubicBezTo>
                <a:cubicBezTo>
                  <a:pt x="2699" y="17060"/>
                  <a:pt x="3132" y="17144"/>
                  <a:pt x="3132" y="17144"/>
                </a:cubicBezTo>
                <a:lnTo>
                  <a:pt x="3337" y="16640"/>
                </a:lnTo>
                <a:lnTo>
                  <a:pt x="3668" y="16249"/>
                </a:lnTo>
                <a:cubicBezTo>
                  <a:pt x="3668" y="16249"/>
                  <a:pt x="3745" y="16080"/>
                  <a:pt x="3794" y="15941"/>
                </a:cubicBezTo>
                <a:cubicBezTo>
                  <a:pt x="3846" y="15801"/>
                  <a:pt x="3974" y="15578"/>
                  <a:pt x="3974" y="15578"/>
                </a:cubicBezTo>
                <a:lnTo>
                  <a:pt x="4025" y="15186"/>
                </a:lnTo>
                <a:lnTo>
                  <a:pt x="4356" y="14907"/>
                </a:lnTo>
                <a:lnTo>
                  <a:pt x="4559" y="14487"/>
                </a:lnTo>
                <a:lnTo>
                  <a:pt x="4866" y="14318"/>
                </a:lnTo>
                <a:lnTo>
                  <a:pt x="5300" y="14152"/>
                </a:lnTo>
                <a:lnTo>
                  <a:pt x="5349" y="13983"/>
                </a:lnTo>
                <a:lnTo>
                  <a:pt x="5631" y="13730"/>
                </a:lnTo>
                <a:lnTo>
                  <a:pt x="5782" y="13422"/>
                </a:lnTo>
                <a:lnTo>
                  <a:pt x="5859" y="13031"/>
                </a:lnTo>
                <a:lnTo>
                  <a:pt x="5705" y="12724"/>
                </a:lnTo>
                <a:lnTo>
                  <a:pt x="5705" y="12360"/>
                </a:lnTo>
                <a:lnTo>
                  <a:pt x="5934" y="12390"/>
                </a:lnTo>
                <a:lnTo>
                  <a:pt x="6062" y="12221"/>
                </a:lnTo>
                <a:lnTo>
                  <a:pt x="6293" y="12165"/>
                </a:lnTo>
                <a:cubicBezTo>
                  <a:pt x="6293" y="12165"/>
                  <a:pt x="6267" y="11914"/>
                  <a:pt x="6318" y="11802"/>
                </a:cubicBezTo>
                <a:cubicBezTo>
                  <a:pt x="6367" y="11691"/>
                  <a:pt x="6421" y="11661"/>
                  <a:pt x="6421" y="11661"/>
                </a:cubicBezTo>
                <a:lnTo>
                  <a:pt x="6367" y="11382"/>
                </a:lnTo>
                <a:lnTo>
                  <a:pt x="6318" y="10964"/>
                </a:lnTo>
                <a:lnTo>
                  <a:pt x="6598" y="10542"/>
                </a:lnTo>
                <a:lnTo>
                  <a:pt x="6547" y="10151"/>
                </a:lnTo>
                <a:cubicBezTo>
                  <a:pt x="6547" y="10151"/>
                  <a:pt x="6570" y="10038"/>
                  <a:pt x="6624" y="9928"/>
                </a:cubicBezTo>
                <a:cubicBezTo>
                  <a:pt x="6673" y="9815"/>
                  <a:pt x="6724" y="9703"/>
                  <a:pt x="6724" y="9703"/>
                </a:cubicBezTo>
                <a:lnTo>
                  <a:pt x="6496" y="9480"/>
                </a:lnTo>
                <a:lnTo>
                  <a:pt x="6752" y="9592"/>
                </a:lnTo>
                <a:lnTo>
                  <a:pt x="6598" y="9144"/>
                </a:lnTo>
                <a:lnTo>
                  <a:pt x="6955" y="9283"/>
                </a:lnTo>
                <a:lnTo>
                  <a:pt x="6752" y="9034"/>
                </a:lnTo>
                <a:lnTo>
                  <a:pt x="7004" y="9062"/>
                </a:lnTo>
                <a:lnTo>
                  <a:pt x="6827" y="8893"/>
                </a:lnTo>
                <a:lnTo>
                  <a:pt x="6852" y="8837"/>
                </a:lnTo>
                <a:lnTo>
                  <a:pt x="7055" y="8837"/>
                </a:lnTo>
                <a:lnTo>
                  <a:pt x="7209" y="8166"/>
                </a:lnTo>
                <a:lnTo>
                  <a:pt x="7209" y="7746"/>
                </a:lnTo>
                <a:cubicBezTo>
                  <a:pt x="7209" y="7746"/>
                  <a:pt x="7209" y="7859"/>
                  <a:pt x="7209" y="7746"/>
                </a:cubicBezTo>
                <a:cubicBezTo>
                  <a:pt x="7209" y="7634"/>
                  <a:pt x="7209" y="7327"/>
                  <a:pt x="7209" y="7327"/>
                </a:cubicBezTo>
                <a:lnTo>
                  <a:pt x="7004" y="7411"/>
                </a:lnTo>
                <a:lnTo>
                  <a:pt x="7234" y="7242"/>
                </a:lnTo>
                <a:lnTo>
                  <a:pt x="6980" y="7214"/>
                </a:lnTo>
                <a:lnTo>
                  <a:pt x="7260" y="7104"/>
                </a:lnTo>
                <a:lnTo>
                  <a:pt x="7055" y="6851"/>
                </a:lnTo>
                <a:lnTo>
                  <a:pt x="6827" y="7019"/>
                </a:lnTo>
                <a:lnTo>
                  <a:pt x="6903" y="6879"/>
                </a:lnTo>
                <a:lnTo>
                  <a:pt x="6801" y="6656"/>
                </a:lnTo>
                <a:lnTo>
                  <a:pt x="6598" y="6487"/>
                </a:lnTo>
                <a:lnTo>
                  <a:pt x="6267" y="6431"/>
                </a:lnTo>
                <a:lnTo>
                  <a:pt x="5987" y="6431"/>
                </a:lnTo>
                <a:lnTo>
                  <a:pt x="5885" y="6152"/>
                </a:lnTo>
                <a:cubicBezTo>
                  <a:pt x="5885" y="6152"/>
                  <a:pt x="5885" y="6041"/>
                  <a:pt x="5987" y="5983"/>
                </a:cubicBezTo>
                <a:cubicBezTo>
                  <a:pt x="6088" y="5929"/>
                  <a:pt x="6139" y="6041"/>
                  <a:pt x="6139" y="5875"/>
                </a:cubicBezTo>
                <a:cubicBezTo>
                  <a:pt x="6139" y="5706"/>
                  <a:pt x="6190" y="5481"/>
                  <a:pt x="6190" y="5481"/>
                </a:cubicBezTo>
                <a:lnTo>
                  <a:pt x="6216" y="4923"/>
                </a:lnTo>
                <a:lnTo>
                  <a:pt x="6827" y="5145"/>
                </a:lnTo>
                <a:lnTo>
                  <a:pt x="7234" y="4139"/>
                </a:lnTo>
                <a:lnTo>
                  <a:pt x="7591" y="2655"/>
                </a:lnTo>
                <a:lnTo>
                  <a:pt x="7617" y="2434"/>
                </a:lnTo>
                <a:lnTo>
                  <a:pt x="6367" y="1761"/>
                </a:lnTo>
                <a:lnTo>
                  <a:pt x="5757" y="1229"/>
                </a:lnTo>
                <a:lnTo>
                  <a:pt x="4841" y="727"/>
                </a:lnTo>
                <a:lnTo>
                  <a:pt x="3999" y="166"/>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64516" name="Freeform 3"/>
          <p:cNvSpPr>
            <a:spLocks noChangeArrowheads="1"/>
          </p:cNvSpPr>
          <p:nvPr/>
        </p:nvSpPr>
        <p:spPr bwMode="auto">
          <a:xfrm>
            <a:off x="3419475" y="560388"/>
            <a:ext cx="2743200" cy="6172200"/>
          </a:xfrm>
          <a:custGeom>
            <a:avLst/>
            <a:gdLst>
              <a:gd name="T0" fmla="*/ 2147483646 w 7618"/>
              <a:gd name="T1" fmla="*/ 2147483646 h 17145"/>
              <a:gd name="T2" fmla="*/ 2147483646 w 7618"/>
              <a:gd name="T3" fmla="*/ 2147483646 h 17145"/>
              <a:gd name="T4" fmla="*/ 2147483646 w 7618"/>
              <a:gd name="T5" fmla="*/ 2147483646 h 17145"/>
              <a:gd name="T6" fmla="*/ 2147483646 w 7618"/>
              <a:gd name="T7" fmla="*/ 2147483646 h 17145"/>
              <a:gd name="T8" fmla="*/ 2147483646 w 7618"/>
              <a:gd name="T9" fmla="*/ 2147483646 h 17145"/>
              <a:gd name="T10" fmla="*/ 2147483646 w 7618"/>
              <a:gd name="T11" fmla="*/ 2147483646 h 17145"/>
              <a:gd name="T12" fmla="*/ 2147483646 w 7618"/>
              <a:gd name="T13" fmla="*/ 2147483646 h 17145"/>
              <a:gd name="T14" fmla="*/ 2147483646 w 7618"/>
              <a:gd name="T15" fmla="*/ 2147483646 h 17145"/>
              <a:gd name="T16" fmla="*/ 2147483646 w 7618"/>
              <a:gd name="T17" fmla="*/ 2147483646 h 17145"/>
              <a:gd name="T18" fmla="*/ 2147483646 w 7618"/>
              <a:gd name="T19" fmla="*/ 2147483646 h 17145"/>
              <a:gd name="T20" fmla="*/ 2147483646 w 7618"/>
              <a:gd name="T21" fmla="*/ 2147483646 h 17145"/>
              <a:gd name="T22" fmla="*/ 2147483646 w 7618"/>
              <a:gd name="T23" fmla="*/ 2147483646 h 17145"/>
              <a:gd name="T24" fmla="*/ 2147483646 w 7618"/>
              <a:gd name="T25" fmla="*/ 2147483646 h 17145"/>
              <a:gd name="T26" fmla="*/ 2147483646 w 7618"/>
              <a:gd name="T27" fmla="*/ 2147483646 h 17145"/>
              <a:gd name="T28" fmla="*/ 2147483646 w 7618"/>
              <a:gd name="T29" fmla="*/ 2147483646 h 17145"/>
              <a:gd name="T30" fmla="*/ 2147483646 w 7618"/>
              <a:gd name="T31" fmla="*/ 2147483646 h 17145"/>
              <a:gd name="T32" fmla="*/ 2147483646 w 7618"/>
              <a:gd name="T33" fmla="*/ 2147483646 h 17145"/>
              <a:gd name="T34" fmla="*/ 2147483646 w 7618"/>
              <a:gd name="T35" fmla="*/ 2147483646 h 17145"/>
              <a:gd name="T36" fmla="*/ 2147483646 w 7618"/>
              <a:gd name="T37" fmla="*/ 2147483646 h 17145"/>
              <a:gd name="T38" fmla="*/ 2147483646 w 7618"/>
              <a:gd name="T39" fmla="*/ 2147483646 h 17145"/>
              <a:gd name="T40" fmla="*/ 2147483646 w 7618"/>
              <a:gd name="T41" fmla="*/ 2147483646 h 17145"/>
              <a:gd name="T42" fmla="*/ 2147483646 w 7618"/>
              <a:gd name="T43" fmla="*/ 2147483646 h 17145"/>
              <a:gd name="T44" fmla="*/ 2147483646 w 7618"/>
              <a:gd name="T45" fmla="*/ 2147483646 h 17145"/>
              <a:gd name="T46" fmla="*/ 2147483646 w 7618"/>
              <a:gd name="T47" fmla="*/ 2147483646 h 17145"/>
              <a:gd name="T48" fmla="*/ 2147483646 w 7618"/>
              <a:gd name="T49" fmla="*/ 2147483646 h 17145"/>
              <a:gd name="T50" fmla="*/ 2147483646 w 7618"/>
              <a:gd name="T51" fmla="*/ 2147483646 h 17145"/>
              <a:gd name="T52" fmla="*/ 2147483646 w 7618"/>
              <a:gd name="T53" fmla="*/ 2147483646 h 17145"/>
              <a:gd name="T54" fmla="*/ 2147483646 w 7618"/>
              <a:gd name="T55" fmla="*/ 2147483646 h 17145"/>
              <a:gd name="T56" fmla="*/ 2147483646 w 7618"/>
              <a:gd name="T57" fmla="*/ 2147483646 h 17145"/>
              <a:gd name="T58" fmla="*/ 2147483646 w 7618"/>
              <a:gd name="T59" fmla="*/ 2147483646 h 17145"/>
              <a:gd name="T60" fmla="*/ 2147483646 w 7618"/>
              <a:gd name="T61" fmla="*/ 2147483646 h 17145"/>
              <a:gd name="T62" fmla="*/ 2147483646 w 7618"/>
              <a:gd name="T63" fmla="*/ 2147483646 h 17145"/>
              <a:gd name="T64" fmla="*/ 2147483646 w 7618"/>
              <a:gd name="T65" fmla="*/ 2147483646 h 17145"/>
              <a:gd name="T66" fmla="*/ 2147483646 w 7618"/>
              <a:gd name="T67" fmla="*/ 2147483646 h 17145"/>
              <a:gd name="T68" fmla="*/ 2147483646 w 7618"/>
              <a:gd name="T69" fmla="*/ 2147483646 h 17145"/>
              <a:gd name="T70" fmla="*/ 2147483646 w 7618"/>
              <a:gd name="T71" fmla="*/ 2147483646 h 17145"/>
              <a:gd name="T72" fmla="*/ 2147483646 w 7618"/>
              <a:gd name="T73" fmla="*/ 2147483646 h 17145"/>
              <a:gd name="T74" fmla="*/ 2147483646 w 7618"/>
              <a:gd name="T75" fmla="*/ 2147483646 h 17145"/>
              <a:gd name="T76" fmla="*/ 2147483646 w 7618"/>
              <a:gd name="T77" fmla="*/ 2147483646 h 17145"/>
              <a:gd name="T78" fmla="*/ 2147483646 w 7618"/>
              <a:gd name="T79" fmla="*/ 2147483646 h 17145"/>
              <a:gd name="T80" fmla="*/ 2147483646 w 7618"/>
              <a:gd name="T81" fmla="*/ 2147483646 h 17145"/>
              <a:gd name="T82" fmla="*/ 2147483646 w 7618"/>
              <a:gd name="T83" fmla="*/ 2147483646 h 17145"/>
              <a:gd name="T84" fmla="*/ 2147483646 w 7618"/>
              <a:gd name="T85" fmla="*/ 2147483646 h 17145"/>
              <a:gd name="T86" fmla="*/ 2147483646 w 7618"/>
              <a:gd name="T87" fmla="*/ 2147483646 h 17145"/>
              <a:gd name="T88" fmla="*/ 2147483646 w 7618"/>
              <a:gd name="T89" fmla="*/ 2147483646 h 17145"/>
              <a:gd name="T90" fmla="*/ 2147483646 w 7618"/>
              <a:gd name="T91" fmla="*/ 2147483646 h 17145"/>
              <a:gd name="T92" fmla="*/ 2147483646 w 7618"/>
              <a:gd name="T93" fmla="*/ 2147483646 h 17145"/>
              <a:gd name="T94" fmla="*/ 2147483646 w 7618"/>
              <a:gd name="T95" fmla="*/ 2147483646 h 17145"/>
              <a:gd name="T96" fmla="*/ 2147483646 w 7618"/>
              <a:gd name="T97" fmla="*/ 2147483646 h 17145"/>
              <a:gd name="T98" fmla="*/ 2147483646 w 7618"/>
              <a:gd name="T99" fmla="*/ 2147483646 h 17145"/>
              <a:gd name="T100" fmla="*/ 2147483646 w 7618"/>
              <a:gd name="T101" fmla="*/ 2147483646 h 17145"/>
              <a:gd name="T102" fmla="*/ 2147483646 w 7618"/>
              <a:gd name="T103" fmla="*/ 2147483646 h 17145"/>
              <a:gd name="T104" fmla="*/ 2147483646 w 7618"/>
              <a:gd name="T105" fmla="*/ 2147483646 h 17145"/>
              <a:gd name="T106" fmla="*/ 2147483646 w 7618"/>
              <a:gd name="T107" fmla="*/ 2147483646 h 17145"/>
              <a:gd name="T108" fmla="*/ 2147483646 w 7618"/>
              <a:gd name="T109" fmla="*/ 2147483646 h 17145"/>
              <a:gd name="T110" fmla="*/ 2147483646 w 7618"/>
              <a:gd name="T111" fmla="*/ 2147483646 h 17145"/>
              <a:gd name="T112" fmla="*/ 2147483646 w 7618"/>
              <a:gd name="T113" fmla="*/ 2147483646 h 1714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618" h="17145">
                <a:moveTo>
                  <a:pt x="3999" y="166"/>
                </a:moveTo>
                <a:lnTo>
                  <a:pt x="3745" y="0"/>
                </a:lnTo>
                <a:lnTo>
                  <a:pt x="3591" y="251"/>
                </a:lnTo>
                <a:lnTo>
                  <a:pt x="3542" y="391"/>
                </a:lnTo>
                <a:lnTo>
                  <a:pt x="3440" y="614"/>
                </a:lnTo>
                <a:lnTo>
                  <a:pt x="3235" y="865"/>
                </a:lnTo>
                <a:lnTo>
                  <a:pt x="3235" y="811"/>
                </a:lnTo>
                <a:lnTo>
                  <a:pt x="2929" y="1538"/>
                </a:lnTo>
                <a:lnTo>
                  <a:pt x="2801" y="1679"/>
                </a:lnTo>
                <a:lnTo>
                  <a:pt x="2624" y="2014"/>
                </a:lnTo>
                <a:lnTo>
                  <a:pt x="2445" y="2293"/>
                </a:lnTo>
                <a:lnTo>
                  <a:pt x="2216" y="2378"/>
                </a:lnTo>
                <a:lnTo>
                  <a:pt x="2037" y="2572"/>
                </a:lnTo>
                <a:lnTo>
                  <a:pt x="2139" y="3049"/>
                </a:lnTo>
                <a:lnTo>
                  <a:pt x="2242" y="3300"/>
                </a:lnTo>
                <a:lnTo>
                  <a:pt x="2319" y="3579"/>
                </a:lnTo>
                <a:lnTo>
                  <a:pt x="2139" y="3635"/>
                </a:lnTo>
                <a:lnTo>
                  <a:pt x="2190" y="3916"/>
                </a:lnTo>
                <a:lnTo>
                  <a:pt x="1911" y="4446"/>
                </a:lnTo>
                <a:lnTo>
                  <a:pt x="1834" y="4167"/>
                </a:lnTo>
                <a:cubicBezTo>
                  <a:pt x="1834" y="4167"/>
                  <a:pt x="1962" y="4055"/>
                  <a:pt x="1783" y="4280"/>
                </a:cubicBezTo>
                <a:cubicBezTo>
                  <a:pt x="1605" y="4503"/>
                  <a:pt x="1580" y="4613"/>
                  <a:pt x="1580" y="4613"/>
                </a:cubicBezTo>
                <a:cubicBezTo>
                  <a:pt x="1580" y="4613"/>
                  <a:pt x="1757" y="4643"/>
                  <a:pt x="1757" y="4838"/>
                </a:cubicBezTo>
                <a:cubicBezTo>
                  <a:pt x="1757" y="5035"/>
                  <a:pt x="1757" y="5481"/>
                  <a:pt x="1757" y="5481"/>
                </a:cubicBezTo>
                <a:lnTo>
                  <a:pt x="1783" y="5706"/>
                </a:lnTo>
                <a:lnTo>
                  <a:pt x="2011" y="5762"/>
                </a:lnTo>
                <a:lnTo>
                  <a:pt x="2216" y="5762"/>
                </a:lnTo>
                <a:lnTo>
                  <a:pt x="2267" y="6346"/>
                </a:lnTo>
                <a:lnTo>
                  <a:pt x="2344" y="6851"/>
                </a:lnTo>
                <a:lnTo>
                  <a:pt x="2675" y="6907"/>
                </a:lnTo>
                <a:lnTo>
                  <a:pt x="2801" y="7019"/>
                </a:lnTo>
                <a:lnTo>
                  <a:pt x="2853" y="7214"/>
                </a:lnTo>
                <a:lnTo>
                  <a:pt x="3057" y="7383"/>
                </a:lnTo>
                <a:lnTo>
                  <a:pt x="3184" y="7550"/>
                </a:lnTo>
                <a:lnTo>
                  <a:pt x="3414" y="7971"/>
                </a:lnTo>
                <a:lnTo>
                  <a:pt x="3643" y="8054"/>
                </a:lnTo>
                <a:lnTo>
                  <a:pt x="3846" y="8194"/>
                </a:lnTo>
                <a:lnTo>
                  <a:pt x="3489" y="8781"/>
                </a:lnTo>
                <a:lnTo>
                  <a:pt x="3158" y="9090"/>
                </a:lnTo>
                <a:lnTo>
                  <a:pt x="2904" y="9116"/>
                </a:lnTo>
                <a:cubicBezTo>
                  <a:pt x="2904" y="9116"/>
                  <a:pt x="2778" y="9229"/>
                  <a:pt x="2624" y="9367"/>
                </a:cubicBezTo>
                <a:cubicBezTo>
                  <a:pt x="2470" y="9508"/>
                  <a:pt x="2624" y="9367"/>
                  <a:pt x="2421" y="9564"/>
                </a:cubicBezTo>
                <a:cubicBezTo>
                  <a:pt x="2216" y="9759"/>
                  <a:pt x="2114" y="9787"/>
                  <a:pt x="2062" y="9956"/>
                </a:cubicBezTo>
                <a:cubicBezTo>
                  <a:pt x="2011" y="10122"/>
                  <a:pt x="1911" y="10430"/>
                  <a:pt x="1911" y="10430"/>
                </a:cubicBezTo>
                <a:lnTo>
                  <a:pt x="1657" y="10488"/>
                </a:lnTo>
                <a:lnTo>
                  <a:pt x="1400" y="10627"/>
                </a:lnTo>
                <a:lnTo>
                  <a:pt x="1197" y="10683"/>
                </a:lnTo>
                <a:lnTo>
                  <a:pt x="941" y="10711"/>
                </a:lnTo>
                <a:lnTo>
                  <a:pt x="790" y="10934"/>
                </a:lnTo>
                <a:lnTo>
                  <a:pt x="535" y="11297"/>
                </a:lnTo>
                <a:lnTo>
                  <a:pt x="382" y="11691"/>
                </a:lnTo>
                <a:lnTo>
                  <a:pt x="179" y="11858"/>
                </a:lnTo>
                <a:cubicBezTo>
                  <a:pt x="179" y="11858"/>
                  <a:pt x="179" y="11942"/>
                  <a:pt x="102" y="12083"/>
                </a:cubicBezTo>
                <a:cubicBezTo>
                  <a:pt x="25" y="12221"/>
                  <a:pt x="25" y="12390"/>
                  <a:pt x="25" y="12390"/>
                </a:cubicBezTo>
                <a:lnTo>
                  <a:pt x="204" y="12695"/>
                </a:lnTo>
                <a:lnTo>
                  <a:pt x="151" y="12949"/>
                </a:lnTo>
                <a:lnTo>
                  <a:pt x="151" y="13143"/>
                </a:lnTo>
                <a:lnTo>
                  <a:pt x="0" y="13115"/>
                </a:lnTo>
                <a:lnTo>
                  <a:pt x="76" y="13394"/>
                </a:lnTo>
                <a:cubicBezTo>
                  <a:pt x="76" y="13394"/>
                  <a:pt x="254" y="13507"/>
                  <a:pt x="356" y="13507"/>
                </a:cubicBezTo>
                <a:cubicBezTo>
                  <a:pt x="459" y="13507"/>
                  <a:pt x="561" y="13591"/>
                  <a:pt x="561" y="13591"/>
                </a:cubicBezTo>
                <a:cubicBezTo>
                  <a:pt x="561" y="13591"/>
                  <a:pt x="535" y="13704"/>
                  <a:pt x="636" y="13842"/>
                </a:cubicBezTo>
                <a:cubicBezTo>
                  <a:pt x="738" y="13983"/>
                  <a:pt x="815" y="14152"/>
                  <a:pt x="815" y="14152"/>
                </a:cubicBezTo>
                <a:cubicBezTo>
                  <a:pt x="815" y="14152"/>
                  <a:pt x="995" y="14206"/>
                  <a:pt x="1069" y="14318"/>
                </a:cubicBezTo>
                <a:cubicBezTo>
                  <a:pt x="1146" y="14431"/>
                  <a:pt x="1044" y="14487"/>
                  <a:pt x="1223" y="14543"/>
                </a:cubicBezTo>
                <a:cubicBezTo>
                  <a:pt x="1400" y="14597"/>
                  <a:pt x="1631" y="14710"/>
                  <a:pt x="1631" y="14710"/>
                </a:cubicBezTo>
                <a:lnTo>
                  <a:pt x="1885" y="15102"/>
                </a:lnTo>
                <a:lnTo>
                  <a:pt x="2090" y="15353"/>
                </a:lnTo>
                <a:cubicBezTo>
                  <a:pt x="2090" y="15353"/>
                  <a:pt x="2190" y="15465"/>
                  <a:pt x="2368" y="15353"/>
                </a:cubicBezTo>
                <a:cubicBezTo>
                  <a:pt x="2547" y="15242"/>
                  <a:pt x="2624" y="15158"/>
                  <a:pt x="2752" y="15186"/>
                </a:cubicBezTo>
                <a:cubicBezTo>
                  <a:pt x="2878" y="15214"/>
                  <a:pt x="2904" y="15299"/>
                  <a:pt x="2904" y="15299"/>
                </a:cubicBezTo>
                <a:lnTo>
                  <a:pt x="3030" y="15493"/>
                </a:lnTo>
                <a:lnTo>
                  <a:pt x="2981" y="16164"/>
                </a:lnTo>
                <a:cubicBezTo>
                  <a:pt x="2981" y="16164"/>
                  <a:pt x="2801" y="16277"/>
                  <a:pt x="2801" y="16387"/>
                </a:cubicBezTo>
                <a:cubicBezTo>
                  <a:pt x="2801" y="16500"/>
                  <a:pt x="2699" y="16781"/>
                  <a:pt x="2699" y="16919"/>
                </a:cubicBezTo>
                <a:cubicBezTo>
                  <a:pt x="2699" y="17060"/>
                  <a:pt x="3132" y="17144"/>
                  <a:pt x="3132" y="17144"/>
                </a:cubicBezTo>
                <a:lnTo>
                  <a:pt x="3337" y="16640"/>
                </a:lnTo>
                <a:lnTo>
                  <a:pt x="3668" y="16249"/>
                </a:lnTo>
                <a:cubicBezTo>
                  <a:pt x="3668" y="16249"/>
                  <a:pt x="3745" y="16080"/>
                  <a:pt x="3794" y="15941"/>
                </a:cubicBezTo>
                <a:cubicBezTo>
                  <a:pt x="3846" y="15801"/>
                  <a:pt x="3974" y="15578"/>
                  <a:pt x="3974" y="15578"/>
                </a:cubicBezTo>
                <a:lnTo>
                  <a:pt x="4025" y="15186"/>
                </a:lnTo>
                <a:lnTo>
                  <a:pt x="4356" y="14907"/>
                </a:lnTo>
                <a:lnTo>
                  <a:pt x="4559" y="14487"/>
                </a:lnTo>
                <a:lnTo>
                  <a:pt x="4866" y="14318"/>
                </a:lnTo>
                <a:lnTo>
                  <a:pt x="5300" y="14152"/>
                </a:lnTo>
                <a:lnTo>
                  <a:pt x="5349" y="13983"/>
                </a:lnTo>
                <a:lnTo>
                  <a:pt x="5631" y="13730"/>
                </a:lnTo>
                <a:lnTo>
                  <a:pt x="5782" y="13422"/>
                </a:lnTo>
                <a:lnTo>
                  <a:pt x="5859" y="13031"/>
                </a:lnTo>
                <a:lnTo>
                  <a:pt x="5705" y="12723"/>
                </a:lnTo>
                <a:lnTo>
                  <a:pt x="5705" y="12360"/>
                </a:lnTo>
                <a:lnTo>
                  <a:pt x="5934" y="12390"/>
                </a:lnTo>
                <a:lnTo>
                  <a:pt x="6062" y="12221"/>
                </a:lnTo>
                <a:lnTo>
                  <a:pt x="6293" y="12165"/>
                </a:lnTo>
                <a:cubicBezTo>
                  <a:pt x="6293" y="12165"/>
                  <a:pt x="6267" y="11914"/>
                  <a:pt x="6318" y="11802"/>
                </a:cubicBezTo>
                <a:cubicBezTo>
                  <a:pt x="6367" y="11691"/>
                  <a:pt x="6421" y="11661"/>
                  <a:pt x="6421" y="11661"/>
                </a:cubicBezTo>
                <a:lnTo>
                  <a:pt x="6367" y="11382"/>
                </a:lnTo>
                <a:lnTo>
                  <a:pt x="6318" y="10964"/>
                </a:lnTo>
                <a:lnTo>
                  <a:pt x="6598" y="10542"/>
                </a:lnTo>
                <a:lnTo>
                  <a:pt x="6547" y="10151"/>
                </a:lnTo>
                <a:cubicBezTo>
                  <a:pt x="6547" y="10151"/>
                  <a:pt x="6570" y="10038"/>
                  <a:pt x="6624" y="9928"/>
                </a:cubicBezTo>
                <a:cubicBezTo>
                  <a:pt x="6673" y="9815"/>
                  <a:pt x="6724" y="9703"/>
                  <a:pt x="6724" y="9703"/>
                </a:cubicBezTo>
                <a:lnTo>
                  <a:pt x="6496" y="9480"/>
                </a:lnTo>
                <a:lnTo>
                  <a:pt x="6752" y="9592"/>
                </a:lnTo>
                <a:lnTo>
                  <a:pt x="6598" y="9144"/>
                </a:lnTo>
                <a:lnTo>
                  <a:pt x="6955" y="9283"/>
                </a:lnTo>
                <a:lnTo>
                  <a:pt x="6752" y="9034"/>
                </a:lnTo>
                <a:lnTo>
                  <a:pt x="7004" y="9062"/>
                </a:lnTo>
                <a:lnTo>
                  <a:pt x="6827" y="8893"/>
                </a:lnTo>
                <a:lnTo>
                  <a:pt x="6852" y="8837"/>
                </a:lnTo>
                <a:lnTo>
                  <a:pt x="7055" y="8837"/>
                </a:lnTo>
                <a:lnTo>
                  <a:pt x="7209" y="8166"/>
                </a:lnTo>
                <a:lnTo>
                  <a:pt x="7209" y="7746"/>
                </a:lnTo>
                <a:cubicBezTo>
                  <a:pt x="7209" y="7746"/>
                  <a:pt x="7209" y="7859"/>
                  <a:pt x="7209" y="7746"/>
                </a:cubicBezTo>
                <a:cubicBezTo>
                  <a:pt x="7209" y="7634"/>
                  <a:pt x="7209" y="7327"/>
                  <a:pt x="7209" y="7327"/>
                </a:cubicBezTo>
                <a:lnTo>
                  <a:pt x="7004" y="7411"/>
                </a:lnTo>
                <a:lnTo>
                  <a:pt x="7234" y="7242"/>
                </a:lnTo>
                <a:lnTo>
                  <a:pt x="6980" y="7214"/>
                </a:lnTo>
                <a:lnTo>
                  <a:pt x="7260" y="7104"/>
                </a:lnTo>
                <a:lnTo>
                  <a:pt x="7055" y="6851"/>
                </a:lnTo>
                <a:lnTo>
                  <a:pt x="6827" y="7019"/>
                </a:lnTo>
                <a:lnTo>
                  <a:pt x="6903" y="6879"/>
                </a:lnTo>
                <a:lnTo>
                  <a:pt x="6801" y="6656"/>
                </a:lnTo>
                <a:lnTo>
                  <a:pt x="6598" y="6487"/>
                </a:lnTo>
                <a:lnTo>
                  <a:pt x="6267" y="6431"/>
                </a:lnTo>
                <a:lnTo>
                  <a:pt x="5987" y="6431"/>
                </a:lnTo>
                <a:lnTo>
                  <a:pt x="5885" y="6152"/>
                </a:lnTo>
                <a:cubicBezTo>
                  <a:pt x="5885" y="6152"/>
                  <a:pt x="5885" y="6041"/>
                  <a:pt x="5987" y="5983"/>
                </a:cubicBezTo>
                <a:cubicBezTo>
                  <a:pt x="6088" y="5929"/>
                  <a:pt x="6139" y="6041"/>
                  <a:pt x="6139" y="5875"/>
                </a:cubicBezTo>
                <a:cubicBezTo>
                  <a:pt x="6139" y="5706"/>
                  <a:pt x="6190" y="5481"/>
                  <a:pt x="6190" y="5481"/>
                </a:cubicBezTo>
                <a:lnTo>
                  <a:pt x="6216" y="4922"/>
                </a:lnTo>
                <a:lnTo>
                  <a:pt x="6827" y="5145"/>
                </a:lnTo>
                <a:lnTo>
                  <a:pt x="7234" y="4139"/>
                </a:lnTo>
                <a:lnTo>
                  <a:pt x="7591" y="2655"/>
                </a:lnTo>
                <a:lnTo>
                  <a:pt x="7617" y="2434"/>
                </a:lnTo>
                <a:lnTo>
                  <a:pt x="6367" y="1761"/>
                </a:lnTo>
                <a:lnTo>
                  <a:pt x="5757" y="1229"/>
                </a:lnTo>
                <a:lnTo>
                  <a:pt x="4841" y="727"/>
                </a:lnTo>
                <a:lnTo>
                  <a:pt x="3999" y="166"/>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64517" name="Text Box 5"/>
          <p:cNvSpPr txBox="1">
            <a:spLocks noChangeArrowheads="1"/>
          </p:cNvSpPr>
          <p:nvPr/>
        </p:nvSpPr>
        <p:spPr bwMode="auto">
          <a:xfrm>
            <a:off x="3810000" y="5084763"/>
            <a:ext cx="20574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Atlantic City</a:t>
            </a:r>
          </a:p>
        </p:txBody>
      </p:sp>
      <p:sp>
        <p:nvSpPr>
          <p:cNvPr id="64518" name="Text Box 15"/>
          <p:cNvSpPr txBox="1">
            <a:spLocks noChangeArrowheads="1"/>
          </p:cNvSpPr>
          <p:nvPr/>
        </p:nvSpPr>
        <p:spPr bwMode="auto">
          <a:xfrm>
            <a:off x="4643438" y="3530600"/>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Trenton</a:t>
            </a:r>
          </a:p>
        </p:txBody>
      </p:sp>
      <p:sp>
        <p:nvSpPr>
          <p:cNvPr id="64519" name="Text Box 15"/>
          <p:cNvSpPr txBox="1">
            <a:spLocks noChangeArrowheads="1"/>
          </p:cNvSpPr>
          <p:nvPr/>
        </p:nvSpPr>
        <p:spPr bwMode="auto">
          <a:xfrm>
            <a:off x="5718175" y="2305050"/>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Newark</a:t>
            </a:r>
          </a:p>
        </p:txBody>
      </p:sp>
      <p:pic>
        <p:nvPicPr>
          <p:cNvPr id="64520" name="Picture 127" descr="pur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0725" y="43640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1" name="Picture 128"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2846388"/>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2" name="Picture 130" descr="yel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37113" y="18446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
          <p:cNvSpPr>
            <a:spLocks noGrp="1" noChangeArrowheads="1"/>
          </p:cNvSpPr>
          <p:nvPr>
            <p:ph type="title" idx="4294967295"/>
          </p:nvPr>
        </p:nvSpPr>
        <p:spPr>
          <a:xfrm>
            <a:off x="457200" y="319088"/>
            <a:ext cx="822325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New Mexico</a:t>
            </a:r>
          </a:p>
        </p:txBody>
      </p:sp>
      <p:sp>
        <p:nvSpPr>
          <p:cNvPr id="66563" name="Freeform 2"/>
          <p:cNvSpPr>
            <a:spLocks noChangeArrowheads="1"/>
          </p:cNvSpPr>
          <p:nvPr/>
        </p:nvSpPr>
        <p:spPr bwMode="auto">
          <a:xfrm>
            <a:off x="2981325" y="1843088"/>
            <a:ext cx="2970213" cy="3659187"/>
          </a:xfrm>
          <a:custGeom>
            <a:avLst/>
            <a:gdLst>
              <a:gd name="T0" fmla="*/ 2147483646 w 8249"/>
              <a:gd name="T1" fmla="*/ 0 h 10163"/>
              <a:gd name="T2" fmla="*/ 0 w 8249"/>
              <a:gd name="T3" fmla="*/ 2147483646 h 10163"/>
              <a:gd name="T4" fmla="*/ 2147483646 w 8249"/>
              <a:gd name="T5" fmla="*/ 2147483646 h 10163"/>
              <a:gd name="T6" fmla="*/ 2147483646 w 8249"/>
              <a:gd name="T7" fmla="*/ 2147483646 h 10163"/>
              <a:gd name="T8" fmla="*/ 2147483646 w 8249"/>
              <a:gd name="T9" fmla="*/ 2147483646 h 10163"/>
              <a:gd name="T10" fmla="*/ 2147483646 w 8249"/>
              <a:gd name="T11" fmla="*/ 2147483646 h 10163"/>
              <a:gd name="T12" fmla="*/ 2147483646 w 8249"/>
              <a:gd name="T13" fmla="*/ 2147483646 h 10163"/>
              <a:gd name="T14" fmla="*/ 2147483646 w 8249"/>
              <a:gd name="T15" fmla="*/ 2147483646 h 10163"/>
              <a:gd name="T16" fmla="*/ 2147483646 w 8249"/>
              <a:gd name="T17" fmla="*/ 0 h 101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249" h="10163">
                <a:moveTo>
                  <a:pt x="29" y="0"/>
                </a:moveTo>
                <a:lnTo>
                  <a:pt x="0" y="10079"/>
                </a:lnTo>
                <a:lnTo>
                  <a:pt x="1068" y="10162"/>
                </a:lnTo>
                <a:lnTo>
                  <a:pt x="1152" y="9430"/>
                </a:lnTo>
                <a:lnTo>
                  <a:pt x="3452" y="9487"/>
                </a:lnTo>
                <a:lnTo>
                  <a:pt x="3339" y="9064"/>
                </a:lnTo>
                <a:lnTo>
                  <a:pt x="8220" y="9036"/>
                </a:lnTo>
                <a:lnTo>
                  <a:pt x="8248" y="85"/>
                </a:lnTo>
                <a:lnTo>
                  <a:pt x="29"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66564" name="Freeform 3"/>
          <p:cNvSpPr>
            <a:spLocks noChangeArrowheads="1"/>
          </p:cNvSpPr>
          <p:nvPr/>
        </p:nvSpPr>
        <p:spPr bwMode="auto">
          <a:xfrm>
            <a:off x="2981325" y="1843088"/>
            <a:ext cx="2970213" cy="3659187"/>
          </a:xfrm>
          <a:custGeom>
            <a:avLst/>
            <a:gdLst>
              <a:gd name="T0" fmla="*/ 2147483646 w 8249"/>
              <a:gd name="T1" fmla="*/ 0 h 10163"/>
              <a:gd name="T2" fmla="*/ 0 w 8249"/>
              <a:gd name="T3" fmla="*/ 2147483646 h 10163"/>
              <a:gd name="T4" fmla="*/ 2147483646 w 8249"/>
              <a:gd name="T5" fmla="*/ 2147483646 h 10163"/>
              <a:gd name="T6" fmla="*/ 2147483646 w 8249"/>
              <a:gd name="T7" fmla="*/ 2147483646 h 10163"/>
              <a:gd name="T8" fmla="*/ 2147483646 w 8249"/>
              <a:gd name="T9" fmla="*/ 2147483646 h 10163"/>
              <a:gd name="T10" fmla="*/ 2147483646 w 8249"/>
              <a:gd name="T11" fmla="*/ 2147483646 h 10163"/>
              <a:gd name="T12" fmla="*/ 2147483646 w 8249"/>
              <a:gd name="T13" fmla="*/ 2147483646 h 10163"/>
              <a:gd name="T14" fmla="*/ 2147483646 w 8249"/>
              <a:gd name="T15" fmla="*/ 2147483646 h 10163"/>
              <a:gd name="T16" fmla="*/ 2147483646 w 8249"/>
              <a:gd name="T17" fmla="*/ 0 h 101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249" h="10163">
                <a:moveTo>
                  <a:pt x="29" y="0"/>
                </a:moveTo>
                <a:lnTo>
                  <a:pt x="0" y="10079"/>
                </a:lnTo>
                <a:lnTo>
                  <a:pt x="1068" y="10162"/>
                </a:lnTo>
                <a:lnTo>
                  <a:pt x="1152" y="9430"/>
                </a:lnTo>
                <a:lnTo>
                  <a:pt x="3452" y="9487"/>
                </a:lnTo>
                <a:lnTo>
                  <a:pt x="3339" y="9064"/>
                </a:lnTo>
                <a:lnTo>
                  <a:pt x="8220" y="9036"/>
                </a:lnTo>
                <a:lnTo>
                  <a:pt x="8248" y="85"/>
                </a:lnTo>
                <a:lnTo>
                  <a:pt x="29"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66565" name="Text Box 5"/>
          <p:cNvSpPr txBox="1">
            <a:spLocks noChangeArrowheads="1"/>
          </p:cNvSpPr>
          <p:nvPr/>
        </p:nvSpPr>
        <p:spPr bwMode="auto">
          <a:xfrm>
            <a:off x="539750" y="3444875"/>
            <a:ext cx="2297113"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Albuquerque</a:t>
            </a:r>
          </a:p>
        </p:txBody>
      </p:sp>
      <p:sp>
        <p:nvSpPr>
          <p:cNvPr id="66566" name="Text Box 15"/>
          <p:cNvSpPr txBox="1">
            <a:spLocks noChangeArrowheads="1"/>
          </p:cNvSpPr>
          <p:nvPr/>
        </p:nvSpPr>
        <p:spPr bwMode="auto">
          <a:xfrm>
            <a:off x="4500563" y="2462213"/>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Santa Fe</a:t>
            </a:r>
          </a:p>
        </p:txBody>
      </p:sp>
      <p:pic>
        <p:nvPicPr>
          <p:cNvPr id="66567" name="Picture 122" descr="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6575" y="28527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8"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3150" y="210185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reeform 3"/>
          <p:cNvSpPr>
            <a:spLocks noChangeArrowheads="1"/>
          </p:cNvSpPr>
          <p:nvPr/>
        </p:nvSpPr>
        <p:spPr bwMode="auto">
          <a:xfrm>
            <a:off x="2130425" y="1738313"/>
            <a:ext cx="5257800" cy="4572000"/>
          </a:xfrm>
          <a:custGeom>
            <a:avLst/>
            <a:gdLst>
              <a:gd name="T0" fmla="*/ 6601 w 14605"/>
              <a:gd name="T1" fmla="*/ 2720 h 12700"/>
              <a:gd name="T2" fmla="*/ 6335 w 14605"/>
              <a:gd name="T3" fmla="*/ 3256 h 12700"/>
              <a:gd name="T4" fmla="*/ 5871 w 14605"/>
              <a:gd name="T5" fmla="*/ 3488 h 12700"/>
              <a:gd name="T6" fmla="*/ 5429 w 14605"/>
              <a:gd name="T7" fmla="*/ 3868 h 12700"/>
              <a:gd name="T8" fmla="*/ 5107 w 14605"/>
              <a:gd name="T9" fmla="*/ 3882 h 12700"/>
              <a:gd name="T10" fmla="*/ 3660 w 14605"/>
              <a:gd name="T11" fmla="*/ 3685 h 12700"/>
              <a:gd name="T12" fmla="*/ 2072 w 14605"/>
              <a:gd name="T13" fmla="*/ 3687 h 12700"/>
              <a:gd name="T14" fmla="*/ 1361 w 14605"/>
              <a:gd name="T15" fmla="*/ 3984 h 12700"/>
              <a:gd name="T16" fmla="*/ 1385 w 14605"/>
              <a:gd name="T17" fmla="*/ 4955 h 12700"/>
              <a:gd name="T18" fmla="*/ 1129 w 14605"/>
              <a:gd name="T19" fmla="*/ 5613 h 12700"/>
              <a:gd name="T20" fmla="*/ 46 w 14605"/>
              <a:gd name="T21" fmla="*/ 8028 h 12700"/>
              <a:gd name="T22" fmla="*/ 8375 w 14605"/>
              <a:gd name="T23" fmla="*/ 8314 h 12700"/>
              <a:gd name="T24" fmla="*/ 8652 w 14605"/>
              <a:gd name="T25" fmla="*/ 8501 h 12700"/>
              <a:gd name="T26" fmla="*/ 8630 w 14605"/>
              <a:gd name="T27" fmla="*/ 9285 h 12700"/>
              <a:gd name="T28" fmla="*/ 8930 w 14605"/>
              <a:gd name="T29" fmla="*/ 9732 h 12700"/>
              <a:gd name="T30" fmla="*/ 9414 w 14605"/>
              <a:gd name="T31" fmla="*/ 9996 h 12700"/>
              <a:gd name="T32" fmla="*/ 9714 w 14605"/>
              <a:gd name="T33" fmla="*/ 10337 h 12700"/>
              <a:gd name="T34" fmla="*/ 10453 w 14605"/>
              <a:gd name="T35" fmla="*/ 11152 h 12700"/>
              <a:gd name="T36" fmla="*/ 10429 w 14605"/>
              <a:gd name="T37" fmla="*/ 12017 h 12700"/>
              <a:gd name="T38" fmla="*/ 10106 w 14605"/>
              <a:gd name="T39" fmla="*/ 12594 h 12700"/>
              <a:gd name="T40" fmla="*/ 10406 w 14605"/>
              <a:gd name="T41" fmla="*/ 12594 h 12700"/>
              <a:gd name="T42" fmla="*/ 10660 w 14605"/>
              <a:gd name="T43" fmla="*/ 12464 h 12700"/>
              <a:gd name="T44" fmla="*/ 10890 w 14605"/>
              <a:gd name="T45" fmla="*/ 12253 h 12700"/>
              <a:gd name="T46" fmla="*/ 11352 w 14605"/>
              <a:gd name="T47" fmla="*/ 12436 h 12700"/>
              <a:gd name="T48" fmla="*/ 11905 w 14605"/>
              <a:gd name="T49" fmla="*/ 12436 h 12700"/>
              <a:gd name="T50" fmla="*/ 12021 w 14605"/>
              <a:gd name="T51" fmla="*/ 11991 h 12700"/>
              <a:gd name="T52" fmla="*/ 12344 w 14605"/>
              <a:gd name="T53" fmla="*/ 12042 h 12700"/>
              <a:gd name="T54" fmla="*/ 12806 w 14605"/>
              <a:gd name="T55" fmla="*/ 11912 h 12700"/>
              <a:gd name="T56" fmla="*/ 13221 w 14605"/>
              <a:gd name="T57" fmla="*/ 11544 h 12700"/>
              <a:gd name="T58" fmla="*/ 13567 w 14605"/>
              <a:gd name="T59" fmla="*/ 11544 h 12700"/>
              <a:gd name="T60" fmla="*/ 14097 w 14605"/>
              <a:gd name="T61" fmla="*/ 11178 h 12700"/>
              <a:gd name="T62" fmla="*/ 14605 w 14605"/>
              <a:gd name="T63" fmla="*/ 10914 h 12700"/>
              <a:gd name="T64" fmla="*/ 14097 w 14605"/>
              <a:gd name="T65" fmla="*/ 10994 h 12700"/>
              <a:gd name="T66" fmla="*/ 13774 w 14605"/>
              <a:gd name="T67" fmla="*/ 11046 h 12700"/>
              <a:gd name="T68" fmla="*/ 13729 w 14605"/>
              <a:gd name="T69" fmla="*/ 10756 h 12700"/>
              <a:gd name="T70" fmla="*/ 13406 w 14605"/>
              <a:gd name="T71" fmla="*/ 10941 h 12700"/>
              <a:gd name="T72" fmla="*/ 12737 w 14605"/>
              <a:gd name="T73" fmla="*/ 11124 h 12700"/>
              <a:gd name="T74" fmla="*/ 12159 w 14605"/>
              <a:gd name="T75" fmla="*/ 11152 h 12700"/>
              <a:gd name="T76" fmla="*/ 11905 w 14605"/>
              <a:gd name="T77" fmla="*/ 11388 h 12700"/>
              <a:gd name="T78" fmla="*/ 11466 w 14605"/>
              <a:gd name="T79" fmla="*/ 11282 h 12700"/>
              <a:gd name="T80" fmla="*/ 11166 w 14605"/>
              <a:gd name="T81" fmla="*/ 10941 h 12700"/>
              <a:gd name="T82" fmla="*/ 11489 w 14605"/>
              <a:gd name="T83" fmla="*/ 10441 h 12700"/>
              <a:gd name="T84" fmla="*/ 11422 w 14605"/>
              <a:gd name="T85" fmla="*/ 9391 h 12700"/>
              <a:gd name="T86" fmla="*/ 11538 w 14605"/>
              <a:gd name="T87" fmla="*/ 7632 h 12700"/>
              <a:gd name="T88" fmla="*/ 11605 w 14605"/>
              <a:gd name="T89" fmla="*/ 7004 h 12700"/>
              <a:gd name="T90" fmla="*/ 11905 w 14605"/>
              <a:gd name="T91" fmla="*/ 5743 h 12700"/>
              <a:gd name="T92" fmla="*/ 11905 w 14605"/>
              <a:gd name="T93" fmla="*/ 4508 h 12700"/>
              <a:gd name="T94" fmla="*/ 11975 w 14605"/>
              <a:gd name="T95" fmla="*/ 3169 h 12700"/>
              <a:gd name="T96" fmla="*/ 11605 w 14605"/>
              <a:gd name="T97" fmla="*/ 3116 h 12700"/>
              <a:gd name="T98" fmla="*/ 11766 w 14605"/>
              <a:gd name="T99" fmla="*/ 2383 h 12700"/>
              <a:gd name="T100" fmla="*/ 11721 w 14605"/>
              <a:gd name="T101" fmla="*/ 1648 h 12700"/>
              <a:gd name="T102" fmla="*/ 11837 w 14605"/>
              <a:gd name="T103" fmla="*/ 807 h 12700"/>
              <a:gd name="T104" fmla="*/ 11814 w 14605"/>
              <a:gd name="T105" fmla="*/ 439 h 12700"/>
              <a:gd name="T106" fmla="*/ 11600 w 14605"/>
              <a:gd name="T107" fmla="*/ 13 h 12700"/>
              <a:gd name="T108" fmla="*/ 7287 w 14605"/>
              <a:gd name="T109" fmla="*/ 293 h 12700"/>
              <a:gd name="T110" fmla="*/ 6326 w 14605"/>
              <a:gd name="T111" fmla="*/ 1333 h 12700"/>
              <a:gd name="T112" fmla="*/ 6626 w 14605"/>
              <a:gd name="T113" fmla="*/ 1741 h 12700"/>
              <a:gd name="T114" fmla="*/ 6794 w 14605"/>
              <a:gd name="T115" fmla="*/ 1826 h 12700"/>
              <a:gd name="T116" fmla="*/ 6524 w 14605"/>
              <a:gd name="T117" fmla="*/ 2074 h 1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05" h="12700">
                <a:moveTo>
                  <a:pt x="6524" y="2074"/>
                </a:moveTo>
                <a:cubicBezTo>
                  <a:pt x="6550" y="2289"/>
                  <a:pt x="6575" y="2505"/>
                  <a:pt x="6601" y="2720"/>
                </a:cubicBezTo>
                <a:lnTo>
                  <a:pt x="6460" y="3017"/>
                </a:lnTo>
                <a:lnTo>
                  <a:pt x="6335" y="3256"/>
                </a:lnTo>
                <a:lnTo>
                  <a:pt x="6027" y="3352"/>
                </a:lnTo>
                <a:lnTo>
                  <a:pt x="5871" y="3488"/>
                </a:lnTo>
                <a:lnTo>
                  <a:pt x="5691" y="3817"/>
                </a:lnTo>
                <a:lnTo>
                  <a:pt x="5429" y="3868"/>
                </a:lnTo>
                <a:lnTo>
                  <a:pt x="5240" y="4057"/>
                </a:lnTo>
                <a:lnTo>
                  <a:pt x="5107" y="3882"/>
                </a:lnTo>
                <a:cubicBezTo>
                  <a:pt x="5108" y="3784"/>
                  <a:pt x="5108" y="3686"/>
                  <a:pt x="5109" y="3588"/>
                </a:cubicBezTo>
                <a:cubicBezTo>
                  <a:pt x="3676" y="4016"/>
                  <a:pt x="4519" y="3683"/>
                  <a:pt x="3660" y="3685"/>
                </a:cubicBezTo>
                <a:lnTo>
                  <a:pt x="2471" y="3679"/>
                </a:lnTo>
                <a:lnTo>
                  <a:pt x="2072" y="3687"/>
                </a:lnTo>
                <a:lnTo>
                  <a:pt x="1608" y="3766"/>
                </a:lnTo>
                <a:lnTo>
                  <a:pt x="1361" y="3984"/>
                </a:lnTo>
                <a:cubicBezTo>
                  <a:pt x="1361" y="3984"/>
                  <a:pt x="1385" y="4272"/>
                  <a:pt x="1385" y="4404"/>
                </a:cubicBezTo>
                <a:lnTo>
                  <a:pt x="1385" y="4955"/>
                </a:lnTo>
                <a:lnTo>
                  <a:pt x="1684" y="5192"/>
                </a:lnTo>
                <a:lnTo>
                  <a:pt x="1129" y="5613"/>
                </a:lnTo>
                <a:lnTo>
                  <a:pt x="0" y="6320"/>
                </a:lnTo>
                <a:cubicBezTo>
                  <a:pt x="15" y="6889"/>
                  <a:pt x="31" y="7459"/>
                  <a:pt x="46" y="8028"/>
                </a:cubicBezTo>
                <a:lnTo>
                  <a:pt x="8099" y="8002"/>
                </a:lnTo>
                <a:lnTo>
                  <a:pt x="8375" y="8314"/>
                </a:lnTo>
                <a:cubicBezTo>
                  <a:pt x="8375" y="8314"/>
                  <a:pt x="8307" y="8473"/>
                  <a:pt x="8398" y="8473"/>
                </a:cubicBezTo>
                <a:cubicBezTo>
                  <a:pt x="8491" y="8473"/>
                  <a:pt x="8652" y="8396"/>
                  <a:pt x="8652" y="8501"/>
                </a:cubicBezTo>
                <a:cubicBezTo>
                  <a:pt x="8652" y="8605"/>
                  <a:pt x="8607" y="9050"/>
                  <a:pt x="8607" y="9050"/>
                </a:cubicBezTo>
                <a:cubicBezTo>
                  <a:pt x="8607" y="9050"/>
                  <a:pt x="8559" y="9182"/>
                  <a:pt x="8630" y="9285"/>
                </a:cubicBezTo>
                <a:cubicBezTo>
                  <a:pt x="8698" y="9391"/>
                  <a:pt x="8768" y="9444"/>
                  <a:pt x="8814" y="9549"/>
                </a:cubicBezTo>
                <a:cubicBezTo>
                  <a:pt x="8859" y="9655"/>
                  <a:pt x="8930" y="9732"/>
                  <a:pt x="8930" y="9732"/>
                </a:cubicBezTo>
                <a:lnTo>
                  <a:pt x="9298" y="9785"/>
                </a:lnTo>
                <a:cubicBezTo>
                  <a:pt x="9337" y="9855"/>
                  <a:pt x="9375" y="9926"/>
                  <a:pt x="9414" y="9996"/>
                </a:cubicBezTo>
                <a:lnTo>
                  <a:pt x="9275" y="9996"/>
                </a:lnTo>
                <a:lnTo>
                  <a:pt x="9714" y="10337"/>
                </a:lnTo>
                <a:lnTo>
                  <a:pt x="10267" y="10782"/>
                </a:lnTo>
                <a:lnTo>
                  <a:pt x="10453" y="11152"/>
                </a:lnTo>
                <a:cubicBezTo>
                  <a:pt x="10468" y="11283"/>
                  <a:pt x="10484" y="11413"/>
                  <a:pt x="10499" y="11544"/>
                </a:cubicBezTo>
                <a:cubicBezTo>
                  <a:pt x="10476" y="11702"/>
                  <a:pt x="10452" y="11859"/>
                  <a:pt x="10429" y="12017"/>
                </a:cubicBezTo>
                <a:lnTo>
                  <a:pt x="10153" y="12464"/>
                </a:lnTo>
                <a:cubicBezTo>
                  <a:pt x="10137" y="12507"/>
                  <a:pt x="10122" y="12551"/>
                  <a:pt x="10106" y="12594"/>
                </a:cubicBezTo>
                <a:lnTo>
                  <a:pt x="10337" y="12700"/>
                </a:lnTo>
                <a:cubicBezTo>
                  <a:pt x="10360" y="12665"/>
                  <a:pt x="10383" y="12629"/>
                  <a:pt x="10406" y="12594"/>
                </a:cubicBezTo>
                <a:cubicBezTo>
                  <a:pt x="10437" y="12551"/>
                  <a:pt x="10468" y="12507"/>
                  <a:pt x="10499" y="12464"/>
                </a:cubicBezTo>
                <a:lnTo>
                  <a:pt x="10660" y="12464"/>
                </a:lnTo>
                <a:cubicBezTo>
                  <a:pt x="10660" y="12464"/>
                  <a:pt x="10729" y="12515"/>
                  <a:pt x="10799" y="12409"/>
                </a:cubicBezTo>
                <a:cubicBezTo>
                  <a:pt x="10867" y="12306"/>
                  <a:pt x="10890" y="12253"/>
                  <a:pt x="10890" y="12253"/>
                </a:cubicBezTo>
                <a:cubicBezTo>
                  <a:pt x="10936" y="12235"/>
                  <a:pt x="10983" y="12218"/>
                  <a:pt x="11029" y="12200"/>
                </a:cubicBezTo>
                <a:lnTo>
                  <a:pt x="11352" y="12436"/>
                </a:lnTo>
                <a:cubicBezTo>
                  <a:pt x="11352" y="12436"/>
                  <a:pt x="11445" y="12464"/>
                  <a:pt x="11582" y="12489"/>
                </a:cubicBezTo>
                <a:cubicBezTo>
                  <a:pt x="11721" y="12515"/>
                  <a:pt x="11905" y="12436"/>
                  <a:pt x="11905" y="12436"/>
                </a:cubicBezTo>
                <a:lnTo>
                  <a:pt x="12021" y="12200"/>
                </a:lnTo>
                <a:lnTo>
                  <a:pt x="12021" y="11991"/>
                </a:lnTo>
                <a:cubicBezTo>
                  <a:pt x="12021" y="11991"/>
                  <a:pt x="11998" y="12017"/>
                  <a:pt x="12137" y="12017"/>
                </a:cubicBezTo>
                <a:cubicBezTo>
                  <a:pt x="12275" y="12017"/>
                  <a:pt x="12344" y="12042"/>
                  <a:pt x="12344" y="12042"/>
                </a:cubicBezTo>
                <a:cubicBezTo>
                  <a:pt x="12344" y="12042"/>
                  <a:pt x="12367" y="11991"/>
                  <a:pt x="12482" y="11938"/>
                </a:cubicBezTo>
                <a:cubicBezTo>
                  <a:pt x="12598" y="11885"/>
                  <a:pt x="12806" y="11912"/>
                  <a:pt x="12806" y="11912"/>
                </a:cubicBezTo>
                <a:lnTo>
                  <a:pt x="13014" y="11808"/>
                </a:lnTo>
                <a:lnTo>
                  <a:pt x="13221" y="11544"/>
                </a:lnTo>
                <a:lnTo>
                  <a:pt x="13406" y="11544"/>
                </a:lnTo>
                <a:lnTo>
                  <a:pt x="13567" y="11544"/>
                </a:lnTo>
                <a:lnTo>
                  <a:pt x="13913" y="11335"/>
                </a:lnTo>
                <a:lnTo>
                  <a:pt x="14097" y="11178"/>
                </a:lnTo>
                <a:lnTo>
                  <a:pt x="14259" y="11073"/>
                </a:lnTo>
                <a:lnTo>
                  <a:pt x="14605" y="10914"/>
                </a:lnTo>
                <a:lnTo>
                  <a:pt x="14306" y="10914"/>
                </a:lnTo>
                <a:lnTo>
                  <a:pt x="14097" y="10994"/>
                </a:lnTo>
                <a:lnTo>
                  <a:pt x="13890" y="10994"/>
                </a:lnTo>
                <a:cubicBezTo>
                  <a:pt x="13851" y="11011"/>
                  <a:pt x="13813" y="11029"/>
                  <a:pt x="13774" y="11046"/>
                </a:cubicBezTo>
                <a:cubicBezTo>
                  <a:pt x="13751" y="11002"/>
                  <a:pt x="13729" y="10958"/>
                  <a:pt x="13706" y="10914"/>
                </a:cubicBezTo>
                <a:cubicBezTo>
                  <a:pt x="13714" y="10861"/>
                  <a:pt x="13721" y="10809"/>
                  <a:pt x="13729" y="10756"/>
                </a:cubicBezTo>
                <a:lnTo>
                  <a:pt x="13567" y="10782"/>
                </a:lnTo>
                <a:cubicBezTo>
                  <a:pt x="13567" y="10782"/>
                  <a:pt x="13520" y="10888"/>
                  <a:pt x="13406" y="10941"/>
                </a:cubicBezTo>
                <a:lnTo>
                  <a:pt x="13060" y="11097"/>
                </a:lnTo>
                <a:lnTo>
                  <a:pt x="12737" y="11124"/>
                </a:lnTo>
                <a:lnTo>
                  <a:pt x="12458" y="11178"/>
                </a:lnTo>
                <a:lnTo>
                  <a:pt x="12159" y="11152"/>
                </a:lnTo>
                <a:lnTo>
                  <a:pt x="12159" y="11335"/>
                </a:lnTo>
                <a:lnTo>
                  <a:pt x="11905" y="11388"/>
                </a:lnTo>
                <a:lnTo>
                  <a:pt x="11675" y="11388"/>
                </a:lnTo>
                <a:lnTo>
                  <a:pt x="11466" y="11282"/>
                </a:lnTo>
                <a:cubicBezTo>
                  <a:pt x="11413" y="11229"/>
                  <a:pt x="11359" y="11177"/>
                  <a:pt x="11306" y="11124"/>
                </a:cubicBezTo>
                <a:lnTo>
                  <a:pt x="11166" y="10941"/>
                </a:lnTo>
                <a:lnTo>
                  <a:pt x="11166" y="10837"/>
                </a:lnTo>
                <a:lnTo>
                  <a:pt x="11489" y="10441"/>
                </a:lnTo>
                <a:cubicBezTo>
                  <a:pt x="11467" y="10345"/>
                  <a:pt x="11444" y="10249"/>
                  <a:pt x="11422" y="10153"/>
                </a:cubicBezTo>
                <a:lnTo>
                  <a:pt x="11422" y="9391"/>
                </a:lnTo>
                <a:cubicBezTo>
                  <a:pt x="11475" y="8893"/>
                  <a:pt x="11529" y="8394"/>
                  <a:pt x="11582" y="7896"/>
                </a:cubicBezTo>
                <a:cubicBezTo>
                  <a:pt x="11567" y="7808"/>
                  <a:pt x="11553" y="7720"/>
                  <a:pt x="11538" y="7632"/>
                </a:cubicBezTo>
                <a:cubicBezTo>
                  <a:pt x="11560" y="7527"/>
                  <a:pt x="11583" y="7422"/>
                  <a:pt x="11605" y="7317"/>
                </a:cubicBezTo>
                <a:lnTo>
                  <a:pt x="11605" y="7004"/>
                </a:lnTo>
                <a:cubicBezTo>
                  <a:pt x="11682" y="6802"/>
                  <a:pt x="11760" y="6601"/>
                  <a:pt x="11837" y="6399"/>
                </a:cubicBezTo>
                <a:cubicBezTo>
                  <a:pt x="11837" y="6399"/>
                  <a:pt x="11882" y="5899"/>
                  <a:pt x="11905" y="5743"/>
                </a:cubicBezTo>
                <a:cubicBezTo>
                  <a:pt x="11930" y="5586"/>
                  <a:pt x="11882" y="5060"/>
                  <a:pt x="11882" y="5060"/>
                </a:cubicBezTo>
                <a:cubicBezTo>
                  <a:pt x="11890" y="4876"/>
                  <a:pt x="11897" y="4692"/>
                  <a:pt x="11905" y="4508"/>
                </a:cubicBezTo>
                <a:cubicBezTo>
                  <a:pt x="11921" y="4280"/>
                  <a:pt x="11936" y="4053"/>
                  <a:pt x="11952" y="3825"/>
                </a:cubicBezTo>
                <a:cubicBezTo>
                  <a:pt x="11960" y="3606"/>
                  <a:pt x="11967" y="3388"/>
                  <a:pt x="11975" y="3169"/>
                </a:cubicBezTo>
                <a:cubicBezTo>
                  <a:pt x="11967" y="3091"/>
                  <a:pt x="11960" y="3012"/>
                  <a:pt x="11952" y="2934"/>
                </a:cubicBezTo>
                <a:cubicBezTo>
                  <a:pt x="11952" y="2934"/>
                  <a:pt x="11677" y="3135"/>
                  <a:pt x="11605" y="3116"/>
                </a:cubicBezTo>
                <a:cubicBezTo>
                  <a:pt x="11218" y="3021"/>
                  <a:pt x="11675" y="2680"/>
                  <a:pt x="11721" y="2619"/>
                </a:cubicBezTo>
                <a:cubicBezTo>
                  <a:pt x="11736" y="2540"/>
                  <a:pt x="11751" y="2462"/>
                  <a:pt x="11766" y="2383"/>
                </a:cubicBezTo>
                <a:lnTo>
                  <a:pt x="11814" y="2095"/>
                </a:lnTo>
                <a:lnTo>
                  <a:pt x="11721" y="1648"/>
                </a:lnTo>
                <a:lnTo>
                  <a:pt x="11652" y="1306"/>
                </a:lnTo>
                <a:cubicBezTo>
                  <a:pt x="11714" y="1140"/>
                  <a:pt x="11775" y="973"/>
                  <a:pt x="11837" y="807"/>
                </a:cubicBezTo>
                <a:lnTo>
                  <a:pt x="11905" y="807"/>
                </a:lnTo>
                <a:cubicBezTo>
                  <a:pt x="11875" y="684"/>
                  <a:pt x="11844" y="562"/>
                  <a:pt x="11814" y="439"/>
                </a:cubicBezTo>
                <a:cubicBezTo>
                  <a:pt x="11798" y="413"/>
                  <a:pt x="11782" y="386"/>
                  <a:pt x="11766" y="360"/>
                </a:cubicBezTo>
                <a:cubicBezTo>
                  <a:pt x="11711" y="244"/>
                  <a:pt x="11655" y="129"/>
                  <a:pt x="11600" y="13"/>
                </a:cubicBezTo>
                <a:lnTo>
                  <a:pt x="7413" y="0"/>
                </a:lnTo>
                <a:lnTo>
                  <a:pt x="7287" y="293"/>
                </a:lnTo>
                <a:cubicBezTo>
                  <a:pt x="7287" y="293"/>
                  <a:pt x="6731" y="1044"/>
                  <a:pt x="6708" y="886"/>
                </a:cubicBezTo>
                <a:cubicBezTo>
                  <a:pt x="6685" y="730"/>
                  <a:pt x="6326" y="1333"/>
                  <a:pt x="6326" y="1333"/>
                </a:cubicBezTo>
                <a:lnTo>
                  <a:pt x="6437" y="1656"/>
                </a:lnTo>
                <a:lnTo>
                  <a:pt x="6626" y="1741"/>
                </a:lnTo>
                <a:lnTo>
                  <a:pt x="6789" y="1699"/>
                </a:lnTo>
                <a:cubicBezTo>
                  <a:pt x="6789" y="1699"/>
                  <a:pt x="6794" y="1932"/>
                  <a:pt x="6794" y="1826"/>
                </a:cubicBezTo>
                <a:cubicBezTo>
                  <a:pt x="6794" y="1721"/>
                  <a:pt x="6730" y="2117"/>
                  <a:pt x="6730" y="2117"/>
                </a:cubicBezTo>
                <a:lnTo>
                  <a:pt x="6524" y="2074"/>
                </a:ln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68611" name="Rectangle 1"/>
          <p:cNvSpPr>
            <a:spLocks noGrp="1" noChangeArrowheads="1"/>
          </p:cNvSpPr>
          <p:nvPr>
            <p:ph type="title" idx="4294967295"/>
          </p:nvPr>
        </p:nvSpPr>
        <p:spPr>
          <a:xfrm>
            <a:off x="457200" y="319088"/>
            <a:ext cx="822325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New York</a:t>
            </a:r>
          </a:p>
        </p:txBody>
      </p:sp>
      <p:sp>
        <p:nvSpPr>
          <p:cNvPr id="68612" name="Freeform 3"/>
          <p:cNvSpPr>
            <a:spLocks noChangeArrowheads="1"/>
          </p:cNvSpPr>
          <p:nvPr/>
        </p:nvSpPr>
        <p:spPr bwMode="auto">
          <a:xfrm>
            <a:off x="2130425" y="1738313"/>
            <a:ext cx="5257800" cy="4572000"/>
          </a:xfrm>
          <a:custGeom>
            <a:avLst/>
            <a:gdLst>
              <a:gd name="T0" fmla="*/ 6601 w 14605"/>
              <a:gd name="T1" fmla="*/ 2720 h 12700"/>
              <a:gd name="T2" fmla="*/ 6335 w 14605"/>
              <a:gd name="T3" fmla="*/ 3256 h 12700"/>
              <a:gd name="T4" fmla="*/ 5871 w 14605"/>
              <a:gd name="T5" fmla="*/ 3488 h 12700"/>
              <a:gd name="T6" fmla="*/ 5429 w 14605"/>
              <a:gd name="T7" fmla="*/ 3868 h 12700"/>
              <a:gd name="T8" fmla="*/ 5107 w 14605"/>
              <a:gd name="T9" fmla="*/ 3882 h 12700"/>
              <a:gd name="T10" fmla="*/ 3660 w 14605"/>
              <a:gd name="T11" fmla="*/ 3685 h 12700"/>
              <a:gd name="T12" fmla="*/ 2072 w 14605"/>
              <a:gd name="T13" fmla="*/ 3687 h 12700"/>
              <a:gd name="T14" fmla="*/ 1361 w 14605"/>
              <a:gd name="T15" fmla="*/ 3984 h 12700"/>
              <a:gd name="T16" fmla="*/ 1385 w 14605"/>
              <a:gd name="T17" fmla="*/ 4955 h 12700"/>
              <a:gd name="T18" fmla="*/ 1129 w 14605"/>
              <a:gd name="T19" fmla="*/ 5613 h 12700"/>
              <a:gd name="T20" fmla="*/ 46 w 14605"/>
              <a:gd name="T21" fmla="*/ 8028 h 12700"/>
              <a:gd name="T22" fmla="*/ 8375 w 14605"/>
              <a:gd name="T23" fmla="*/ 8314 h 12700"/>
              <a:gd name="T24" fmla="*/ 8652 w 14605"/>
              <a:gd name="T25" fmla="*/ 8501 h 12700"/>
              <a:gd name="T26" fmla="*/ 8630 w 14605"/>
              <a:gd name="T27" fmla="*/ 9285 h 12700"/>
              <a:gd name="T28" fmla="*/ 8930 w 14605"/>
              <a:gd name="T29" fmla="*/ 9732 h 12700"/>
              <a:gd name="T30" fmla="*/ 9414 w 14605"/>
              <a:gd name="T31" fmla="*/ 9996 h 12700"/>
              <a:gd name="T32" fmla="*/ 9714 w 14605"/>
              <a:gd name="T33" fmla="*/ 10337 h 12700"/>
              <a:gd name="T34" fmla="*/ 10453 w 14605"/>
              <a:gd name="T35" fmla="*/ 11152 h 12700"/>
              <a:gd name="T36" fmla="*/ 10429 w 14605"/>
              <a:gd name="T37" fmla="*/ 12017 h 12700"/>
              <a:gd name="T38" fmla="*/ 10106 w 14605"/>
              <a:gd name="T39" fmla="*/ 12594 h 12700"/>
              <a:gd name="T40" fmla="*/ 10406 w 14605"/>
              <a:gd name="T41" fmla="*/ 12594 h 12700"/>
              <a:gd name="T42" fmla="*/ 10660 w 14605"/>
              <a:gd name="T43" fmla="*/ 12464 h 12700"/>
              <a:gd name="T44" fmla="*/ 10890 w 14605"/>
              <a:gd name="T45" fmla="*/ 12253 h 12700"/>
              <a:gd name="T46" fmla="*/ 11352 w 14605"/>
              <a:gd name="T47" fmla="*/ 12436 h 12700"/>
              <a:gd name="T48" fmla="*/ 11905 w 14605"/>
              <a:gd name="T49" fmla="*/ 12436 h 12700"/>
              <a:gd name="T50" fmla="*/ 12021 w 14605"/>
              <a:gd name="T51" fmla="*/ 11991 h 12700"/>
              <a:gd name="T52" fmla="*/ 12344 w 14605"/>
              <a:gd name="T53" fmla="*/ 12042 h 12700"/>
              <a:gd name="T54" fmla="*/ 12806 w 14605"/>
              <a:gd name="T55" fmla="*/ 11912 h 12700"/>
              <a:gd name="T56" fmla="*/ 13221 w 14605"/>
              <a:gd name="T57" fmla="*/ 11544 h 12700"/>
              <a:gd name="T58" fmla="*/ 13567 w 14605"/>
              <a:gd name="T59" fmla="*/ 11544 h 12700"/>
              <a:gd name="T60" fmla="*/ 14097 w 14605"/>
              <a:gd name="T61" fmla="*/ 11178 h 12700"/>
              <a:gd name="T62" fmla="*/ 14605 w 14605"/>
              <a:gd name="T63" fmla="*/ 10914 h 12700"/>
              <a:gd name="T64" fmla="*/ 14097 w 14605"/>
              <a:gd name="T65" fmla="*/ 10994 h 12700"/>
              <a:gd name="T66" fmla="*/ 13774 w 14605"/>
              <a:gd name="T67" fmla="*/ 11046 h 12700"/>
              <a:gd name="T68" fmla="*/ 13729 w 14605"/>
              <a:gd name="T69" fmla="*/ 10756 h 12700"/>
              <a:gd name="T70" fmla="*/ 13406 w 14605"/>
              <a:gd name="T71" fmla="*/ 10941 h 12700"/>
              <a:gd name="T72" fmla="*/ 12737 w 14605"/>
              <a:gd name="T73" fmla="*/ 11124 h 12700"/>
              <a:gd name="T74" fmla="*/ 12159 w 14605"/>
              <a:gd name="T75" fmla="*/ 11152 h 12700"/>
              <a:gd name="T76" fmla="*/ 11905 w 14605"/>
              <a:gd name="T77" fmla="*/ 11388 h 12700"/>
              <a:gd name="T78" fmla="*/ 11466 w 14605"/>
              <a:gd name="T79" fmla="*/ 11282 h 12700"/>
              <a:gd name="T80" fmla="*/ 11166 w 14605"/>
              <a:gd name="T81" fmla="*/ 10941 h 12700"/>
              <a:gd name="T82" fmla="*/ 11489 w 14605"/>
              <a:gd name="T83" fmla="*/ 10441 h 12700"/>
              <a:gd name="T84" fmla="*/ 11422 w 14605"/>
              <a:gd name="T85" fmla="*/ 9391 h 12700"/>
              <a:gd name="T86" fmla="*/ 11538 w 14605"/>
              <a:gd name="T87" fmla="*/ 7632 h 12700"/>
              <a:gd name="T88" fmla="*/ 11605 w 14605"/>
              <a:gd name="T89" fmla="*/ 7004 h 12700"/>
              <a:gd name="T90" fmla="*/ 11905 w 14605"/>
              <a:gd name="T91" fmla="*/ 5743 h 12700"/>
              <a:gd name="T92" fmla="*/ 11905 w 14605"/>
              <a:gd name="T93" fmla="*/ 4508 h 12700"/>
              <a:gd name="T94" fmla="*/ 11975 w 14605"/>
              <a:gd name="T95" fmla="*/ 3169 h 12700"/>
              <a:gd name="T96" fmla="*/ 11605 w 14605"/>
              <a:gd name="T97" fmla="*/ 3116 h 12700"/>
              <a:gd name="T98" fmla="*/ 11766 w 14605"/>
              <a:gd name="T99" fmla="*/ 2383 h 12700"/>
              <a:gd name="T100" fmla="*/ 11721 w 14605"/>
              <a:gd name="T101" fmla="*/ 1648 h 12700"/>
              <a:gd name="T102" fmla="*/ 11837 w 14605"/>
              <a:gd name="T103" fmla="*/ 807 h 12700"/>
              <a:gd name="T104" fmla="*/ 11814 w 14605"/>
              <a:gd name="T105" fmla="*/ 439 h 12700"/>
              <a:gd name="T106" fmla="*/ 11600 w 14605"/>
              <a:gd name="T107" fmla="*/ 13 h 12700"/>
              <a:gd name="T108" fmla="*/ 7287 w 14605"/>
              <a:gd name="T109" fmla="*/ 293 h 12700"/>
              <a:gd name="T110" fmla="*/ 6326 w 14605"/>
              <a:gd name="T111" fmla="*/ 1333 h 12700"/>
              <a:gd name="T112" fmla="*/ 6626 w 14605"/>
              <a:gd name="T113" fmla="*/ 1741 h 12700"/>
              <a:gd name="T114" fmla="*/ 6794 w 14605"/>
              <a:gd name="T115" fmla="*/ 1826 h 12700"/>
              <a:gd name="T116" fmla="*/ 6524 w 14605"/>
              <a:gd name="T117" fmla="*/ 2074 h 1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05" h="12700">
                <a:moveTo>
                  <a:pt x="6524" y="2074"/>
                </a:moveTo>
                <a:cubicBezTo>
                  <a:pt x="6550" y="2289"/>
                  <a:pt x="6575" y="2505"/>
                  <a:pt x="6601" y="2720"/>
                </a:cubicBezTo>
                <a:lnTo>
                  <a:pt x="6460" y="3017"/>
                </a:lnTo>
                <a:lnTo>
                  <a:pt x="6335" y="3256"/>
                </a:lnTo>
                <a:lnTo>
                  <a:pt x="6027" y="3352"/>
                </a:lnTo>
                <a:lnTo>
                  <a:pt x="5871" y="3488"/>
                </a:lnTo>
                <a:lnTo>
                  <a:pt x="5691" y="3817"/>
                </a:lnTo>
                <a:lnTo>
                  <a:pt x="5429" y="3868"/>
                </a:lnTo>
                <a:lnTo>
                  <a:pt x="5240" y="4057"/>
                </a:lnTo>
                <a:lnTo>
                  <a:pt x="5107" y="3882"/>
                </a:lnTo>
                <a:cubicBezTo>
                  <a:pt x="5108" y="3784"/>
                  <a:pt x="5108" y="3686"/>
                  <a:pt x="5109" y="3588"/>
                </a:cubicBezTo>
                <a:cubicBezTo>
                  <a:pt x="3676" y="4016"/>
                  <a:pt x="4519" y="3683"/>
                  <a:pt x="3660" y="3685"/>
                </a:cubicBezTo>
                <a:lnTo>
                  <a:pt x="2471" y="3679"/>
                </a:lnTo>
                <a:lnTo>
                  <a:pt x="2072" y="3687"/>
                </a:lnTo>
                <a:lnTo>
                  <a:pt x="1608" y="3766"/>
                </a:lnTo>
                <a:lnTo>
                  <a:pt x="1361" y="3984"/>
                </a:lnTo>
                <a:cubicBezTo>
                  <a:pt x="1361" y="3984"/>
                  <a:pt x="1385" y="4272"/>
                  <a:pt x="1385" y="4404"/>
                </a:cubicBezTo>
                <a:lnTo>
                  <a:pt x="1385" y="4955"/>
                </a:lnTo>
                <a:lnTo>
                  <a:pt x="1684" y="5192"/>
                </a:lnTo>
                <a:lnTo>
                  <a:pt x="1129" y="5613"/>
                </a:lnTo>
                <a:lnTo>
                  <a:pt x="0" y="6320"/>
                </a:lnTo>
                <a:cubicBezTo>
                  <a:pt x="15" y="6889"/>
                  <a:pt x="31" y="7459"/>
                  <a:pt x="46" y="8028"/>
                </a:cubicBezTo>
                <a:lnTo>
                  <a:pt x="8099" y="8002"/>
                </a:lnTo>
                <a:lnTo>
                  <a:pt x="8375" y="8314"/>
                </a:lnTo>
                <a:cubicBezTo>
                  <a:pt x="8375" y="8314"/>
                  <a:pt x="8307" y="8473"/>
                  <a:pt x="8398" y="8473"/>
                </a:cubicBezTo>
                <a:cubicBezTo>
                  <a:pt x="8491" y="8473"/>
                  <a:pt x="8652" y="8396"/>
                  <a:pt x="8652" y="8501"/>
                </a:cubicBezTo>
                <a:cubicBezTo>
                  <a:pt x="8652" y="8605"/>
                  <a:pt x="8607" y="9050"/>
                  <a:pt x="8607" y="9050"/>
                </a:cubicBezTo>
                <a:cubicBezTo>
                  <a:pt x="8607" y="9050"/>
                  <a:pt x="8559" y="9182"/>
                  <a:pt x="8630" y="9285"/>
                </a:cubicBezTo>
                <a:cubicBezTo>
                  <a:pt x="8698" y="9391"/>
                  <a:pt x="8768" y="9444"/>
                  <a:pt x="8814" y="9549"/>
                </a:cubicBezTo>
                <a:cubicBezTo>
                  <a:pt x="8859" y="9655"/>
                  <a:pt x="8930" y="9732"/>
                  <a:pt x="8930" y="9732"/>
                </a:cubicBezTo>
                <a:lnTo>
                  <a:pt x="9298" y="9785"/>
                </a:lnTo>
                <a:cubicBezTo>
                  <a:pt x="9337" y="9855"/>
                  <a:pt x="9375" y="9926"/>
                  <a:pt x="9414" y="9996"/>
                </a:cubicBezTo>
                <a:lnTo>
                  <a:pt x="9275" y="9996"/>
                </a:lnTo>
                <a:lnTo>
                  <a:pt x="9714" y="10337"/>
                </a:lnTo>
                <a:lnTo>
                  <a:pt x="10267" y="10782"/>
                </a:lnTo>
                <a:lnTo>
                  <a:pt x="10453" y="11152"/>
                </a:lnTo>
                <a:cubicBezTo>
                  <a:pt x="10468" y="11283"/>
                  <a:pt x="10484" y="11413"/>
                  <a:pt x="10499" y="11544"/>
                </a:cubicBezTo>
                <a:cubicBezTo>
                  <a:pt x="10476" y="11702"/>
                  <a:pt x="10452" y="11859"/>
                  <a:pt x="10429" y="12017"/>
                </a:cubicBezTo>
                <a:lnTo>
                  <a:pt x="10153" y="12464"/>
                </a:lnTo>
                <a:cubicBezTo>
                  <a:pt x="10137" y="12507"/>
                  <a:pt x="10122" y="12551"/>
                  <a:pt x="10106" y="12594"/>
                </a:cubicBezTo>
                <a:lnTo>
                  <a:pt x="10337" y="12700"/>
                </a:lnTo>
                <a:cubicBezTo>
                  <a:pt x="10360" y="12665"/>
                  <a:pt x="10383" y="12629"/>
                  <a:pt x="10406" y="12594"/>
                </a:cubicBezTo>
                <a:cubicBezTo>
                  <a:pt x="10437" y="12551"/>
                  <a:pt x="10468" y="12507"/>
                  <a:pt x="10499" y="12464"/>
                </a:cubicBezTo>
                <a:lnTo>
                  <a:pt x="10660" y="12464"/>
                </a:lnTo>
                <a:cubicBezTo>
                  <a:pt x="10660" y="12464"/>
                  <a:pt x="10729" y="12515"/>
                  <a:pt x="10799" y="12409"/>
                </a:cubicBezTo>
                <a:cubicBezTo>
                  <a:pt x="10867" y="12306"/>
                  <a:pt x="10890" y="12253"/>
                  <a:pt x="10890" y="12253"/>
                </a:cubicBezTo>
                <a:cubicBezTo>
                  <a:pt x="10936" y="12235"/>
                  <a:pt x="10983" y="12218"/>
                  <a:pt x="11029" y="12200"/>
                </a:cubicBezTo>
                <a:lnTo>
                  <a:pt x="11352" y="12436"/>
                </a:lnTo>
                <a:cubicBezTo>
                  <a:pt x="11352" y="12436"/>
                  <a:pt x="11445" y="12464"/>
                  <a:pt x="11582" y="12489"/>
                </a:cubicBezTo>
                <a:cubicBezTo>
                  <a:pt x="11721" y="12515"/>
                  <a:pt x="11905" y="12436"/>
                  <a:pt x="11905" y="12436"/>
                </a:cubicBezTo>
                <a:lnTo>
                  <a:pt x="12021" y="12200"/>
                </a:lnTo>
                <a:lnTo>
                  <a:pt x="12021" y="11991"/>
                </a:lnTo>
                <a:cubicBezTo>
                  <a:pt x="12021" y="11991"/>
                  <a:pt x="11998" y="12017"/>
                  <a:pt x="12137" y="12017"/>
                </a:cubicBezTo>
                <a:cubicBezTo>
                  <a:pt x="12275" y="12017"/>
                  <a:pt x="12344" y="12042"/>
                  <a:pt x="12344" y="12042"/>
                </a:cubicBezTo>
                <a:cubicBezTo>
                  <a:pt x="12344" y="12042"/>
                  <a:pt x="12367" y="11991"/>
                  <a:pt x="12482" y="11938"/>
                </a:cubicBezTo>
                <a:cubicBezTo>
                  <a:pt x="12598" y="11885"/>
                  <a:pt x="12806" y="11912"/>
                  <a:pt x="12806" y="11912"/>
                </a:cubicBezTo>
                <a:lnTo>
                  <a:pt x="13014" y="11808"/>
                </a:lnTo>
                <a:lnTo>
                  <a:pt x="13221" y="11544"/>
                </a:lnTo>
                <a:lnTo>
                  <a:pt x="13406" y="11544"/>
                </a:lnTo>
                <a:lnTo>
                  <a:pt x="13567" y="11544"/>
                </a:lnTo>
                <a:lnTo>
                  <a:pt x="13913" y="11335"/>
                </a:lnTo>
                <a:lnTo>
                  <a:pt x="14097" y="11178"/>
                </a:lnTo>
                <a:lnTo>
                  <a:pt x="14259" y="11073"/>
                </a:lnTo>
                <a:lnTo>
                  <a:pt x="14605" y="10914"/>
                </a:lnTo>
                <a:lnTo>
                  <a:pt x="14306" y="10914"/>
                </a:lnTo>
                <a:lnTo>
                  <a:pt x="14097" y="10994"/>
                </a:lnTo>
                <a:lnTo>
                  <a:pt x="13890" y="10994"/>
                </a:lnTo>
                <a:cubicBezTo>
                  <a:pt x="13851" y="11011"/>
                  <a:pt x="13813" y="11029"/>
                  <a:pt x="13774" y="11046"/>
                </a:cubicBezTo>
                <a:cubicBezTo>
                  <a:pt x="13751" y="11002"/>
                  <a:pt x="13729" y="10958"/>
                  <a:pt x="13706" y="10914"/>
                </a:cubicBezTo>
                <a:cubicBezTo>
                  <a:pt x="13714" y="10861"/>
                  <a:pt x="13721" y="10809"/>
                  <a:pt x="13729" y="10756"/>
                </a:cubicBezTo>
                <a:lnTo>
                  <a:pt x="13567" y="10782"/>
                </a:lnTo>
                <a:cubicBezTo>
                  <a:pt x="13567" y="10782"/>
                  <a:pt x="13520" y="10888"/>
                  <a:pt x="13406" y="10941"/>
                </a:cubicBezTo>
                <a:lnTo>
                  <a:pt x="13060" y="11097"/>
                </a:lnTo>
                <a:lnTo>
                  <a:pt x="12737" y="11124"/>
                </a:lnTo>
                <a:lnTo>
                  <a:pt x="12458" y="11178"/>
                </a:lnTo>
                <a:lnTo>
                  <a:pt x="12159" y="11152"/>
                </a:lnTo>
                <a:lnTo>
                  <a:pt x="12159" y="11335"/>
                </a:lnTo>
                <a:lnTo>
                  <a:pt x="11905" y="11388"/>
                </a:lnTo>
                <a:lnTo>
                  <a:pt x="11675" y="11388"/>
                </a:lnTo>
                <a:lnTo>
                  <a:pt x="11466" y="11282"/>
                </a:lnTo>
                <a:cubicBezTo>
                  <a:pt x="11413" y="11229"/>
                  <a:pt x="11359" y="11177"/>
                  <a:pt x="11306" y="11124"/>
                </a:cubicBezTo>
                <a:lnTo>
                  <a:pt x="11166" y="10941"/>
                </a:lnTo>
                <a:lnTo>
                  <a:pt x="11166" y="10837"/>
                </a:lnTo>
                <a:lnTo>
                  <a:pt x="11489" y="10441"/>
                </a:lnTo>
                <a:cubicBezTo>
                  <a:pt x="11467" y="10345"/>
                  <a:pt x="11444" y="10249"/>
                  <a:pt x="11422" y="10153"/>
                </a:cubicBezTo>
                <a:lnTo>
                  <a:pt x="11422" y="9391"/>
                </a:lnTo>
                <a:cubicBezTo>
                  <a:pt x="11475" y="8893"/>
                  <a:pt x="11529" y="8394"/>
                  <a:pt x="11582" y="7896"/>
                </a:cubicBezTo>
                <a:cubicBezTo>
                  <a:pt x="11567" y="7808"/>
                  <a:pt x="11553" y="7720"/>
                  <a:pt x="11538" y="7632"/>
                </a:cubicBezTo>
                <a:cubicBezTo>
                  <a:pt x="11560" y="7527"/>
                  <a:pt x="11583" y="7422"/>
                  <a:pt x="11605" y="7317"/>
                </a:cubicBezTo>
                <a:lnTo>
                  <a:pt x="11605" y="7004"/>
                </a:lnTo>
                <a:cubicBezTo>
                  <a:pt x="11682" y="6802"/>
                  <a:pt x="11760" y="6601"/>
                  <a:pt x="11837" y="6399"/>
                </a:cubicBezTo>
                <a:cubicBezTo>
                  <a:pt x="11837" y="6399"/>
                  <a:pt x="11882" y="5899"/>
                  <a:pt x="11905" y="5743"/>
                </a:cubicBezTo>
                <a:cubicBezTo>
                  <a:pt x="11930" y="5586"/>
                  <a:pt x="11882" y="5060"/>
                  <a:pt x="11882" y="5060"/>
                </a:cubicBezTo>
                <a:cubicBezTo>
                  <a:pt x="11890" y="4876"/>
                  <a:pt x="11897" y="4692"/>
                  <a:pt x="11905" y="4508"/>
                </a:cubicBezTo>
                <a:cubicBezTo>
                  <a:pt x="11921" y="4280"/>
                  <a:pt x="11936" y="4053"/>
                  <a:pt x="11952" y="3825"/>
                </a:cubicBezTo>
                <a:cubicBezTo>
                  <a:pt x="11960" y="3606"/>
                  <a:pt x="11967" y="3388"/>
                  <a:pt x="11975" y="3169"/>
                </a:cubicBezTo>
                <a:cubicBezTo>
                  <a:pt x="11967" y="3091"/>
                  <a:pt x="11960" y="3012"/>
                  <a:pt x="11952" y="2934"/>
                </a:cubicBezTo>
                <a:cubicBezTo>
                  <a:pt x="11952" y="2934"/>
                  <a:pt x="11677" y="3135"/>
                  <a:pt x="11605" y="3116"/>
                </a:cubicBezTo>
                <a:cubicBezTo>
                  <a:pt x="11218" y="3021"/>
                  <a:pt x="11675" y="2680"/>
                  <a:pt x="11721" y="2619"/>
                </a:cubicBezTo>
                <a:cubicBezTo>
                  <a:pt x="11736" y="2540"/>
                  <a:pt x="11751" y="2462"/>
                  <a:pt x="11766" y="2383"/>
                </a:cubicBezTo>
                <a:lnTo>
                  <a:pt x="11814" y="2095"/>
                </a:lnTo>
                <a:lnTo>
                  <a:pt x="11721" y="1648"/>
                </a:lnTo>
                <a:lnTo>
                  <a:pt x="11652" y="1306"/>
                </a:lnTo>
                <a:cubicBezTo>
                  <a:pt x="11714" y="1140"/>
                  <a:pt x="11775" y="973"/>
                  <a:pt x="11837" y="807"/>
                </a:cubicBezTo>
                <a:lnTo>
                  <a:pt x="11905" y="807"/>
                </a:lnTo>
                <a:cubicBezTo>
                  <a:pt x="11875" y="684"/>
                  <a:pt x="11844" y="562"/>
                  <a:pt x="11814" y="439"/>
                </a:cubicBezTo>
                <a:cubicBezTo>
                  <a:pt x="11798" y="413"/>
                  <a:pt x="11782" y="386"/>
                  <a:pt x="11766" y="360"/>
                </a:cubicBezTo>
                <a:cubicBezTo>
                  <a:pt x="11711" y="244"/>
                  <a:pt x="11655" y="129"/>
                  <a:pt x="11600" y="13"/>
                </a:cubicBezTo>
                <a:lnTo>
                  <a:pt x="7413" y="0"/>
                </a:lnTo>
                <a:lnTo>
                  <a:pt x="7287" y="293"/>
                </a:lnTo>
                <a:cubicBezTo>
                  <a:pt x="7287" y="293"/>
                  <a:pt x="6731" y="1044"/>
                  <a:pt x="6708" y="886"/>
                </a:cubicBezTo>
                <a:cubicBezTo>
                  <a:pt x="6685" y="730"/>
                  <a:pt x="6326" y="1333"/>
                  <a:pt x="6326" y="1333"/>
                </a:cubicBezTo>
                <a:lnTo>
                  <a:pt x="6437" y="1656"/>
                </a:lnTo>
                <a:lnTo>
                  <a:pt x="6626" y="1741"/>
                </a:lnTo>
                <a:lnTo>
                  <a:pt x="6789" y="1699"/>
                </a:lnTo>
                <a:cubicBezTo>
                  <a:pt x="6789" y="1699"/>
                  <a:pt x="6794" y="1932"/>
                  <a:pt x="6794" y="1826"/>
                </a:cubicBezTo>
                <a:cubicBezTo>
                  <a:pt x="6794" y="1721"/>
                  <a:pt x="6730" y="2117"/>
                  <a:pt x="6730" y="2117"/>
                </a:cubicBezTo>
                <a:lnTo>
                  <a:pt x="6524" y="2074"/>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68613" name="Text Box 15"/>
          <p:cNvSpPr txBox="1">
            <a:spLocks noChangeArrowheads="1"/>
          </p:cNvSpPr>
          <p:nvPr/>
        </p:nvSpPr>
        <p:spPr bwMode="auto">
          <a:xfrm>
            <a:off x="4540250" y="3211513"/>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Albany</a:t>
            </a:r>
          </a:p>
        </p:txBody>
      </p:sp>
      <p:sp>
        <p:nvSpPr>
          <p:cNvPr id="68614" name="Text Box 15"/>
          <p:cNvSpPr txBox="1">
            <a:spLocks noChangeArrowheads="1"/>
          </p:cNvSpPr>
          <p:nvPr/>
        </p:nvSpPr>
        <p:spPr bwMode="auto">
          <a:xfrm>
            <a:off x="2401888" y="3792538"/>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Buffalo</a:t>
            </a:r>
          </a:p>
        </p:txBody>
      </p:sp>
      <p:sp>
        <p:nvSpPr>
          <p:cNvPr id="68615" name="Text Box 15"/>
          <p:cNvSpPr txBox="1">
            <a:spLocks noChangeArrowheads="1"/>
          </p:cNvSpPr>
          <p:nvPr/>
        </p:nvSpPr>
        <p:spPr bwMode="auto">
          <a:xfrm>
            <a:off x="6372225" y="4833938"/>
            <a:ext cx="2303463"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New</a:t>
            </a:r>
            <a:r>
              <a:rPr lang="en-US" altLang="en-US" sz="2400">
                <a:solidFill>
                  <a:srgbClr val="000000"/>
                </a:solidFill>
              </a:rPr>
              <a:t> </a:t>
            </a:r>
            <a:r>
              <a:rPr lang="en-US" altLang="en-US" sz="2400" b="1">
                <a:solidFill>
                  <a:schemeClr val="bg1"/>
                </a:solidFill>
              </a:rPr>
              <a:t>York City</a:t>
            </a:r>
          </a:p>
        </p:txBody>
      </p:sp>
      <p:pic>
        <p:nvPicPr>
          <p:cNvPr id="68616"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0275" y="258921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7"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7325" y="50847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8" name="Picture 128" descr="r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050" y="307181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reeform 3"/>
          <p:cNvSpPr>
            <a:spLocks noChangeArrowheads="1"/>
          </p:cNvSpPr>
          <p:nvPr/>
        </p:nvSpPr>
        <p:spPr bwMode="auto">
          <a:xfrm>
            <a:off x="692149" y="1730375"/>
            <a:ext cx="6835775" cy="3575050"/>
          </a:xfrm>
          <a:custGeom>
            <a:avLst/>
            <a:gdLst>
              <a:gd name="T0" fmla="*/ 2147483646 w 14606"/>
              <a:gd name="T1" fmla="*/ 2147483646 h 11799"/>
              <a:gd name="T2" fmla="*/ 2147483646 w 14606"/>
              <a:gd name="T3" fmla="*/ 2147483646 h 11799"/>
              <a:gd name="T4" fmla="*/ 2147483646 w 14606"/>
              <a:gd name="T5" fmla="*/ 2147483646 h 11799"/>
              <a:gd name="T6" fmla="*/ 2147483646 w 14606"/>
              <a:gd name="T7" fmla="*/ 2147483646 h 11799"/>
              <a:gd name="T8" fmla="*/ 2147483646 w 14606"/>
              <a:gd name="T9" fmla="*/ 2147483646 h 11799"/>
              <a:gd name="T10" fmla="*/ 2147483646 w 14606"/>
              <a:gd name="T11" fmla="*/ 2147483646 h 11799"/>
              <a:gd name="T12" fmla="*/ 2147483646 w 14606"/>
              <a:gd name="T13" fmla="*/ 2147483646 h 11799"/>
              <a:gd name="T14" fmla="*/ 2147483646 w 14606"/>
              <a:gd name="T15" fmla="*/ 2147483646 h 11799"/>
              <a:gd name="T16" fmla="*/ 2147483646 w 14606"/>
              <a:gd name="T17" fmla="*/ 2147483646 h 11799"/>
              <a:gd name="T18" fmla="*/ 2147483646 w 14606"/>
              <a:gd name="T19" fmla="*/ 2147483646 h 11799"/>
              <a:gd name="T20" fmla="*/ 0 w 14606"/>
              <a:gd name="T21" fmla="*/ 2147483646 h 11799"/>
              <a:gd name="T22" fmla="*/ 2147483646 w 14606"/>
              <a:gd name="T23" fmla="*/ 2147483646 h 11799"/>
              <a:gd name="T24" fmla="*/ 2147483646 w 14606"/>
              <a:gd name="T25" fmla="*/ 2147483646 h 11799"/>
              <a:gd name="T26" fmla="*/ 2147483646 w 14606"/>
              <a:gd name="T27" fmla="*/ 2147483646 h 11799"/>
              <a:gd name="T28" fmla="*/ 2147483646 w 14606"/>
              <a:gd name="T29" fmla="*/ 2147483646 h 11799"/>
              <a:gd name="T30" fmla="*/ 2147483646 w 14606"/>
              <a:gd name="T31" fmla="*/ 2147483646 h 11799"/>
              <a:gd name="T32" fmla="*/ 2147483646 w 14606"/>
              <a:gd name="T33" fmla="*/ 2147483646 h 11799"/>
              <a:gd name="T34" fmla="*/ 2147483646 w 14606"/>
              <a:gd name="T35" fmla="*/ 2147483646 h 11799"/>
              <a:gd name="T36" fmla="*/ 2147483646 w 14606"/>
              <a:gd name="T37" fmla="*/ 2147483646 h 11799"/>
              <a:gd name="T38" fmla="*/ 2147483646 w 14606"/>
              <a:gd name="T39" fmla="*/ 2147483646 h 11799"/>
              <a:gd name="T40" fmla="*/ 2147483646 w 14606"/>
              <a:gd name="T41" fmla="*/ 2147483646 h 11799"/>
              <a:gd name="T42" fmla="*/ 2147483646 w 14606"/>
              <a:gd name="T43" fmla="*/ 2147483646 h 11799"/>
              <a:gd name="T44" fmla="*/ 2147483646 w 14606"/>
              <a:gd name="T45" fmla="*/ 2147483646 h 11799"/>
              <a:gd name="T46" fmla="*/ 2147483646 w 14606"/>
              <a:gd name="T47" fmla="*/ 2147483646 h 11799"/>
              <a:gd name="T48" fmla="*/ 2147483646 w 14606"/>
              <a:gd name="T49" fmla="*/ 2147483646 h 11799"/>
              <a:gd name="T50" fmla="*/ 2147483646 w 14606"/>
              <a:gd name="T51" fmla="*/ 2147483646 h 11799"/>
              <a:gd name="T52" fmla="*/ 2147483646 w 14606"/>
              <a:gd name="T53" fmla="*/ 2147483646 h 11799"/>
              <a:gd name="T54" fmla="*/ 2147483646 w 14606"/>
              <a:gd name="T55" fmla="*/ 2147483646 h 11799"/>
              <a:gd name="T56" fmla="*/ 2147483646 w 14606"/>
              <a:gd name="T57" fmla="*/ 2147483646 h 11799"/>
              <a:gd name="T58" fmla="*/ 2147483646 w 14606"/>
              <a:gd name="T59" fmla="*/ 2147483646 h 11799"/>
              <a:gd name="T60" fmla="*/ 2147483646 w 14606"/>
              <a:gd name="T61" fmla="*/ 2147483646 h 11799"/>
              <a:gd name="T62" fmla="*/ 2147483646 w 14606"/>
              <a:gd name="T63" fmla="*/ 2147483646 h 11799"/>
              <a:gd name="T64" fmla="*/ 2147483646 w 14606"/>
              <a:gd name="T65" fmla="*/ 2147483646 h 11799"/>
              <a:gd name="T66" fmla="*/ 2147483646 w 14606"/>
              <a:gd name="T67" fmla="*/ 2147483646 h 11799"/>
              <a:gd name="T68" fmla="*/ 2147483646 w 14606"/>
              <a:gd name="T69" fmla="*/ 2147483646 h 11799"/>
              <a:gd name="T70" fmla="*/ 2147483646 w 14606"/>
              <a:gd name="T71" fmla="*/ 2147483646 h 11799"/>
              <a:gd name="T72" fmla="*/ 2147483646 w 14606"/>
              <a:gd name="T73" fmla="*/ 2147483646 h 11799"/>
              <a:gd name="T74" fmla="*/ 2147483646 w 14606"/>
              <a:gd name="T75" fmla="*/ 2147483646 h 11799"/>
              <a:gd name="T76" fmla="*/ 2147483646 w 14606"/>
              <a:gd name="T77" fmla="*/ 2147483646 h 11799"/>
              <a:gd name="T78" fmla="*/ 2147483646 w 14606"/>
              <a:gd name="T79" fmla="*/ 2147483646 h 1179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606" h="11799">
                <a:moveTo>
                  <a:pt x="4489" y="0"/>
                </a:moveTo>
                <a:lnTo>
                  <a:pt x="4432" y="377"/>
                </a:lnTo>
                <a:lnTo>
                  <a:pt x="4256" y="1131"/>
                </a:lnTo>
                <a:lnTo>
                  <a:pt x="3760" y="1993"/>
                </a:lnTo>
                <a:lnTo>
                  <a:pt x="3382" y="2101"/>
                </a:lnTo>
                <a:lnTo>
                  <a:pt x="2944" y="2855"/>
                </a:lnTo>
                <a:lnTo>
                  <a:pt x="2858" y="2426"/>
                </a:lnTo>
                <a:cubicBezTo>
                  <a:pt x="2858" y="2426"/>
                  <a:pt x="2711" y="2209"/>
                  <a:pt x="2566" y="2372"/>
                </a:cubicBezTo>
                <a:cubicBezTo>
                  <a:pt x="2419" y="2532"/>
                  <a:pt x="2390" y="2909"/>
                  <a:pt x="2390" y="2909"/>
                </a:cubicBezTo>
                <a:lnTo>
                  <a:pt x="2274" y="3503"/>
                </a:lnTo>
                <a:lnTo>
                  <a:pt x="1866" y="3719"/>
                </a:lnTo>
                <a:lnTo>
                  <a:pt x="1603" y="3985"/>
                </a:lnTo>
                <a:lnTo>
                  <a:pt x="1400" y="4308"/>
                </a:lnTo>
                <a:lnTo>
                  <a:pt x="1078" y="4579"/>
                </a:lnTo>
                <a:lnTo>
                  <a:pt x="583" y="4848"/>
                </a:lnTo>
                <a:lnTo>
                  <a:pt x="292" y="5549"/>
                </a:lnTo>
                <a:cubicBezTo>
                  <a:pt x="292" y="5549"/>
                  <a:pt x="292" y="5710"/>
                  <a:pt x="175" y="5710"/>
                </a:cubicBezTo>
                <a:cubicBezTo>
                  <a:pt x="59" y="5710"/>
                  <a:pt x="0" y="5818"/>
                  <a:pt x="0" y="5818"/>
                </a:cubicBezTo>
                <a:lnTo>
                  <a:pt x="59" y="6682"/>
                </a:lnTo>
                <a:lnTo>
                  <a:pt x="1866" y="6734"/>
                </a:lnTo>
                <a:lnTo>
                  <a:pt x="1925" y="6788"/>
                </a:lnTo>
                <a:lnTo>
                  <a:pt x="2507" y="6520"/>
                </a:lnTo>
                <a:lnTo>
                  <a:pt x="2768" y="6574"/>
                </a:lnTo>
                <a:lnTo>
                  <a:pt x="3352" y="6682"/>
                </a:lnTo>
                <a:lnTo>
                  <a:pt x="5306" y="6411"/>
                </a:lnTo>
                <a:lnTo>
                  <a:pt x="5365" y="6465"/>
                </a:lnTo>
                <a:lnTo>
                  <a:pt x="5539" y="7113"/>
                </a:lnTo>
                <a:lnTo>
                  <a:pt x="5684" y="7810"/>
                </a:lnTo>
                <a:cubicBezTo>
                  <a:pt x="6366" y="7646"/>
                  <a:pt x="7255" y="7693"/>
                  <a:pt x="7783" y="7810"/>
                </a:cubicBezTo>
                <a:lnTo>
                  <a:pt x="9649" y="11744"/>
                </a:lnTo>
                <a:cubicBezTo>
                  <a:pt x="9649" y="11744"/>
                  <a:pt x="10116" y="11421"/>
                  <a:pt x="9999" y="11421"/>
                </a:cubicBezTo>
                <a:cubicBezTo>
                  <a:pt x="9881" y="11421"/>
                  <a:pt x="10465" y="11313"/>
                  <a:pt x="10465" y="11313"/>
                </a:cubicBezTo>
                <a:lnTo>
                  <a:pt x="10873" y="11798"/>
                </a:lnTo>
                <a:lnTo>
                  <a:pt x="10728" y="11204"/>
                </a:lnTo>
                <a:lnTo>
                  <a:pt x="10902" y="10453"/>
                </a:lnTo>
                <a:lnTo>
                  <a:pt x="11194" y="9697"/>
                </a:lnTo>
                <a:lnTo>
                  <a:pt x="11455" y="9428"/>
                </a:lnTo>
                <a:lnTo>
                  <a:pt x="11690" y="8783"/>
                </a:lnTo>
                <a:lnTo>
                  <a:pt x="12070" y="8566"/>
                </a:lnTo>
                <a:lnTo>
                  <a:pt x="12388" y="8135"/>
                </a:lnTo>
                <a:lnTo>
                  <a:pt x="12943" y="8135"/>
                </a:lnTo>
                <a:lnTo>
                  <a:pt x="13235" y="7704"/>
                </a:lnTo>
                <a:lnTo>
                  <a:pt x="13585" y="7167"/>
                </a:lnTo>
                <a:lnTo>
                  <a:pt x="13321" y="6682"/>
                </a:lnTo>
                <a:lnTo>
                  <a:pt x="12884" y="6951"/>
                </a:lnTo>
                <a:lnTo>
                  <a:pt x="12943" y="6842"/>
                </a:lnTo>
                <a:lnTo>
                  <a:pt x="13264" y="6034"/>
                </a:lnTo>
                <a:lnTo>
                  <a:pt x="12302" y="4525"/>
                </a:lnTo>
                <a:lnTo>
                  <a:pt x="12972" y="5281"/>
                </a:lnTo>
                <a:lnTo>
                  <a:pt x="13148" y="5064"/>
                </a:lnTo>
                <a:lnTo>
                  <a:pt x="13380" y="5335"/>
                </a:lnTo>
                <a:lnTo>
                  <a:pt x="13497" y="5172"/>
                </a:lnTo>
                <a:lnTo>
                  <a:pt x="13876" y="5495"/>
                </a:lnTo>
                <a:lnTo>
                  <a:pt x="14052" y="5064"/>
                </a:lnTo>
                <a:lnTo>
                  <a:pt x="14371" y="4202"/>
                </a:lnTo>
                <a:lnTo>
                  <a:pt x="14605" y="4256"/>
                </a:lnTo>
                <a:lnTo>
                  <a:pt x="14518" y="3126"/>
                </a:lnTo>
                <a:lnTo>
                  <a:pt x="14197" y="2747"/>
                </a:lnTo>
                <a:lnTo>
                  <a:pt x="14109" y="3879"/>
                </a:lnTo>
                <a:lnTo>
                  <a:pt x="13993" y="2747"/>
                </a:lnTo>
                <a:lnTo>
                  <a:pt x="13672" y="2909"/>
                </a:lnTo>
                <a:lnTo>
                  <a:pt x="13089" y="2695"/>
                </a:lnTo>
                <a:lnTo>
                  <a:pt x="12943" y="2264"/>
                </a:lnTo>
                <a:lnTo>
                  <a:pt x="13148" y="2478"/>
                </a:lnTo>
                <a:lnTo>
                  <a:pt x="13380" y="2155"/>
                </a:lnTo>
                <a:lnTo>
                  <a:pt x="13760" y="2209"/>
                </a:lnTo>
                <a:lnTo>
                  <a:pt x="13963" y="1887"/>
                </a:lnTo>
                <a:lnTo>
                  <a:pt x="13963" y="1508"/>
                </a:lnTo>
                <a:lnTo>
                  <a:pt x="14254" y="1939"/>
                </a:lnTo>
                <a:lnTo>
                  <a:pt x="14285" y="1562"/>
                </a:lnTo>
                <a:lnTo>
                  <a:pt x="14226" y="1023"/>
                </a:lnTo>
                <a:lnTo>
                  <a:pt x="14138" y="540"/>
                </a:lnTo>
                <a:lnTo>
                  <a:pt x="13993" y="271"/>
                </a:lnTo>
                <a:lnTo>
                  <a:pt x="4489" y="0"/>
                </a:ln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70659" name="Rectangle 1"/>
          <p:cNvSpPr>
            <a:spLocks noGrp="1" noChangeArrowheads="1"/>
          </p:cNvSpPr>
          <p:nvPr>
            <p:ph type="title" idx="4294967295"/>
          </p:nvPr>
        </p:nvSpPr>
        <p:spPr>
          <a:xfrm>
            <a:off x="457200" y="319088"/>
            <a:ext cx="822325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North Carolina</a:t>
            </a:r>
          </a:p>
        </p:txBody>
      </p:sp>
      <p:sp>
        <p:nvSpPr>
          <p:cNvPr id="70660" name="Freeform 3"/>
          <p:cNvSpPr>
            <a:spLocks noChangeArrowheads="1"/>
          </p:cNvSpPr>
          <p:nvPr/>
        </p:nvSpPr>
        <p:spPr bwMode="auto">
          <a:xfrm>
            <a:off x="692150" y="1730375"/>
            <a:ext cx="6835775" cy="3575050"/>
          </a:xfrm>
          <a:custGeom>
            <a:avLst/>
            <a:gdLst>
              <a:gd name="T0" fmla="*/ 2147483646 w 14606"/>
              <a:gd name="T1" fmla="*/ 2147483646 h 11799"/>
              <a:gd name="T2" fmla="*/ 2147483646 w 14606"/>
              <a:gd name="T3" fmla="*/ 2147483646 h 11799"/>
              <a:gd name="T4" fmla="*/ 2147483646 w 14606"/>
              <a:gd name="T5" fmla="*/ 2147483646 h 11799"/>
              <a:gd name="T6" fmla="*/ 2147483646 w 14606"/>
              <a:gd name="T7" fmla="*/ 2147483646 h 11799"/>
              <a:gd name="T8" fmla="*/ 2147483646 w 14606"/>
              <a:gd name="T9" fmla="*/ 2147483646 h 11799"/>
              <a:gd name="T10" fmla="*/ 2147483646 w 14606"/>
              <a:gd name="T11" fmla="*/ 2147483646 h 11799"/>
              <a:gd name="T12" fmla="*/ 2147483646 w 14606"/>
              <a:gd name="T13" fmla="*/ 2147483646 h 11799"/>
              <a:gd name="T14" fmla="*/ 2147483646 w 14606"/>
              <a:gd name="T15" fmla="*/ 2147483646 h 11799"/>
              <a:gd name="T16" fmla="*/ 2147483646 w 14606"/>
              <a:gd name="T17" fmla="*/ 2147483646 h 11799"/>
              <a:gd name="T18" fmla="*/ 2147483646 w 14606"/>
              <a:gd name="T19" fmla="*/ 2147483646 h 11799"/>
              <a:gd name="T20" fmla="*/ 0 w 14606"/>
              <a:gd name="T21" fmla="*/ 2147483646 h 11799"/>
              <a:gd name="T22" fmla="*/ 2147483646 w 14606"/>
              <a:gd name="T23" fmla="*/ 2147483646 h 11799"/>
              <a:gd name="T24" fmla="*/ 2147483646 w 14606"/>
              <a:gd name="T25" fmla="*/ 2147483646 h 11799"/>
              <a:gd name="T26" fmla="*/ 2147483646 w 14606"/>
              <a:gd name="T27" fmla="*/ 2147483646 h 11799"/>
              <a:gd name="T28" fmla="*/ 2147483646 w 14606"/>
              <a:gd name="T29" fmla="*/ 2147483646 h 11799"/>
              <a:gd name="T30" fmla="*/ 2147483646 w 14606"/>
              <a:gd name="T31" fmla="*/ 2147483646 h 11799"/>
              <a:gd name="T32" fmla="*/ 2147483646 w 14606"/>
              <a:gd name="T33" fmla="*/ 2147483646 h 11799"/>
              <a:gd name="T34" fmla="*/ 2147483646 w 14606"/>
              <a:gd name="T35" fmla="*/ 2147483646 h 11799"/>
              <a:gd name="T36" fmla="*/ 2147483646 w 14606"/>
              <a:gd name="T37" fmla="*/ 2147483646 h 11799"/>
              <a:gd name="T38" fmla="*/ 2147483646 w 14606"/>
              <a:gd name="T39" fmla="*/ 2147483646 h 11799"/>
              <a:gd name="T40" fmla="*/ 2147483646 w 14606"/>
              <a:gd name="T41" fmla="*/ 2147483646 h 11799"/>
              <a:gd name="T42" fmla="*/ 2147483646 w 14606"/>
              <a:gd name="T43" fmla="*/ 2147483646 h 11799"/>
              <a:gd name="T44" fmla="*/ 2147483646 w 14606"/>
              <a:gd name="T45" fmla="*/ 2147483646 h 11799"/>
              <a:gd name="T46" fmla="*/ 2147483646 w 14606"/>
              <a:gd name="T47" fmla="*/ 2147483646 h 11799"/>
              <a:gd name="T48" fmla="*/ 2147483646 w 14606"/>
              <a:gd name="T49" fmla="*/ 2147483646 h 11799"/>
              <a:gd name="T50" fmla="*/ 2147483646 w 14606"/>
              <a:gd name="T51" fmla="*/ 2147483646 h 11799"/>
              <a:gd name="T52" fmla="*/ 2147483646 w 14606"/>
              <a:gd name="T53" fmla="*/ 2147483646 h 11799"/>
              <a:gd name="T54" fmla="*/ 2147483646 w 14606"/>
              <a:gd name="T55" fmla="*/ 2147483646 h 11799"/>
              <a:gd name="T56" fmla="*/ 2147483646 w 14606"/>
              <a:gd name="T57" fmla="*/ 2147483646 h 11799"/>
              <a:gd name="T58" fmla="*/ 2147483646 w 14606"/>
              <a:gd name="T59" fmla="*/ 2147483646 h 11799"/>
              <a:gd name="T60" fmla="*/ 2147483646 w 14606"/>
              <a:gd name="T61" fmla="*/ 2147483646 h 11799"/>
              <a:gd name="T62" fmla="*/ 2147483646 w 14606"/>
              <a:gd name="T63" fmla="*/ 2147483646 h 11799"/>
              <a:gd name="T64" fmla="*/ 2147483646 w 14606"/>
              <a:gd name="T65" fmla="*/ 2147483646 h 11799"/>
              <a:gd name="T66" fmla="*/ 2147483646 w 14606"/>
              <a:gd name="T67" fmla="*/ 2147483646 h 11799"/>
              <a:gd name="T68" fmla="*/ 2147483646 w 14606"/>
              <a:gd name="T69" fmla="*/ 2147483646 h 11799"/>
              <a:gd name="T70" fmla="*/ 2147483646 w 14606"/>
              <a:gd name="T71" fmla="*/ 2147483646 h 11799"/>
              <a:gd name="T72" fmla="*/ 2147483646 w 14606"/>
              <a:gd name="T73" fmla="*/ 2147483646 h 11799"/>
              <a:gd name="T74" fmla="*/ 2147483646 w 14606"/>
              <a:gd name="T75" fmla="*/ 2147483646 h 11799"/>
              <a:gd name="T76" fmla="*/ 2147483646 w 14606"/>
              <a:gd name="T77" fmla="*/ 2147483646 h 11799"/>
              <a:gd name="T78" fmla="*/ 2147483646 w 14606"/>
              <a:gd name="T79" fmla="*/ 2147483646 h 1179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606" h="11799">
                <a:moveTo>
                  <a:pt x="4489" y="0"/>
                </a:moveTo>
                <a:lnTo>
                  <a:pt x="4432" y="377"/>
                </a:lnTo>
                <a:lnTo>
                  <a:pt x="4256" y="1131"/>
                </a:lnTo>
                <a:lnTo>
                  <a:pt x="3760" y="1993"/>
                </a:lnTo>
                <a:lnTo>
                  <a:pt x="3382" y="2101"/>
                </a:lnTo>
                <a:lnTo>
                  <a:pt x="2944" y="2855"/>
                </a:lnTo>
                <a:lnTo>
                  <a:pt x="2858" y="2426"/>
                </a:lnTo>
                <a:cubicBezTo>
                  <a:pt x="2858" y="2426"/>
                  <a:pt x="2711" y="2209"/>
                  <a:pt x="2566" y="2372"/>
                </a:cubicBezTo>
                <a:cubicBezTo>
                  <a:pt x="2419" y="2532"/>
                  <a:pt x="2390" y="2909"/>
                  <a:pt x="2390" y="2909"/>
                </a:cubicBezTo>
                <a:lnTo>
                  <a:pt x="2274" y="3503"/>
                </a:lnTo>
                <a:lnTo>
                  <a:pt x="1866" y="3719"/>
                </a:lnTo>
                <a:lnTo>
                  <a:pt x="1603" y="3985"/>
                </a:lnTo>
                <a:lnTo>
                  <a:pt x="1400" y="4308"/>
                </a:lnTo>
                <a:lnTo>
                  <a:pt x="1078" y="4579"/>
                </a:lnTo>
                <a:lnTo>
                  <a:pt x="583" y="4848"/>
                </a:lnTo>
                <a:lnTo>
                  <a:pt x="292" y="5549"/>
                </a:lnTo>
                <a:cubicBezTo>
                  <a:pt x="292" y="5549"/>
                  <a:pt x="292" y="5710"/>
                  <a:pt x="175" y="5710"/>
                </a:cubicBezTo>
                <a:cubicBezTo>
                  <a:pt x="59" y="5710"/>
                  <a:pt x="0" y="5818"/>
                  <a:pt x="0" y="5818"/>
                </a:cubicBezTo>
                <a:lnTo>
                  <a:pt x="59" y="6682"/>
                </a:lnTo>
                <a:lnTo>
                  <a:pt x="1866" y="6734"/>
                </a:lnTo>
                <a:lnTo>
                  <a:pt x="1925" y="6788"/>
                </a:lnTo>
                <a:lnTo>
                  <a:pt x="2507" y="6520"/>
                </a:lnTo>
                <a:lnTo>
                  <a:pt x="2768" y="6574"/>
                </a:lnTo>
                <a:lnTo>
                  <a:pt x="3352" y="6682"/>
                </a:lnTo>
                <a:lnTo>
                  <a:pt x="5306" y="6411"/>
                </a:lnTo>
                <a:lnTo>
                  <a:pt x="5365" y="6465"/>
                </a:lnTo>
                <a:lnTo>
                  <a:pt x="5539" y="7113"/>
                </a:lnTo>
                <a:lnTo>
                  <a:pt x="5684" y="7810"/>
                </a:lnTo>
                <a:cubicBezTo>
                  <a:pt x="6366" y="7646"/>
                  <a:pt x="7255" y="7693"/>
                  <a:pt x="7783" y="7810"/>
                </a:cubicBezTo>
                <a:lnTo>
                  <a:pt x="9649" y="11744"/>
                </a:lnTo>
                <a:cubicBezTo>
                  <a:pt x="9649" y="11744"/>
                  <a:pt x="10116" y="11421"/>
                  <a:pt x="9999" y="11421"/>
                </a:cubicBezTo>
                <a:cubicBezTo>
                  <a:pt x="9881" y="11421"/>
                  <a:pt x="10465" y="11313"/>
                  <a:pt x="10465" y="11313"/>
                </a:cubicBezTo>
                <a:lnTo>
                  <a:pt x="10873" y="11798"/>
                </a:lnTo>
                <a:lnTo>
                  <a:pt x="10728" y="11204"/>
                </a:lnTo>
                <a:lnTo>
                  <a:pt x="10902" y="10453"/>
                </a:lnTo>
                <a:lnTo>
                  <a:pt x="11194" y="9697"/>
                </a:lnTo>
                <a:lnTo>
                  <a:pt x="11455" y="9428"/>
                </a:lnTo>
                <a:lnTo>
                  <a:pt x="11690" y="8783"/>
                </a:lnTo>
                <a:lnTo>
                  <a:pt x="12070" y="8566"/>
                </a:lnTo>
                <a:lnTo>
                  <a:pt x="12388" y="8135"/>
                </a:lnTo>
                <a:lnTo>
                  <a:pt x="12943" y="8135"/>
                </a:lnTo>
                <a:lnTo>
                  <a:pt x="13235" y="7704"/>
                </a:lnTo>
                <a:lnTo>
                  <a:pt x="13585" y="7167"/>
                </a:lnTo>
                <a:lnTo>
                  <a:pt x="13321" y="6682"/>
                </a:lnTo>
                <a:lnTo>
                  <a:pt x="12884" y="6951"/>
                </a:lnTo>
                <a:lnTo>
                  <a:pt x="12943" y="6842"/>
                </a:lnTo>
                <a:lnTo>
                  <a:pt x="13264" y="6034"/>
                </a:lnTo>
                <a:lnTo>
                  <a:pt x="12302" y="4525"/>
                </a:lnTo>
                <a:lnTo>
                  <a:pt x="12972" y="5281"/>
                </a:lnTo>
                <a:lnTo>
                  <a:pt x="13148" y="5064"/>
                </a:lnTo>
                <a:lnTo>
                  <a:pt x="13380" y="5335"/>
                </a:lnTo>
                <a:lnTo>
                  <a:pt x="13497" y="5172"/>
                </a:lnTo>
                <a:lnTo>
                  <a:pt x="13876" y="5495"/>
                </a:lnTo>
                <a:lnTo>
                  <a:pt x="14052" y="5064"/>
                </a:lnTo>
                <a:lnTo>
                  <a:pt x="14371" y="4202"/>
                </a:lnTo>
                <a:lnTo>
                  <a:pt x="14605" y="4256"/>
                </a:lnTo>
                <a:lnTo>
                  <a:pt x="14518" y="3126"/>
                </a:lnTo>
                <a:lnTo>
                  <a:pt x="14197" y="2747"/>
                </a:lnTo>
                <a:lnTo>
                  <a:pt x="14109" y="3879"/>
                </a:lnTo>
                <a:lnTo>
                  <a:pt x="13993" y="2747"/>
                </a:lnTo>
                <a:lnTo>
                  <a:pt x="13672" y="2909"/>
                </a:lnTo>
                <a:lnTo>
                  <a:pt x="13089" y="2695"/>
                </a:lnTo>
                <a:lnTo>
                  <a:pt x="12943" y="2264"/>
                </a:lnTo>
                <a:lnTo>
                  <a:pt x="13148" y="2478"/>
                </a:lnTo>
                <a:lnTo>
                  <a:pt x="13380" y="2155"/>
                </a:lnTo>
                <a:lnTo>
                  <a:pt x="13760" y="2209"/>
                </a:lnTo>
                <a:lnTo>
                  <a:pt x="13963" y="1887"/>
                </a:lnTo>
                <a:lnTo>
                  <a:pt x="13963" y="1508"/>
                </a:lnTo>
                <a:lnTo>
                  <a:pt x="14254" y="1939"/>
                </a:lnTo>
                <a:lnTo>
                  <a:pt x="14285" y="1562"/>
                </a:lnTo>
                <a:lnTo>
                  <a:pt x="14226" y="1023"/>
                </a:lnTo>
                <a:lnTo>
                  <a:pt x="14138" y="540"/>
                </a:lnTo>
                <a:lnTo>
                  <a:pt x="13993" y="271"/>
                </a:lnTo>
                <a:lnTo>
                  <a:pt x="4489"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0661" name="Text Box 5"/>
          <p:cNvSpPr txBox="1">
            <a:spLocks noChangeArrowheads="1"/>
          </p:cNvSpPr>
          <p:nvPr/>
        </p:nvSpPr>
        <p:spPr bwMode="auto">
          <a:xfrm>
            <a:off x="2124075" y="4365625"/>
            <a:ext cx="16002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Charlotte</a:t>
            </a:r>
          </a:p>
        </p:txBody>
      </p:sp>
      <p:sp>
        <p:nvSpPr>
          <p:cNvPr id="70662" name="Text Box 15"/>
          <p:cNvSpPr txBox="1">
            <a:spLocks noChangeArrowheads="1"/>
          </p:cNvSpPr>
          <p:nvPr/>
        </p:nvSpPr>
        <p:spPr bwMode="auto">
          <a:xfrm>
            <a:off x="4572000" y="3341688"/>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Raleigh</a:t>
            </a:r>
            <a:r>
              <a:rPr lang="en-US" altLang="en-US" sz="2400">
                <a:solidFill>
                  <a:srgbClr val="000000"/>
                </a:solidFill>
              </a:rPr>
              <a:t> </a:t>
            </a:r>
          </a:p>
        </p:txBody>
      </p:sp>
      <p:pic>
        <p:nvPicPr>
          <p:cNvPr id="70663" name="Picture 121" descr="bla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3288" y="2493963"/>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4" name="Picture 122" descr="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3284538"/>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reeform 3"/>
          <p:cNvSpPr>
            <a:spLocks noChangeArrowheads="1"/>
          </p:cNvSpPr>
          <p:nvPr/>
        </p:nvSpPr>
        <p:spPr bwMode="auto">
          <a:xfrm>
            <a:off x="2657475" y="2077245"/>
            <a:ext cx="3498850" cy="2698750"/>
          </a:xfrm>
          <a:custGeom>
            <a:avLst/>
            <a:gdLst>
              <a:gd name="T0" fmla="*/ 29622664 w 10000"/>
              <a:gd name="T1" fmla="*/ 17987709 h 10000"/>
              <a:gd name="T2" fmla="*/ 1125289990 w 10000"/>
              <a:gd name="T3" fmla="*/ 0 h 10000"/>
              <a:gd name="T4" fmla="*/ 1135449951 w 10000"/>
              <a:gd name="T5" fmla="*/ 26945400 h 10000"/>
              <a:gd name="T6" fmla="*/ 1135449951 w 10000"/>
              <a:gd name="T7" fmla="*/ 143902748 h 10000"/>
              <a:gd name="T8" fmla="*/ 1145242532 w 10000"/>
              <a:gd name="T9" fmla="*/ 260787229 h 10000"/>
              <a:gd name="T10" fmla="*/ 1174864846 w 10000"/>
              <a:gd name="T11" fmla="*/ 404544244 h 10000"/>
              <a:gd name="T12" fmla="*/ 1224072673 w 10000"/>
              <a:gd name="T13" fmla="*/ 530531880 h 10000"/>
              <a:gd name="T14" fmla="*/ 1224072673 w 10000"/>
              <a:gd name="T15" fmla="*/ 692349469 h 10000"/>
              <a:gd name="T16" fmla="*/ 1214280091 w 10000"/>
              <a:gd name="T17" fmla="*/ 728252290 h 10000"/>
              <a:gd name="T18" fmla="*/ 513253654 w 10000"/>
              <a:gd name="T19" fmla="*/ 725849053 h 10000"/>
              <a:gd name="T20" fmla="*/ 0 w 10000"/>
              <a:gd name="T21" fmla="*/ 728252290 h 10000"/>
              <a:gd name="T22" fmla="*/ 29622664 w 10000"/>
              <a:gd name="T23" fmla="*/ 17987709 h 100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00" h="10000">
                <a:moveTo>
                  <a:pt x="242" y="247"/>
                </a:moveTo>
                <a:lnTo>
                  <a:pt x="9193" y="0"/>
                </a:lnTo>
                <a:cubicBezTo>
                  <a:pt x="9221" y="123"/>
                  <a:pt x="9248" y="247"/>
                  <a:pt x="9276" y="370"/>
                </a:cubicBezTo>
                <a:lnTo>
                  <a:pt x="9276" y="1976"/>
                </a:lnTo>
                <a:cubicBezTo>
                  <a:pt x="9303" y="2511"/>
                  <a:pt x="9329" y="3046"/>
                  <a:pt x="9356" y="3581"/>
                </a:cubicBezTo>
                <a:cubicBezTo>
                  <a:pt x="9437" y="4239"/>
                  <a:pt x="9517" y="4896"/>
                  <a:pt x="9598" y="5555"/>
                </a:cubicBezTo>
                <a:lnTo>
                  <a:pt x="10000" y="7285"/>
                </a:lnTo>
                <a:lnTo>
                  <a:pt x="10000" y="9507"/>
                </a:lnTo>
                <a:cubicBezTo>
                  <a:pt x="9973" y="9671"/>
                  <a:pt x="9947" y="9836"/>
                  <a:pt x="9920" y="10000"/>
                </a:cubicBezTo>
                <a:cubicBezTo>
                  <a:pt x="8011" y="9754"/>
                  <a:pt x="6321" y="9966"/>
                  <a:pt x="4193" y="9967"/>
                </a:cubicBezTo>
                <a:lnTo>
                  <a:pt x="0" y="10000"/>
                </a:lnTo>
                <a:cubicBezTo>
                  <a:pt x="81" y="6749"/>
                  <a:pt x="161" y="3498"/>
                  <a:pt x="242" y="247"/>
                </a:cubicBez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72707" name="Rectangle 1"/>
          <p:cNvSpPr>
            <a:spLocks noGrp="1" noChangeArrowheads="1"/>
          </p:cNvSpPr>
          <p:nvPr>
            <p:ph type="title" idx="4294967295"/>
          </p:nvPr>
        </p:nvSpPr>
        <p:spPr>
          <a:xfrm>
            <a:off x="457200" y="319088"/>
            <a:ext cx="822325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North Dakota</a:t>
            </a:r>
          </a:p>
        </p:txBody>
      </p:sp>
      <p:sp>
        <p:nvSpPr>
          <p:cNvPr id="72708" name="Freeform 3"/>
          <p:cNvSpPr>
            <a:spLocks noChangeArrowheads="1"/>
          </p:cNvSpPr>
          <p:nvPr/>
        </p:nvSpPr>
        <p:spPr bwMode="auto">
          <a:xfrm>
            <a:off x="2657475" y="2077245"/>
            <a:ext cx="3498850" cy="2698750"/>
          </a:xfrm>
          <a:custGeom>
            <a:avLst/>
            <a:gdLst>
              <a:gd name="T0" fmla="*/ 29622664 w 10000"/>
              <a:gd name="T1" fmla="*/ 17987709 h 10000"/>
              <a:gd name="T2" fmla="*/ 1125289990 w 10000"/>
              <a:gd name="T3" fmla="*/ 0 h 10000"/>
              <a:gd name="T4" fmla="*/ 1135449951 w 10000"/>
              <a:gd name="T5" fmla="*/ 26945400 h 10000"/>
              <a:gd name="T6" fmla="*/ 1135449951 w 10000"/>
              <a:gd name="T7" fmla="*/ 143902748 h 10000"/>
              <a:gd name="T8" fmla="*/ 1145242532 w 10000"/>
              <a:gd name="T9" fmla="*/ 260787229 h 10000"/>
              <a:gd name="T10" fmla="*/ 1174864846 w 10000"/>
              <a:gd name="T11" fmla="*/ 404544244 h 10000"/>
              <a:gd name="T12" fmla="*/ 1224072673 w 10000"/>
              <a:gd name="T13" fmla="*/ 530531880 h 10000"/>
              <a:gd name="T14" fmla="*/ 1224072673 w 10000"/>
              <a:gd name="T15" fmla="*/ 692349469 h 10000"/>
              <a:gd name="T16" fmla="*/ 1214280091 w 10000"/>
              <a:gd name="T17" fmla="*/ 728252290 h 10000"/>
              <a:gd name="T18" fmla="*/ 513253654 w 10000"/>
              <a:gd name="T19" fmla="*/ 725849053 h 10000"/>
              <a:gd name="T20" fmla="*/ 0 w 10000"/>
              <a:gd name="T21" fmla="*/ 728252290 h 10000"/>
              <a:gd name="T22" fmla="*/ 29622664 w 10000"/>
              <a:gd name="T23" fmla="*/ 17987709 h 100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00" h="10000">
                <a:moveTo>
                  <a:pt x="242" y="247"/>
                </a:moveTo>
                <a:lnTo>
                  <a:pt x="9193" y="0"/>
                </a:lnTo>
                <a:cubicBezTo>
                  <a:pt x="9221" y="123"/>
                  <a:pt x="9248" y="247"/>
                  <a:pt x="9276" y="370"/>
                </a:cubicBezTo>
                <a:lnTo>
                  <a:pt x="9276" y="1976"/>
                </a:lnTo>
                <a:cubicBezTo>
                  <a:pt x="9303" y="2511"/>
                  <a:pt x="9329" y="3046"/>
                  <a:pt x="9356" y="3581"/>
                </a:cubicBezTo>
                <a:cubicBezTo>
                  <a:pt x="9437" y="4239"/>
                  <a:pt x="9517" y="4896"/>
                  <a:pt x="9598" y="5555"/>
                </a:cubicBezTo>
                <a:lnTo>
                  <a:pt x="10000" y="7285"/>
                </a:lnTo>
                <a:lnTo>
                  <a:pt x="10000" y="9507"/>
                </a:lnTo>
                <a:cubicBezTo>
                  <a:pt x="9973" y="9671"/>
                  <a:pt x="9947" y="9836"/>
                  <a:pt x="9920" y="10000"/>
                </a:cubicBezTo>
                <a:cubicBezTo>
                  <a:pt x="8011" y="9754"/>
                  <a:pt x="6321" y="9966"/>
                  <a:pt x="4193" y="9967"/>
                </a:cubicBezTo>
                <a:lnTo>
                  <a:pt x="0" y="10000"/>
                </a:lnTo>
                <a:cubicBezTo>
                  <a:pt x="81" y="6749"/>
                  <a:pt x="161" y="3498"/>
                  <a:pt x="242" y="247"/>
                </a:cubicBez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2709" name="Text Box 5"/>
          <p:cNvSpPr txBox="1">
            <a:spLocks noChangeArrowheads="1"/>
          </p:cNvSpPr>
          <p:nvPr/>
        </p:nvSpPr>
        <p:spPr bwMode="auto">
          <a:xfrm>
            <a:off x="2860675" y="2914650"/>
            <a:ext cx="1655763"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Bismarck</a:t>
            </a:r>
          </a:p>
        </p:txBody>
      </p:sp>
      <p:sp>
        <p:nvSpPr>
          <p:cNvPr id="72710" name="Text Box 5"/>
          <p:cNvSpPr txBox="1">
            <a:spLocks noChangeArrowheads="1"/>
          </p:cNvSpPr>
          <p:nvPr/>
        </p:nvSpPr>
        <p:spPr bwMode="auto">
          <a:xfrm>
            <a:off x="6035675" y="1787525"/>
            <a:ext cx="19939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Grand</a:t>
            </a:r>
            <a:r>
              <a:rPr lang="en-US" altLang="en-US" sz="2400">
                <a:solidFill>
                  <a:srgbClr val="000000"/>
                </a:solidFill>
              </a:rPr>
              <a:t> </a:t>
            </a:r>
            <a:r>
              <a:rPr lang="en-US" altLang="en-US" sz="2400" b="1">
                <a:solidFill>
                  <a:schemeClr val="bg1"/>
                </a:solidFill>
              </a:rPr>
              <a:t>Forks</a:t>
            </a:r>
          </a:p>
        </p:txBody>
      </p:sp>
      <p:sp>
        <p:nvSpPr>
          <p:cNvPr id="72711" name="Text Box 5"/>
          <p:cNvSpPr txBox="1">
            <a:spLocks noChangeArrowheads="1"/>
          </p:cNvSpPr>
          <p:nvPr/>
        </p:nvSpPr>
        <p:spPr bwMode="auto">
          <a:xfrm>
            <a:off x="6372225" y="3560763"/>
            <a:ext cx="1223963"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Fargo</a:t>
            </a:r>
          </a:p>
        </p:txBody>
      </p:sp>
      <p:pic>
        <p:nvPicPr>
          <p:cNvPr id="72712"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2675" y="34290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13" name="Picture 124" descr="light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4438" y="178752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14" name="Picture 128" descr="r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8913" y="33813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
          <p:cNvSpPr>
            <a:spLocks noGrp="1" noChangeArrowheads="1"/>
          </p:cNvSpPr>
          <p:nvPr>
            <p:ph type="title" idx="4294967295"/>
          </p:nvPr>
        </p:nvSpPr>
        <p:spPr>
          <a:xfrm>
            <a:off x="457200" y="319088"/>
            <a:ext cx="822325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Ohio</a:t>
            </a:r>
          </a:p>
        </p:txBody>
      </p:sp>
      <p:sp>
        <p:nvSpPr>
          <p:cNvPr id="74755" name="Freeform 2"/>
          <p:cNvSpPr>
            <a:spLocks noChangeArrowheads="1"/>
          </p:cNvSpPr>
          <p:nvPr/>
        </p:nvSpPr>
        <p:spPr bwMode="auto">
          <a:xfrm>
            <a:off x="2949575" y="1714500"/>
            <a:ext cx="3567113" cy="3302000"/>
          </a:xfrm>
          <a:custGeom>
            <a:avLst/>
            <a:gdLst>
              <a:gd name="T0" fmla="*/ 2147483646 w 9909"/>
              <a:gd name="T1" fmla="*/ 2147483646 h 9171"/>
              <a:gd name="T2" fmla="*/ 2147483646 w 9909"/>
              <a:gd name="T3" fmla="*/ 2147483646 h 9171"/>
              <a:gd name="T4" fmla="*/ 2147483646 w 9909"/>
              <a:gd name="T5" fmla="*/ 2147483646 h 9171"/>
              <a:gd name="T6" fmla="*/ 2147483646 w 9909"/>
              <a:gd name="T7" fmla="*/ 2147483646 h 9171"/>
              <a:gd name="T8" fmla="*/ 2147483646 w 9909"/>
              <a:gd name="T9" fmla="*/ 2147483646 h 9171"/>
              <a:gd name="T10" fmla="*/ 2147483646 w 9909"/>
              <a:gd name="T11" fmla="*/ 2147483646 h 9171"/>
              <a:gd name="T12" fmla="*/ 2147483646 w 9909"/>
              <a:gd name="T13" fmla="*/ 2147483646 h 9171"/>
              <a:gd name="T14" fmla="*/ 2147483646 w 9909"/>
              <a:gd name="T15" fmla="*/ 2147483646 h 9171"/>
              <a:gd name="T16" fmla="*/ 2147483646 w 9909"/>
              <a:gd name="T17" fmla="*/ 2147483646 h 9171"/>
              <a:gd name="T18" fmla="*/ 2147483646 w 9909"/>
              <a:gd name="T19" fmla="*/ 2147483646 h 9171"/>
              <a:gd name="T20" fmla="*/ 2147483646 w 9909"/>
              <a:gd name="T21" fmla="*/ 2147483646 h 9171"/>
              <a:gd name="T22" fmla="*/ 2147483646 w 9909"/>
              <a:gd name="T23" fmla="*/ 2147483646 h 9171"/>
              <a:gd name="T24" fmla="*/ 2147483646 w 9909"/>
              <a:gd name="T25" fmla="*/ 2147483646 h 9171"/>
              <a:gd name="T26" fmla="*/ 2147483646 w 9909"/>
              <a:gd name="T27" fmla="*/ 2147483646 h 9171"/>
              <a:gd name="T28" fmla="*/ 2147483646 w 9909"/>
              <a:gd name="T29" fmla="*/ 2147483646 h 9171"/>
              <a:gd name="T30" fmla="*/ 2147483646 w 9909"/>
              <a:gd name="T31" fmla="*/ 2147483646 h 9171"/>
              <a:gd name="T32" fmla="*/ 2147483646 w 9909"/>
              <a:gd name="T33" fmla="*/ 2147483646 h 9171"/>
              <a:gd name="T34" fmla="*/ 2147483646 w 9909"/>
              <a:gd name="T35" fmla="*/ 2147483646 h 9171"/>
              <a:gd name="T36" fmla="*/ 2147483646 w 9909"/>
              <a:gd name="T37" fmla="*/ 2147483646 h 9171"/>
              <a:gd name="T38" fmla="*/ 2147483646 w 9909"/>
              <a:gd name="T39" fmla="*/ 2147483646 h 9171"/>
              <a:gd name="T40" fmla="*/ 2147483646 w 9909"/>
              <a:gd name="T41" fmla="*/ 2147483646 h 9171"/>
              <a:gd name="T42" fmla="*/ 2147483646 w 9909"/>
              <a:gd name="T43" fmla="*/ 2147483646 h 9171"/>
              <a:gd name="T44" fmla="*/ 2147483646 w 9909"/>
              <a:gd name="T45" fmla="*/ 2147483646 h 9171"/>
              <a:gd name="T46" fmla="*/ 2147483646 w 9909"/>
              <a:gd name="T47" fmla="*/ 2147483646 h 9171"/>
              <a:gd name="T48" fmla="*/ 2147483646 w 9909"/>
              <a:gd name="T49" fmla="*/ 2147483646 h 9171"/>
              <a:gd name="T50" fmla="*/ 2147483646 w 9909"/>
              <a:gd name="T51" fmla="*/ 2147483646 h 9171"/>
              <a:gd name="T52" fmla="*/ 2147483646 w 9909"/>
              <a:gd name="T53" fmla="*/ 2147483646 h 9171"/>
              <a:gd name="T54" fmla="*/ 2147483646 w 9909"/>
              <a:gd name="T55" fmla="*/ 2147483646 h 9171"/>
              <a:gd name="T56" fmla="*/ 2147483646 w 9909"/>
              <a:gd name="T57" fmla="*/ 2147483646 h 9171"/>
              <a:gd name="T58" fmla="*/ 2147483646 w 9909"/>
              <a:gd name="T59" fmla="*/ 2147483646 h 9171"/>
              <a:gd name="T60" fmla="*/ 2147483646 w 9909"/>
              <a:gd name="T61" fmla="*/ 2147483646 h 9171"/>
              <a:gd name="T62" fmla="*/ 2147483646 w 9909"/>
              <a:gd name="T63" fmla="*/ 2147483646 h 9171"/>
              <a:gd name="T64" fmla="*/ 2147483646 w 9909"/>
              <a:gd name="T65" fmla="*/ 2147483646 h 9171"/>
              <a:gd name="T66" fmla="*/ 2147483646 w 9909"/>
              <a:gd name="T67" fmla="*/ 2147483646 h 91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9909" h="9171">
                <a:moveTo>
                  <a:pt x="206" y="566"/>
                </a:moveTo>
                <a:lnTo>
                  <a:pt x="2945" y="651"/>
                </a:lnTo>
                <a:lnTo>
                  <a:pt x="3462" y="679"/>
                </a:lnTo>
                <a:lnTo>
                  <a:pt x="4080" y="989"/>
                </a:lnTo>
                <a:lnTo>
                  <a:pt x="4454" y="1410"/>
                </a:lnTo>
                <a:lnTo>
                  <a:pt x="5037" y="1356"/>
                </a:lnTo>
                <a:lnTo>
                  <a:pt x="5313" y="1524"/>
                </a:lnTo>
                <a:lnTo>
                  <a:pt x="5963" y="1356"/>
                </a:lnTo>
                <a:cubicBezTo>
                  <a:pt x="5963" y="1356"/>
                  <a:pt x="6373" y="1129"/>
                  <a:pt x="6546" y="1129"/>
                </a:cubicBezTo>
                <a:cubicBezTo>
                  <a:pt x="6718" y="1129"/>
                  <a:pt x="7026" y="1129"/>
                  <a:pt x="7026" y="1129"/>
                </a:cubicBezTo>
                <a:lnTo>
                  <a:pt x="7609" y="904"/>
                </a:lnTo>
                <a:cubicBezTo>
                  <a:pt x="7609" y="904"/>
                  <a:pt x="7954" y="509"/>
                  <a:pt x="8089" y="396"/>
                </a:cubicBezTo>
                <a:cubicBezTo>
                  <a:pt x="8227" y="284"/>
                  <a:pt x="8945" y="171"/>
                  <a:pt x="8945" y="171"/>
                </a:cubicBezTo>
                <a:lnTo>
                  <a:pt x="9632" y="57"/>
                </a:lnTo>
                <a:lnTo>
                  <a:pt x="9908" y="0"/>
                </a:lnTo>
                <a:lnTo>
                  <a:pt x="9770" y="1609"/>
                </a:lnTo>
                <a:lnTo>
                  <a:pt x="9529" y="2906"/>
                </a:lnTo>
                <a:cubicBezTo>
                  <a:pt x="9529" y="2906"/>
                  <a:pt x="9598" y="3303"/>
                  <a:pt x="9598" y="3443"/>
                </a:cubicBezTo>
                <a:cubicBezTo>
                  <a:pt x="9598" y="3584"/>
                  <a:pt x="9664" y="4093"/>
                  <a:pt x="9664" y="4093"/>
                </a:cubicBezTo>
                <a:lnTo>
                  <a:pt x="9324" y="4682"/>
                </a:lnTo>
                <a:lnTo>
                  <a:pt x="9256" y="5219"/>
                </a:lnTo>
                <a:lnTo>
                  <a:pt x="8980" y="5503"/>
                </a:lnTo>
                <a:lnTo>
                  <a:pt x="9049" y="5785"/>
                </a:lnTo>
                <a:cubicBezTo>
                  <a:pt x="9049" y="5785"/>
                  <a:pt x="8741" y="5953"/>
                  <a:pt x="8672" y="6123"/>
                </a:cubicBezTo>
                <a:cubicBezTo>
                  <a:pt x="8603" y="6291"/>
                  <a:pt x="8465" y="6490"/>
                  <a:pt x="8328" y="6546"/>
                </a:cubicBezTo>
                <a:cubicBezTo>
                  <a:pt x="8192" y="6603"/>
                  <a:pt x="8020" y="6688"/>
                  <a:pt x="7882" y="6717"/>
                </a:cubicBezTo>
                <a:cubicBezTo>
                  <a:pt x="7747" y="6743"/>
                  <a:pt x="7712" y="6717"/>
                  <a:pt x="7575" y="6771"/>
                </a:cubicBezTo>
                <a:cubicBezTo>
                  <a:pt x="7437" y="6828"/>
                  <a:pt x="7301" y="6970"/>
                  <a:pt x="7301" y="6970"/>
                </a:cubicBezTo>
                <a:lnTo>
                  <a:pt x="7060" y="7027"/>
                </a:lnTo>
                <a:lnTo>
                  <a:pt x="6991" y="7365"/>
                </a:lnTo>
                <a:lnTo>
                  <a:pt x="6718" y="7703"/>
                </a:lnTo>
                <a:cubicBezTo>
                  <a:pt x="6718" y="7703"/>
                  <a:pt x="6546" y="7618"/>
                  <a:pt x="6408" y="7675"/>
                </a:cubicBezTo>
                <a:cubicBezTo>
                  <a:pt x="6273" y="7732"/>
                  <a:pt x="5862" y="8295"/>
                  <a:pt x="5862" y="8295"/>
                </a:cubicBezTo>
                <a:lnTo>
                  <a:pt x="5963" y="8576"/>
                </a:lnTo>
                <a:lnTo>
                  <a:pt x="5724" y="8747"/>
                </a:lnTo>
                <a:lnTo>
                  <a:pt x="5483" y="9085"/>
                </a:lnTo>
                <a:lnTo>
                  <a:pt x="5210" y="9170"/>
                </a:lnTo>
                <a:lnTo>
                  <a:pt x="4899" y="8915"/>
                </a:lnTo>
                <a:lnTo>
                  <a:pt x="4592" y="8747"/>
                </a:lnTo>
                <a:lnTo>
                  <a:pt x="4319" y="8323"/>
                </a:lnTo>
                <a:cubicBezTo>
                  <a:pt x="4319" y="8323"/>
                  <a:pt x="4008" y="8465"/>
                  <a:pt x="3873" y="8493"/>
                </a:cubicBezTo>
                <a:cubicBezTo>
                  <a:pt x="3735" y="8520"/>
                  <a:pt x="3393" y="8605"/>
                  <a:pt x="3393" y="8605"/>
                </a:cubicBezTo>
                <a:lnTo>
                  <a:pt x="3017" y="8351"/>
                </a:lnTo>
                <a:lnTo>
                  <a:pt x="2534" y="8520"/>
                </a:lnTo>
                <a:lnTo>
                  <a:pt x="2054" y="8210"/>
                </a:lnTo>
                <a:lnTo>
                  <a:pt x="1439" y="8124"/>
                </a:lnTo>
                <a:lnTo>
                  <a:pt x="959" y="7478"/>
                </a:lnTo>
                <a:lnTo>
                  <a:pt x="548" y="7478"/>
                </a:lnTo>
                <a:lnTo>
                  <a:pt x="206" y="7308"/>
                </a:lnTo>
                <a:cubicBezTo>
                  <a:pt x="206" y="7308"/>
                  <a:pt x="273" y="7393"/>
                  <a:pt x="135" y="7393"/>
                </a:cubicBezTo>
                <a:cubicBezTo>
                  <a:pt x="0" y="7393"/>
                  <a:pt x="68" y="623"/>
                  <a:pt x="206" y="566"/>
                </a:cubicBez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74756" name="Freeform 3"/>
          <p:cNvSpPr>
            <a:spLocks noChangeArrowheads="1"/>
          </p:cNvSpPr>
          <p:nvPr/>
        </p:nvSpPr>
        <p:spPr bwMode="auto">
          <a:xfrm>
            <a:off x="2949575" y="1714500"/>
            <a:ext cx="3567113" cy="3302000"/>
          </a:xfrm>
          <a:custGeom>
            <a:avLst/>
            <a:gdLst>
              <a:gd name="T0" fmla="*/ 2147483646 w 9909"/>
              <a:gd name="T1" fmla="*/ 2147483646 h 9171"/>
              <a:gd name="T2" fmla="*/ 2147483646 w 9909"/>
              <a:gd name="T3" fmla="*/ 2147483646 h 9171"/>
              <a:gd name="T4" fmla="*/ 2147483646 w 9909"/>
              <a:gd name="T5" fmla="*/ 2147483646 h 9171"/>
              <a:gd name="T6" fmla="*/ 2147483646 w 9909"/>
              <a:gd name="T7" fmla="*/ 2147483646 h 9171"/>
              <a:gd name="T8" fmla="*/ 2147483646 w 9909"/>
              <a:gd name="T9" fmla="*/ 2147483646 h 9171"/>
              <a:gd name="T10" fmla="*/ 2147483646 w 9909"/>
              <a:gd name="T11" fmla="*/ 2147483646 h 9171"/>
              <a:gd name="T12" fmla="*/ 2147483646 w 9909"/>
              <a:gd name="T13" fmla="*/ 2147483646 h 9171"/>
              <a:gd name="T14" fmla="*/ 2147483646 w 9909"/>
              <a:gd name="T15" fmla="*/ 2147483646 h 9171"/>
              <a:gd name="T16" fmla="*/ 2147483646 w 9909"/>
              <a:gd name="T17" fmla="*/ 2147483646 h 9171"/>
              <a:gd name="T18" fmla="*/ 2147483646 w 9909"/>
              <a:gd name="T19" fmla="*/ 2147483646 h 9171"/>
              <a:gd name="T20" fmla="*/ 2147483646 w 9909"/>
              <a:gd name="T21" fmla="*/ 2147483646 h 9171"/>
              <a:gd name="T22" fmla="*/ 2147483646 w 9909"/>
              <a:gd name="T23" fmla="*/ 2147483646 h 9171"/>
              <a:gd name="T24" fmla="*/ 2147483646 w 9909"/>
              <a:gd name="T25" fmla="*/ 2147483646 h 9171"/>
              <a:gd name="T26" fmla="*/ 2147483646 w 9909"/>
              <a:gd name="T27" fmla="*/ 2147483646 h 9171"/>
              <a:gd name="T28" fmla="*/ 2147483646 w 9909"/>
              <a:gd name="T29" fmla="*/ 2147483646 h 9171"/>
              <a:gd name="T30" fmla="*/ 2147483646 w 9909"/>
              <a:gd name="T31" fmla="*/ 2147483646 h 9171"/>
              <a:gd name="T32" fmla="*/ 2147483646 w 9909"/>
              <a:gd name="T33" fmla="*/ 2147483646 h 9171"/>
              <a:gd name="T34" fmla="*/ 2147483646 w 9909"/>
              <a:gd name="T35" fmla="*/ 2147483646 h 9171"/>
              <a:gd name="T36" fmla="*/ 2147483646 w 9909"/>
              <a:gd name="T37" fmla="*/ 2147483646 h 9171"/>
              <a:gd name="T38" fmla="*/ 2147483646 w 9909"/>
              <a:gd name="T39" fmla="*/ 2147483646 h 9171"/>
              <a:gd name="T40" fmla="*/ 2147483646 w 9909"/>
              <a:gd name="T41" fmla="*/ 2147483646 h 9171"/>
              <a:gd name="T42" fmla="*/ 2147483646 w 9909"/>
              <a:gd name="T43" fmla="*/ 2147483646 h 9171"/>
              <a:gd name="T44" fmla="*/ 2147483646 w 9909"/>
              <a:gd name="T45" fmla="*/ 2147483646 h 9171"/>
              <a:gd name="T46" fmla="*/ 2147483646 w 9909"/>
              <a:gd name="T47" fmla="*/ 2147483646 h 9171"/>
              <a:gd name="T48" fmla="*/ 2147483646 w 9909"/>
              <a:gd name="T49" fmla="*/ 2147483646 h 9171"/>
              <a:gd name="T50" fmla="*/ 2147483646 w 9909"/>
              <a:gd name="T51" fmla="*/ 2147483646 h 9171"/>
              <a:gd name="T52" fmla="*/ 2147483646 w 9909"/>
              <a:gd name="T53" fmla="*/ 2147483646 h 9171"/>
              <a:gd name="T54" fmla="*/ 2147483646 w 9909"/>
              <a:gd name="T55" fmla="*/ 2147483646 h 9171"/>
              <a:gd name="T56" fmla="*/ 2147483646 w 9909"/>
              <a:gd name="T57" fmla="*/ 2147483646 h 9171"/>
              <a:gd name="T58" fmla="*/ 2147483646 w 9909"/>
              <a:gd name="T59" fmla="*/ 2147483646 h 9171"/>
              <a:gd name="T60" fmla="*/ 2147483646 w 9909"/>
              <a:gd name="T61" fmla="*/ 2147483646 h 9171"/>
              <a:gd name="T62" fmla="*/ 2147483646 w 9909"/>
              <a:gd name="T63" fmla="*/ 2147483646 h 9171"/>
              <a:gd name="T64" fmla="*/ 2147483646 w 9909"/>
              <a:gd name="T65" fmla="*/ 2147483646 h 9171"/>
              <a:gd name="T66" fmla="*/ 2147483646 w 9909"/>
              <a:gd name="T67" fmla="*/ 2147483646 h 91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9909" h="9171">
                <a:moveTo>
                  <a:pt x="206" y="566"/>
                </a:moveTo>
                <a:lnTo>
                  <a:pt x="2945" y="651"/>
                </a:lnTo>
                <a:lnTo>
                  <a:pt x="3462" y="679"/>
                </a:lnTo>
                <a:lnTo>
                  <a:pt x="4080" y="989"/>
                </a:lnTo>
                <a:lnTo>
                  <a:pt x="4454" y="1410"/>
                </a:lnTo>
                <a:lnTo>
                  <a:pt x="5037" y="1356"/>
                </a:lnTo>
                <a:lnTo>
                  <a:pt x="5313" y="1524"/>
                </a:lnTo>
                <a:lnTo>
                  <a:pt x="5963" y="1356"/>
                </a:lnTo>
                <a:cubicBezTo>
                  <a:pt x="5963" y="1356"/>
                  <a:pt x="6373" y="1129"/>
                  <a:pt x="6546" y="1129"/>
                </a:cubicBezTo>
                <a:cubicBezTo>
                  <a:pt x="6718" y="1129"/>
                  <a:pt x="7026" y="1129"/>
                  <a:pt x="7026" y="1129"/>
                </a:cubicBezTo>
                <a:lnTo>
                  <a:pt x="7609" y="904"/>
                </a:lnTo>
                <a:cubicBezTo>
                  <a:pt x="7609" y="904"/>
                  <a:pt x="7954" y="509"/>
                  <a:pt x="8089" y="396"/>
                </a:cubicBezTo>
                <a:cubicBezTo>
                  <a:pt x="8227" y="284"/>
                  <a:pt x="8945" y="171"/>
                  <a:pt x="8945" y="171"/>
                </a:cubicBezTo>
                <a:lnTo>
                  <a:pt x="9632" y="57"/>
                </a:lnTo>
                <a:lnTo>
                  <a:pt x="9908" y="0"/>
                </a:lnTo>
                <a:lnTo>
                  <a:pt x="9770" y="1609"/>
                </a:lnTo>
                <a:lnTo>
                  <a:pt x="9529" y="2906"/>
                </a:lnTo>
                <a:cubicBezTo>
                  <a:pt x="9529" y="2906"/>
                  <a:pt x="9598" y="3303"/>
                  <a:pt x="9598" y="3443"/>
                </a:cubicBezTo>
                <a:cubicBezTo>
                  <a:pt x="9598" y="3584"/>
                  <a:pt x="9664" y="4093"/>
                  <a:pt x="9664" y="4093"/>
                </a:cubicBezTo>
                <a:lnTo>
                  <a:pt x="9324" y="4682"/>
                </a:lnTo>
                <a:lnTo>
                  <a:pt x="9256" y="5219"/>
                </a:lnTo>
                <a:lnTo>
                  <a:pt x="8980" y="5503"/>
                </a:lnTo>
                <a:lnTo>
                  <a:pt x="9049" y="5785"/>
                </a:lnTo>
                <a:cubicBezTo>
                  <a:pt x="9049" y="5785"/>
                  <a:pt x="8741" y="5953"/>
                  <a:pt x="8672" y="6123"/>
                </a:cubicBezTo>
                <a:cubicBezTo>
                  <a:pt x="8603" y="6291"/>
                  <a:pt x="8465" y="6490"/>
                  <a:pt x="8328" y="6546"/>
                </a:cubicBezTo>
                <a:cubicBezTo>
                  <a:pt x="8192" y="6603"/>
                  <a:pt x="8020" y="6688"/>
                  <a:pt x="7882" y="6717"/>
                </a:cubicBezTo>
                <a:cubicBezTo>
                  <a:pt x="7747" y="6743"/>
                  <a:pt x="7712" y="6717"/>
                  <a:pt x="7575" y="6771"/>
                </a:cubicBezTo>
                <a:cubicBezTo>
                  <a:pt x="7437" y="6828"/>
                  <a:pt x="7301" y="6970"/>
                  <a:pt x="7301" y="6970"/>
                </a:cubicBezTo>
                <a:lnTo>
                  <a:pt x="7060" y="7027"/>
                </a:lnTo>
                <a:lnTo>
                  <a:pt x="6991" y="7365"/>
                </a:lnTo>
                <a:lnTo>
                  <a:pt x="6718" y="7703"/>
                </a:lnTo>
                <a:cubicBezTo>
                  <a:pt x="6718" y="7703"/>
                  <a:pt x="6546" y="7618"/>
                  <a:pt x="6408" y="7675"/>
                </a:cubicBezTo>
                <a:cubicBezTo>
                  <a:pt x="6273" y="7732"/>
                  <a:pt x="5862" y="8295"/>
                  <a:pt x="5862" y="8295"/>
                </a:cubicBezTo>
                <a:lnTo>
                  <a:pt x="5963" y="8576"/>
                </a:lnTo>
                <a:lnTo>
                  <a:pt x="5724" y="8747"/>
                </a:lnTo>
                <a:lnTo>
                  <a:pt x="5483" y="9085"/>
                </a:lnTo>
                <a:lnTo>
                  <a:pt x="5210" y="9170"/>
                </a:lnTo>
                <a:lnTo>
                  <a:pt x="4899" y="8915"/>
                </a:lnTo>
                <a:lnTo>
                  <a:pt x="4592" y="8747"/>
                </a:lnTo>
                <a:lnTo>
                  <a:pt x="4319" y="8323"/>
                </a:lnTo>
                <a:cubicBezTo>
                  <a:pt x="4319" y="8323"/>
                  <a:pt x="4008" y="8465"/>
                  <a:pt x="3873" y="8493"/>
                </a:cubicBezTo>
                <a:cubicBezTo>
                  <a:pt x="3735" y="8520"/>
                  <a:pt x="3393" y="8605"/>
                  <a:pt x="3393" y="8605"/>
                </a:cubicBezTo>
                <a:lnTo>
                  <a:pt x="3017" y="8351"/>
                </a:lnTo>
                <a:lnTo>
                  <a:pt x="2534" y="8520"/>
                </a:lnTo>
                <a:lnTo>
                  <a:pt x="2054" y="8210"/>
                </a:lnTo>
                <a:lnTo>
                  <a:pt x="1439" y="8124"/>
                </a:lnTo>
                <a:lnTo>
                  <a:pt x="959" y="7478"/>
                </a:lnTo>
                <a:lnTo>
                  <a:pt x="548" y="7478"/>
                </a:lnTo>
                <a:lnTo>
                  <a:pt x="206" y="7308"/>
                </a:lnTo>
                <a:cubicBezTo>
                  <a:pt x="206" y="7308"/>
                  <a:pt x="273" y="7393"/>
                  <a:pt x="135" y="7393"/>
                </a:cubicBezTo>
                <a:cubicBezTo>
                  <a:pt x="0" y="7393"/>
                  <a:pt x="68" y="623"/>
                  <a:pt x="206" y="566"/>
                </a:cubicBez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4757" name="Text Box 5"/>
          <p:cNvSpPr txBox="1">
            <a:spLocks noChangeArrowheads="1"/>
          </p:cNvSpPr>
          <p:nvPr/>
        </p:nvSpPr>
        <p:spPr bwMode="auto">
          <a:xfrm>
            <a:off x="3149600" y="2468563"/>
            <a:ext cx="13716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Toledo</a:t>
            </a:r>
          </a:p>
        </p:txBody>
      </p:sp>
      <p:sp>
        <p:nvSpPr>
          <p:cNvPr id="74758" name="Text Box 15"/>
          <p:cNvSpPr txBox="1">
            <a:spLocks noChangeArrowheads="1"/>
          </p:cNvSpPr>
          <p:nvPr/>
        </p:nvSpPr>
        <p:spPr bwMode="auto">
          <a:xfrm>
            <a:off x="3559175" y="3724275"/>
            <a:ext cx="1944688"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Columbus</a:t>
            </a:r>
          </a:p>
        </p:txBody>
      </p:sp>
      <p:pic>
        <p:nvPicPr>
          <p:cNvPr id="74759"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9725" y="30686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60"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166687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reeform 2"/>
          <p:cNvSpPr>
            <a:spLocks noChangeArrowheads="1"/>
          </p:cNvSpPr>
          <p:nvPr/>
        </p:nvSpPr>
        <p:spPr bwMode="auto">
          <a:xfrm>
            <a:off x="1609725" y="1935163"/>
            <a:ext cx="4800600" cy="3086100"/>
          </a:xfrm>
          <a:custGeom>
            <a:avLst/>
            <a:gdLst>
              <a:gd name="T0" fmla="*/ 0 w 13335"/>
              <a:gd name="T1" fmla="*/ 2147483646 h 8572"/>
              <a:gd name="T2" fmla="*/ 2147483646 w 13335"/>
              <a:gd name="T3" fmla="*/ 2147483646 h 8572"/>
              <a:gd name="T4" fmla="*/ 2147483646 w 13335"/>
              <a:gd name="T5" fmla="*/ 2147483646 h 8572"/>
              <a:gd name="T6" fmla="*/ 2147483646 w 13335"/>
              <a:gd name="T7" fmla="*/ 2147483646 h 8572"/>
              <a:gd name="T8" fmla="*/ 2147483646 w 13335"/>
              <a:gd name="T9" fmla="*/ 2147483646 h 8572"/>
              <a:gd name="T10" fmla="*/ 2147483646 w 13335"/>
              <a:gd name="T11" fmla="*/ 2147483646 h 8572"/>
              <a:gd name="T12" fmla="*/ 2147483646 w 13335"/>
              <a:gd name="T13" fmla="*/ 2147483646 h 8572"/>
              <a:gd name="T14" fmla="*/ 2147483646 w 13335"/>
              <a:gd name="T15" fmla="*/ 2147483646 h 8572"/>
              <a:gd name="T16" fmla="*/ 2147483646 w 13335"/>
              <a:gd name="T17" fmla="*/ 2147483646 h 8572"/>
              <a:gd name="T18" fmla="*/ 2147483646 w 13335"/>
              <a:gd name="T19" fmla="*/ 2147483646 h 8572"/>
              <a:gd name="T20" fmla="*/ 2147483646 w 13335"/>
              <a:gd name="T21" fmla="*/ 2147483646 h 8572"/>
              <a:gd name="T22" fmla="*/ 2147483646 w 13335"/>
              <a:gd name="T23" fmla="*/ 2147483646 h 8572"/>
              <a:gd name="T24" fmla="*/ 2147483646 w 13335"/>
              <a:gd name="T25" fmla="*/ 2147483646 h 8572"/>
              <a:gd name="T26" fmla="*/ 2147483646 w 13335"/>
              <a:gd name="T27" fmla="*/ 2147483646 h 8572"/>
              <a:gd name="T28" fmla="*/ 2147483646 w 13335"/>
              <a:gd name="T29" fmla="*/ 2147483646 h 8572"/>
              <a:gd name="T30" fmla="*/ 2147483646 w 13335"/>
              <a:gd name="T31" fmla="*/ 2147483646 h 8572"/>
              <a:gd name="T32" fmla="*/ 2147483646 w 13335"/>
              <a:gd name="T33" fmla="*/ 2147483646 h 8572"/>
              <a:gd name="T34" fmla="*/ 2147483646 w 13335"/>
              <a:gd name="T35" fmla="*/ 2147483646 h 8572"/>
              <a:gd name="T36" fmla="*/ 2147483646 w 13335"/>
              <a:gd name="T37" fmla="*/ 2147483646 h 8572"/>
              <a:gd name="T38" fmla="*/ 2147483646 w 13335"/>
              <a:gd name="T39" fmla="*/ 2147483646 h 8572"/>
              <a:gd name="T40" fmla="*/ 2147483646 w 13335"/>
              <a:gd name="T41" fmla="*/ 2147483646 h 8572"/>
              <a:gd name="T42" fmla="*/ 2147483646 w 13335"/>
              <a:gd name="T43" fmla="*/ 2147483646 h 8572"/>
              <a:gd name="T44" fmla="*/ 2147483646 w 13335"/>
              <a:gd name="T45" fmla="*/ 2147483646 h 8572"/>
              <a:gd name="T46" fmla="*/ 2147483646 w 13335"/>
              <a:gd name="T47" fmla="*/ 2147483646 h 8572"/>
              <a:gd name="T48" fmla="*/ 2147483646 w 13335"/>
              <a:gd name="T49" fmla="*/ 2147483646 h 8572"/>
              <a:gd name="T50" fmla="*/ 2147483646 w 13335"/>
              <a:gd name="T51" fmla="*/ 2147483646 h 8572"/>
              <a:gd name="T52" fmla="*/ 2147483646 w 13335"/>
              <a:gd name="T53" fmla="*/ 2147483646 h 8572"/>
              <a:gd name="T54" fmla="*/ 2147483646 w 13335"/>
              <a:gd name="T55" fmla="*/ 2147483646 h 8572"/>
              <a:gd name="T56" fmla="*/ 2147483646 w 13335"/>
              <a:gd name="T57" fmla="*/ 2147483646 h 8572"/>
              <a:gd name="T58" fmla="*/ 2147483646 w 13335"/>
              <a:gd name="T59" fmla="*/ 2147483646 h 8572"/>
              <a:gd name="T60" fmla="*/ 2147483646 w 13335"/>
              <a:gd name="T61" fmla="*/ 2147483646 h 8572"/>
              <a:gd name="T62" fmla="*/ 2147483646 w 13335"/>
              <a:gd name="T63" fmla="*/ 2147483646 h 8572"/>
              <a:gd name="T64" fmla="*/ 2147483646 w 13335"/>
              <a:gd name="T65" fmla="*/ 2147483646 h 8572"/>
              <a:gd name="T66" fmla="*/ 2147483646 w 13335"/>
              <a:gd name="T67" fmla="*/ 2147483646 h 857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3335" h="8572">
                <a:moveTo>
                  <a:pt x="0" y="0"/>
                </a:moveTo>
                <a:lnTo>
                  <a:pt x="0" y="1320"/>
                </a:lnTo>
                <a:lnTo>
                  <a:pt x="4605" y="1359"/>
                </a:lnTo>
                <a:lnTo>
                  <a:pt x="4667" y="6323"/>
                </a:lnTo>
                <a:lnTo>
                  <a:pt x="5021" y="6248"/>
                </a:lnTo>
                <a:lnTo>
                  <a:pt x="5115" y="6671"/>
                </a:lnTo>
                <a:lnTo>
                  <a:pt x="5276" y="6362"/>
                </a:lnTo>
                <a:lnTo>
                  <a:pt x="5337" y="6557"/>
                </a:lnTo>
                <a:lnTo>
                  <a:pt x="5530" y="6284"/>
                </a:lnTo>
                <a:lnTo>
                  <a:pt x="5563" y="6479"/>
                </a:lnTo>
                <a:lnTo>
                  <a:pt x="5788" y="6479"/>
                </a:lnTo>
                <a:lnTo>
                  <a:pt x="5946" y="6752"/>
                </a:lnTo>
                <a:lnTo>
                  <a:pt x="6074" y="6944"/>
                </a:lnTo>
                <a:lnTo>
                  <a:pt x="6203" y="7019"/>
                </a:lnTo>
                <a:lnTo>
                  <a:pt x="6329" y="7331"/>
                </a:lnTo>
                <a:lnTo>
                  <a:pt x="6554" y="6983"/>
                </a:lnTo>
                <a:lnTo>
                  <a:pt x="6745" y="7292"/>
                </a:lnTo>
                <a:lnTo>
                  <a:pt x="6906" y="7058"/>
                </a:lnTo>
                <a:lnTo>
                  <a:pt x="7002" y="7253"/>
                </a:lnTo>
                <a:lnTo>
                  <a:pt x="7098" y="7214"/>
                </a:lnTo>
                <a:lnTo>
                  <a:pt x="7195" y="7214"/>
                </a:lnTo>
                <a:cubicBezTo>
                  <a:pt x="7195" y="7214"/>
                  <a:pt x="7131" y="7487"/>
                  <a:pt x="7227" y="7331"/>
                </a:cubicBezTo>
                <a:cubicBezTo>
                  <a:pt x="7321" y="7175"/>
                  <a:pt x="7385" y="7136"/>
                  <a:pt x="7385" y="7136"/>
                </a:cubicBezTo>
                <a:lnTo>
                  <a:pt x="7514" y="7523"/>
                </a:lnTo>
                <a:lnTo>
                  <a:pt x="7643" y="7214"/>
                </a:lnTo>
                <a:lnTo>
                  <a:pt x="7737" y="7562"/>
                </a:lnTo>
                <a:lnTo>
                  <a:pt x="7801" y="7448"/>
                </a:lnTo>
                <a:lnTo>
                  <a:pt x="7991" y="7562"/>
                </a:lnTo>
                <a:lnTo>
                  <a:pt x="8184" y="7562"/>
                </a:lnTo>
                <a:lnTo>
                  <a:pt x="8281" y="7757"/>
                </a:lnTo>
                <a:lnTo>
                  <a:pt x="8409" y="7487"/>
                </a:lnTo>
                <a:lnTo>
                  <a:pt x="8602" y="7874"/>
                </a:lnTo>
                <a:lnTo>
                  <a:pt x="8825" y="7796"/>
                </a:lnTo>
                <a:lnTo>
                  <a:pt x="8889" y="7991"/>
                </a:lnTo>
                <a:lnTo>
                  <a:pt x="9112" y="7757"/>
                </a:lnTo>
                <a:lnTo>
                  <a:pt x="9240" y="7991"/>
                </a:lnTo>
                <a:lnTo>
                  <a:pt x="9433" y="7757"/>
                </a:lnTo>
                <a:lnTo>
                  <a:pt x="9527" y="7913"/>
                </a:lnTo>
                <a:lnTo>
                  <a:pt x="9656" y="7835"/>
                </a:lnTo>
                <a:lnTo>
                  <a:pt x="9849" y="7835"/>
                </a:lnTo>
                <a:lnTo>
                  <a:pt x="9943" y="7991"/>
                </a:lnTo>
                <a:cubicBezTo>
                  <a:pt x="9943" y="7991"/>
                  <a:pt x="10071" y="8340"/>
                  <a:pt x="10264" y="8340"/>
                </a:cubicBezTo>
                <a:cubicBezTo>
                  <a:pt x="10455" y="8340"/>
                  <a:pt x="10487" y="8379"/>
                  <a:pt x="10487" y="8379"/>
                </a:cubicBezTo>
                <a:cubicBezTo>
                  <a:pt x="10487" y="8379"/>
                  <a:pt x="10391" y="8379"/>
                  <a:pt x="10519" y="8223"/>
                </a:cubicBezTo>
                <a:cubicBezTo>
                  <a:pt x="10648" y="8066"/>
                  <a:pt x="10841" y="7913"/>
                  <a:pt x="10841" y="7913"/>
                </a:cubicBezTo>
                <a:lnTo>
                  <a:pt x="11031" y="7835"/>
                </a:lnTo>
                <a:lnTo>
                  <a:pt x="11128" y="7835"/>
                </a:lnTo>
                <a:lnTo>
                  <a:pt x="11543" y="7913"/>
                </a:lnTo>
                <a:lnTo>
                  <a:pt x="11704" y="7952"/>
                </a:lnTo>
                <a:lnTo>
                  <a:pt x="11991" y="7835"/>
                </a:lnTo>
                <a:lnTo>
                  <a:pt x="12087" y="7679"/>
                </a:lnTo>
                <a:cubicBezTo>
                  <a:pt x="12087" y="7679"/>
                  <a:pt x="12213" y="7640"/>
                  <a:pt x="12374" y="7718"/>
                </a:cubicBezTo>
                <a:cubicBezTo>
                  <a:pt x="12535" y="7796"/>
                  <a:pt x="12597" y="8027"/>
                  <a:pt x="12597" y="8027"/>
                </a:cubicBezTo>
                <a:lnTo>
                  <a:pt x="13012" y="8301"/>
                </a:lnTo>
                <a:cubicBezTo>
                  <a:pt x="13012" y="8301"/>
                  <a:pt x="12951" y="8262"/>
                  <a:pt x="13079" y="8379"/>
                </a:cubicBezTo>
                <a:cubicBezTo>
                  <a:pt x="13205" y="8496"/>
                  <a:pt x="13205" y="8571"/>
                  <a:pt x="13205" y="8571"/>
                </a:cubicBezTo>
                <a:lnTo>
                  <a:pt x="13334" y="4111"/>
                </a:lnTo>
                <a:lnTo>
                  <a:pt x="13047" y="78"/>
                </a:lnTo>
                <a:lnTo>
                  <a:pt x="0"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76803" name="Freeform 3"/>
          <p:cNvSpPr>
            <a:spLocks noChangeArrowheads="1"/>
          </p:cNvSpPr>
          <p:nvPr/>
        </p:nvSpPr>
        <p:spPr bwMode="auto">
          <a:xfrm>
            <a:off x="1609725" y="1935163"/>
            <a:ext cx="4800600" cy="3086100"/>
          </a:xfrm>
          <a:custGeom>
            <a:avLst/>
            <a:gdLst>
              <a:gd name="T0" fmla="*/ 0 w 13335"/>
              <a:gd name="T1" fmla="*/ 2147483646 h 8572"/>
              <a:gd name="T2" fmla="*/ 2147483646 w 13335"/>
              <a:gd name="T3" fmla="*/ 2147483646 h 8572"/>
              <a:gd name="T4" fmla="*/ 2147483646 w 13335"/>
              <a:gd name="T5" fmla="*/ 2147483646 h 8572"/>
              <a:gd name="T6" fmla="*/ 2147483646 w 13335"/>
              <a:gd name="T7" fmla="*/ 2147483646 h 8572"/>
              <a:gd name="T8" fmla="*/ 2147483646 w 13335"/>
              <a:gd name="T9" fmla="*/ 2147483646 h 8572"/>
              <a:gd name="T10" fmla="*/ 2147483646 w 13335"/>
              <a:gd name="T11" fmla="*/ 2147483646 h 8572"/>
              <a:gd name="T12" fmla="*/ 2147483646 w 13335"/>
              <a:gd name="T13" fmla="*/ 2147483646 h 8572"/>
              <a:gd name="T14" fmla="*/ 2147483646 w 13335"/>
              <a:gd name="T15" fmla="*/ 2147483646 h 8572"/>
              <a:gd name="T16" fmla="*/ 2147483646 w 13335"/>
              <a:gd name="T17" fmla="*/ 2147483646 h 8572"/>
              <a:gd name="T18" fmla="*/ 2147483646 w 13335"/>
              <a:gd name="T19" fmla="*/ 2147483646 h 8572"/>
              <a:gd name="T20" fmla="*/ 2147483646 w 13335"/>
              <a:gd name="T21" fmla="*/ 2147483646 h 8572"/>
              <a:gd name="T22" fmla="*/ 2147483646 w 13335"/>
              <a:gd name="T23" fmla="*/ 2147483646 h 8572"/>
              <a:gd name="T24" fmla="*/ 2147483646 w 13335"/>
              <a:gd name="T25" fmla="*/ 2147483646 h 8572"/>
              <a:gd name="T26" fmla="*/ 2147483646 w 13335"/>
              <a:gd name="T27" fmla="*/ 2147483646 h 8572"/>
              <a:gd name="T28" fmla="*/ 2147483646 w 13335"/>
              <a:gd name="T29" fmla="*/ 2147483646 h 8572"/>
              <a:gd name="T30" fmla="*/ 2147483646 w 13335"/>
              <a:gd name="T31" fmla="*/ 2147483646 h 8572"/>
              <a:gd name="T32" fmla="*/ 2147483646 w 13335"/>
              <a:gd name="T33" fmla="*/ 2147483646 h 8572"/>
              <a:gd name="T34" fmla="*/ 2147483646 w 13335"/>
              <a:gd name="T35" fmla="*/ 2147483646 h 8572"/>
              <a:gd name="T36" fmla="*/ 2147483646 w 13335"/>
              <a:gd name="T37" fmla="*/ 2147483646 h 8572"/>
              <a:gd name="T38" fmla="*/ 2147483646 w 13335"/>
              <a:gd name="T39" fmla="*/ 2147483646 h 8572"/>
              <a:gd name="T40" fmla="*/ 2147483646 w 13335"/>
              <a:gd name="T41" fmla="*/ 2147483646 h 8572"/>
              <a:gd name="T42" fmla="*/ 2147483646 w 13335"/>
              <a:gd name="T43" fmla="*/ 2147483646 h 8572"/>
              <a:gd name="T44" fmla="*/ 2147483646 w 13335"/>
              <a:gd name="T45" fmla="*/ 2147483646 h 8572"/>
              <a:gd name="T46" fmla="*/ 2147483646 w 13335"/>
              <a:gd name="T47" fmla="*/ 2147483646 h 8572"/>
              <a:gd name="T48" fmla="*/ 2147483646 w 13335"/>
              <a:gd name="T49" fmla="*/ 2147483646 h 8572"/>
              <a:gd name="T50" fmla="*/ 2147483646 w 13335"/>
              <a:gd name="T51" fmla="*/ 2147483646 h 8572"/>
              <a:gd name="T52" fmla="*/ 2147483646 w 13335"/>
              <a:gd name="T53" fmla="*/ 2147483646 h 8572"/>
              <a:gd name="T54" fmla="*/ 2147483646 w 13335"/>
              <a:gd name="T55" fmla="*/ 2147483646 h 8572"/>
              <a:gd name="T56" fmla="*/ 2147483646 w 13335"/>
              <a:gd name="T57" fmla="*/ 2147483646 h 8572"/>
              <a:gd name="T58" fmla="*/ 2147483646 w 13335"/>
              <a:gd name="T59" fmla="*/ 2147483646 h 8572"/>
              <a:gd name="T60" fmla="*/ 2147483646 w 13335"/>
              <a:gd name="T61" fmla="*/ 2147483646 h 8572"/>
              <a:gd name="T62" fmla="*/ 2147483646 w 13335"/>
              <a:gd name="T63" fmla="*/ 2147483646 h 8572"/>
              <a:gd name="T64" fmla="*/ 2147483646 w 13335"/>
              <a:gd name="T65" fmla="*/ 2147483646 h 8572"/>
              <a:gd name="T66" fmla="*/ 2147483646 w 13335"/>
              <a:gd name="T67" fmla="*/ 2147483646 h 857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3335" h="8572">
                <a:moveTo>
                  <a:pt x="0" y="0"/>
                </a:moveTo>
                <a:lnTo>
                  <a:pt x="0" y="1320"/>
                </a:lnTo>
                <a:lnTo>
                  <a:pt x="4605" y="1359"/>
                </a:lnTo>
                <a:lnTo>
                  <a:pt x="4667" y="6323"/>
                </a:lnTo>
                <a:lnTo>
                  <a:pt x="5021" y="6248"/>
                </a:lnTo>
                <a:lnTo>
                  <a:pt x="5115" y="6671"/>
                </a:lnTo>
                <a:lnTo>
                  <a:pt x="5276" y="6362"/>
                </a:lnTo>
                <a:lnTo>
                  <a:pt x="5337" y="6557"/>
                </a:lnTo>
                <a:lnTo>
                  <a:pt x="5530" y="6284"/>
                </a:lnTo>
                <a:lnTo>
                  <a:pt x="5563" y="6479"/>
                </a:lnTo>
                <a:lnTo>
                  <a:pt x="5788" y="6479"/>
                </a:lnTo>
                <a:lnTo>
                  <a:pt x="5946" y="6752"/>
                </a:lnTo>
                <a:lnTo>
                  <a:pt x="6074" y="6944"/>
                </a:lnTo>
                <a:lnTo>
                  <a:pt x="6203" y="7019"/>
                </a:lnTo>
                <a:lnTo>
                  <a:pt x="6329" y="7331"/>
                </a:lnTo>
                <a:lnTo>
                  <a:pt x="6554" y="6983"/>
                </a:lnTo>
                <a:lnTo>
                  <a:pt x="6745" y="7292"/>
                </a:lnTo>
                <a:lnTo>
                  <a:pt x="6906" y="7058"/>
                </a:lnTo>
                <a:lnTo>
                  <a:pt x="7002" y="7253"/>
                </a:lnTo>
                <a:lnTo>
                  <a:pt x="7098" y="7214"/>
                </a:lnTo>
                <a:lnTo>
                  <a:pt x="7195" y="7214"/>
                </a:lnTo>
                <a:cubicBezTo>
                  <a:pt x="7195" y="7214"/>
                  <a:pt x="7131" y="7487"/>
                  <a:pt x="7227" y="7331"/>
                </a:cubicBezTo>
                <a:cubicBezTo>
                  <a:pt x="7321" y="7175"/>
                  <a:pt x="7385" y="7136"/>
                  <a:pt x="7385" y="7136"/>
                </a:cubicBezTo>
                <a:lnTo>
                  <a:pt x="7514" y="7523"/>
                </a:lnTo>
                <a:lnTo>
                  <a:pt x="7643" y="7214"/>
                </a:lnTo>
                <a:lnTo>
                  <a:pt x="7737" y="7562"/>
                </a:lnTo>
                <a:lnTo>
                  <a:pt x="7801" y="7448"/>
                </a:lnTo>
                <a:lnTo>
                  <a:pt x="7991" y="7562"/>
                </a:lnTo>
                <a:lnTo>
                  <a:pt x="8184" y="7562"/>
                </a:lnTo>
                <a:lnTo>
                  <a:pt x="8281" y="7757"/>
                </a:lnTo>
                <a:lnTo>
                  <a:pt x="8409" y="7487"/>
                </a:lnTo>
                <a:lnTo>
                  <a:pt x="8602" y="7874"/>
                </a:lnTo>
                <a:lnTo>
                  <a:pt x="8825" y="7796"/>
                </a:lnTo>
                <a:lnTo>
                  <a:pt x="8889" y="7991"/>
                </a:lnTo>
                <a:lnTo>
                  <a:pt x="9112" y="7757"/>
                </a:lnTo>
                <a:lnTo>
                  <a:pt x="9240" y="7991"/>
                </a:lnTo>
                <a:lnTo>
                  <a:pt x="9433" y="7757"/>
                </a:lnTo>
                <a:lnTo>
                  <a:pt x="9527" y="7913"/>
                </a:lnTo>
                <a:lnTo>
                  <a:pt x="9656" y="7835"/>
                </a:lnTo>
                <a:lnTo>
                  <a:pt x="9849" y="7835"/>
                </a:lnTo>
                <a:lnTo>
                  <a:pt x="9943" y="7991"/>
                </a:lnTo>
                <a:cubicBezTo>
                  <a:pt x="9943" y="7991"/>
                  <a:pt x="10071" y="8340"/>
                  <a:pt x="10264" y="8340"/>
                </a:cubicBezTo>
                <a:cubicBezTo>
                  <a:pt x="10455" y="8340"/>
                  <a:pt x="10487" y="8379"/>
                  <a:pt x="10487" y="8379"/>
                </a:cubicBezTo>
                <a:cubicBezTo>
                  <a:pt x="10487" y="8379"/>
                  <a:pt x="10391" y="8379"/>
                  <a:pt x="10519" y="8223"/>
                </a:cubicBezTo>
                <a:cubicBezTo>
                  <a:pt x="10648" y="8066"/>
                  <a:pt x="10841" y="7913"/>
                  <a:pt x="10841" y="7913"/>
                </a:cubicBezTo>
                <a:lnTo>
                  <a:pt x="11031" y="7835"/>
                </a:lnTo>
                <a:lnTo>
                  <a:pt x="11128" y="7835"/>
                </a:lnTo>
                <a:lnTo>
                  <a:pt x="11543" y="7913"/>
                </a:lnTo>
                <a:lnTo>
                  <a:pt x="11704" y="7952"/>
                </a:lnTo>
                <a:lnTo>
                  <a:pt x="11991" y="7835"/>
                </a:lnTo>
                <a:lnTo>
                  <a:pt x="12087" y="7679"/>
                </a:lnTo>
                <a:cubicBezTo>
                  <a:pt x="12087" y="7679"/>
                  <a:pt x="12213" y="7640"/>
                  <a:pt x="12374" y="7718"/>
                </a:cubicBezTo>
                <a:cubicBezTo>
                  <a:pt x="12535" y="7796"/>
                  <a:pt x="12597" y="8027"/>
                  <a:pt x="12597" y="8027"/>
                </a:cubicBezTo>
                <a:lnTo>
                  <a:pt x="13012" y="8301"/>
                </a:lnTo>
                <a:cubicBezTo>
                  <a:pt x="13012" y="8301"/>
                  <a:pt x="12951" y="8262"/>
                  <a:pt x="13079" y="8379"/>
                </a:cubicBezTo>
                <a:cubicBezTo>
                  <a:pt x="13205" y="8496"/>
                  <a:pt x="13205" y="8571"/>
                  <a:pt x="13205" y="8571"/>
                </a:cubicBezTo>
                <a:lnTo>
                  <a:pt x="13334" y="4111"/>
                </a:lnTo>
                <a:lnTo>
                  <a:pt x="13047" y="78"/>
                </a:lnTo>
                <a:lnTo>
                  <a:pt x="0"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6804" name="Rectangle 1"/>
          <p:cNvSpPr>
            <a:spLocks noGrp="1" noChangeArrowheads="1"/>
          </p:cNvSpPr>
          <p:nvPr>
            <p:ph type="title" idx="4294967295"/>
          </p:nvPr>
        </p:nvSpPr>
        <p:spPr>
          <a:xfrm>
            <a:off x="457200" y="319088"/>
            <a:ext cx="8220075" cy="1042987"/>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Oklahoma </a:t>
            </a:r>
          </a:p>
        </p:txBody>
      </p:sp>
      <p:sp>
        <p:nvSpPr>
          <p:cNvPr id="76805" name="Text Box 5"/>
          <p:cNvSpPr txBox="1">
            <a:spLocks noChangeArrowheads="1"/>
          </p:cNvSpPr>
          <p:nvPr/>
        </p:nvSpPr>
        <p:spPr bwMode="auto">
          <a:xfrm>
            <a:off x="3644900" y="3416300"/>
            <a:ext cx="2439988"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Oklahoma City</a:t>
            </a:r>
          </a:p>
        </p:txBody>
      </p:sp>
      <p:sp>
        <p:nvSpPr>
          <p:cNvPr id="76806" name="Text Box 5"/>
          <p:cNvSpPr txBox="1">
            <a:spLocks noChangeArrowheads="1"/>
          </p:cNvSpPr>
          <p:nvPr/>
        </p:nvSpPr>
        <p:spPr bwMode="auto">
          <a:xfrm>
            <a:off x="5711825" y="1352550"/>
            <a:ext cx="1258888"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Tulsa</a:t>
            </a:r>
          </a:p>
        </p:txBody>
      </p:sp>
      <p:pic>
        <p:nvPicPr>
          <p:cNvPr id="76807" name="Picture 130" descr="yell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26368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8" name="Picture 125" descr="oran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3938" y="18446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
          <p:cNvSpPr>
            <a:spLocks noGrp="1" noChangeArrowheads="1"/>
          </p:cNvSpPr>
          <p:nvPr>
            <p:ph type="title" idx="4294967295"/>
          </p:nvPr>
        </p:nvSpPr>
        <p:spPr>
          <a:xfrm>
            <a:off x="457200" y="319088"/>
            <a:ext cx="822325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Oregon</a:t>
            </a:r>
          </a:p>
        </p:txBody>
      </p:sp>
      <p:sp>
        <p:nvSpPr>
          <p:cNvPr id="78851" name="Freeform 2"/>
          <p:cNvSpPr>
            <a:spLocks noChangeArrowheads="1"/>
          </p:cNvSpPr>
          <p:nvPr/>
        </p:nvSpPr>
        <p:spPr bwMode="auto">
          <a:xfrm>
            <a:off x="2755900" y="2058988"/>
            <a:ext cx="3890963" cy="3194050"/>
          </a:xfrm>
          <a:custGeom>
            <a:avLst/>
            <a:gdLst>
              <a:gd name="T0" fmla="*/ 2147483646 w 10808"/>
              <a:gd name="T1" fmla="*/ 2147483646 h 8872"/>
              <a:gd name="T2" fmla="*/ 2147483646 w 10808"/>
              <a:gd name="T3" fmla="*/ 2147483646 h 8872"/>
              <a:gd name="T4" fmla="*/ 2147483646 w 10808"/>
              <a:gd name="T5" fmla="*/ 2147483646 h 8872"/>
              <a:gd name="T6" fmla="*/ 2147483646 w 10808"/>
              <a:gd name="T7" fmla="*/ 2147483646 h 8872"/>
              <a:gd name="T8" fmla="*/ 2147483646 w 10808"/>
              <a:gd name="T9" fmla="*/ 2147483646 h 8872"/>
              <a:gd name="T10" fmla="*/ 2147483646 w 10808"/>
              <a:gd name="T11" fmla="*/ 2147483646 h 8872"/>
              <a:gd name="T12" fmla="*/ 2147483646 w 10808"/>
              <a:gd name="T13" fmla="*/ 2147483646 h 8872"/>
              <a:gd name="T14" fmla="*/ 2147483646 w 10808"/>
              <a:gd name="T15" fmla="*/ 2147483646 h 8872"/>
              <a:gd name="T16" fmla="*/ 2147483646 w 10808"/>
              <a:gd name="T17" fmla="*/ 2147483646 h 8872"/>
              <a:gd name="T18" fmla="*/ 2147483646 w 10808"/>
              <a:gd name="T19" fmla="*/ 2147483646 h 8872"/>
              <a:gd name="T20" fmla="*/ 2147483646 w 10808"/>
              <a:gd name="T21" fmla="*/ 2147483646 h 8872"/>
              <a:gd name="T22" fmla="*/ 2147483646 w 10808"/>
              <a:gd name="T23" fmla="*/ 2147483646 h 8872"/>
              <a:gd name="T24" fmla="*/ 2147483646 w 10808"/>
              <a:gd name="T25" fmla="*/ 2147483646 h 8872"/>
              <a:gd name="T26" fmla="*/ 2147483646 w 10808"/>
              <a:gd name="T27" fmla="*/ 2147483646 h 8872"/>
              <a:gd name="T28" fmla="*/ 2147483646 w 10808"/>
              <a:gd name="T29" fmla="*/ 2147483646 h 8872"/>
              <a:gd name="T30" fmla="*/ 2147483646 w 10808"/>
              <a:gd name="T31" fmla="*/ 2147483646 h 8872"/>
              <a:gd name="T32" fmla="*/ 2147483646 w 10808"/>
              <a:gd name="T33" fmla="*/ 2147483646 h 8872"/>
              <a:gd name="T34" fmla="*/ 2147483646 w 10808"/>
              <a:gd name="T35" fmla="*/ 2147483646 h 8872"/>
              <a:gd name="T36" fmla="*/ 2147483646 w 10808"/>
              <a:gd name="T37" fmla="*/ 2147483646 h 8872"/>
              <a:gd name="T38" fmla="*/ 2147483646 w 10808"/>
              <a:gd name="T39" fmla="*/ 2147483646 h 8872"/>
              <a:gd name="T40" fmla="*/ 2147483646 w 10808"/>
              <a:gd name="T41" fmla="*/ 2147483646 h 8872"/>
              <a:gd name="T42" fmla="*/ 2147483646 w 10808"/>
              <a:gd name="T43" fmla="*/ 2147483646 h 8872"/>
              <a:gd name="T44" fmla="*/ 2147483646 w 10808"/>
              <a:gd name="T45" fmla="*/ 2147483646 h 8872"/>
              <a:gd name="T46" fmla="*/ 2147483646 w 10808"/>
              <a:gd name="T47" fmla="*/ 2147483646 h 8872"/>
              <a:gd name="T48" fmla="*/ 2147483646 w 10808"/>
              <a:gd name="T49" fmla="*/ 2147483646 h 8872"/>
              <a:gd name="T50" fmla="*/ 2147483646 w 10808"/>
              <a:gd name="T51" fmla="*/ 2147483646 h 8872"/>
              <a:gd name="T52" fmla="*/ 2147483646 w 10808"/>
              <a:gd name="T53" fmla="*/ 2147483646 h 8872"/>
              <a:gd name="T54" fmla="*/ 2147483646 w 10808"/>
              <a:gd name="T55" fmla="*/ 2147483646 h 8872"/>
              <a:gd name="T56" fmla="*/ 2147483646 w 10808"/>
              <a:gd name="T57" fmla="*/ 2147483646 h 8872"/>
              <a:gd name="T58" fmla="*/ 2147483646 w 10808"/>
              <a:gd name="T59" fmla="*/ 2147483646 h 8872"/>
              <a:gd name="T60" fmla="*/ 2147483646 w 10808"/>
              <a:gd name="T61" fmla="*/ 2147483646 h 8872"/>
              <a:gd name="T62" fmla="*/ 2147483646 w 10808"/>
              <a:gd name="T63" fmla="*/ 2147483646 h 8872"/>
              <a:gd name="T64" fmla="*/ 2147483646 w 10808"/>
              <a:gd name="T65" fmla="*/ 2147483646 h 8872"/>
              <a:gd name="T66" fmla="*/ 2147483646 w 10808"/>
              <a:gd name="T67" fmla="*/ 2147483646 h 8872"/>
              <a:gd name="T68" fmla="*/ 2147483646 w 10808"/>
              <a:gd name="T69" fmla="*/ 2147483646 h 8872"/>
              <a:gd name="T70" fmla="*/ 2147483646 w 10808"/>
              <a:gd name="T71" fmla="*/ 2147483646 h 8872"/>
              <a:gd name="T72" fmla="*/ 2147483646 w 10808"/>
              <a:gd name="T73" fmla="*/ 2147483646 h 8872"/>
              <a:gd name="T74" fmla="*/ 2147483646 w 10808"/>
              <a:gd name="T75" fmla="*/ 2147483646 h 8872"/>
              <a:gd name="T76" fmla="*/ 2147483646 w 10808"/>
              <a:gd name="T77" fmla="*/ 2147483646 h 8872"/>
              <a:gd name="T78" fmla="*/ 2147483646 w 10808"/>
              <a:gd name="T79" fmla="*/ 2147483646 h 8872"/>
              <a:gd name="T80" fmla="*/ 2147483646 w 10808"/>
              <a:gd name="T81" fmla="*/ 2147483646 h 8872"/>
              <a:gd name="T82" fmla="*/ 2147483646 w 10808"/>
              <a:gd name="T83" fmla="*/ 2147483646 h 8872"/>
              <a:gd name="T84" fmla="*/ 2147483646 w 10808"/>
              <a:gd name="T85" fmla="*/ 2147483646 h 8872"/>
              <a:gd name="T86" fmla="*/ 2147483646 w 10808"/>
              <a:gd name="T87" fmla="*/ 2147483646 h 8872"/>
              <a:gd name="T88" fmla="*/ 2147483646 w 10808"/>
              <a:gd name="T89" fmla="*/ 2147483646 h 8872"/>
              <a:gd name="T90" fmla="*/ 2147483646 w 10808"/>
              <a:gd name="T91" fmla="*/ 2147483646 h 8872"/>
              <a:gd name="T92" fmla="*/ 2147483646 w 10808"/>
              <a:gd name="T93" fmla="*/ 2147483646 h 8872"/>
              <a:gd name="T94" fmla="*/ 2147483646 w 10808"/>
              <a:gd name="T95" fmla="*/ 2147483646 h 8872"/>
              <a:gd name="T96" fmla="*/ 2147483646 w 10808"/>
              <a:gd name="T97" fmla="*/ 2147483646 h 8872"/>
              <a:gd name="T98" fmla="*/ 2147483646 w 10808"/>
              <a:gd name="T99" fmla="*/ 2147483646 h 8872"/>
              <a:gd name="T100" fmla="*/ 2147483646 w 10808"/>
              <a:gd name="T101" fmla="*/ 2147483646 h 8872"/>
              <a:gd name="T102" fmla="*/ 2147483646 w 10808"/>
              <a:gd name="T103" fmla="*/ 2147483646 h 8872"/>
              <a:gd name="T104" fmla="*/ 2147483646 w 10808"/>
              <a:gd name="T105" fmla="*/ 2147483646 h 8872"/>
              <a:gd name="T106" fmla="*/ 2147483646 w 10808"/>
              <a:gd name="T107" fmla="*/ 2147483646 h 8872"/>
              <a:gd name="T108" fmla="*/ 2147483646 w 10808"/>
              <a:gd name="T109" fmla="*/ 2147483646 h 8872"/>
              <a:gd name="T110" fmla="*/ 2147483646 w 10808"/>
              <a:gd name="T111" fmla="*/ 2147483646 h 8872"/>
              <a:gd name="T112" fmla="*/ 2147483646 w 10808"/>
              <a:gd name="T113" fmla="*/ 2147483646 h 8872"/>
              <a:gd name="T114" fmla="*/ 2147483646 w 10808"/>
              <a:gd name="T115" fmla="*/ 2147483646 h 8872"/>
              <a:gd name="T116" fmla="*/ 2147483646 w 10808"/>
              <a:gd name="T117" fmla="*/ 2147483646 h 8872"/>
              <a:gd name="T118" fmla="*/ 2147483646 w 10808"/>
              <a:gd name="T119" fmla="*/ 2147483646 h 8872"/>
              <a:gd name="T120" fmla="*/ 2147483646 w 10808"/>
              <a:gd name="T121" fmla="*/ 2147483646 h 8872"/>
              <a:gd name="T122" fmla="*/ 2147483646 w 10808"/>
              <a:gd name="T123" fmla="*/ 0 h 88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0808" h="8872">
                <a:moveTo>
                  <a:pt x="667" y="0"/>
                </a:moveTo>
                <a:lnTo>
                  <a:pt x="920" y="115"/>
                </a:lnTo>
                <a:lnTo>
                  <a:pt x="983" y="0"/>
                </a:lnTo>
                <a:lnTo>
                  <a:pt x="1107" y="139"/>
                </a:lnTo>
                <a:lnTo>
                  <a:pt x="1149" y="0"/>
                </a:lnTo>
                <a:lnTo>
                  <a:pt x="1358" y="47"/>
                </a:lnTo>
                <a:cubicBezTo>
                  <a:pt x="1358" y="47"/>
                  <a:pt x="1337" y="0"/>
                  <a:pt x="1421" y="70"/>
                </a:cubicBezTo>
                <a:cubicBezTo>
                  <a:pt x="1505" y="139"/>
                  <a:pt x="1651" y="232"/>
                  <a:pt x="1651" y="232"/>
                </a:cubicBezTo>
                <a:lnTo>
                  <a:pt x="1714" y="302"/>
                </a:lnTo>
                <a:cubicBezTo>
                  <a:pt x="1714" y="302"/>
                  <a:pt x="1838" y="302"/>
                  <a:pt x="1922" y="256"/>
                </a:cubicBezTo>
                <a:cubicBezTo>
                  <a:pt x="2006" y="209"/>
                  <a:pt x="2069" y="209"/>
                  <a:pt x="2069" y="209"/>
                </a:cubicBezTo>
                <a:lnTo>
                  <a:pt x="2215" y="372"/>
                </a:lnTo>
                <a:cubicBezTo>
                  <a:pt x="2215" y="372"/>
                  <a:pt x="2278" y="489"/>
                  <a:pt x="2299" y="581"/>
                </a:cubicBezTo>
                <a:cubicBezTo>
                  <a:pt x="2320" y="674"/>
                  <a:pt x="2362" y="742"/>
                  <a:pt x="2362" y="742"/>
                </a:cubicBezTo>
                <a:lnTo>
                  <a:pt x="2402" y="904"/>
                </a:lnTo>
                <a:cubicBezTo>
                  <a:pt x="2402" y="904"/>
                  <a:pt x="2446" y="1021"/>
                  <a:pt x="2446" y="1114"/>
                </a:cubicBezTo>
                <a:cubicBezTo>
                  <a:pt x="2446" y="1208"/>
                  <a:pt x="2446" y="1231"/>
                  <a:pt x="2446" y="1346"/>
                </a:cubicBezTo>
                <a:cubicBezTo>
                  <a:pt x="2446" y="1463"/>
                  <a:pt x="2446" y="1555"/>
                  <a:pt x="2446" y="1555"/>
                </a:cubicBezTo>
                <a:cubicBezTo>
                  <a:pt x="2446" y="1555"/>
                  <a:pt x="2507" y="1510"/>
                  <a:pt x="2613" y="1578"/>
                </a:cubicBezTo>
                <a:cubicBezTo>
                  <a:pt x="2718" y="1648"/>
                  <a:pt x="2821" y="1648"/>
                  <a:pt x="2905" y="1648"/>
                </a:cubicBezTo>
                <a:cubicBezTo>
                  <a:pt x="2989" y="1648"/>
                  <a:pt x="3094" y="1718"/>
                  <a:pt x="3177" y="1671"/>
                </a:cubicBezTo>
                <a:cubicBezTo>
                  <a:pt x="3261" y="1625"/>
                  <a:pt x="3261" y="1625"/>
                  <a:pt x="3366" y="1533"/>
                </a:cubicBezTo>
                <a:cubicBezTo>
                  <a:pt x="3469" y="1440"/>
                  <a:pt x="3532" y="1393"/>
                  <a:pt x="3720" y="1346"/>
                </a:cubicBezTo>
                <a:cubicBezTo>
                  <a:pt x="3909" y="1299"/>
                  <a:pt x="3804" y="1253"/>
                  <a:pt x="3971" y="1253"/>
                </a:cubicBezTo>
                <a:cubicBezTo>
                  <a:pt x="4139" y="1253"/>
                  <a:pt x="4473" y="1276"/>
                  <a:pt x="4473" y="1276"/>
                </a:cubicBezTo>
                <a:lnTo>
                  <a:pt x="4514" y="1416"/>
                </a:lnTo>
                <a:lnTo>
                  <a:pt x="4829" y="1393"/>
                </a:lnTo>
                <a:lnTo>
                  <a:pt x="4975" y="1299"/>
                </a:lnTo>
                <a:lnTo>
                  <a:pt x="5101" y="1208"/>
                </a:lnTo>
                <a:lnTo>
                  <a:pt x="5225" y="1159"/>
                </a:lnTo>
                <a:lnTo>
                  <a:pt x="5497" y="1253"/>
                </a:lnTo>
                <a:cubicBezTo>
                  <a:pt x="5497" y="1253"/>
                  <a:pt x="5372" y="1323"/>
                  <a:pt x="5602" y="1276"/>
                </a:cubicBezTo>
                <a:cubicBezTo>
                  <a:pt x="5832" y="1231"/>
                  <a:pt x="5979" y="1138"/>
                  <a:pt x="5979" y="1138"/>
                </a:cubicBezTo>
                <a:lnTo>
                  <a:pt x="6207" y="998"/>
                </a:lnTo>
                <a:lnTo>
                  <a:pt x="6312" y="951"/>
                </a:lnTo>
                <a:lnTo>
                  <a:pt x="6562" y="859"/>
                </a:lnTo>
                <a:lnTo>
                  <a:pt x="6646" y="768"/>
                </a:lnTo>
                <a:lnTo>
                  <a:pt x="6876" y="719"/>
                </a:lnTo>
                <a:cubicBezTo>
                  <a:pt x="6876" y="719"/>
                  <a:pt x="6918" y="768"/>
                  <a:pt x="7023" y="768"/>
                </a:cubicBezTo>
                <a:cubicBezTo>
                  <a:pt x="7127" y="768"/>
                  <a:pt x="7274" y="768"/>
                  <a:pt x="7274" y="768"/>
                </a:cubicBezTo>
                <a:lnTo>
                  <a:pt x="7419" y="627"/>
                </a:lnTo>
                <a:lnTo>
                  <a:pt x="7419" y="581"/>
                </a:lnTo>
                <a:lnTo>
                  <a:pt x="10116" y="581"/>
                </a:lnTo>
                <a:lnTo>
                  <a:pt x="10347" y="929"/>
                </a:lnTo>
                <a:lnTo>
                  <a:pt x="10493" y="1091"/>
                </a:lnTo>
                <a:lnTo>
                  <a:pt x="10640" y="1183"/>
                </a:lnTo>
                <a:lnTo>
                  <a:pt x="10765" y="1253"/>
                </a:lnTo>
                <a:lnTo>
                  <a:pt x="10807" y="1484"/>
                </a:lnTo>
                <a:lnTo>
                  <a:pt x="10640" y="1835"/>
                </a:lnTo>
                <a:cubicBezTo>
                  <a:pt x="10640" y="1835"/>
                  <a:pt x="10472" y="2182"/>
                  <a:pt x="10472" y="2298"/>
                </a:cubicBezTo>
                <a:cubicBezTo>
                  <a:pt x="10472" y="2415"/>
                  <a:pt x="10284" y="2694"/>
                  <a:pt x="10284" y="2694"/>
                </a:cubicBezTo>
                <a:lnTo>
                  <a:pt x="10200" y="3136"/>
                </a:lnTo>
                <a:lnTo>
                  <a:pt x="9887" y="3297"/>
                </a:lnTo>
                <a:cubicBezTo>
                  <a:pt x="9887" y="3297"/>
                  <a:pt x="9845" y="3484"/>
                  <a:pt x="9804" y="3599"/>
                </a:cubicBezTo>
                <a:cubicBezTo>
                  <a:pt x="9760" y="3714"/>
                  <a:pt x="9720" y="3693"/>
                  <a:pt x="9720" y="3784"/>
                </a:cubicBezTo>
                <a:cubicBezTo>
                  <a:pt x="9720" y="3878"/>
                  <a:pt x="9678" y="3901"/>
                  <a:pt x="9678" y="4018"/>
                </a:cubicBezTo>
                <a:cubicBezTo>
                  <a:pt x="9678" y="4133"/>
                  <a:pt x="9699" y="4226"/>
                  <a:pt x="9699" y="4226"/>
                </a:cubicBezTo>
                <a:cubicBezTo>
                  <a:pt x="9699" y="4226"/>
                  <a:pt x="9699" y="4226"/>
                  <a:pt x="9781" y="4226"/>
                </a:cubicBezTo>
                <a:cubicBezTo>
                  <a:pt x="9866" y="4226"/>
                  <a:pt x="10013" y="4271"/>
                  <a:pt x="10013" y="4271"/>
                </a:cubicBezTo>
                <a:lnTo>
                  <a:pt x="10116" y="4320"/>
                </a:lnTo>
                <a:lnTo>
                  <a:pt x="10137" y="4388"/>
                </a:lnTo>
                <a:lnTo>
                  <a:pt x="10200" y="4575"/>
                </a:lnTo>
                <a:lnTo>
                  <a:pt x="10158" y="4853"/>
                </a:lnTo>
                <a:lnTo>
                  <a:pt x="10032" y="5085"/>
                </a:lnTo>
                <a:cubicBezTo>
                  <a:pt x="10032" y="5085"/>
                  <a:pt x="10032" y="5108"/>
                  <a:pt x="10032" y="5225"/>
                </a:cubicBezTo>
                <a:cubicBezTo>
                  <a:pt x="10032" y="5340"/>
                  <a:pt x="10053" y="8267"/>
                  <a:pt x="10053" y="8267"/>
                </a:cubicBezTo>
                <a:lnTo>
                  <a:pt x="10013" y="8824"/>
                </a:lnTo>
                <a:lnTo>
                  <a:pt x="543" y="8871"/>
                </a:lnTo>
                <a:lnTo>
                  <a:pt x="396" y="8847"/>
                </a:lnTo>
                <a:lnTo>
                  <a:pt x="271" y="8686"/>
                </a:lnTo>
                <a:lnTo>
                  <a:pt x="166" y="8407"/>
                </a:lnTo>
                <a:lnTo>
                  <a:pt x="166" y="7802"/>
                </a:lnTo>
                <a:lnTo>
                  <a:pt x="250" y="7663"/>
                </a:lnTo>
                <a:lnTo>
                  <a:pt x="105" y="7500"/>
                </a:lnTo>
                <a:lnTo>
                  <a:pt x="0" y="7268"/>
                </a:lnTo>
                <a:lnTo>
                  <a:pt x="105" y="7034"/>
                </a:lnTo>
                <a:lnTo>
                  <a:pt x="250" y="6224"/>
                </a:lnTo>
                <a:lnTo>
                  <a:pt x="438" y="5991"/>
                </a:lnTo>
                <a:lnTo>
                  <a:pt x="648" y="3808"/>
                </a:lnTo>
                <a:lnTo>
                  <a:pt x="667" y="2949"/>
                </a:lnTo>
                <a:lnTo>
                  <a:pt x="711" y="2532"/>
                </a:lnTo>
                <a:lnTo>
                  <a:pt x="815" y="2483"/>
                </a:lnTo>
                <a:lnTo>
                  <a:pt x="773" y="2253"/>
                </a:lnTo>
                <a:lnTo>
                  <a:pt x="773" y="2067"/>
                </a:lnTo>
                <a:lnTo>
                  <a:pt x="752" y="1695"/>
                </a:lnTo>
                <a:lnTo>
                  <a:pt x="899" y="1765"/>
                </a:lnTo>
                <a:lnTo>
                  <a:pt x="920" y="1601"/>
                </a:lnTo>
                <a:lnTo>
                  <a:pt x="815" y="1555"/>
                </a:lnTo>
                <a:lnTo>
                  <a:pt x="857" y="1208"/>
                </a:lnTo>
                <a:lnTo>
                  <a:pt x="794" y="1159"/>
                </a:lnTo>
                <a:lnTo>
                  <a:pt x="794" y="768"/>
                </a:lnTo>
                <a:lnTo>
                  <a:pt x="857" y="651"/>
                </a:lnTo>
                <a:lnTo>
                  <a:pt x="857" y="302"/>
                </a:lnTo>
                <a:lnTo>
                  <a:pt x="667"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78852" name="Freeform 3"/>
          <p:cNvSpPr>
            <a:spLocks noChangeArrowheads="1"/>
          </p:cNvSpPr>
          <p:nvPr/>
        </p:nvSpPr>
        <p:spPr bwMode="auto">
          <a:xfrm>
            <a:off x="2755900" y="2058988"/>
            <a:ext cx="3890963" cy="3194050"/>
          </a:xfrm>
          <a:custGeom>
            <a:avLst/>
            <a:gdLst>
              <a:gd name="T0" fmla="*/ 2147483646 w 10808"/>
              <a:gd name="T1" fmla="*/ 2147483646 h 8872"/>
              <a:gd name="T2" fmla="*/ 2147483646 w 10808"/>
              <a:gd name="T3" fmla="*/ 2147483646 h 8872"/>
              <a:gd name="T4" fmla="*/ 2147483646 w 10808"/>
              <a:gd name="T5" fmla="*/ 2147483646 h 8872"/>
              <a:gd name="T6" fmla="*/ 2147483646 w 10808"/>
              <a:gd name="T7" fmla="*/ 2147483646 h 8872"/>
              <a:gd name="T8" fmla="*/ 2147483646 w 10808"/>
              <a:gd name="T9" fmla="*/ 2147483646 h 8872"/>
              <a:gd name="T10" fmla="*/ 2147483646 w 10808"/>
              <a:gd name="T11" fmla="*/ 2147483646 h 8872"/>
              <a:gd name="T12" fmla="*/ 2147483646 w 10808"/>
              <a:gd name="T13" fmla="*/ 2147483646 h 8872"/>
              <a:gd name="T14" fmla="*/ 2147483646 w 10808"/>
              <a:gd name="T15" fmla="*/ 2147483646 h 8872"/>
              <a:gd name="T16" fmla="*/ 2147483646 w 10808"/>
              <a:gd name="T17" fmla="*/ 2147483646 h 8872"/>
              <a:gd name="T18" fmla="*/ 2147483646 w 10808"/>
              <a:gd name="T19" fmla="*/ 2147483646 h 8872"/>
              <a:gd name="T20" fmla="*/ 2147483646 w 10808"/>
              <a:gd name="T21" fmla="*/ 2147483646 h 8872"/>
              <a:gd name="T22" fmla="*/ 2147483646 w 10808"/>
              <a:gd name="T23" fmla="*/ 2147483646 h 8872"/>
              <a:gd name="T24" fmla="*/ 2147483646 w 10808"/>
              <a:gd name="T25" fmla="*/ 2147483646 h 8872"/>
              <a:gd name="T26" fmla="*/ 2147483646 w 10808"/>
              <a:gd name="T27" fmla="*/ 2147483646 h 8872"/>
              <a:gd name="T28" fmla="*/ 2147483646 w 10808"/>
              <a:gd name="T29" fmla="*/ 2147483646 h 8872"/>
              <a:gd name="T30" fmla="*/ 2147483646 w 10808"/>
              <a:gd name="T31" fmla="*/ 2147483646 h 8872"/>
              <a:gd name="T32" fmla="*/ 2147483646 w 10808"/>
              <a:gd name="T33" fmla="*/ 2147483646 h 8872"/>
              <a:gd name="T34" fmla="*/ 2147483646 w 10808"/>
              <a:gd name="T35" fmla="*/ 2147483646 h 8872"/>
              <a:gd name="T36" fmla="*/ 2147483646 w 10808"/>
              <a:gd name="T37" fmla="*/ 2147483646 h 8872"/>
              <a:gd name="T38" fmla="*/ 2147483646 w 10808"/>
              <a:gd name="T39" fmla="*/ 2147483646 h 8872"/>
              <a:gd name="T40" fmla="*/ 2147483646 w 10808"/>
              <a:gd name="T41" fmla="*/ 2147483646 h 8872"/>
              <a:gd name="T42" fmla="*/ 2147483646 w 10808"/>
              <a:gd name="T43" fmla="*/ 2147483646 h 8872"/>
              <a:gd name="T44" fmla="*/ 2147483646 w 10808"/>
              <a:gd name="T45" fmla="*/ 2147483646 h 8872"/>
              <a:gd name="T46" fmla="*/ 2147483646 w 10808"/>
              <a:gd name="T47" fmla="*/ 2147483646 h 8872"/>
              <a:gd name="T48" fmla="*/ 2147483646 w 10808"/>
              <a:gd name="T49" fmla="*/ 2147483646 h 8872"/>
              <a:gd name="T50" fmla="*/ 2147483646 w 10808"/>
              <a:gd name="T51" fmla="*/ 2147483646 h 8872"/>
              <a:gd name="T52" fmla="*/ 2147483646 w 10808"/>
              <a:gd name="T53" fmla="*/ 2147483646 h 8872"/>
              <a:gd name="T54" fmla="*/ 2147483646 w 10808"/>
              <a:gd name="T55" fmla="*/ 2147483646 h 8872"/>
              <a:gd name="T56" fmla="*/ 2147483646 w 10808"/>
              <a:gd name="T57" fmla="*/ 2147483646 h 8872"/>
              <a:gd name="T58" fmla="*/ 2147483646 w 10808"/>
              <a:gd name="T59" fmla="*/ 2147483646 h 8872"/>
              <a:gd name="T60" fmla="*/ 2147483646 w 10808"/>
              <a:gd name="T61" fmla="*/ 2147483646 h 8872"/>
              <a:gd name="T62" fmla="*/ 2147483646 w 10808"/>
              <a:gd name="T63" fmla="*/ 2147483646 h 8872"/>
              <a:gd name="T64" fmla="*/ 2147483646 w 10808"/>
              <a:gd name="T65" fmla="*/ 2147483646 h 8872"/>
              <a:gd name="T66" fmla="*/ 2147483646 w 10808"/>
              <a:gd name="T67" fmla="*/ 2147483646 h 8872"/>
              <a:gd name="T68" fmla="*/ 2147483646 w 10808"/>
              <a:gd name="T69" fmla="*/ 2147483646 h 8872"/>
              <a:gd name="T70" fmla="*/ 2147483646 w 10808"/>
              <a:gd name="T71" fmla="*/ 2147483646 h 8872"/>
              <a:gd name="T72" fmla="*/ 2147483646 w 10808"/>
              <a:gd name="T73" fmla="*/ 2147483646 h 8872"/>
              <a:gd name="T74" fmla="*/ 2147483646 w 10808"/>
              <a:gd name="T75" fmla="*/ 2147483646 h 8872"/>
              <a:gd name="T76" fmla="*/ 2147483646 w 10808"/>
              <a:gd name="T77" fmla="*/ 2147483646 h 8872"/>
              <a:gd name="T78" fmla="*/ 2147483646 w 10808"/>
              <a:gd name="T79" fmla="*/ 2147483646 h 8872"/>
              <a:gd name="T80" fmla="*/ 2147483646 w 10808"/>
              <a:gd name="T81" fmla="*/ 2147483646 h 8872"/>
              <a:gd name="T82" fmla="*/ 2147483646 w 10808"/>
              <a:gd name="T83" fmla="*/ 2147483646 h 8872"/>
              <a:gd name="T84" fmla="*/ 2147483646 w 10808"/>
              <a:gd name="T85" fmla="*/ 2147483646 h 8872"/>
              <a:gd name="T86" fmla="*/ 2147483646 w 10808"/>
              <a:gd name="T87" fmla="*/ 2147483646 h 8872"/>
              <a:gd name="T88" fmla="*/ 2147483646 w 10808"/>
              <a:gd name="T89" fmla="*/ 2147483646 h 8872"/>
              <a:gd name="T90" fmla="*/ 2147483646 w 10808"/>
              <a:gd name="T91" fmla="*/ 2147483646 h 8872"/>
              <a:gd name="T92" fmla="*/ 2147483646 w 10808"/>
              <a:gd name="T93" fmla="*/ 2147483646 h 8872"/>
              <a:gd name="T94" fmla="*/ 2147483646 w 10808"/>
              <a:gd name="T95" fmla="*/ 2147483646 h 8872"/>
              <a:gd name="T96" fmla="*/ 2147483646 w 10808"/>
              <a:gd name="T97" fmla="*/ 2147483646 h 8872"/>
              <a:gd name="T98" fmla="*/ 2147483646 w 10808"/>
              <a:gd name="T99" fmla="*/ 2147483646 h 8872"/>
              <a:gd name="T100" fmla="*/ 2147483646 w 10808"/>
              <a:gd name="T101" fmla="*/ 2147483646 h 8872"/>
              <a:gd name="T102" fmla="*/ 2147483646 w 10808"/>
              <a:gd name="T103" fmla="*/ 2147483646 h 8872"/>
              <a:gd name="T104" fmla="*/ 2147483646 w 10808"/>
              <a:gd name="T105" fmla="*/ 2147483646 h 8872"/>
              <a:gd name="T106" fmla="*/ 2147483646 w 10808"/>
              <a:gd name="T107" fmla="*/ 2147483646 h 8872"/>
              <a:gd name="T108" fmla="*/ 2147483646 w 10808"/>
              <a:gd name="T109" fmla="*/ 2147483646 h 8872"/>
              <a:gd name="T110" fmla="*/ 2147483646 w 10808"/>
              <a:gd name="T111" fmla="*/ 2147483646 h 8872"/>
              <a:gd name="T112" fmla="*/ 2147483646 w 10808"/>
              <a:gd name="T113" fmla="*/ 2147483646 h 8872"/>
              <a:gd name="T114" fmla="*/ 2147483646 w 10808"/>
              <a:gd name="T115" fmla="*/ 2147483646 h 8872"/>
              <a:gd name="T116" fmla="*/ 2147483646 w 10808"/>
              <a:gd name="T117" fmla="*/ 2147483646 h 8872"/>
              <a:gd name="T118" fmla="*/ 2147483646 w 10808"/>
              <a:gd name="T119" fmla="*/ 2147483646 h 8872"/>
              <a:gd name="T120" fmla="*/ 2147483646 w 10808"/>
              <a:gd name="T121" fmla="*/ 2147483646 h 8872"/>
              <a:gd name="T122" fmla="*/ 2147483646 w 10808"/>
              <a:gd name="T123" fmla="*/ 0 h 88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0808" h="8872">
                <a:moveTo>
                  <a:pt x="667" y="0"/>
                </a:moveTo>
                <a:lnTo>
                  <a:pt x="920" y="115"/>
                </a:lnTo>
                <a:lnTo>
                  <a:pt x="983" y="0"/>
                </a:lnTo>
                <a:lnTo>
                  <a:pt x="1107" y="139"/>
                </a:lnTo>
                <a:lnTo>
                  <a:pt x="1149" y="0"/>
                </a:lnTo>
                <a:lnTo>
                  <a:pt x="1358" y="47"/>
                </a:lnTo>
                <a:cubicBezTo>
                  <a:pt x="1358" y="47"/>
                  <a:pt x="1337" y="0"/>
                  <a:pt x="1421" y="70"/>
                </a:cubicBezTo>
                <a:cubicBezTo>
                  <a:pt x="1505" y="139"/>
                  <a:pt x="1651" y="232"/>
                  <a:pt x="1651" y="232"/>
                </a:cubicBezTo>
                <a:lnTo>
                  <a:pt x="1714" y="302"/>
                </a:lnTo>
                <a:cubicBezTo>
                  <a:pt x="1714" y="302"/>
                  <a:pt x="1838" y="302"/>
                  <a:pt x="1922" y="256"/>
                </a:cubicBezTo>
                <a:cubicBezTo>
                  <a:pt x="2006" y="209"/>
                  <a:pt x="2069" y="209"/>
                  <a:pt x="2069" y="209"/>
                </a:cubicBezTo>
                <a:lnTo>
                  <a:pt x="2215" y="372"/>
                </a:lnTo>
                <a:cubicBezTo>
                  <a:pt x="2215" y="372"/>
                  <a:pt x="2278" y="489"/>
                  <a:pt x="2299" y="581"/>
                </a:cubicBezTo>
                <a:cubicBezTo>
                  <a:pt x="2320" y="674"/>
                  <a:pt x="2362" y="742"/>
                  <a:pt x="2362" y="742"/>
                </a:cubicBezTo>
                <a:lnTo>
                  <a:pt x="2402" y="904"/>
                </a:lnTo>
                <a:cubicBezTo>
                  <a:pt x="2402" y="904"/>
                  <a:pt x="2446" y="1021"/>
                  <a:pt x="2446" y="1114"/>
                </a:cubicBezTo>
                <a:cubicBezTo>
                  <a:pt x="2446" y="1208"/>
                  <a:pt x="2446" y="1231"/>
                  <a:pt x="2446" y="1346"/>
                </a:cubicBezTo>
                <a:cubicBezTo>
                  <a:pt x="2446" y="1463"/>
                  <a:pt x="2446" y="1555"/>
                  <a:pt x="2446" y="1555"/>
                </a:cubicBezTo>
                <a:cubicBezTo>
                  <a:pt x="2446" y="1555"/>
                  <a:pt x="2507" y="1510"/>
                  <a:pt x="2613" y="1578"/>
                </a:cubicBezTo>
                <a:cubicBezTo>
                  <a:pt x="2718" y="1648"/>
                  <a:pt x="2821" y="1648"/>
                  <a:pt x="2905" y="1648"/>
                </a:cubicBezTo>
                <a:cubicBezTo>
                  <a:pt x="2989" y="1648"/>
                  <a:pt x="3094" y="1718"/>
                  <a:pt x="3177" y="1671"/>
                </a:cubicBezTo>
                <a:cubicBezTo>
                  <a:pt x="3261" y="1625"/>
                  <a:pt x="3261" y="1625"/>
                  <a:pt x="3366" y="1533"/>
                </a:cubicBezTo>
                <a:cubicBezTo>
                  <a:pt x="3469" y="1440"/>
                  <a:pt x="3532" y="1393"/>
                  <a:pt x="3720" y="1346"/>
                </a:cubicBezTo>
                <a:cubicBezTo>
                  <a:pt x="3909" y="1299"/>
                  <a:pt x="3804" y="1253"/>
                  <a:pt x="3971" y="1253"/>
                </a:cubicBezTo>
                <a:cubicBezTo>
                  <a:pt x="4139" y="1253"/>
                  <a:pt x="4473" y="1276"/>
                  <a:pt x="4473" y="1276"/>
                </a:cubicBezTo>
                <a:lnTo>
                  <a:pt x="4514" y="1416"/>
                </a:lnTo>
                <a:lnTo>
                  <a:pt x="4829" y="1393"/>
                </a:lnTo>
                <a:lnTo>
                  <a:pt x="4975" y="1299"/>
                </a:lnTo>
                <a:lnTo>
                  <a:pt x="5101" y="1208"/>
                </a:lnTo>
                <a:lnTo>
                  <a:pt x="5225" y="1159"/>
                </a:lnTo>
                <a:lnTo>
                  <a:pt x="5497" y="1253"/>
                </a:lnTo>
                <a:cubicBezTo>
                  <a:pt x="5497" y="1253"/>
                  <a:pt x="5372" y="1323"/>
                  <a:pt x="5602" y="1276"/>
                </a:cubicBezTo>
                <a:cubicBezTo>
                  <a:pt x="5832" y="1231"/>
                  <a:pt x="5979" y="1138"/>
                  <a:pt x="5979" y="1138"/>
                </a:cubicBezTo>
                <a:lnTo>
                  <a:pt x="6207" y="998"/>
                </a:lnTo>
                <a:lnTo>
                  <a:pt x="6312" y="951"/>
                </a:lnTo>
                <a:lnTo>
                  <a:pt x="6562" y="859"/>
                </a:lnTo>
                <a:lnTo>
                  <a:pt x="6646" y="768"/>
                </a:lnTo>
                <a:lnTo>
                  <a:pt x="6876" y="719"/>
                </a:lnTo>
                <a:cubicBezTo>
                  <a:pt x="6876" y="719"/>
                  <a:pt x="6918" y="768"/>
                  <a:pt x="7023" y="768"/>
                </a:cubicBezTo>
                <a:cubicBezTo>
                  <a:pt x="7127" y="768"/>
                  <a:pt x="7274" y="768"/>
                  <a:pt x="7274" y="768"/>
                </a:cubicBezTo>
                <a:lnTo>
                  <a:pt x="7419" y="627"/>
                </a:lnTo>
                <a:lnTo>
                  <a:pt x="7419" y="581"/>
                </a:lnTo>
                <a:lnTo>
                  <a:pt x="10116" y="581"/>
                </a:lnTo>
                <a:lnTo>
                  <a:pt x="10347" y="929"/>
                </a:lnTo>
                <a:lnTo>
                  <a:pt x="10493" y="1091"/>
                </a:lnTo>
                <a:lnTo>
                  <a:pt x="10640" y="1183"/>
                </a:lnTo>
                <a:lnTo>
                  <a:pt x="10765" y="1253"/>
                </a:lnTo>
                <a:lnTo>
                  <a:pt x="10807" y="1484"/>
                </a:lnTo>
                <a:lnTo>
                  <a:pt x="10640" y="1835"/>
                </a:lnTo>
                <a:cubicBezTo>
                  <a:pt x="10640" y="1835"/>
                  <a:pt x="10472" y="2182"/>
                  <a:pt x="10472" y="2298"/>
                </a:cubicBezTo>
                <a:cubicBezTo>
                  <a:pt x="10472" y="2415"/>
                  <a:pt x="10284" y="2694"/>
                  <a:pt x="10284" y="2694"/>
                </a:cubicBezTo>
                <a:lnTo>
                  <a:pt x="10200" y="3136"/>
                </a:lnTo>
                <a:lnTo>
                  <a:pt x="9887" y="3297"/>
                </a:lnTo>
                <a:cubicBezTo>
                  <a:pt x="9887" y="3297"/>
                  <a:pt x="9845" y="3484"/>
                  <a:pt x="9804" y="3599"/>
                </a:cubicBezTo>
                <a:cubicBezTo>
                  <a:pt x="9760" y="3714"/>
                  <a:pt x="9720" y="3693"/>
                  <a:pt x="9720" y="3784"/>
                </a:cubicBezTo>
                <a:cubicBezTo>
                  <a:pt x="9720" y="3878"/>
                  <a:pt x="9678" y="3901"/>
                  <a:pt x="9678" y="4018"/>
                </a:cubicBezTo>
                <a:cubicBezTo>
                  <a:pt x="9678" y="4133"/>
                  <a:pt x="9699" y="4226"/>
                  <a:pt x="9699" y="4226"/>
                </a:cubicBezTo>
                <a:cubicBezTo>
                  <a:pt x="9699" y="4226"/>
                  <a:pt x="9699" y="4226"/>
                  <a:pt x="9781" y="4226"/>
                </a:cubicBezTo>
                <a:cubicBezTo>
                  <a:pt x="9866" y="4226"/>
                  <a:pt x="10013" y="4271"/>
                  <a:pt x="10013" y="4271"/>
                </a:cubicBezTo>
                <a:lnTo>
                  <a:pt x="10116" y="4320"/>
                </a:lnTo>
                <a:lnTo>
                  <a:pt x="10137" y="4388"/>
                </a:lnTo>
                <a:lnTo>
                  <a:pt x="10200" y="4575"/>
                </a:lnTo>
                <a:lnTo>
                  <a:pt x="10158" y="4853"/>
                </a:lnTo>
                <a:lnTo>
                  <a:pt x="10032" y="5085"/>
                </a:lnTo>
                <a:cubicBezTo>
                  <a:pt x="10032" y="5085"/>
                  <a:pt x="10032" y="5108"/>
                  <a:pt x="10032" y="5225"/>
                </a:cubicBezTo>
                <a:cubicBezTo>
                  <a:pt x="10032" y="5340"/>
                  <a:pt x="10053" y="8267"/>
                  <a:pt x="10053" y="8267"/>
                </a:cubicBezTo>
                <a:lnTo>
                  <a:pt x="10013" y="8824"/>
                </a:lnTo>
                <a:lnTo>
                  <a:pt x="543" y="8871"/>
                </a:lnTo>
                <a:lnTo>
                  <a:pt x="396" y="8847"/>
                </a:lnTo>
                <a:lnTo>
                  <a:pt x="271" y="8686"/>
                </a:lnTo>
                <a:lnTo>
                  <a:pt x="166" y="8407"/>
                </a:lnTo>
                <a:lnTo>
                  <a:pt x="166" y="7802"/>
                </a:lnTo>
                <a:lnTo>
                  <a:pt x="250" y="7663"/>
                </a:lnTo>
                <a:lnTo>
                  <a:pt x="105" y="7500"/>
                </a:lnTo>
                <a:lnTo>
                  <a:pt x="0" y="7268"/>
                </a:lnTo>
                <a:lnTo>
                  <a:pt x="105" y="7034"/>
                </a:lnTo>
                <a:lnTo>
                  <a:pt x="250" y="6224"/>
                </a:lnTo>
                <a:lnTo>
                  <a:pt x="438" y="5991"/>
                </a:lnTo>
                <a:lnTo>
                  <a:pt x="648" y="3808"/>
                </a:lnTo>
                <a:lnTo>
                  <a:pt x="667" y="2949"/>
                </a:lnTo>
                <a:lnTo>
                  <a:pt x="711" y="2532"/>
                </a:lnTo>
                <a:lnTo>
                  <a:pt x="815" y="2483"/>
                </a:lnTo>
                <a:lnTo>
                  <a:pt x="773" y="2253"/>
                </a:lnTo>
                <a:lnTo>
                  <a:pt x="773" y="2067"/>
                </a:lnTo>
                <a:lnTo>
                  <a:pt x="752" y="1695"/>
                </a:lnTo>
                <a:lnTo>
                  <a:pt x="899" y="1765"/>
                </a:lnTo>
                <a:lnTo>
                  <a:pt x="920" y="1601"/>
                </a:lnTo>
                <a:lnTo>
                  <a:pt x="815" y="1555"/>
                </a:lnTo>
                <a:lnTo>
                  <a:pt x="857" y="1208"/>
                </a:lnTo>
                <a:lnTo>
                  <a:pt x="794" y="1159"/>
                </a:lnTo>
                <a:lnTo>
                  <a:pt x="794" y="768"/>
                </a:lnTo>
                <a:lnTo>
                  <a:pt x="857" y="651"/>
                </a:lnTo>
                <a:lnTo>
                  <a:pt x="857" y="302"/>
                </a:lnTo>
                <a:lnTo>
                  <a:pt x="667"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8853" name="Text Box 5"/>
          <p:cNvSpPr txBox="1">
            <a:spLocks noChangeArrowheads="1"/>
          </p:cNvSpPr>
          <p:nvPr/>
        </p:nvSpPr>
        <p:spPr bwMode="auto">
          <a:xfrm>
            <a:off x="3635375" y="1601788"/>
            <a:ext cx="16002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Portland</a:t>
            </a:r>
            <a:r>
              <a:rPr lang="en-US" altLang="en-US" sz="2400">
                <a:solidFill>
                  <a:srgbClr val="000000"/>
                </a:solidFill>
              </a:rPr>
              <a:t> </a:t>
            </a:r>
          </a:p>
        </p:txBody>
      </p:sp>
      <p:sp>
        <p:nvSpPr>
          <p:cNvPr id="78854" name="Text Box 15"/>
          <p:cNvSpPr txBox="1">
            <a:spLocks noChangeArrowheads="1"/>
          </p:cNvSpPr>
          <p:nvPr/>
        </p:nvSpPr>
        <p:spPr bwMode="auto">
          <a:xfrm>
            <a:off x="3913188" y="3482975"/>
            <a:ext cx="1163637"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Salem</a:t>
            </a:r>
          </a:p>
        </p:txBody>
      </p:sp>
      <p:pic>
        <p:nvPicPr>
          <p:cNvPr id="78855" name="Picture 126" desc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6875" y="314007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6" name="Picture 128"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20605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
          <p:cNvSpPr>
            <a:spLocks noGrp="1" noChangeArrowheads="1"/>
          </p:cNvSpPr>
          <p:nvPr>
            <p:ph type="title" idx="4294967295"/>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Pennsylvania</a:t>
            </a:r>
          </a:p>
        </p:txBody>
      </p:sp>
      <p:sp>
        <p:nvSpPr>
          <p:cNvPr id="80899" name="Freeform 2"/>
          <p:cNvSpPr>
            <a:spLocks noChangeArrowheads="1"/>
          </p:cNvSpPr>
          <p:nvPr/>
        </p:nvSpPr>
        <p:spPr bwMode="auto">
          <a:xfrm>
            <a:off x="1831975" y="1836738"/>
            <a:ext cx="5081588" cy="3230562"/>
          </a:xfrm>
          <a:custGeom>
            <a:avLst/>
            <a:gdLst>
              <a:gd name="T0" fmla="*/ 0 w 14117"/>
              <a:gd name="T1" fmla="*/ 2147483646 h 8974"/>
              <a:gd name="T2" fmla="*/ 2147483646 w 14117"/>
              <a:gd name="T3" fmla="*/ 2147483646 h 8974"/>
              <a:gd name="T4" fmla="*/ 2147483646 w 14117"/>
              <a:gd name="T5" fmla="*/ 2147483646 h 8974"/>
              <a:gd name="T6" fmla="*/ 2147483646 w 14117"/>
              <a:gd name="T7" fmla="*/ 2147483646 h 8974"/>
              <a:gd name="T8" fmla="*/ 2147483646 w 14117"/>
              <a:gd name="T9" fmla="*/ 2147483646 h 8974"/>
              <a:gd name="T10" fmla="*/ 2147483646 w 14117"/>
              <a:gd name="T11" fmla="*/ 2147483646 h 8974"/>
              <a:gd name="T12" fmla="*/ 2147483646 w 14117"/>
              <a:gd name="T13" fmla="*/ 2147483646 h 8974"/>
              <a:gd name="T14" fmla="*/ 2147483646 w 14117"/>
              <a:gd name="T15" fmla="*/ 2147483646 h 8974"/>
              <a:gd name="T16" fmla="*/ 2147483646 w 14117"/>
              <a:gd name="T17" fmla="*/ 2147483646 h 8974"/>
              <a:gd name="T18" fmla="*/ 2147483646 w 14117"/>
              <a:gd name="T19" fmla="*/ 2147483646 h 8974"/>
              <a:gd name="T20" fmla="*/ 2147483646 w 14117"/>
              <a:gd name="T21" fmla="*/ 2147483646 h 8974"/>
              <a:gd name="T22" fmla="*/ 2147483646 w 14117"/>
              <a:gd name="T23" fmla="*/ 2147483646 h 8974"/>
              <a:gd name="T24" fmla="*/ 2147483646 w 14117"/>
              <a:gd name="T25" fmla="*/ 2147483646 h 8974"/>
              <a:gd name="T26" fmla="*/ 2147483646 w 14117"/>
              <a:gd name="T27" fmla="*/ 2147483646 h 8974"/>
              <a:gd name="T28" fmla="*/ 2147483646 w 14117"/>
              <a:gd name="T29" fmla="*/ 2147483646 h 8974"/>
              <a:gd name="T30" fmla="*/ 2147483646 w 14117"/>
              <a:gd name="T31" fmla="*/ 2147483646 h 8974"/>
              <a:gd name="T32" fmla="*/ 2147483646 w 14117"/>
              <a:gd name="T33" fmla="*/ 2147483646 h 8974"/>
              <a:gd name="T34" fmla="*/ 2147483646 w 14117"/>
              <a:gd name="T35" fmla="*/ 2147483646 h 8974"/>
              <a:gd name="T36" fmla="*/ 2147483646 w 14117"/>
              <a:gd name="T37" fmla="*/ 2147483646 h 8974"/>
              <a:gd name="T38" fmla="*/ 2147483646 w 14117"/>
              <a:gd name="T39" fmla="*/ 2147483646 h 8974"/>
              <a:gd name="T40" fmla="*/ 2147483646 w 14117"/>
              <a:gd name="T41" fmla="*/ 2147483646 h 8974"/>
              <a:gd name="T42" fmla="*/ 2147483646 w 14117"/>
              <a:gd name="T43" fmla="*/ 2147483646 h 8974"/>
              <a:gd name="T44" fmla="*/ 2147483646 w 14117"/>
              <a:gd name="T45" fmla="*/ 2147483646 h 8974"/>
              <a:gd name="T46" fmla="*/ 2147483646 w 14117"/>
              <a:gd name="T47" fmla="*/ 2147483646 h 8974"/>
              <a:gd name="T48" fmla="*/ 2147483646 w 14117"/>
              <a:gd name="T49" fmla="*/ 2147483646 h 8974"/>
              <a:gd name="T50" fmla="*/ 2147483646 w 14117"/>
              <a:gd name="T51" fmla="*/ 2147483646 h 8974"/>
              <a:gd name="T52" fmla="*/ 2147483646 w 14117"/>
              <a:gd name="T53" fmla="*/ 2147483646 h 8974"/>
              <a:gd name="T54" fmla="*/ 2147483646 w 14117"/>
              <a:gd name="T55" fmla="*/ 2147483646 h 8974"/>
              <a:gd name="T56" fmla="*/ 2147483646 w 14117"/>
              <a:gd name="T57" fmla="*/ 2147483646 h 8974"/>
              <a:gd name="T58" fmla="*/ 2147483646 w 14117"/>
              <a:gd name="T59" fmla="*/ 2147483646 h 8974"/>
              <a:gd name="T60" fmla="*/ 2147483646 w 14117"/>
              <a:gd name="T61" fmla="*/ 2147483646 h 8974"/>
              <a:gd name="T62" fmla="*/ 2147483646 w 14117"/>
              <a:gd name="T63" fmla="*/ 2147483646 h 8974"/>
              <a:gd name="T64" fmla="*/ 2147483646 w 14117"/>
              <a:gd name="T65" fmla="*/ 2147483646 h 8974"/>
              <a:gd name="T66" fmla="*/ 2147483646 w 14117"/>
              <a:gd name="T67" fmla="*/ 2147483646 h 8974"/>
              <a:gd name="T68" fmla="*/ 2147483646 w 14117"/>
              <a:gd name="T69" fmla="*/ 2147483646 h 8974"/>
              <a:gd name="T70" fmla="*/ 2147483646 w 14117"/>
              <a:gd name="T71" fmla="*/ 2147483646 h 8974"/>
              <a:gd name="T72" fmla="*/ 2147483646 w 14117"/>
              <a:gd name="T73" fmla="*/ 2147483646 h 8974"/>
              <a:gd name="T74" fmla="*/ 2147483646 w 14117"/>
              <a:gd name="T75" fmla="*/ 2147483646 h 8974"/>
              <a:gd name="T76" fmla="*/ 2147483646 w 14117"/>
              <a:gd name="T77" fmla="*/ 2147483646 h 8974"/>
              <a:gd name="T78" fmla="*/ 2147483646 w 14117"/>
              <a:gd name="T79" fmla="*/ 2147483646 h 8974"/>
              <a:gd name="T80" fmla="*/ 2147483646 w 14117"/>
              <a:gd name="T81" fmla="*/ 2147483646 h 8974"/>
              <a:gd name="T82" fmla="*/ 2147483646 w 14117"/>
              <a:gd name="T83" fmla="*/ 2147483646 h 8974"/>
              <a:gd name="T84" fmla="*/ 2147483646 w 14117"/>
              <a:gd name="T85" fmla="*/ 2147483646 h 8974"/>
              <a:gd name="T86" fmla="*/ 2147483646 w 14117"/>
              <a:gd name="T87" fmla="*/ 2147483646 h 8974"/>
              <a:gd name="T88" fmla="*/ 2147483646 w 14117"/>
              <a:gd name="T89" fmla="*/ 2147483646 h 8974"/>
              <a:gd name="T90" fmla="*/ 2147483646 w 14117"/>
              <a:gd name="T91" fmla="*/ 2147483646 h 8974"/>
              <a:gd name="T92" fmla="*/ 2147483646 w 14117"/>
              <a:gd name="T93" fmla="*/ 2147483646 h 8974"/>
              <a:gd name="T94" fmla="*/ 2147483646 w 14117"/>
              <a:gd name="T95" fmla="*/ 2147483646 h 8974"/>
              <a:gd name="T96" fmla="*/ 2147483646 w 14117"/>
              <a:gd name="T97" fmla="*/ 2147483646 h 8974"/>
              <a:gd name="T98" fmla="*/ 2147483646 w 14117"/>
              <a:gd name="T99" fmla="*/ 2147483646 h 8974"/>
              <a:gd name="T100" fmla="*/ 2147483646 w 14117"/>
              <a:gd name="T101" fmla="*/ 2147483646 h 8974"/>
              <a:gd name="T102" fmla="*/ 2147483646 w 14117"/>
              <a:gd name="T103" fmla="*/ 2147483646 h 8974"/>
              <a:gd name="T104" fmla="*/ 2147483646 w 14117"/>
              <a:gd name="T105" fmla="*/ 2147483646 h 8974"/>
              <a:gd name="T106" fmla="*/ 2147483646 w 14117"/>
              <a:gd name="T107" fmla="*/ 2147483646 h 8974"/>
              <a:gd name="T108" fmla="*/ 2147483646 w 14117"/>
              <a:gd name="T109" fmla="*/ 0 h 8974"/>
              <a:gd name="T110" fmla="*/ 2147483646 w 14117"/>
              <a:gd name="T111" fmla="*/ 2147483646 h 8974"/>
              <a:gd name="T112" fmla="*/ 2147483646 w 14117"/>
              <a:gd name="T113" fmla="*/ 2147483646 h 8974"/>
              <a:gd name="T114" fmla="*/ 2147483646 w 14117"/>
              <a:gd name="T115" fmla="*/ 2147483646 h 8974"/>
              <a:gd name="T116" fmla="*/ 2147483646 w 14117"/>
              <a:gd name="T117" fmla="*/ 2147483646 h 8974"/>
              <a:gd name="T118" fmla="*/ 0 w 14117"/>
              <a:gd name="T119" fmla="*/ 2147483646 h 897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4117" h="8974">
                <a:moveTo>
                  <a:pt x="0" y="990"/>
                </a:moveTo>
                <a:lnTo>
                  <a:pt x="58" y="8883"/>
                </a:lnTo>
                <a:lnTo>
                  <a:pt x="11458" y="8973"/>
                </a:lnTo>
                <a:lnTo>
                  <a:pt x="11636" y="8703"/>
                </a:lnTo>
                <a:lnTo>
                  <a:pt x="11961" y="8493"/>
                </a:lnTo>
                <a:lnTo>
                  <a:pt x="12374" y="8642"/>
                </a:lnTo>
                <a:lnTo>
                  <a:pt x="12463" y="8553"/>
                </a:lnTo>
                <a:lnTo>
                  <a:pt x="12581" y="8432"/>
                </a:lnTo>
                <a:lnTo>
                  <a:pt x="12817" y="8462"/>
                </a:lnTo>
                <a:lnTo>
                  <a:pt x="13054" y="8282"/>
                </a:lnTo>
                <a:lnTo>
                  <a:pt x="13171" y="7982"/>
                </a:lnTo>
                <a:lnTo>
                  <a:pt x="13378" y="7892"/>
                </a:lnTo>
                <a:lnTo>
                  <a:pt x="13615" y="7711"/>
                </a:lnTo>
                <a:lnTo>
                  <a:pt x="13909" y="7473"/>
                </a:lnTo>
                <a:lnTo>
                  <a:pt x="13998" y="7413"/>
                </a:lnTo>
                <a:lnTo>
                  <a:pt x="13851" y="7203"/>
                </a:lnTo>
                <a:lnTo>
                  <a:pt x="13674" y="6962"/>
                </a:lnTo>
                <a:lnTo>
                  <a:pt x="13615" y="6782"/>
                </a:lnTo>
                <a:lnTo>
                  <a:pt x="13466" y="6571"/>
                </a:lnTo>
                <a:lnTo>
                  <a:pt x="13261" y="6482"/>
                </a:lnTo>
                <a:lnTo>
                  <a:pt x="13201" y="6061"/>
                </a:lnTo>
                <a:lnTo>
                  <a:pt x="13082" y="6001"/>
                </a:lnTo>
                <a:lnTo>
                  <a:pt x="12876" y="5792"/>
                </a:lnTo>
                <a:lnTo>
                  <a:pt x="12876" y="5491"/>
                </a:lnTo>
                <a:lnTo>
                  <a:pt x="13054" y="5311"/>
                </a:lnTo>
                <a:lnTo>
                  <a:pt x="13231" y="5162"/>
                </a:lnTo>
                <a:lnTo>
                  <a:pt x="13261" y="4802"/>
                </a:lnTo>
                <a:lnTo>
                  <a:pt x="13113" y="4590"/>
                </a:lnTo>
                <a:lnTo>
                  <a:pt x="13349" y="4380"/>
                </a:lnTo>
                <a:lnTo>
                  <a:pt x="13615" y="4021"/>
                </a:lnTo>
                <a:lnTo>
                  <a:pt x="13674" y="3751"/>
                </a:lnTo>
                <a:lnTo>
                  <a:pt x="13881" y="3331"/>
                </a:lnTo>
                <a:lnTo>
                  <a:pt x="14116" y="3211"/>
                </a:lnTo>
                <a:lnTo>
                  <a:pt x="13969" y="3001"/>
                </a:lnTo>
                <a:lnTo>
                  <a:pt x="13881" y="2880"/>
                </a:lnTo>
                <a:lnTo>
                  <a:pt x="13732" y="2910"/>
                </a:lnTo>
                <a:lnTo>
                  <a:pt x="13644" y="2790"/>
                </a:lnTo>
                <a:lnTo>
                  <a:pt x="13438" y="2730"/>
                </a:lnTo>
                <a:lnTo>
                  <a:pt x="13349" y="2610"/>
                </a:lnTo>
                <a:lnTo>
                  <a:pt x="13320" y="2550"/>
                </a:lnTo>
                <a:lnTo>
                  <a:pt x="13142" y="2399"/>
                </a:lnTo>
                <a:lnTo>
                  <a:pt x="13349" y="2399"/>
                </a:lnTo>
                <a:lnTo>
                  <a:pt x="13261" y="2100"/>
                </a:lnTo>
                <a:lnTo>
                  <a:pt x="13261" y="1920"/>
                </a:lnTo>
                <a:lnTo>
                  <a:pt x="13201" y="1710"/>
                </a:lnTo>
                <a:lnTo>
                  <a:pt x="13171" y="1710"/>
                </a:lnTo>
                <a:lnTo>
                  <a:pt x="13171" y="1590"/>
                </a:lnTo>
                <a:lnTo>
                  <a:pt x="13054" y="1469"/>
                </a:lnTo>
                <a:lnTo>
                  <a:pt x="12905" y="1350"/>
                </a:lnTo>
                <a:lnTo>
                  <a:pt x="12728" y="1380"/>
                </a:lnTo>
                <a:lnTo>
                  <a:pt x="12611" y="1200"/>
                </a:lnTo>
                <a:lnTo>
                  <a:pt x="12432" y="930"/>
                </a:lnTo>
                <a:lnTo>
                  <a:pt x="1801" y="960"/>
                </a:lnTo>
                <a:lnTo>
                  <a:pt x="1801" y="0"/>
                </a:lnTo>
                <a:lnTo>
                  <a:pt x="1417" y="240"/>
                </a:lnTo>
                <a:lnTo>
                  <a:pt x="1003" y="390"/>
                </a:lnTo>
                <a:lnTo>
                  <a:pt x="619" y="719"/>
                </a:lnTo>
                <a:lnTo>
                  <a:pt x="235" y="990"/>
                </a:lnTo>
                <a:lnTo>
                  <a:pt x="0" y="99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80900" name="Freeform 3"/>
          <p:cNvSpPr>
            <a:spLocks noChangeArrowheads="1"/>
          </p:cNvSpPr>
          <p:nvPr/>
        </p:nvSpPr>
        <p:spPr bwMode="auto">
          <a:xfrm>
            <a:off x="1831975" y="1836738"/>
            <a:ext cx="5081588" cy="3230562"/>
          </a:xfrm>
          <a:custGeom>
            <a:avLst/>
            <a:gdLst>
              <a:gd name="T0" fmla="*/ 0 w 14117"/>
              <a:gd name="T1" fmla="*/ 2147483646 h 8974"/>
              <a:gd name="T2" fmla="*/ 2147483646 w 14117"/>
              <a:gd name="T3" fmla="*/ 2147483646 h 8974"/>
              <a:gd name="T4" fmla="*/ 2147483646 w 14117"/>
              <a:gd name="T5" fmla="*/ 2147483646 h 8974"/>
              <a:gd name="T6" fmla="*/ 2147483646 w 14117"/>
              <a:gd name="T7" fmla="*/ 2147483646 h 8974"/>
              <a:gd name="T8" fmla="*/ 2147483646 w 14117"/>
              <a:gd name="T9" fmla="*/ 2147483646 h 8974"/>
              <a:gd name="T10" fmla="*/ 2147483646 w 14117"/>
              <a:gd name="T11" fmla="*/ 2147483646 h 8974"/>
              <a:gd name="T12" fmla="*/ 2147483646 w 14117"/>
              <a:gd name="T13" fmla="*/ 2147483646 h 8974"/>
              <a:gd name="T14" fmla="*/ 2147483646 w 14117"/>
              <a:gd name="T15" fmla="*/ 2147483646 h 8974"/>
              <a:gd name="T16" fmla="*/ 2147483646 w 14117"/>
              <a:gd name="T17" fmla="*/ 2147483646 h 8974"/>
              <a:gd name="T18" fmla="*/ 2147483646 w 14117"/>
              <a:gd name="T19" fmla="*/ 2147483646 h 8974"/>
              <a:gd name="T20" fmla="*/ 2147483646 w 14117"/>
              <a:gd name="T21" fmla="*/ 2147483646 h 8974"/>
              <a:gd name="T22" fmla="*/ 2147483646 w 14117"/>
              <a:gd name="T23" fmla="*/ 2147483646 h 8974"/>
              <a:gd name="T24" fmla="*/ 2147483646 w 14117"/>
              <a:gd name="T25" fmla="*/ 2147483646 h 8974"/>
              <a:gd name="T26" fmla="*/ 2147483646 w 14117"/>
              <a:gd name="T27" fmla="*/ 2147483646 h 8974"/>
              <a:gd name="T28" fmla="*/ 2147483646 w 14117"/>
              <a:gd name="T29" fmla="*/ 2147483646 h 8974"/>
              <a:gd name="T30" fmla="*/ 2147483646 w 14117"/>
              <a:gd name="T31" fmla="*/ 2147483646 h 8974"/>
              <a:gd name="T32" fmla="*/ 2147483646 w 14117"/>
              <a:gd name="T33" fmla="*/ 2147483646 h 8974"/>
              <a:gd name="T34" fmla="*/ 2147483646 w 14117"/>
              <a:gd name="T35" fmla="*/ 2147483646 h 8974"/>
              <a:gd name="T36" fmla="*/ 2147483646 w 14117"/>
              <a:gd name="T37" fmla="*/ 2147483646 h 8974"/>
              <a:gd name="T38" fmla="*/ 2147483646 w 14117"/>
              <a:gd name="T39" fmla="*/ 2147483646 h 8974"/>
              <a:gd name="T40" fmla="*/ 2147483646 w 14117"/>
              <a:gd name="T41" fmla="*/ 2147483646 h 8974"/>
              <a:gd name="T42" fmla="*/ 2147483646 w 14117"/>
              <a:gd name="T43" fmla="*/ 2147483646 h 8974"/>
              <a:gd name="T44" fmla="*/ 2147483646 w 14117"/>
              <a:gd name="T45" fmla="*/ 2147483646 h 8974"/>
              <a:gd name="T46" fmla="*/ 2147483646 w 14117"/>
              <a:gd name="T47" fmla="*/ 2147483646 h 8974"/>
              <a:gd name="T48" fmla="*/ 2147483646 w 14117"/>
              <a:gd name="T49" fmla="*/ 2147483646 h 8974"/>
              <a:gd name="T50" fmla="*/ 2147483646 w 14117"/>
              <a:gd name="T51" fmla="*/ 2147483646 h 8974"/>
              <a:gd name="T52" fmla="*/ 2147483646 w 14117"/>
              <a:gd name="T53" fmla="*/ 2147483646 h 8974"/>
              <a:gd name="T54" fmla="*/ 2147483646 w 14117"/>
              <a:gd name="T55" fmla="*/ 2147483646 h 8974"/>
              <a:gd name="T56" fmla="*/ 2147483646 w 14117"/>
              <a:gd name="T57" fmla="*/ 2147483646 h 8974"/>
              <a:gd name="T58" fmla="*/ 2147483646 w 14117"/>
              <a:gd name="T59" fmla="*/ 2147483646 h 8974"/>
              <a:gd name="T60" fmla="*/ 2147483646 w 14117"/>
              <a:gd name="T61" fmla="*/ 2147483646 h 8974"/>
              <a:gd name="T62" fmla="*/ 2147483646 w 14117"/>
              <a:gd name="T63" fmla="*/ 2147483646 h 8974"/>
              <a:gd name="T64" fmla="*/ 2147483646 w 14117"/>
              <a:gd name="T65" fmla="*/ 2147483646 h 8974"/>
              <a:gd name="T66" fmla="*/ 2147483646 w 14117"/>
              <a:gd name="T67" fmla="*/ 2147483646 h 8974"/>
              <a:gd name="T68" fmla="*/ 2147483646 w 14117"/>
              <a:gd name="T69" fmla="*/ 2147483646 h 8974"/>
              <a:gd name="T70" fmla="*/ 2147483646 w 14117"/>
              <a:gd name="T71" fmla="*/ 2147483646 h 8974"/>
              <a:gd name="T72" fmla="*/ 2147483646 w 14117"/>
              <a:gd name="T73" fmla="*/ 2147483646 h 8974"/>
              <a:gd name="T74" fmla="*/ 2147483646 w 14117"/>
              <a:gd name="T75" fmla="*/ 2147483646 h 8974"/>
              <a:gd name="T76" fmla="*/ 2147483646 w 14117"/>
              <a:gd name="T77" fmla="*/ 2147483646 h 8974"/>
              <a:gd name="T78" fmla="*/ 2147483646 w 14117"/>
              <a:gd name="T79" fmla="*/ 2147483646 h 8974"/>
              <a:gd name="T80" fmla="*/ 2147483646 w 14117"/>
              <a:gd name="T81" fmla="*/ 2147483646 h 8974"/>
              <a:gd name="T82" fmla="*/ 2147483646 w 14117"/>
              <a:gd name="T83" fmla="*/ 2147483646 h 8974"/>
              <a:gd name="T84" fmla="*/ 2147483646 w 14117"/>
              <a:gd name="T85" fmla="*/ 2147483646 h 8974"/>
              <a:gd name="T86" fmla="*/ 2147483646 w 14117"/>
              <a:gd name="T87" fmla="*/ 2147483646 h 8974"/>
              <a:gd name="T88" fmla="*/ 2147483646 w 14117"/>
              <a:gd name="T89" fmla="*/ 2147483646 h 8974"/>
              <a:gd name="T90" fmla="*/ 2147483646 w 14117"/>
              <a:gd name="T91" fmla="*/ 2147483646 h 8974"/>
              <a:gd name="T92" fmla="*/ 2147483646 w 14117"/>
              <a:gd name="T93" fmla="*/ 2147483646 h 8974"/>
              <a:gd name="T94" fmla="*/ 2147483646 w 14117"/>
              <a:gd name="T95" fmla="*/ 2147483646 h 8974"/>
              <a:gd name="T96" fmla="*/ 2147483646 w 14117"/>
              <a:gd name="T97" fmla="*/ 2147483646 h 8974"/>
              <a:gd name="T98" fmla="*/ 2147483646 w 14117"/>
              <a:gd name="T99" fmla="*/ 2147483646 h 8974"/>
              <a:gd name="T100" fmla="*/ 2147483646 w 14117"/>
              <a:gd name="T101" fmla="*/ 2147483646 h 8974"/>
              <a:gd name="T102" fmla="*/ 2147483646 w 14117"/>
              <a:gd name="T103" fmla="*/ 2147483646 h 8974"/>
              <a:gd name="T104" fmla="*/ 2147483646 w 14117"/>
              <a:gd name="T105" fmla="*/ 2147483646 h 8974"/>
              <a:gd name="T106" fmla="*/ 2147483646 w 14117"/>
              <a:gd name="T107" fmla="*/ 2147483646 h 8974"/>
              <a:gd name="T108" fmla="*/ 2147483646 w 14117"/>
              <a:gd name="T109" fmla="*/ 0 h 8974"/>
              <a:gd name="T110" fmla="*/ 2147483646 w 14117"/>
              <a:gd name="T111" fmla="*/ 2147483646 h 8974"/>
              <a:gd name="T112" fmla="*/ 2147483646 w 14117"/>
              <a:gd name="T113" fmla="*/ 2147483646 h 8974"/>
              <a:gd name="T114" fmla="*/ 2147483646 w 14117"/>
              <a:gd name="T115" fmla="*/ 2147483646 h 8974"/>
              <a:gd name="T116" fmla="*/ 2147483646 w 14117"/>
              <a:gd name="T117" fmla="*/ 2147483646 h 8974"/>
              <a:gd name="T118" fmla="*/ 0 w 14117"/>
              <a:gd name="T119" fmla="*/ 2147483646 h 897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4117" h="8974">
                <a:moveTo>
                  <a:pt x="0" y="990"/>
                </a:moveTo>
                <a:lnTo>
                  <a:pt x="58" y="8883"/>
                </a:lnTo>
                <a:lnTo>
                  <a:pt x="11458" y="8973"/>
                </a:lnTo>
                <a:lnTo>
                  <a:pt x="11636" y="8703"/>
                </a:lnTo>
                <a:lnTo>
                  <a:pt x="11961" y="8493"/>
                </a:lnTo>
                <a:lnTo>
                  <a:pt x="12374" y="8642"/>
                </a:lnTo>
                <a:lnTo>
                  <a:pt x="12463" y="8553"/>
                </a:lnTo>
                <a:lnTo>
                  <a:pt x="12581" y="8432"/>
                </a:lnTo>
                <a:lnTo>
                  <a:pt x="12817" y="8462"/>
                </a:lnTo>
                <a:lnTo>
                  <a:pt x="13054" y="8282"/>
                </a:lnTo>
                <a:lnTo>
                  <a:pt x="13171" y="7982"/>
                </a:lnTo>
                <a:lnTo>
                  <a:pt x="13378" y="7892"/>
                </a:lnTo>
                <a:lnTo>
                  <a:pt x="13615" y="7711"/>
                </a:lnTo>
                <a:lnTo>
                  <a:pt x="13909" y="7473"/>
                </a:lnTo>
                <a:lnTo>
                  <a:pt x="13998" y="7413"/>
                </a:lnTo>
                <a:lnTo>
                  <a:pt x="13851" y="7203"/>
                </a:lnTo>
                <a:lnTo>
                  <a:pt x="13674" y="6962"/>
                </a:lnTo>
                <a:lnTo>
                  <a:pt x="13615" y="6782"/>
                </a:lnTo>
                <a:lnTo>
                  <a:pt x="13466" y="6571"/>
                </a:lnTo>
                <a:lnTo>
                  <a:pt x="13261" y="6482"/>
                </a:lnTo>
                <a:lnTo>
                  <a:pt x="13201" y="6061"/>
                </a:lnTo>
                <a:lnTo>
                  <a:pt x="13082" y="6001"/>
                </a:lnTo>
                <a:lnTo>
                  <a:pt x="12876" y="5792"/>
                </a:lnTo>
                <a:lnTo>
                  <a:pt x="12876" y="5491"/>
                </a:lnTo>
                <a:lnTo>
                  <a:pt x="13054" y="5311"/>
                </a:lnTo>
                <a:lnTo>
                  <a:pt x="13231" y="5162"/>
                </a:lnTo>
                <a:lnTo>
                  <a:pt x="13261" y="4802"/>
                </a:lnTo>
                <a:lnTo>
                  <a:pt x="13113" y="4590"/>
                </a:lnTo>
                <a:lnTo>
                  <a:pt x="13349" y="4380"/>
                </a:lnTo>
                <a:lnTo>
                  <a:pt x="13615" y="4021"/>
                </a:lnTo>
                <a:lnTo>
                  <a:pt x="13674" y="3751"/>
                </a:lnTo>
                <a:lnTo>
                  <a:pt x="13881" y="3331"/>
                </a:lnTo>
                <a:lnTo>
                  <a:pt x="14116" y="3211"/>
                </a:lnTo>
                <a:lnTo>
                  <a:pt x="13969" y="3001"/>
                </a:lnTo>
                <a:lnTo>
                  <a:pt x="13881" y="2880"/>
                </a:lnTo>
                <a:lnTo>
                  <a:pt x="13732" y="2910"/>
                </a:lnTo>
                <a:lnTo>
                  <a:pt x="13644" y="2790"/>
                </a:lnTo>
                <a:lnTo>
                  <a:pt x="13438" y="2730"/>
                </a:lnTo>
                <a:lnTo>
                  <a:pt x="13349" y="2610"/>
                </a:lnTo>
                <a:lnTo>
                  <a:pt x="13320" y="2550"/>
                </a:lnTo>
                <a:lnTo>
                  <a:pt x="13142" y="2399"/>
                </a:lnTo>
                <a:lnTo>
                  <a:pt x="13349" y="2399"/>
                </a:lnTo>
                <a:lnTo>
                  <a:pt x="13261" y="2100"/>
                </a:lnTo>
                <a:lnTo>
                  <a:pt x="13261" y="1920"/>
                </a:lnTo>
                <a:lnTo>
                  <a:pt x="13201" y="1710"/>
                </a:lnTo>
                <a:lnTo>
                  <a:pt x="13171" y="1710"/>
                </a:lnTo>
                <a:lnTo>
                  <a:pt x="13171" y="1590"/>
                </a:lnTo>
                <a:lnTo>
                  <a:pt x="13054" y="1469"/>
                </a:lnTo>
                <a:lnTo>
                  <a:pt x="12905" y="1350"/>
                </a:lnTo>
                <a:lnTo>
                  <a:pt x="12728" y="1380"/>
                </a:lnTo>
                <a:lnTo>
                  <a:pt x="12611" y="1200"/>
                </a:lnTo>
                <a:lnTo>
                  <a:pt x="12432" y="930"/>
                </a:lnTo>
                <a:lnTo>
                  <a:pt x="1801" y="960"/>
                </a:lnTo>
                <a:lnTo>
                  <a:pt x="1801" y="0"/>
                </a:lnTo>
                <a:lnTo>
                  <a:pt x="1417" y="240"/>
                </a:lnTo>
                <a:lnTo>
                  <a:pt x="1003" y="390"/>
                </a:lnTo>
                <a:lnTo>
                  <a:pt x="619" y="719"/>
                </a:lnTo>
                <a:lnTo>
                  <a:pt x="235" y="990"/>
                </a:lnTo>
                <a:lnTo>
                  <a:pt x="0" y="99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0901" name="Text Box 4"/>
          <p:cNvSpPr txBox="1">
            <a:spLocks noChangeArrowheads="1"/>
          </p:cNvSpPr>
          <p:nvPr/>
        </p:nvSpPr>
        <p:spPr bwMode="auto">
          <a:xfrm>
            <a:off x="3132138" y="5157788"/>
            <a:ext cx="1944687"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Harrisburg</a:t>
            </a:r>
            <a:r>
              <a:rPr lang="en-US" altLang="en-US" sz="2400">
                <a:solidFill>
                  <a:srgbClr val="000000"/>
                </a:solidFill>
              </a:rPr>
              <a:t> </a:t>
            </a:r>
          </a:p>
        </p:txBody>
      </p:sp>
      <p:sp>
        <p:nvSpPr>
          <p:cNvPr id="80902" name="TextBox 2"/>
          <p:cNvSpPr txBox="1">
            <a:spLocks noChangeArrowheads="1"/>
          </p:cNvSpPr>
          <p:nvPr/>
        </p:nvSpPr>
        <p:spPr bwMode="auto">
          <a:xfrm>
            <a:off x="6659563" y="4748213"/>
            <a:ext cx="1993900" cy="46196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Philadelphia</a:t>
            </a:r>
          </a:p>
        </p:txBody>
      </p:sp>
      <p:sp>
        <p:nvSpPr>
          <p:cNvPr id="80903" name="Text Box 4"/>
          <p:cNvSpPr txBox="1">
            <a:spLocks noChangeArrowheads="1"/>
          </p:cNvSpPr>
          <p:nvPr/>
        </p:nvSpPr>
        <p:spPr bwMode="auto">
          <a:xfrm>
            <a:off x="2330450" y="3979863"/>
            <a:ext cx="172085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dirty="0">
                <a:solidFill>
                  <a:schemeClr val="bg1"/>
                </a:solidFill>
              </a:rPr>
              <a:t>Pittsburgh</a:t>
            </a:r>
            <a:r>
              <a:rPr lang="en-US" altLang="en-US" sz="2400" dirty="0">
                <a:solidFill>
                  <a:srgbClr val="000000"/>
                </a:solidFill>
              </a:rPr>
              <a:t> </a:t>
            </a:r>
          </a:p>
        </p:txBody>
      </p:sp>
      <p:pic>
        <p:nvPicPr>
          <p:cNvPr id="80904" name="Picture 122" descr="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36195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5" name="Picture 128"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7488" y="3860800"/>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6" name="Picture 130" descr="yel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4525" y="401161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idx="4294967295"/>
          </p:nvPr>
        </p:nvSpPr>
        <p:spPr>
          <a:xfrm>
            <a:off x="457200" y="319088"/>
            <a:ext cx="8228013" cy="1050925"/>
          </a:xfrm>
        </p:spPr>
        <p:txBody>
          <a:bodyPr lIns="0" tIns="0" rIns="0" bIns="0"/>
          <a:lstStyle/>
          <a:p>
            <a:r>
              <a:rPr lang="en-US" altLang="en-US"/>
              <a:t>Arizona</a:t>
            </a:r>
          </a:p>
        </p:txBody>
      </p:sp>
      <p:sp>
        <p:nvSpPr>
          <p:cNvPr id="9219" name="Freeform 2"/>
          <p:cNvSpPr>
            <a:spLocks noChangeArrowheads="1"/>
          </p:cNvSpPr>
          <p:nvPr/>
        </p:nvSpPr>
        <p:spPr bwMode="auto">
          <a:xfrm>
            <a:off x="3132138" y="1855788"/>
            <a:ext cx="2514600" cy="2643187"/>
          </a:xfrm>
          <a:custGeom>
            <a:avLst/>
            <a:gdLst>
              <a:gd name="T0" fmla="*/ 2147483646 w 6986"/>
              <a:gd name="T1" fmla="*/ 2147483646 h 7340"/>
              <a:gd name="T2" fmla="*/ 2147483646 w 6986"/>
              <a:gd name="T3" fmla="*/ 0 h 7340"/>
              <a:gd name="T4" fmla="*/ 2147483646 w 6986"/>
              <a:gd name="T5" fmla="*/ 2147483646 h 7340"/>
              <a:gd name="T6" fmla="*/ 2147483646 w 6986"/>
              <a:gd name="T7" fmla="*/ 2147483646 h 7340"/>
              <a:gd name="T8" fmla="*/ 2147483646 w 6986"/>
              <a:gd name="T9" fmla="*/ 2147483646 h 7340"/>
              <a:gd name="T10" fmla="*/ 2147483646 w 6986"/>
              <a:gd name="T11" fmla="*/ 2147483646 h 7340"/>
              <a:gd name="T12" fmla="*/ 2147483646 w 6986"/>
              <a:gd name="T13" fmla="*/ 2147483646 h 7340"/>
              <a:gd name="T14" fmla="*/ 2147483646 w 6986"/>
              <a:gd name="T15" fmla="*/ 2147483646 h 7340"/>
              <a:gd name="T16" fmla="*/ 2147483646 w 6986"/>
              <a:gd name="T17" fmla="*/ 2147483646 h 7340"/>
              <a:gd name="T18" fmla="*/ 2147483646 w 6986"/>
              <a:gd name="T19" fmla="*/ 2147483646 h 7340"/>
              <a:gd name="T20" fmla="*/ 2147483646 w 6986"/>
              <a:gd name="T21" fmla="*/ 2147483646 h 7340"/>
              <a:gd name="T22" fmla="*/ 2147483646 w 6986"/>
              <a:gd name="T23" fmla="*/ 2147483646 h 7340"/>
              <a:gd name="T24" fmla="*/ 2147483646 w 6986"/>
              <a:gd name="T25" fmla="*/ 2147483646 h 7340"/>
              <a:gd name="T26" fmla="*/ 2147483646 w 6986"/>
              <a:gd name="T27" fmla="*/ 2147483646 h 7340"/>
              <a:gd name="T28" fmla="*/ 2147483646 w 6986"/>
              <a:gd name="T29" fmla="*/ 2147483646 h 7340"/>
              <a:gd name="T30" fmla="*/ 2147483646 w 6986"/>
              <a:gd name="T31" fmla="*/ 2147483646 h 7340"/>
              <a:gd name="T32" fmla="*/ 2147483646 w 6986"/>
              <a:gd name="T33" fmla="*/ 2147483646 h 7340"/>
              <a:gd name="T34" fmla="*/ 2147483646 w 6986"/>
              <a:gd name="T35" fmla="*/ 2147483646 h 7340"/>
              <a:gd name="T36" fmla="*/ 2147483646 w 6986"/>
              <a:gd name="T37" fmla="*/ 2147483646 h 7340"/>
              <a:gd name="T38" fmla="*/ 2147483646 w 6986"/>
              <a:gd name="T39" fmla="*/ 2147483646 h 7340"/>
              <a:gd name="T40" fmla="*/ 2147483646 w 6986"/>
              <a:gd name="T41" fmla="*/ 2147483646 h 7340"/>
              <a:gd name="T42" fmla="*/ 2147483646 w 6986"/>
              <a:gd name="T43" fmla="*/ 2147483646 h 7340"/>
              <a:gd name="T44" fmla="*/ 2147483646 w 6986"/>
              <a:gd name="T45" fmla="*/ 2147483646 h 7340"/>
              <a:gd name="T46" fmla="*/ 2147483646 w 6986"/>
              <a:gd name="T47" fmla="*/ 2147483646 h 7340"/>
              <a:gd name="T48" fmla="*/ 2147483646 w 6986"/>
              <a:gd name="T49" fmla="*/ 2147483646 h 7340"/>
              <a:gd name="T50" fmla="*/ 2147483646 w 6986"/>
              <a:gd name="T51" fmla="*/ 2147483646 h 7340"/>
              <a:gd name="T52" fmla="*/ 2147483646 w 6986"/>
              <a:gd name="T53" fmla="*/ 2147483646 h 7340"/>
              <a:gd name="T54" fmla="*/ 2147483646 w 6986"/>
              <a:gd name="T55" fmla="*/ 2147483646 h 7340"/>
              <a:gd name="T56" fmla="*/ 2147483646 w 6986"/>
              <a:gd name="T57" fmla="*/ 2147483646 h 7340"/>
              <a:gd name="T58" fmla="*/ 2147483646 w 6986"/>
              <a:gd name="T59" fmla="*/ 2147483646 h 7340"/>
              <a:gd name="T60" fmla="*/ 2147483646 w 6986"/>
              <a:gd name="T61" fmla="*/ 2147483646 h 7340"/>
              <a:gd name="T62" fmla="*/ 2147483646 w 6986"/>
              <a:gd name="T63" fmla="*/ 2147483646 h 7340"/>
              <a:gd name="T64" fmla="*/ 2147483646 w 6986"/>
              <a:gd name="T65" fmla="*/ 2147483646 h 7340"/>
              <a:gd name="T66" fmla="*/ 2147483646 w 6986"/>
              <a:gd name="T67" fmla="*/ 2147483646 h 7340"/>
              <a:gd name="T68" fmla="*/ 2147483646 w 6986"/>
              <a:gd name="T69" fmla="*/ 2147483646 h 7340"/>
              <a:gd name="T70" fmla="*/ 2147483646 w 6986"/>
              <a:gd name="T71" fmla="*/ 2147483646 h 7340"/>
              <a:gd name="T72" fmla="*/ 2147483646 w 6986"/>
              <a:gd name="T73" fmla="*/ 2147483646 h 7340"/>
              <a:gd name="T74" fmla="*/ 2147483646 w 6986"/>
              <a:gd name="T75" fmla="*/ 2147483646 h 7340"/>
              <a:gd name="T76" fmla="*/ 2147483646 w 6986"/>
              <a:gd name="T77" fmla="*/ 2147483646 h 7340"/>
              <a:gd name="T78" fmla="*/ 2147483646 w 6986"/>
              <a:gd name="T79" fmla="*/ 2147483646 h 7340"/>
              <a:gd name="T80" fmla="*/ 0 w 6986"/>
              <a:gd name="T81" fmla="*/ 2147483646 h 7340"/>
              <a:gd name="T82" fmla="*/ 2147483646 w 6986"/>
              <a:gd name="T83" fmla="*/ 2147483646 h 7340"/>
              <a:gd name="T84" fmla="*/ 2147483646 w 6986"/>
              <a:gd name="T85" fmla="*/ 2147483646 h 7340"/>
              <a:gd name="T86" fmla="*/ 2147483646 w 6986"/>
              <a:gd name="T87" fmla="*/ 2147483646 h 7340"/>
              <a:gd name="T88" fmla="*/ 2147483646 w 6986"/>
              <a:gd name="T89" fmla="*/ 2147483646 h 7340"/>
              <a:gd name="T90" fmla="*/ 2147483646 w 6986"/>
              <a:gd name="T91" fmla="*/ 2147483646 h 73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6986" h="7340">
                <a:moveTo>
                  <a:pt x="1306" y="41"/>
                </a:moveTo>
                <a:lnTo>
                  <a:pt x="6935" y="0"/>
                </a:lnTo>
                <a:lnTo>
                  <a:pt x="6985" y="7256"/>
                </a:lnTo>
                <a:lnTo>
                  <a:pt x="4573" y="7339"/>
                </a:lnTo>
                <a:lnTo>
                  <a:pt x="604" y="5945"/>
                </a:lnTo>
                <a:lnTo>
                  <a:pt x="453" y="5986"/>
                </a:lnTo>
                <a:lnTo>
                  <a:pt x="202" y="5781"/>
                </a:lnTo>
                <a:lnTo>
                  <a:pt x="403" y="5617"/>
                </a:lnTo>
                <a:lnTo>
                  <a:pt x="453" y="5453"/>
                </a:lnTo>
                <a:lnTo>
                  <a:pt x="453" y="5248"/>
                </a:lnTo>
                <a:lnTo>
                  <a:pt x="302" y="5248"/>
                </a:lnTo>
                <a:lnTo>
                  <a:pt x="152" y="5167"/>
                </a:lnTo>
                <a:cubicBezTo>
                  <a:pt x="152" y="5167"/>
                  <a:pt x="152" y="5207"/>
                  <a:pt x="152" y="5043"/>
                </a:cubicBezTo>
                <a:cubicBezTo>
                  <a:pt x="152" y="4878"/>
                  <a:pt x="152" y="4797"/>
                  <a:pt x="152" y="4797"/>
                </a:cubicBezTo>
                <a:cubicBezTo>
                  <a:pt x="152" y="4797"/>
                  <a:pt x="0" y="4962"/>
                  <a:pt x="152" y="4797"/>
                </a:cubicBezTo>
                <a:cubicBezTo>
                  <a:pt x="302" y="4633"/>
                  <a:pt x="302" y="4550"/>
                  <a:pt x="302" y="4550"/>
                </a:cubicBezTo>
                <a:lnTo>
                  <a:pt x="351" y="4550"/>
                </a:lnTo>
                <a:lnTo>
                  <a:pt x="351" y="4428"/>
                </a:lnTo>
                <a:lnTo>
                  <a:pt x="351" y="4181"/>
                </a:lnTo>
                <a:cubicBezTo>
                  <a:pt x="351" y="4181"/>
                  <a:pt x="302" y="4304"/>
                  <a:pt x="351" y="4099"/>
                </a:cubicBezTo>
                <a:cubicBezTo>
                  <a:pt x="403" y="3895"/>
                  <a:pt x="403" y="3895"/>
                  <a:pt x="403" y="3895"/>
                </a:cubicBezTo>
                <a:lnTo>
                  <a:pt x="554" y="3814"/>
                </a:lnTo>
                <a:lnTo>
                  <a:pt x="754" y="3814"/>
                </a:lnTo>
                <a:lnTo>
                  <a:pt x="1005" y="3650"/>
                </a:lnTo>
                <a:lnTo>
                  <a:pt x="1005" y="3526"/>
                </a:lnTo>
                <a:cubicBezTo>
                  <a:pt x="1005" y="3526"/>
                  <a:pt x="955" y="3609"/>
                  <a:pt x="905" y="3445"/>
                </a:cubicBezTo>
                <a:cubicBezTo>
                  <a:pt x="854" y="3279"/>
                  <a:pt x="854" y="3279"/>
                  <a:pt x="854" y="3279"/>
                </a:cubicBezTo>
                <a:lnTo>
                  <a:pt x="854" y="3240"/>
                </a:lnTo>
                <a:lnTo>
                  <a:pt x="554" y="2871"/>
                </a:lnTo>
                <a:lnTo>
                  <a:pt x="152" y="2582"/>
                </a:lnTo>
                <a:lnTo>
                  <a:pt x="102" y="2500"/>
                </a:lnTo>
                <a:lnTo>
                  <a:pt x="0" y="1149"/>
                </a:lnTo>
                <a:lnTo>
                  <a:pt x="503" y="1108"/>
                </a:lnTo>
                <a:lnTo>
                  <a:pt x="754" y="1230"/>
                </a:lnTo>
                <a:lnTo>
                  <a:pt x="1056" y="985"/>
                </a:lnTo>
                <a:lnTo>
                  <a:pt x="955" y="82"/>
                </a:lnTo>
                <a:lnTo>
                  <a:pt x="1306" y="41"/>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9220" name="Freeform 3"/>
          <p:cNvSpPr>
            <a:spLocks noChangeArrowheads="1"/>
          </p:cNvSpPr>
          <p:nvPr/>
        </p:nvSpPr>
        <p:spPr bwMode="auto">
          <a:xfrm>
            <a:off x="3132138" y="1855788"/>
            <a:ext cx="2514600" cy="2643187"/>
          </a:xfrm>
          <a:custGeom>
            <a:avLst/>
            <a:gdLst>
              <a:gd name="T0" fmla="*/ 2147483646 w 6986"/>
              <a:gd name="T1" fmla="*/ 2147483646 h 7340"/>
              <a:gd name="T2" fmla="*/ 2147483646 w 6986"/>
              <a:gd name="T3" fmla="*/ 0 h 7340"/>
              <a:gd name="T4" fmla="*/ 2147483646 w 6986"/>
              <a:gd name="T5" fmla="*/ 2147483646 h 7340"/>
              <a:gd name="T6" fmla="*/ 2147483646 w 6986"/>
              <a:gd name="T7" fmla="*/ 2147483646 h 7340"/>
              <a:gd name="T8" fmla="*/ 2147483646 w 6986"/>
              <a:gd name="T9" fmla="*/ 2147483646 h 7340"/>
              <a:gd name="T10" fmla="*/ 2147483646 w 6986"/>
              <a:gd name="T11" fmla="*/ 2147483646 h 7340"/>
              <a:gd name="T12" fmla="*/ 2147483646 w 6986"/>
              <a:gd name="T13" fmla="*/ 2147483646 h 7340"/>
              <a:gd name="T14" fmla="*/ 2147483646 w 6986"/>
              <a:gd name="T15" fmla="*/ 2147483646 h 7340"/>
              <a:gd name="T16" fmla="*/ 2147483646 w 6986"/>
              <a:gd name="T17" fmla="*/ 2147483646 h 7340"/>
              <a:gd name="T18" fmla="*/ 2147483646 w 6986"/>
              <a:gd name="T19" fmla="*/ 2147483646 h 7340"/>
              <a:gd name="T20" fmla="*/ 2147483646 w 6986"/>
              <a:gd name="T21" fmla="*/ 2147483646 h 7340"/>
              <a:gd name="T22" fmla="*/ 2147483646 w 6986"/>
              <a:gd name="T23" fmla="*/ 2147483646 h 7340"/>
              <a:gd name="T24" fmla="*/ 2147483646 w 6986"/>
              <a:gd name="T25" fmla="*/ 2147483646 h 7340"/>
              <a:gd name="T26" fmla="*/ 2147483646 w 6986"/>
              <a:gd name="T27" fmla="*/ 2147483646 h 7340"/>
              <a:gd name="T28" fmla="*/ 2147483646 w 6986"/>
              <a:gd name="T29" fmla="*/ 2147483646 h 7340"/>
              <a:gd name="T30" fmla="*/ 2147483646 w 6986"/>
              <a:gd name="T31" fmla="*/ 2147483646 h 7340"/>
              <a:gd name="T32" fmla="*/ 2147483646 w 6986"/>
              <a:gd name="T33" fmla="*/ 2147483646 h 7340"/>
              <a:gd name="T34" fmla="*/ 2147483646 w 6986"/>
              <a:gd name="T35" fmla="*/ 2147483646 h 7340"/>
              <a:gd name="T36" fmla="*/ 2147483646 w 6986"/>
              <a:gd name="T37" fmla="*/ 2147483646 h 7340"/>
              <a:gd name="T38" fmla="*/ 2147483646 w 6986"/>
              <a:gd name="T39" fmla="*/ 2147483646 h 7340"/>
              <a:gd name="T40" fmla="*/ 2147483646 w 6986"/>
              <a:gd name="T41" fmla="*/ 2147483646 h 7340"/>
              <a:gd name="T42" fmla="*/ 2147483646 w 6986"/>
              <a:gd name="T43" fmla="*/ 2147483646 h 7340"/>
              <a:gd name="T44" fmla="*/ 2147483646 w 6986"/>
              <a:gd name="T45" fmla="*/ 2147483646 h 7340"/>
              <a:gd name="T46" fmla="*/ 2147483646 w 6986"/>
              <a:gd name="T47" fmla="*/ 2147483646 h 7340"/>
              <a:gd name="T48" fmla="*/ 2147483646 w 6986"/>
              <a:gd name="T49" fmla="*/ 2147483646 h 7340"/>
              <a:gd name="T50" fmla="*/ 2147483646 w 6986"/>
              <a:gd name="T51" fmla="*/ 2147483646 h 7340"/>
              <a:gd name="T52" fmla="*/ 2147483646 w 6986"/>
              <a:gd name="T53" fmla="*/ 2147483646 h 7340"/>
              <a:gd name="T54" fmla="*/ 2147483646 w 6986"/>
              <a:gd name="T55" fmla="*/ 2147483646 h 7340"/>
              <a:gd name="T56" fmla="*/ 2147483646 w 6986"/>
              <a:gd name="T57" fmla="*/ 2147483646 h 7340"/>
              <a:gd name="T58" fmla="*/ 2147483646 w 6986"/>
              <a:gd name="T59" fmla="*/ 2147483646 h 7340"/>
              <a:gd name="T60" fmla="*/ 2147483646 w 6986"/>
              <a:gd name="T61" fmla="*/ 2147483646 h 7340"/>
              <a:gd name="T62" fmla="*/ 2147483646 w 6986"/>
              <a:gd name="T63" fmla="*/ 2147483646 h 7340"/>
              <a:gd name="T64" fmla="*/ 2147483646 w 6986"/>
              <a:gd name="T65" fmla="*/ 2147483646 h 7340"/>
              <a:gd name="T66" fmla="*/ 2147483646 w 6986"/>
              <a:gd name="T67" fmla="*/ 2147483646 h 7340"/>
              <a:gd name="T68" fmla="*/ 2147483646 w 6986"/>
              <a:gd name="T69" fmla="*/ 2147483646 h 7340"/>
              <a:gd name="T70" fmla="*/ 2147483646 w 6986"/>
              <a:gd name="T71" fmla="*/ 2147483646 h 7340"/>
              <a:gd name="T72" fmla="*/ 2147483646 w 6986"/>
              <a:gd name="T73" fmla="*/ 2147483646 h 7340"/>
              <a:gd name="T74" fmla="*/ 2147483646 w 6986"/>
              <a:gd name="T75" fmla="*/ 2147483646 h 7340"/>
              <a:gd name="T76" fmla="*/ 2147483646 w 6986"/>
              <a:gd name="T77" fmla="*/ 2147483646 h 7340"/>
              <a:gd name="T78" fmla="*/ 2147483646 w 6986"/>
              <a:gd name="T79" fmla="*/ 2147483646 h 7340"/>
              <a:gd name="T80" fmla="*/ 0 w 6986"/>
              <a:gd name="T81" fmla="*/ 2147483646 h 7340"/>
              <a:gd name="T82" fmla="*/ 2147483646 w 6986"/>
              <a:gd name="T83" fmla="*/ 2147483646 h 7340"/>
              <a:gd name="T84" fmla="*/ 2147483646 w 6986"/>
              <a:gd name="T85" fmla="*/ 2147483646 h 7340"/>
              <a:gd name="T86" fmla="*/ 2147483646 w 6986"/>
              <a:gd name="T87" fmla="*/ 2147483646 h 7340"/>
              <a:gd name="T88" fmla="*/ 2147483646 w 6986"/>
              <a:gd name="T89" fmla="*/ 2147483646 h 7340"/>
              <a:gd name="T90" fmla="*/ 2147483646 w 6986"/>
              <a:gd name="T91" fmla="*/ 2147483646 h 73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6986" h="7340">
                <a:moveTo>
                  <a:pt x="1306" y="40"/>
                </a:moveTo>
                <a:lnTo>
                  <a:pt x="6935" y="0"/>
                </a:lnTo>
                <a:lnTo>
                  <a:pt x="6985" y="7256"/>
                </a:lnTo>
                <a:lnTo>
                  <a:pt x="4573" y="7339"/>
                </a:lnTo>
                <a:lnTo>
                  <a:pt x="604" y="5945"/>
                </a:lnTo>
                <a:lnTo>
                  <a:pt x="453" y="5986"/>
                </a:lnTo>
                <a:lnTo>
                  <a:pt x="201" y="5781"/>
                </a:lnTo>
                <a:lnTo>
                  <a:pt x="403" y="5617"/>
                </a:lnTo>
                <a:lnTo>
                  <a:pt x="453" y="5453"/>
                </a:lnTo>
                <a:lnTo>
                  <a:pt x="453" y="5248"/>
                </a:lnTo>
                <a:lnTo>
                  <a:pt x="301" y="5248"/>
                </a:lnTo>
                <a:lnTo>
                  <a:pt x="151" y="5166"/>
                </a:lnTo>
                <a:cubicBezTo>
                  <a:pt x="151" y="5166"/>
                  <a:pt x="151" y="5207"/>
                  <a:pt x="151" y="5043"/>
                </a:cubicBezTo>
                <a:cubicBezTo>
                  <a:pt x="151" y="4878"/>
                  <a:pt x="151" y="4796"/>
                  <a:pt x="151" y="4796"/>
                </a:cubicBezTo>
                <a:cubicBezTo>
                  <a:pt x="151" y="4796"/>
                  <a:pt x="0" y="4961"/>
                  <a:pt x="151" y="4796"/>
                </a:cubicBezTo>
                <a:cubicBezTo>
                  <a:pt x="301" y="4632"/>
                  <a:pt x="301" y="4550"/>
                  <a:pt x="301" y="4550"/>
                </a:cubicBezTo>
                <a:lnTo>
                  <a:pt x="351" y="4550"/>
                </a:lnTo>
                <a:lnTo>
                  <a:pt x="351" y="4427"/>
                </a:lnTo>
                <a:lnTo>
                  <a:pt x="351" y="4181"/>
                </a:lnTo>
                <a:cubicBezTo>
                  <a:pt x="351" y="4181"/>
                  <a:pt x="301" y="4304"/>
                  <a:pt x="351" y="4099"/>
                </a:cubicBezTo>
                <a:cubicBezTo>
                  <a:pt x="403" y="3895"/>
                  <a:pt x="403" y="3895"/>
                  <a:pt x="403" y="3895"/>
                </a:cubicBezTo>
                <a:lnTo>
                  <a:pt x="553" y="3813"/>
                </a:lnTo>
                <a:lnTo>
                  <a:pt x="754" y="3813"/>
                </a:lnTo>
                <a:lnTo>
                  <a:pt x="1005" y="3649"/>
                </a:lnTo>
                <a:lnTo>
                  <a:pt x="1005" y="3526"/>
                </a:lnTo>
                <a:cubicBezTo>
                  <a:pt x="1005" y="3526"/>
                  <a:pt x="954" y="3608"/>
                  <a:pt x="904" y="3444"/>
                </a:cubicBezTo>
                <a:cubicBezTo>
                  <a:pt x="854" y="3279"/>
                  <a:pt x="854" y="3279"/>
                  <a:pt x="854" y="3279"/>
                </a:cubicBezTo>
                <a:lnTo>
                  <a:pt x="854" y="3239"/>
                </a:lnTo>
                <a:lnTo>
                  <a:pt x="553" y="2870"/>
                </a:lnTo>
                <a:lnTo>
                  <a:pt x="151" y="2582"/>
                </a:lnTo>
                <a:lnTo>
                  <a:pt x="102" y="2500"/>
                </a:lnTo>
                <a:lnTo>
                  <a:pt x="0" y="1148"/>
                </a:lnTo>
                <a:lnTo>
                  <a:pt x="503" y="1107"/>
                </a:lnTo>
                <a:lnTo>
                  <a:pt x="754" y="1230"/>
                </a:lnTo>
                <a:lnTo>
                  <a:pt x="1056" y="984"/>
                </a:lnTo>
                <a:lnTo>
                  <a:pt x="954" y="81"/>
                </a:lnTo>
                <a:lnTo>
                  <a:pt x="1306" y="4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221" name="Text Box 5"/>
          <p:cNvSpPr txBox="1">
            <a:spLocks noChangeArrowheads="1"/>
          </p:cNvSpPr>
          <p:nvPr/>
        </p:nvSpPr>
        <p:spPr bwMode="auto">
          <a:xfrm>
            <a:off x="3436938" y="3500438"/>
            <a:ext cx="13716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Phoenix</a:t>
            </a:r>
          </a:p>
        </p:txBody>
      </p:sp>
      <p:sp>
        <p:nvSpPr>
          <p:cNvPr id="9222" name="Text Box 5"/>
          <p:cNvSpPr txBox="1">
            <a:spLocks noChangeArrowheads="1"/>
          </p:cNvSpPr>
          <p:nvPr/>
        </p:nvSpPr>
        <p:spPr bwMode="auto">
          <a:xfrm>
            <a:off x="4960938" y="4538663"/>
            <a:ext cx="13716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Tucson</a:t>
            </a:r>
          </a:p>
        </p:txBody>
      </p:sp>
      <p:pic>
        <p:nvPicPr>
          <p:cNvPr id="9223" name="Picture 127" descr="pur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6588" y="35718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28"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1088" y="2779713"/>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
          <p:cNvSpPr>
            <a:spLocks noGrp="1" noChangeArrowheads="1"/>
          </p:cNvSpPr>
          <p:nvPr>
            <p:ph type="title"/>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Rhode Island</a:t>
            </a:r>
          </a:p>
        </p:txBody>
      </p:sp>
      <p:sp>
        <p:nvSpPr>
          <p:cNvPr id="82947" name="Freeform 2"/>
          <p:cNvSpPr>
            <a:spLocks noChangeArrowheads="1"/>
          </p:cNvSpPr>
          <p:nvPr/>
        </p:nvSpPr>
        <p:spPr bwMode="auto">
          <a:xfrm>
            <a:off x="2970213" y="1944688"/>
            <a:ext cx="2971800" cy="3635375"/>
          </a:xfrm>
          <a:custGeom>
            <a:avLst/>
            <a:gdLst>
              <a:gd name="T0" fmla="*/ 2147483646 w 8257"/>
              <a:gd name="T1" fmla="*/ 2147483646 h 10099"/>
              <a:gd name="T2" fmla="*/ 2147483646 w 8257"/>
              <a:gd name="T3" fmla="*/ 2147483646 h 10099"/>
              <a:gd name="T4" fmla="*/ 2147483646 w 8257"/>
              <a:gd name="T5" fmla="*/ 2147483646 h 10099"/>
              <a:gd name="T6" fmla="*/ 2147483646 w 8257"/>
              <a:gd name="T7" fmla="*/ 2147483646 h 10099"/>
              <a:gd name="T8" fmla="*/ 2147483646 w 8257"/>
              <a:gd name="T9" fmla="*/ 2147483646 h 10099"/>
              <a:gd name="T10" fmla="*/ 0 w 8257"/>
              <a:gd name="T11" fmla="*/ 2147483646 h 10099"/>
              <a:gd name="T12" fmla="*/ 2147483646 w 8257"/>
              <a:gd name="T13" fmla="*/ 2147483646 h 10099"/>
              <a:gd name="T14" fmla="*/ 2147483646 w 8257"/>
              <a:gd name="T15" fmla="*/ 2147483646 h 10099"/>
              <a:gd name="T16" fmla="*/ 2147483646 w 8257"/>
              <a:gd name="T17" fmla="*/ 2147483646 h 10099"/>
              <a:gd name="T18" fmla="*/ 2147483646 w 8257"/>
              <a:gd name="T19" fmla="*/ 2147483646 h 10099"/>
              <a:gd name="T20" fmla="*/ 2147483646 w 8257"/>
              <a:gd name="T21" fmla="*/ 2147483646 h 10099"/>
              <a:gd name="T22" fmla="*/ 2147483646 w 8257"/>
              <a:gd name="T23" fmla="*/ 2147483646 h 10099"/>
              <a:gd name="T24" fmla="*/ 2147483646 w 8257"/>
              <a:gd name="T25" fmla="*/ 2147483646 h 10099"/>
              <a:gd name="T26" fmla="*/ 2147483646 w 8257"/>
              <a:gd name="T27" fmla="*/ 2147483646 h 10099"/>
              <a:gd name="T28" fmla="*/ 2147483646 w 8257"/>
              <a:gd name="T29" fmla="*/ 2147483646 h 10099"/>
              <a:gd name="T30" fmla="*/ 2147483646 w 8257"/>
              <a:gd name="T31" fmla="*/ 2147483646 h 10099"/>
              <a:gd name="T32" fmla="*/ 2147483646 w 8257"/>
              <a:gd name="T33" fmla="*/ 2147483646 h 10099"/>
              <a:gd name="T34" fmla="*/ 2147483646 w 8257"/>
              <a:gd name="T35" fmla="*/ 2147483646 h 10099"/>
              <a:gd name="T36" fmla="*/ 2147483646 w 8257"/>
              <a:gd name="T37" fmla="*/ 2147483646 h 10099"/>
              <a:gd name="T38" fmla="*/ 2147483646 w 8257"/>
              <a:gd name="T39" fmla="*/ 2147483646 h 10099"/>
              <a:gd name="T40" fmla="*/ 2147483646 w 8257"/>
              <a:gd name="T41" fmla="*/ 2147483646 h 10099"/>
              <a:gd name="T42" fmla="*/ 2147483646 w 8257"/>
              <a:gd name="T43" fmla="*/ 2147483646 h 10099"/>
              <a:gd name="T44" fmla="*/ 2147483646 w 8257"/>
              <a:gd name="T45" fmla="*/ 2147483646 h 10099"/>
              <a:gd name="T46" fmla="*/ 2147483646 w 8257"/>
              <a:gd name="T47" fmla="*/ 2147483646 h 10099"/>
              <a:gd name="T48" fmla="*/ 2147483646 w 8257"/>
              <a:gd name="T49" fmla="*/ 2147483646 h 10099"/>
              <a:gd name="T50" fmla="*/ 2147483646 w 8257"/>
              <a:gd name="T51" fmla="*/ 2147483646 h 10099"/>
              <a:gd name="T52" fmla="*/ 2147483646 w 8257"/>
              <a:gd name="T53" fmla="*/ 2147483646 h 10099"/>
              <a:gd name="T54" fmla="*/ 2147483646 w 8257"/>
              <a:gd name="T55" fmla="*/ 2147483646 h 10099"/>
              <a:gd name="T56" fmla="*/ 2147483646 w 8257"/>
              <a:gd name="T57" fmla="*/ 2147483646 h 10099"/>
              <a:gd name="T58" fmla="*/ 2147483646 w 8257"/>
              <a:gd name="T59" fmla="*/ 2147483646 h 10099"/>
              <a:gd name="T60" fmla="*/ 2147483646 w 8257"/>
              <a:gd name="T61" fmla="*/ 2147483646 h 10099"/>
              <a:gd name="T62" fmla="*/ 2147483646 w 8257"/>
              <a:gd name="T63" fmla="*/ 2147483646 h 10099"/>
              <a:gd name="T64" fmla="*/ 2147483646 w 8257"/>
              <a:gd name="T65" fmla="*/ 2147483646 h 10099"/>
              <a:gd name="T66" fmla="*/ 2147483646 w 8257"/>
              <a:gd name="T67" fmla="*/ 2147483646 h 10099"/>
              <a:gd name="T68" fmla="*/ 2147483646 w 8257"/>
              <a:gd name="T69" fmla="*/ 2147483646 h 10099"/>
              <a:gd name="T70" fmla="*/ 2147483646 w 8257"/>
              <a:gd name="T71" fmla="*/ 2147483646 h 10099"/>
              <a:gd name="T72" fmla="*/ 2147483646 w 8257"/>
              <a:gd name="T73" fmla="*/ 2147483646 h 10099"/>
              <a:gd name="T74" fmla="*/ 2147483646 w 8257"/>
              <a:gd name="T75" fmla="*/ 2147483646 h 10099"/>
              <a:gd name="T76" fmla="*/ 2147483646 w 8257"/>
              <a:gd name="T77" fmla="*/ 2147483646 h 10099"/>
              <a:gd name="T78" fmla="*/ 2147483646 w 8257"/>
              <a:gd name="T79" fmla="*/ 2147483646 h 10099"/>
              <a:gd name="T80" fmla="*/ 2147483646 w 8257"/>
              <a:gd name="T81" fmla="*/ 2147483646 h 10099"/>
              <a:gd name="T82" fmla="*/ 2147483646 w 8257"/>
              <a:gd name="T83" fmla="*/ 2147483646 h 10099"/>
              <a:gd name="T84" fmla="*/ 2147483646 w 8257"/>
              <a:gd name="T85" fmla="*/ 2147483646 h 10099"/>
              <a:gd name="T86" fmla="*/ 2147483646 w 8257"/>
              <a:gd name="T87" fmla="*/ 2147483646 h 10099"/>
              <a:gd name="T88" fmla="*/ 2147483646 w 8257"/>
              <a:gd name="T89" fmla="*/ 2147483646 h 10099"/>
              <a:gd name="T90" fmla="*/ 2147483646 w 8257"/>
              <a:gd name="T91" fmla="*/ 2147483646 h 10099"/>
              <a:gd name="T92" fmla="*/ 2147483646 w 8257"/>
              <a:gd name="T93" fmla="*/ 2147483646 h 10099"/>
              <a:gd name="T94" fmla="*/ 2147483646 w 8257"/>
              <a:gd name="T95" fmla="*/ 2147483646 h 10099"/>
              <a:gd name="T96" fmla="*/ 2147483646 w 8257"/>
              <a:gd name="T97" fmla="*/ 2147483646 h 10099"/>
              <a:gd name="T98" fmla="*/ 2147483646 w 8257"/>
              <a:gd name="T99" fmla="*/ 2147483646 h 10099"/>
              <a:gd name="T100" fmla="*/ 2147483646 w 8257"/>
              <a:gd name="T101" fmla="*/ 2147483646 h 10099"/>
              <a:gd name="T102" fmla="*/ 2147483646 w 8257"/>
              <a:gd name="T103" fmla="*/ 2147483646 h 10099"/>
              <a:gd name="T104" fmla="*/ 2147483646 w 8257"/>
              <a:gd name="T105" fmla="*/ 2147483646 h 10099"/>
              <a:gd name="T106" fmla="*/ 2147483646 w 8257"/>
              <a:gd name="T107" fmla="*/ 0 h 1009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8257" h="10099">
                <a:moveTo>
                  <a:pt x="5317" y="0"/>
                </a:moveTo>
                <a:lnTo>
                  <a:pt x="626" y="118"/>
                </a:lnTo>
                <a:lnTo>
                  <a:pt x="750" y="7953"/>
                </a:lnTo>
                <a:lnTo>
                  <a:pt x="656" y="8218"/>
                </a:lnTo>
                <a:lnTo>
                  <a:pt x="218" y="8394"/>
                </a:lnTo>
                <a:lnTo>
                  <a:pt x="124" y="8659"/>
                </a:lnTo>
                <a:lnTo>
                  <a:pt x="188" y="8687"/>
                </a:lnTo>
                <a:lnTo>
                  <a:pt x="157" y="9041"/>
                </a:lnTo>
                <a:lnTo>
                  <a:pt x="218" y="9364"/>
                </a:lnTo>
                <a:lnTo>
                  <a:pt x="282" y="9598"/>
                </a:lnTo>
                <a:lnTo>
                  <a:pt x="0" y="9833"/>
                </a:lnTo>
                <a:lnTo>
                  <a:pt x="0" y="10098"/>
                </a:lnTo>
                <a:lnTo>
                  <a:pt x="531" y="9833"/>
                </a:lnTo>
                <a:lnTo>
                  <a:pt x="812" y="9804"/>
                </a:lnTo>
                <a:lnTo>
                  <a:pt x="1094" y="9744"/>
                </a:lnTo>
                <a:lnTo>
                  <a:pt x="1407" y="9744"/>
                </a:lnTo>
                <a:lnTo>
                  <a:pt x="1689" y="9686"/>
                </a:lnTo>
                <a:lnTo>
                  <a:pt x="2189" y="9450"/>
                </a:lnTo>
                <a:lnTo>
                  <a:pt x="2659" y="9216"/>
                </a:lnTo>
                <a:lnTo>
                  <a:pt x="3222" y="9216"/>
                </a:lnTo>
                <a:lnTo>
                  <a:pt x="3940" y="9070"/>
                </a:lnTo>
                <a:lnTo>
                  <a:pt x="4127" y="9304"/>
                </a:lnTo>
                <a:lnTo>
                  <a:pt x="4409" y="8805"/>
                </a:lnTo>
                <a:lnTo>
                  <a:pt x="4628" y="8541"/>
                </a:lnTo>
                <a:lnTo>
                  <a:pt x="4628" y="8247"/>
                </a:lnTo>
                <a:lnTo>
                  <a:pt x="4754" y="7953"/>
                </a:lnTo>
                <a:lnTo>
                  <a:pt x="4691" y="7690"/>
                </a:lnTo>
                <a:lnTo>
                  <a:pt x="5004" y="7515"/>
                </a:lnTo>
                <a:lnTo>
                  <a:pt x="4879" y="7191"/>
                </a:lnTo>
                <a:lnTo>
                  <a:pt x="4879" y="6956"/>
                </a:lnTo>
                <a:lnTo>
                  <a:pt x="4879" y="6810"/>
                </a:lnTo>
                <a:lnTo>
                  <a:pt x="4754" y="6604"/>
                </a:lnTo>
                <a:lnTo>
                  <a:pt x="4754" y="6397"/>
                </a:lnTo>
                <a:lnTo>
                  <a:pt x="4597" y="6193"/>
                </a:lnTo>
                <a:lnTo>
                  <a:pt x="4816" y="6046"/>
                </a:lnTo>
                <a:lnTo>
                  <a:pt x="5035" y="6046"/>
                </a:lnTo>
                <a:lnTo>
                  <a:pt x="5066" y="5811"/>
                </a:lnTo>
                <a:lnTo>
                  <a:pt x="5066" y="5723"/>
                </a:lnTo>
                <a:lnTo>
                  <a:pt x="5066" y="5488"/>
                </a:lnTo>
                <a:lnTo>
                  <a:pt x="5004" y="5283"/>
                </a:lnTo>
                <a:lnTo>
                  <a:pt x="4972" y="5225"/>
                </a:lnTo>
                <a:lnTo>
                  <a:pt x="4879" y="5048"/>
                </a:lnTo>
                <a:lnTo>
                  <a:pt x="4722" y="4960"/>
                </a:lnTo>
                <a:lnTo>
                  <a:pt x="4628" y="4725"/>
                </a:lnTo>
                <a:lnTo>
                  <a:pt x="5129" y="4814"/>
                </a:lnTo>
                <a:lnTo>
                  <a:pt x="5254" y="5019"/>
                </a:lnTo>
                <a:lnTo>
                  <a:pt x="5379" y="4725"/>
                </a:lnTo>
                <a:lnTo>
                  <a:pt x="5598" y="4666"/>
                </a:lnTo>
                <a:lnTo>
                  <a:pt x="5410" y="4462"/>
                </a:lnTo>
                <a:lnTo>
                  <a:pt x="5534" y="4314"/>
                </a:lnTo>
                <a:lnTo>
                  <a:pt x="5285" y="4051"/>
                </a:lnTo>
                <a:lnTo>
                  <a:pt x="5285" y="3961"/>
                </a:lnTo>
                <a:lnTo>
                  <a:pt x="5317" y="3726"/>
                </a:lnTo>
                <a:lnTo>
                  <a:pt x="5348" y="3551"/>
                </a:lnTo>
                <a:lnTo>
                  <a:pt x="5285" y="3433"/>
                </a:lnTo>
                <a:lnTo>
                  <a:pt x="5097" y="2965"/>
                </a:lnTo>
                <a:lnTo>
                  <a:pt x="5442" y="3169"/>
                </a:lnTo>
                <a:lnTo>
                  <a:pt x="5442" y="3315"/>
                </a:lnTo>
                <a:lnTo>
                  <a:pt x="5504" y="3757"/>
                </a:lnTo>
                <a:lnTo>
                  <a:pt x="5817" y="4109"/>
                </a:lnTo>
                <a:lnTo>
                  <a:pt x="6287" y="4285"/>
                </a:lnTo>
                <a:lnTo>
                  <a:pt x="6287" y="4403"/>
                </a:lnTo>
                <a:lnTo>
                  <a:pt x="6254" y="4900"/>
                </a:lnTo>
                <a:lnTo>
                  <a:pt x="6662" y="5342"/>
                </a:lnTo>
                <a:lnTo>
                  <a:pt x="6412" y="5723"/>
                </a:lnTo>
                <a:lnTo>
                  <a:pt x="6287" y="6163"/>
                </a:lnTo>
                <a:lnTo>
                  <a:pt x="6191" y="6545"/>
                </a:lnTo>
                <a:lnTo>
                  <a:pt x="6005" y="6956"/>
                </a:lnTo>
                <a:lnTo>
                  <a:pt x="5880" y="7162"/>
                </a:lnTo>
                <a:lnTo>
                  <a:pt x="6066" y="7661"/>
                </a:lnTo>
                <a:lnTo>
                  <a:pt x="5880" y="7690"/>
                </a:lnTo>
                <a:lnTo>
                  <a:pt x="5598" y="7750"/>
                </a:lnTo>
                <a:lnTo>
                  <a:pt x="5692" y="8011"/>
                </a:lnTo>
                <a:lnTo>
                  <a:pt x="6066" y="7953"/>
                </a:lnTo>
                <a:lnTo>
                  <a:pt x="6349" y="7719"/>
                </a:lnTo>
                <a:lnTo>
                  <a:pt x="6537" y="7515"/>
                </a:lnTo>
                <a:lnTo>
                  <a:pt x="6850" y="7398"/>
                </a:lnTo>
                <a:lnTo>
                  <a:pt x="7161" y="6956"/>
                </a:lnTo>
                <a:lnTo>
                  <a:pt x="7005" y="6662"/>
                </a:lnTo>
                <a:lnTo>
                  <a:pt x="7005" y="5548"/>
                </a:lnTo>
                <a:lnTo>
                  <a:pt x="7192" y="5634"/>
                </a:lnTo>
                <a:lnTo>
                  <a:pt x="7443" y="5986"/>
                </a:lnTo>
                <a:lnTo>
                  <a:pt x="7130" y="6662"/>
                </a:lnTo>
                <a:lnTo>
                  <a:pt x="7317" y="7016"/>
                </a:lnTo>
                <a:lnTo>
                  <a:pt x="7412" y="7425"/>
                </a:lnTo>
                <a:lnTo>
                  <a:pt x="7412" y="7894"/>
                </a:lnTo>
                <a:lnTo>
                  <a:pt x="7724" y="7719"/>
                </a:lnTo>
                <a:lnTo>
                  <a:pt x="8256" y="7485"/>
                </a:lnTo>
                <a:lnTo>
                  <a:pt x="8131" y="6046"/>
                </a:lnTo>
                <a:lnTo>
                  <a:pt x="8006" y="5928"/>
                </a:lnTo>
                <a:lnTo>
                  <a:pt x="8037" y="5605"/>
                </a:lnTo>
                <a:lnTo>
                  <a:pt x="7818" y="5283"/>
                </a:lnTo>
                <a:lnTo>
                  <a:pt x="8006" y="5429"/>
                </a:lnTo>
                <a:lnTo>
                  <a:pt x="8037" y="5048"/>
                </a:lnTo>
                <a:lnTo>
                  <a:pt x="7412" y="4843"/>
                </a:lnTo>
                <a:lnTo>
                  <a:pt x="7349" y="4520"/>
                </a:lnTo>
                <a:lnTo>
                  <a:pt x="7036" y="4255"/>
                </a:lnTo>
                <a:lnTo>
                  <a:pt x="6817" y="3698"/>
                </a:lnTo>
                <a:lnTo>
                  <a:pt x="5784" y="3315"/>
                </a:lnTo>
                <a:lnTo>
                  <a:pt x="5847" y="2935"/>
                </a:lnTo>
                <a:lnTo>
                  <a:pt x="5847" y="2700"/>
                </a:lnTo>
                <a:lnTo>
                  <a:pt x="5598" y="2112"/>
                </a:lnTo>
                <a:lnTo>
                  <a:pt x="5847" y="1936"/>
                </a:lnTo>
                <a:lnTo>
                  <a:pt x="5847" y="1555"/>
                </a:lnTo>
                <a:lnTo>
                  <a:pt x="5254" y="1027"/>
                </a:lnTo>
                <a:lnTo>
                  <a:pt x="5317"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82948" name="Freeform 3"/>
          <p:cNvSpPr>
            <a:spLocks noChangeArrowheads="1"/>
          </p:cNvSpPr>
          <p:nvPr/>
        </p:nvSpPr>
        <p:spPr bwMode="auto">
          <a:xfrm>
            <a:off x="2970213" y="1944688"/>
            <a:ext cx="2971800" cy="3635375"/>
          </a:xfrm>
          <a:custGeom>
            <a:avLst/>
            <a:gdLst>
              <a:gd name="T0" fmla="*/ 2147483646 w 8257"/>
              <a:gd name="T1" fmla="*/ 2147483646 h 10099"/>
              <a:gd name="T2" fmla="*/ 2147483646 w 8257"/>
              <a:gd name="T3" fmla="*/ 2147483646 h 10099"/>
              <a:gd name="T4" fmla="*/ 2147483646 w 8257"/>
              <a:gd name="T5" fmla="*/ 2147483646 h 10099"/>
              <a:gd name="T6" fmla="*/ 2147483646 w 8257"/>
              <a:gd name="T7" fmla="*/ 2147483646 h 10099"/>
              <a:gd name="T8" fmla="*/ 2147483646 w 8257"/>
              <a:gd name="T9" fmla="*/ 2147483646 h 10099"/>
              <a:gd name="T10" fmla="*/ 0 w 8257"/>
              <a:gd name="T11" fmla="*/ 2147483646 h 10099"/>
              <a:gd name="T12" fmla="*/ 2147483646 w 8257"/>
              <a:gd name="T13" fmla="*/ 2147483646 h 10099"/>
              <a:gd name="T14" fmla="*/ 2147483646 w 8257"/>
              <a:gd name="T15" fmla="*/ 2147483646 h 10099"/>
              <a:gd name="T16" fmla="*/ 2147483646 w 8257"/>
              <a:gd name="T17" fmla="*/ 2147483646 h 10099"/>
              <a:gd name="T18" fmla="*/ 2147483646 w 8257"/>
              <a:gd name="T19" fmla="*/ 2147483646 h 10099"/>
              <a:gd name="T20" fmla="*/ 2147483646 w 8257"/>
              <a:gd name="T21" fmla="*/ 2147483646 h 10099"/>
              <a:gd name="T22" fmla="*/ 2147483646 w 8257"/>
              <a:gd name="T23" fmla="*/ 2147483646 h 10099"/>
              <a:gd name="T24" fmla="*/ 2147483646 w 8257"/>
              <a:gd name="T25" fmla="*/ 2147483646 h 10099"/>
              <a:gd name="T26" fmla="*/ 2147483646 w 8257"/>
              <a:gd name="T27" fmla="*/ 2147483646 h 10099"/>
              <a:gd name="T28" fmla="*/ 2147483646 w 8257"/>
              <a:gd name="T29" fmla="*/ 2147483646 h 10099"/>
              <a:gd name="T30" fmla="*/ 2147483646 w 8257"/>
              <a:gd name="T31" fmla="*/ 2147483646 h 10099"/>
              <a:gd name="T32" fmla="*/ 2147483646 w 8257"/>
              <a:gd name="T33" fmla="*/ 2147483646 h 10099"/>
              <a:gd name="T34" fmla="*/ 2147483646 w 8257"/>
              <a:gd name="T35" fmla="*/ 2147483646 h 10099"/>
              <a:gd name="T36" fmla="*/ 2147483646 w 8257"/>
              <a:gd name="T37" fmla="*/ 2147483646 h 10099"/>
              <a:gd name="T38" fmla="*/ 2147483646 w 8257"/>
              <a:gd name="T39" fmla="*/ 2147483646 h 10099"/>
              <a:gd name="T40" fmla="*/ 2147483646 w 8257"/>
              <a:gd name="T41" fmla="*/ 2147483646 h 10099"/>
              <a:gd name="T42" fmla="*/ 2147483646 w 8257"/>
              <a:gd name="T43" fmla="*/ 2147483646 h 10099"/>
              <a:gd name="T44" fmla="*/ 2147483646 w 8257"/>
              <a:gd name="T45" fmla="*/ 2147483646 h 10099"/>
              <a:gd name="T46" fmla="*/ 2147483646 w 8257"/>
              <a:gd name="T47" fmla="*/ 2147483646 h 10099"/>
              <a:gd name="T48" fmla="*/ 2147483646 w 8257"/>
              <a:gd name="T49" fmla="*/ 2147483646 h 10099"/>
              <a:gd name="T50" fmla="*/ 2147483646 w 8257"/>
              <a:gd name="T51" fmla="*/ 2147483646 h 10099"/>
              <a:gd name="T52" fmla="*/ 2147483646 w 8257"/>
              <a:gd name="T53" fmla="*/ 2147483646 h 10099"/>
              <a:gd name="T54" fmla="*/ 2147483646 w 8257"/>
              <a:gd name="T55" fmla="*/ 2147483646 h 10099"/>
              <a:gd name="T56" fmla="*/ 2147483646 w 8257"/>
              <a:gd name="T57" fmla="*/ 2147483646 h 10099"/>
              <a:gd name="T58" fmla="*/ 2147483646 w 8257"/>
              <a:gd name="T59" fmla="*/ 2147483646 h 10099"/>
              <a:gd name="T60" fmla="*/ 2147483646 w 8257"/>
              <a:gd name="T61" fmla="*/ 2147483646 h 10099"/>
              <a:gd name="T62" fmla="*/ 2147483646 w 8257"/>
              <a:gd name="T63" fmla="*/ 2147483646 h 10099"/>
              <a:gd name="T64" fmla="*/ 2147483646 w 8257"/>
              <a:gd name="T65" fmla="*/ 2147483646 h 10099"/>
              <a:gd name="T66" fmla="*/ 2147483646 w 8257"/>
              <a:gd name="T67" fmla="*/ 2147483646 h 10099"/>
              <a:gd name="T68" fmla="*/ 2147483646 w 8257"/>
              <a:gd name="T69" fmla="*/ 2147483646 h 10099"/>
              <a:gd name="T70" fmla="*/ 2147483646 w 8257"/>
              <a:gd name="T71" fmla="*/ 2147483646 h 10099"/>
              <a:gd name="T72" fmla="*/ 2147483646 w 8257"/>
              <a:gd name="T73" fmla="*/ 2147483646 h 10099"/>
              <a:gd name="T74" fmla="*/ 2147483646 w 8257"/>
              <a:gd name="T75" fmla="*/ 2147483646 h 10099"/>
              <a:gd name="T76" fmla="*/ 2147483646 w 8257"/>
              <a:gd name="T77" fmla="*/ 2147483646 h 10099"/>
              <a:gd name="T78" fmla="*/ 2147483646 w 8257"/>
              <a:gd name="T79" fmla="*/ 2147483646 h 10099"/>
              <a:gd name="T80" fmla="*/ 2147483646 w 8257"/>
              <a:gd name="T81" fmla="*/ 2147483646 h 10099"/>
              <a:gd name="T82" fmla="*/ 2147483646 w 8257"/>
              <a:gd name="T83" fmla="*/ 2147483646 h 10099"/>
              <a:gd name="T84" fmla="*/ 2147483646 w 8257"/>
              <a:gd name="T85" fmla="*/ 2147483646 h 10099"/>
              <a:gd name="T86" fmla="*/ 2147483646 w 8257"/>
              <a:gd name="T87" fmla="*/ 2147483646 h 10099"/>
              <a:gd name="T88" fmla="*/ 2147483646 w 8257"/>
              <a:gd name="T89" fmla="*/ 2147483646 h 10099"/>
              <a:gd name="T90" fmla="*/ 2147483646 w 8257"/>
              <a:gd name="T91" fmla="*/ 2147483646 h 10099"/>
              <a:gd name="T92" fmla="*/ 2147483646 w 8257"/>
              <a:gd name="T93" fmla="*/ 2147483646 h 10099"/>
              <a:gd name="T94" fmla="*/ 2147483646 w 8257"/>
              <a:gd name="T95" fmla="*/ 2147483646 h 10099"/>
              <a:gd name="T96" fmla="*/ 2147483646 w 8257"/>
              <a:gd name="T97" fmla="*/ 2147483646 h 10099"/>
              <a:gd name="T98" fmla="*/ 2147483646 w 8257"/>
              <a:gd name="T99" fmla="*/ 2147483646 h 10099"/>
              <a:gd name="T100" fmla="*/ 2147483646 w 8257"/>
              <a:gd name="T101" fmla="*/ 2147483646 h 10099"/>
              <a:gd name="T102" fmla="*/ 2147483646 w 8257"/>
              <a:gd name="T103" fmla="*/ 2147483646 h 10099"/>
              <a:gd name="T104" fmla="*/ 2147483646 w 8257"/>
              <a:gd name="T105" fmla="*/ 2147483646 h 10099"/>
              <a:gd name="T106" fmla="*/ 2147483646 w 8257"/>
              <a:gd name="T107" fmla="*/ 0 h 1009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8257" h="10099">
                <a:moveTo>
                  <a:pt x="5317" y="0"/>
                </a:moveTo>
                <a:lnTo>
                  <a:pt x="626" y="118"/>
                </a:lnTo>
                <a:lnTo>
                  <a:pt x="750" y="7953"/>
                </a:lnTo>
                <a:lnTo>
                  <a:pt x="656" y="8218"/>
                </a:lnTo>
                <a:lnTo>
                  <a:pt x="218" y="8394"/>
                </a:lnTo>
                <a:lnTo>
                  <a:pt x="124" y="8659"/>
                </a:lnTo>
                <a:lnTo>
                  <a:pt x="188" y="8687"/>
                </a:lnTo>
                <a:lnTo>
                  <a:pt x="157" y="9041"/>
                </a:lnTo>
                <a:lnTo>
                  <a:pt x="218" y="9364"/>
                </a:lnTo>
                <a:lnTo>
                  <a:pt x="282" y="9598"/>
                </a:lnTo>
                <a:lnTo>
                  <a:pt x="0" y="9833"/>
                </a:lnTo>
                <a:lnTo>
                  <a:pt x="0" y="10098"/>
                </a:lnTo>
                <a:lnTo>
                  <a:pt x="531" y="9833"/>
                </a:lnTo>
                <a:lnTo>
                  <a:pt x="812" y="9804"/>
                </a:lnTo>
                <a:lnTo>
                  <a:pt x="1094" y="9744"/>
                </a:lnTo>
                <a:lnTo>
                  <a:pt x="1407" y="9744"/>
                </a:lnTo>
                <a:lnTo>
                  <a:pt x="1689" y="9686"/>
                </a:lnTo>
                <a:lnTo>
                  <a:pt x="2189" y="9450"/>
                </a:lnTo>
                <a:lnTo>
                  <a:pt x="2659" y="9216"/>
                </a:lnTo>
                <a:lnTo>
                  <a:pt x="3222" y="9216"/>
                </a:lnTo>
                <a:lnTo>
                  <a:pt x="3940" y="9070"/>
                </a:lnTo>
                <a:lnTo>
                  <a:pt x="4127" y="9304"/>
                </a:lnTo>
                <a:lnTo>
                  <a:pt x="4409" y="8805"/>
                </a:lnTo>
                <a:lnTo>
                  <a:pt x="4628" y="8541"/>
                </a:lnTo>
                <a:lnTo>
                  <a:pt x="4628" y="8247"/>
                </a:lnTo>
                <a:lnTo>
                  <a:pt x="4754" y="7953"/>
                </a:lnTo>
                <a:lnTo>
                  <a:pt x="4691" y="7690"/>
                </a:lnTo>
                <a:lnTo>
                  <a:pt x="5004" y="7515"/>
                </a:lnTo>
                <a:lnTo>
                  <a:pt x="4879" y="7191"/>
                </a:lnTo>
                <a:lnTo>
                  <a:pt x="4879" y="6956"/>
                </a:lnTo>
                <a:lnTo>
                  <a:pt x="4879" y="6810"/>
                </a:lnTo>
                <a:lnTo>
                  <a:pt x="4754" y="6604"/>
                </a:lnTo>
                <a:lnTo>
                  <a:pt x="4754" y="6397"/>
                </a:lnTo>
                <a:lnTo>
                  <a:pt x="4597" y="6193"/>
                </a:lnTo>
                <a:lnTo>
                  <a:pt x="4816" y="6046"/>
                </a:lnTo>
                <a:lnTo>
                  <a:pt x="5035" y="6046"/>
                </a:lnTo>
                <a:lnTo>
                  <a:pt x="5066" y="5811"/>
                </a:lnTo>
                <a:lnTo>
                  <a:pt x="5066" y="5723"/>
                </a:lnTo>
                <a:lnTo>
                  <a:pt x="5066" y="5488"/>
                </a:lnTo>
                <a:lnTo>
                  <a:pt x="5004" y="5283"/>
                </a:lnTo>
                <a:lnTo>
                  <a:pt x="4972" y="5225"/>
                </a:lnTo>
                <a:lnTo>
                  <a:pt x="4879" y="5048"/>
                </a:lnTo>
                <a:lnTo>
                  <a:pt x="4722" y="4960"/>
                </a:lnTo>
                <a:lnTo>
                  <a:pt x="4628" y="4725"/>
                </a:lnTo>
                <a:lnTo>
                  <a:pt x="5129" y="4814"/>
                </a:lnTo>
                <a:lnTo>
                  <a:pt x="5254" y="5019"/>
                </a:lnTo>
                <a:lnTo>
                  <a:pt x="5379" y="4725"/>
                </a:lnTo>
                <a:lnTo>
                  <a:pt x="5598" y="4666"/>
                </a:lnTo>
                <a:lnTo>
                  <a:pt x="5410" y="4462"/>
                </a:lnTo>
                <a:lnTo>
                  <a:pt x="5534" y="4314"/>
                </a:lnTo>
                <a:lnTo>
                  <a:pt x="5285" y="4051"/>
                </a:lnTo>
                <a:lnTo>
                  <a:pt x="5285" y="3961"/>
                </a:lnTo>
                <a:lnTo>
                  <a:pt x="5317" y="3726"/>
                </a:lnTo>
                <a:lnTo>
                  <a:pt x="5348" y="3551"/>
                </a:lnTo>
                <a:lnTo>
                  <a:pt x="5285" y="3433"/>
                </a:lnTo>
                <a:lnTo>
                  <a:pt x="5097" y="2965"/>
                </a:lnTo>
                <a:lnTo>
                  <a:pt x="5442" y="3169"/>
                </a:lnTo>
                <a:lnTo>
                  <a:pt x="5442" y="3315"/>
                </a:lnTo>
                <a:lnTo>
                  <a:pt x="5504" y="3757"/>
                </a:lnTo>
                <a:lnTo>
                  <a:pt x="5817" y="4109"/>
                </a:lnTo>
                <a:lnTo>
                  <a:pt x="6287" y="4285"/>
                </a:lnTo>
                <a:lnTo>
                  <a:pt x="6287" y="4403"/>
                </a:lnTo>
                <a:lnTo>
                  <a:pt x="6254" y="4900"/>
                </a:lnTo>
                <a:lnTo>
                  <a:pt x="6662" y="5342"/>
                </a:lnTo>
                <a:lnTo>
                  <a:pt x="6412" y="5723"/>
                </a:lnTo>
                <a:lnTo>
                  <a:pt x="6287" y="6163"/>
                </a:lnTo>
                <a:lnTo>
                  <a:pt x="6191" y="6545"/>
                </a:lnTo>
                <a:lnTo>
                  <a:pt x="6005" y="6956"/>
                </a:lnTo>
                <a:lnTo>
                  <a:pt x="5880" y="7162"/>
                </a:lnTo>
                <a:lnTo>
                  <a:pt x="6066" y="7661"/>
                </a:lnTo>
                <a:lnTo>
                  <a:pt x="5880" y="7690"/>
                </a:lnTo>
                <a:lnTo>
                  <a:pt x="5598" y="7750"/>
                </a:lnTo>
                <a:lnTo>
                  <a:pt x="5692" y="8011"/>
                </a:lnTo>
                <a:lnTo>
                  <a:pt x="6066" y="7953"/>
                </a:lnTo>
                <a:lnTo>
                  <a:pt x="6349" y="7719"/>
                </a:lnTo>
                <a:lnTo>
                  <a:pt x="6537" y="7515"/>
                </a:lnTo>
                <a:lnTo>
                  <a:pt x="6850" y="7398"/>
                </a:lnTo>
                <a:lnTo>
                  <a:pt x="7161" y="6956"/>
                </a:lnTo>
                <a:lnTo>
                  <a:pt x="7005" y="6662"/>
                </a:lnTo>
                <a:lnTo>
                  <a:pt x="7005" y="5548"/>
                </a:lnTo>
                <a:lnTo>
                  <a:pt x="7192" y="5634"/>
                </a:lnTo>
                <a:lnTo>
                  <a:pt x="7443" y="5986"/>
                </a:lnTo>
                <a:lnTo>
                  <a:pt x="7130" y="6662"/>
                </a:lnTo>
                <a:lnTo>
                  <a:pt x="7317" y="7016"/>
                </a:lnTo>
                <a:lnTo>
                  <a:pt x="7412" y="7425"/>
                </a:lnTo>
                <a:lnTo>
                  <a:pt x="7412" y="7894"/>
                </a:lnTo>
                <a:lnTo>
                  <a:pt x="7724" y="7719"/>
                </a:lnTo>
                <a:lnTo>
                  <a:pt x="8256" y="7485"/>
                </a:lnTo>
                <a:lnTo>
                  <a:pt x="8131" y="6046"/>
                </a:lnTo>
                <a:lnTo>
                  <a:pt x="8006" y="5928"/>
                </a:lnTo>
                <a:lnTo>
                  <a:pt x="8037" y="5605"/>
                </a:lnTo>
                <a:lnTo>
                  <a:pt x="7818" y="5283"/>
                </a:lnTo>
                <a:lnTo>
                  <a:pt x="8006" y="5429"/>
                </a:lnTo>
                <a:lnTo>
                  <a:pt x="8037" y="5048"/>
                </a:lnTo>
                <a:lnTo>
                  <a:pt x="7412" y="4843"/>
                </a:lnTo>
                <a:lnTo>
                  <a:pt x="7349" y="4520"/>
                </a:lnTo>
                <a:lnTo>
                  <a:pt x="7036" y="4255"/>
                </a:lnTo>
                <a:lnTo>
                  <a:pt x="6817" y="3698"/>
                </a:lnTo>
                <a:lnTo>
                  <a:pt x="5784" y="3315"/>
                </a:lnTo>
                <a:lnTo>
                  <a:pt x="5847" y="2935"/>
                </a:lnTo>
                <a:lnTo>
                  <a:pt x="5847" y="2700"/>
                </a:lnTo>
                <a:lnTo>
                  <a:pt x="5598" y="2112"/>
                </a:lnTo>
                <a:lnTo>
                  <a:pt x="5847" y="1936"/>
                </a:lnTo>
                <a:lnTo>
                  <a:pt x="5847" y="1555"/>
                </a:lnTo>
                <a:lnTo>
                  <a:pt x="5254" y="1027"/>
                </a:lnTo>
                <a:lnTo>
                  <a:pt x="5317"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2949" name="Text Box 5"/>
          <p:cNvSpPr txBox="1">
            <a:spLocks noChangeArrowheads="1"/>
          </p:cNvSpPr>
          <p:nvPr/>
        </p:nvSpPr>
        <p:spPr bwMode="auto">
          <a:xfrm>
            <a:off x="5183188" y="2608263"/>
            <a:ext cx="18288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Providence</a:t>
            </a:r>
          </a:p>
        </p:txBody>
      </p:sp>
      <p:sp>
        <p:nvSpPr>
          <p:cNvPr id="82950" name="Text Box 5"/>
          <p:cNvSpPr txBox="1">
            <a:spLocks noChangeArrowheads="1"/>
          </p:cNvSpPr>
          <p:nvPr/>
        </p:nvSpPr>
        <p:spPr bwMode="auto">
          <a:xfrm>
            <a:off x="3192463" y="4198938"/>
            <a:ext cx="1463675"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Warwick</a:t>
            </a:r>
          </a:p>
        </p:txBody>
      </p:sp>
      <p:pic>
        <p:nvPicPr>
          <p:cNvPr id="82951" name="Picture 128"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500" y="22479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2" name="Picture 129" descr="whi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4300" y="339248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1"/>
          <p:cNvSpPr>
            <a:spLocks noGrp="1" noChangeArrowheads="1"/>
          </p:cNvSpPr>
          <p:nvPr>
            <p:ph type="title" idx="4294967295"/>
          </p:nvPr>
        </p:nvSpPr>
        <p:spPr>
          <a:xfrm>
            <a:off x="457200" y="319088"/>
            <a:ext cx="822325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South Carolina</a:t>
            </a:r>
          </a:p>
        </p:txBody>
      </p:sp>
      <p:sp>
        <p:nvSpPr>
          <p:cNvPr id="84995" name="Freeform 2"/>
          <p:cNvSpPr>
            <a:spLocks noChangeArrowheads="1"/>
          </p:cNvSpPr>
          <p:nvPr/>
        </p:nvSpPr>
        <p:spPr bwMode="auto">
          <a:xfrm>
            <a:off x="2506663" y="2058988"/>
            <a:ext cx="3657600" cy="3246437"/>
          </a:xfrm>
          <a:custGeom>
            <a:avLst/>
            <a:gdLst>
              <a:gd name="T0" fmla="*/ 2147483646 w 10159"/>
              <a:gd name="T1" fmla="*/ 2147483646 h 9017"/>
              <a:gd name="T2" fmla="*/ 2147483646 w 10159"/>
              <a:gd name="T3" fmla="*/ 0 h 9017"/>
              <a:gd name="T4" fmla="*/ 2147483646 w 10159"/>
              <a:gd name="T5" fmla="*/ 2147483646 h 9017"/>
              <a:gd name="T6" fmla="*/ 2147483646 w 10159"/>
              <a:gd name="T7" fmla="*/ 2147483646 h 9017"/>
              <a:gd name="T8" fmla="*/ 2147483646 w 10159"/>
              <a:gd name="T9" fmla="*/ 2147483646 h 9017"/>
              <a:gd name="T10" fmla="*/ 2147483646 w 10159"/>
              <a:gd name="T11" fmla="*/ 2147483646 h 9017"/>
              <a:gd name="T12" fmla="*/ 2147483646 w 10159"/>
              <a:gd name="T13" fmla="*/ 2147483646 h 9017"/>
              <a:gd name="T14" fmla="*/ 2147483646 w 10159"/>
              <a:gd name="T15" fmla="*/ 2147483646 h 9017"/>
              <a:gd name="T16" fmla="*/ 2147483646 w 10159"/>
              <a:gd name="T17" fmla="*/ 2147483646 h 9017"/>
              <a:gd name="T18" fmla="*/ 0 w 10159"/>
              <a:gd name="T19" fmla="*/ 2147483646 h 9017"/>
              <a:gd name="T20" fmla="*/ 2147483646 w 10159"/>
              <a:gd name="T21" fmla="*/ 2147483646 h 9017"/>
              <a:gd name="T22" fmla="*/ 2147483646 w 10159"/>
              <a:gd name="T23" fmla="*/ 2147483646 h 9017"/>
              <a:gd name="T24" fmla="*/ 2147483646 w 10159"/>
              <a:gd name="T25" fmla="*/ 2147483646 h 9017"/>
              <a:gd name="T26" fmla="*/ 2147483646 w 10159"/>
              <a:gd name="T27" fmla="*/ 2147483646 h 9017"/>
              <a:gd name="T28" fmla="*/ 2147483646 w 10159"/>
              <a:gd name="T29" fmla="*/ 2147483646 h 9017"/>
              <a:gd name="T30" fmla="*/ 2147483646 w 10159"/>
              <a:gd name="T31" fmla="*/ 2147483646 h 9017"/>
              <a:gd name="T32" fmla="*/ 2147483646 w 10159"/>
              <a:gd name="T33" fmla="*/ 2147483646 h 9017"/>
              <a:gd name="T34" fmla="*/ 2147483646 w 10159"/>
              <a:gd name="T35" fmla="*/ 2147483646 h 9017"/>
              <a:gd name="T36" fmla="*/ 2147483646 w 10159"/>
              <a:gd name="T37" fmla="*/ 2147483646 h 9017"/>
              <a:gd name="T38" fmla="*/ 2147483646 w 10159"/>
              <a:gd name="T39" fmla="*/ 2147483646 h 9017"/>
              <a:gd name="T40" fmla="*/ 2147483646 w 10159"/>
              <a:gd name="T41" fmla="*/ 2147483646 h 9017"/>
              <a:gd name="T42" fmla="*/ 2147483646 w 10159"/>
              <a:gd name="T43" fmla="*/ 2147483646 h 9017"/>
              <a:gd name="T44" fmla="*/ 2147483646 w 10159"/>
              <a:gd name="T45" fmla="*/ 2147483646 h 9017"/>
              <a:gd name="T46" fmla="*/ 2147483646 w 10159"/>
              <a:gd name="T47" fmla="*/ 2147483646 h 9017"/>
              <a:gd name="T48" fmla="*/ 2147483646 w 10159"/>
              <a:gd name="T49" fmla="*/ 2147483646 h 9017"/>
              <a:gd name="T50" fmla="*/ 2147483646 w 10159"/>
              <a:gd name="T51" fmla="*/ 2147483646 h 9017"/>
              <a:gd name="T52" fmla="*/ 2147483646 w 10159"/>
              <a:gd name="T53" fmla="*/ 2147483646 h 9017"/>
              <a:gd name="T54" fmla="*/ 2147483646 w 10159"/>
              <a:gd name="T55" fmla="*/ 2147483646 h 9017"/>
              <a:gd name="T56" fmla="*/ 2147483646 w 10159"/>
              <a:gd name="T57" fmla="*/ 2147483646 h 9017"/>
              <a:gd name="T58" fmla="*/ 2147483646 w 10159"/>
              <a:gd name="T59" fmla="*/ 2147483646 h 9017"/>
              <a:gd name="T60" fmla="*/ 2147483646 w 10159"/>
              <a:gd name="T61" fmla="*/ 2147483646 h 9017"/>
              <a:gd name="T62" fmla="*/ 2147483646 w 10159"/>
              <a:gd name="T63" fmla="*/ 2147483646 h 9017"/>
              <a:gd name="T64" fmla="*/ 2147483646 w 10159"/>
              <a:gd name="T65" fmla="*/ 2147483646 h 9017"/>
              <a:gd name="T66" fmla="*/ 2147483646 w 10159"/>
              <a:gd name="T67" fmla="*/ 2147483646 h 9017"/>
              <a:gd name="T68" fmla="*/ 2147483646 w 10159"/>
              <a:gd name="T69" fmla="*/ 2147483646 h 9017"/>
              <a:gd name="T70" fmla="*/ 2147483646 w 10159"/>
              <a:gd name="T71" fmla="*/ 2147483646 h 9017"/>
              <a:gd name="T72" fmla="*/ 2147483646 w 10159"/>
              <a:gd name="T73" fmla="*/ 2147483646 h 9017"/>
              <a:gd name="T74" fmla="*/ 2147483646 w 10159"/>
              <a:gd name="T75" fmla="*/ 2147483646 h 9017"/>
              <a:gd name="T76" fmla="*/ 2147483646 w 10159"/>
              <a:gd name="T77" fmla="*/ 2147483646 h 9017"/>
              <a:gd name="T78" fmla="*/ 2147483646 w 10159"/>
              <a:gd name="T79" fmla="*/ 2147483646 h 9017"/>
              <a:gd name="T80" fmla="*/ 2147483646 w 10159"/>
              <a:gd name="T81" fmla="*/ 2147483646 h 9017"/>
              <a:gd name="T82" fmla="*/ 2147483646 w 10159"/>
              <a:gd name="T83" fmla="*/ 2147483646 h 9017"/>
              <a:gd name="T84" fmla="*/ 2147483646 w 10159"/>
              <a:gd name="T85" fmla="*/ 2147483646 h 9017"/>
              <a:gd name="T86" fmla="*/ 2147483646 w 10159"/>
              <a:gd name="T87" fmla="*/ 2147483646 h 9017"/>
              <a:gd name="T88" fmla="*/ 2147483646 w 10159"/>
              <a:gd name="T89" fmla="*/ 2147483646 h 9017"/>
              <a:gd name="T90" fmla="*/ 2147483646 w 10159"/>
              <a:gd name="T91" fmla="*/ 2147483646 h 9017"/>
              <a:gd name="T92" fmla="*/ 2147483646 w 10159"/>
              <a:gd name="T93" fmla="*/ 2147483646 h 9017"/>
              <a:gd name="T94" fmla="*/ 2147483646 w 10159"/>
              <a:gd name="T95" fmla="*/ 2147483646 h 9017"/>
              <a:gd name="T96" fmla="*/ 2147483646 w 10159"/>
              <a:gd name="T97" fmla="*/ 2147483646 h 9017"/>
              <a:gd name="T98" fmla="*/ 2147483646 w 10159"/>
              <a:gd name="T99" fmla="*/ 2147483646 h 9017"/>
              <a:gd name="T100" fmla="*/ 2147483646 w 10159"/>
              <a:gd name="T101" fmla="*/ 2147483646 h 901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159" h="9017">
                <a:moveTo>
                  <a:pt x="5245" y="930"/>
                </a:moveTo>
                <a:lnTo>
                  <a:pt x="5022" y="0"/>
                </a:lnTo>
                <a:lnTo>
                  <a:pt x="1513" y="110"/>
                </a:lnTo>
                <a:lnTo>
                  <a:pt x="1293" y="333"/>
                </a:lnTo>
                <a:lnTo>
                  <a:pt x="921" y="259"/>
                </a:lnTo>
                <a:lnTo>
                  <a:pt x="626" y="408"/>
                </a:lnTo>
                <a:lnTo>
                  <a:pt x="626" y="632"/>
                </a:lnTo>
                <a:lnTo>
                  <a:pt x="295" y="781"/>
                </a:lnTo>
                <a:lnTo>
                  <a:pt x="220" y="930"/>
                </a:lnTo>
                <a:lnTo>
                  <a:pt x="0" y="1230"/>
                </a:lnTo>
                <a:lnTo>
                  <a:pt x="812" y="2049"/>
                </a:lnTo>
                <a:lnTo>
                  <a:pt x="1218" y="2086"/>
                </a:lnTo>
                <a:lnTo>
                  <a:pt x="1329" y="2532"/>
                </a:lnTo>
                <a:lnTo>
                  <a:pt x="1549" y="2868"/>
                </a:lnTo>
                <a:lnTo>
                  <a:pt x="1697" y="3315"/>
                </a:lnTo>
                <a:lnTo>
                  <a:pt x="2214" y="3949"/>
                </a:lnTo>
                <a:lnTo>
                  <a:pt x="2879" y="4580"/>
                </a:lnTo>
                <a:lnTo>
                  <a:pt x="3212" y="5066"/>
                </a:lnTo>
                <a:lnTo>
                  <a:pt x="3545" y="5736"/>
                </a:lnTo>
                <a:lnTo>
                  <a:pt x="4024" y="6109"/>
                </a:lnTo>
                <a:lnTo>
                  <a:pt x="4394" y="7153"/>
                </a:lnTo>
                <a:lnTo>
                  <a:pt x="4505" y="7560"/>
                </a:lnTo>
                <a:lnTo>
                  <a:pt x="4800" y="7711"/>
                </a:lnTo>
                <a:lnTo>
                  <a:pt x="4911" y="8306"/>
                </a:lnTo>
                <a:lnTo>
                  <a:pt x="5097" y="8867"/>
                </a:lnTo>
                <a:lnTo>
                  <a:pt x="5614" y="9016"/>
                </a:lnTo>
                <a:lnTo>
                  <a:pt x="5503" y="8828"/>
                </a:lnTo>
                <a:lnTo>
                  <a:pt x="5726" y="8382"/>
                </a:lnTo>
                <a:lnTo>
                  <a:pt x="6352" y="8009"/>
                </a:lnTo>
                <a:lnTo>
                  <a:pt x="6980" y="7674"/>
                </a:lnTo>
                <a:lnTo>
                  <a:pt x="7091" y="7301"/>
                </a:lnTo>
                <a:lnTo>
                  <a:pt x="7609" y="7226"/>
                </a:lnTo>
                <a:cubicBezTo>
                  <a:pt x="7609" y="7226"/>
                  <a:pt x="7609" y="7004"/>
                  <a:pt x="7683" y="6853"/>
                </a:cubicBezTo>
                <a:cubicBezTo>
                  <a:pt x="7756" y="6704"/>
                  <a:pt x="8201" y="6928"/>
                  <a:pt x="8201" y="6778"/>
                </a:cubicBezTo>
                <a:cubicBezTo>
                  <a:pt x="8201" y="6629"/>
                  <a:pt x="8201" y="6256"/>
                  <a:pt x="8201" y="6256"/>
                </a:cubicBezTo>
                <a:lnTo>
                  <a:pt x="8605" y="6182"/>
                </a:lnTo>
                <a:lnTo>
                  <a:pt x="9049" y="5736"/>
                </a:lnTo>
                <a:cubicBezTo>
                  <a:pt x="9049" y="5736"/>
                  <a:pt x="9086" y="5475"/>
                  <a:pt x="9235" y="5363"/>
                </a:cubicBezTo>
                <a:cubicBezTo>
                  <a:pt x="9383" y="5253"/>
                  <a:pt x="10158" y="3910"/>
                  <a:pt x="10158" y="3910"/>
                </a:cubicBezTo>
                <a:lnTo>
                  <a:pt x="10120" y="3427"/>
                </a:lnTo>
                <a:lnTo>
                  <a:pt x="9566" y="2756"/>
                </a:lnTo>
                <a:lnTo>
                  <a:pt x="9049" y="2198"/>
                </a:lnTo>
                <a:lnTo>
                  <a:pt x="8643" y="1600"/>
                </a:lnTo>
                <a:lnTo>
                  <a:pt x="7978" y="1005"/>
                </a:lnTo>
                <a:lnTo>
                  <a:pt x="6538" y="967"/>
                </a:lnTo>
                <a:lnTo>
                  <a:pt x="5245" y="93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84996" name="Freeform 3"/>
          <p:cNvSpPr>
            <a:spLocks noChangeArrowheads="1"/>
          </p:cNvSpPr>
          <p:nvPr/>
        </p:nvSpPr>
        <p:spPr bwMode="auto">
          <a:xfrm>
            <a:off x="2506663" y="2058988"/>
            <a:ext cx="3657600" cy="3246437"/>
          </a:xfrm>
          <a:custGeom>
            <a:avLst/>
            <a:gdLst>
              <a:gd name="T0" fmla="*/ 2147483646 w 10159"/>
              <a:gd name="T1" fmla="*/ 2147483646 h 9017"/>
              <a:gd name="T2" fmla="*/ 2147483646 w 10159"/>
              <a:gd name="T3" fmla="*/ 0 h 9017"/>
              <a:gd name="T4" fmla="*/ 2147483646 w 10159"/>
              <a:gd name="T5" fmla="*/ 2147483646 h 9017"/>
              <a:gd name="T6" fmla="*/ 2147483646 w 10159"/>
              <a:gd name="T7" fmla="*/ 2147483646 h 9017"/>
              <a:gd name="T8" fmla="*/ 2147483646 w 10159"/>
              <a:gd name="T9" fmla="*/ 2147483646 h 9017"/>
              <a:gd name="T10" fmla="*/ 2147483646 w 10159"/>
              <a:gd name="T11" fmla="*/ 2147483646 h 9017"/>
              <a:gd name="T12" fmla="*/ 2147483646 w 10159"/>
              <a:gd name="T13" fmla="*/ 2147483646 h 9017"/>
              <a:gd name="T14" fmla="*/ 2147483646 w 10159"/>
              <a:gd name="T15" fmla="*/ 2147483646 h 9017"/>
              <a:gd name="T16" fmla="*/ 2147483646 w 10159"/>
              <a:gd name="T17" fmla="*/ 2147483646 h 9017"/>
              <a:gd name="T18" fmla="*/ 0 w 10159"/>
              <a:gd name="T19" fmla="*/ 2147483646 h 9017"/>
              <a:gd name="T20" fmla="*/ 2147483646 w 10159"/>
              <a:gd name="T21" fmla="*/ 2147483646 h 9017"/>
              <a:gd name="T22" fmla="*/ 2147483646 w 10159"/>
              <a:gd name="T23" fmla="*/ 2147483646 h 9017"/>
              <a:gd name="T24" fmla="*/ 2147483646 w 10159"/>
              <a:gd name="T25" fmla="*/ 2147483646 h 9017"/>
              <a:gd name="T26" fmla="*/ 2147483646 w 10159"/>
              <a:gd name="T27" fmla="*/ 2147483646 h 9017"/>
              <a:gd name="T28" fmla="*/ 2147483646 w 10159"/>
              <a:gd name="T29" fmla="*/ 2147483646 h 9017"/>
              <a:gd name="T30" fmla="*/ 2147483646 w 10159"/>
              <a:gd name="T31" fmla="*/ 2147483646 h 9017"/>
              <a:gd name="T32" fmla="*/ 2147483646 w 10159"/>
              <a:gd name="T33" fmla="*/ 2147483646 h 9017"/>
              <a:gd name="T34" fmla="*/ 2147483646 w 10159"/>
              <a:gd name="T35" fmla="*/ 2147483646 h 9017"/>
              <a:gd name="T36" fmla="*/ 2147483646 w 10159"/>
              <a:gd name="T37" fmla="*/ 2147483646 h 9017"/>
              <a:gd name="T38" fmla="*/ 2147483646 w 10159"/>
              <a:gd name="T39" fmla="*/ 2147483646 h 9017"/>
              <a:gd name="T40" fmla="*/ 2147483646 w 10159"/>
              <a:gd name="T41" fmla="*/ 2147483646 h 9017"/>
              <a:gd name="T42" fmla="*/ 2147483646 w 10159"/>
              <a:gd name="T43" fmla="*/ 2147483646 h 9017"/>
              <a:gd name="T44" fmla="*/ 2147483646 w 10159"/>
              <a:gd name="T45" fmla="*/ 2147483646 h 9017"/>
              <a:gd name="T46" fmla="*/ 2147483646 w 10159"/>
              <a:gd name="T47" fmla="*/ 2147483646 h 9017"/>
              <a:gd name="T48" fmla="*/ 2147483646 w 10159"/>
              <a:gd name="T49" fmla="*/ 2147483646 h 9017"/>
              <a:gd name="T50" fmla="*/ 2147483646 w 10159"/>
              <a:gd name="T51" fmla="*/ 2147483646 h 9017"/>
              <a:gd name="T52" fmla="*/ 2147483646 w 10159"/>
              <a:gd name="T53" fmla="*/ 2147483646 h 9017"/>
              <a:gd name="T54" fmla="*/ 2147483646 w 10159"/>
              <a:gd name="T55" fmla="*/ 2147483646 h 9017"/>
              <a:gd name="T56" fmla="*/ 2147483646 w 10159"/>
              <a:gd name="T57" fmla="*/ 2147483646 h 9017"/>
              <a:gd name="T58" fmla="*/ 2147483646 w 10159"/>
              <a:gd name="T59" fmla="*/ 2147483646 h 9017"/>
              <a:gd name="T60" fmla="*/ 2147483646 w 10159"/>
              <a:gd name="T61" fmla="*/ 2147483646 h 9017"/>
              <a:gd name="T62" fmla="*/ 2147483646 w 10159"/>
              <a:gd name="T63" fmla="*/ 2147483646 h 9017"/>
              <a:gd name="T64" fmla="*/ 2147483646 w 10159"/>
              <a:gd name="T65" fmla="*/ 2147483646 h 9017"/>
              <a:gd name="T66" fmla="*/ 2147483646 w 10159"/>
              <a:gd name="T67" fmla="*/ 2147483646 h 9017"/>
              <a:gd name="T68" fmla="*/ 2147483646 w 10159"/>
              <a:gd name="T69" fmla="*/ 2147483646 h 9017"/>
              <a:gd name="T70" fmla="*/ 2147483646 w 10159"/>
              <a:gd name="T71" fmla="*/ 2147483646 h 9017"/>
              <a:gd name="T72" fmla="*/ 2147483646 w 10159"/>
              <a:gd name="T73" fmla="*/ 2147483646 h 9017"/>
              <a:gd name="T74" fmla="*/ 2147483646 w 10159"/>
              <a:gd name="T75" fmla="*/ 2147483646 h 9017"/>
              <a:gd name="T76" fmla="*/ 2147483646 w 10159"/>
              <a:gd name="T77" fmla="*/ 2147483646 h 9017"/>
              <a:gd name="T78" fmla="*/ 2147483646 w 10159"/>
              <a:gd name="T79" fmla="*/ 2147483646 h 9017"/>
              <a:gd name="T80" fmla="*/ 2147483646 w 10159"/>
              <a:gd name="T81" fmla="*/ 2147483646 h 9017"/>
              <a:gd name="T82" fmla="*/ 2147483646 w 10159"/>
              <a:gd name="T83" fmla="*/ 2147483646 h 9017"/>
              <a:gd name="T84" fmla="*/ 2147483646 w 10159"/>
              <a:gd name="T85" fmla="*/ 2147483646 h 9017"/>
              <a:gd name="T86" fmla="*/ 2147483646 w 10159"/>
              <a:gd name="T87" fmla="*/ 2147483646 h 9017"/>
              <a:gd name="T88" fmla="*/ 2147483646 w 10159"/>
              <a:gd name="T89" fmla="*/ 2147483646 h 9017"/>
              <a:gd name="T90" fmla="*/ 2147483646 w 10159"/>
              <a:gd name="T91" fmla="*/ 2147483646 h 9017"/>
              <a:gd name="T92" fmla="*/ 2147483646 w 10159"/>
              <a:gd name="T93" fmla="*/ 2147483646 h 9017"/>
              <a:gd name="T94" fmla="*/ 2147483646 w 10159"/>
              <a:gd name="T95" fmla="*/ 2147483646 h 9017"/>
              <a:gd name="T96" fmla="*/ 2147483646 w 10159"/>
              <a:gd name="T97" fmla="*/ 2147483646 h 9017"/>
              <a:gd name="T98" fmla="*/ 2147483646 w 10159"/>
              <a:gd name="T99" fmla="*/ 2147483646 h 9017"/>
              <a:gd name="T100" fmla="*/ 2147483646 w 10159"/>
              <a:gd name="T101" fmla="*/ 2147483646 h 901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159" h="9017">
                <a:moveTo>
                  <a:pt x="5245" y="930"/>
                </a:moveTo>
                <a:lnTo>
                  <a:pt x="5022" y="0"/>
                </a:lnTo>
                <a:lnTo>
                  <a:pt x="1513" y="110"/>
                </a:lnTo>
                <a:lnTo>
                  <a:pt x="1293" y="333"/>
                </a:lnTo>
                <a:lnTo>
                  <a:pt x="921" y="259"/>
                </a:lnTo>
                <a:lnTo>
                  <a:pt x="626" y="408"/>
                </a:lnTo>
                <a:lnTo>
                  <a:pt x="626" y="632"/>
                </a:lnTo>
                <a:lnTo>
                  <a:pt x="295" y="781"/>
                </a:lnTo>
                <a:lnTo>
                  <a:pt x="220" y="930"/>
                </a:lnTo>
                <a:lnTo>
                  <a:pt x="0" y="1230"/>
                </a:lnTo>
                <a:lnTo>
                  <a:pt x="812" y="2049"/>
                </a:lnTo>
                <a:lnTo>
                  <a:pt x="1218" y="2086"/>
                </a:lnTo>
                <a:lnTo>
                  <a:pt x="1329" y="2532"/>
                </a:lnTo>
                <a:lnTo>
                  <a:pt x="1549" y="2868"/>
                </a:lnTo>
                <a:lnTo>
                  <a:pt x="1697" y="3315"/>
                </a:lnTo>
                <a:lnTo>
                  <a:pt x="2214" y="3949"/>
                </a:lnTo>
                <a:lnTo>
                  <a:pt x="2879" y="4580"/>
                </a:lnTo>
                <a:lnTo>
                  <a:pt x="3212" y="5066"/>
                </a:lnTo>
                <a:lnTo>
                  <a:pt x="3545" y="5736"/>
                </a:lnTo>
                <a:lnTo>
                  <a:pt x="4024" y="6109"/>
                </a:lnTo>
                <a:lnTo>
                  <a:pt x="4394" y="7153"/>
                </a:lnTo>
                <a:lnTo>
                  <a:pt x="4505" y="7560"/>
                </a:lnTo>
                <a:lnTo>
                  <a:pt x="4800" y="7711"/>
                </a:lnTo>
                <a:lnTo>
                  <a:pt x="4911" y="8306"/>
                </a:lnTo>
                <a:lnTo>
                  <a:pt x="5097" y="8867"/>
                </a:lnTo>
                <a:lnTo>
                  <a:pt x="5614" y="9016"/>
                </a:lnTo>
                <a:lnTo>
                  <a:pt x="5503" y="8828"/>
                </a:lnTo>
                <a:lnTo>
                  <a:pt x="5726" y="8382"/>
                </a:lnTo>
                <a:lnTo>
                  <a:pt x="6352" y="8009"/>
                </a:lnTo>
                <a:lnTo>
                  <a:pt x="6980" y="7674"/>
                </a:lnTo>
                <a:lnTo>
                  <a:pt x="7091" y="7301"/>
                </a:lnTo>
                <a:lnTo>
                  <a:pt x="7609" y="7226"/>
                </a:lnTo>
                <a:cubicBezTo>
                  <a:pt x="7609" y="7226"/>
                  <a:pt x="7609" y="7004"/>
                  <a:pt x="7683" y="6853"/>
                </a:cubicBezTo>
                <a:cubicBezTo>
                  <a:pt x="7756" y="6704"/>
                  <a:pt x="8201" y="6928"/>
                  <a:pt x="8201" y="6778"/>
                </a:cubicBezTo>
                <a:cubicBezTo>
                  <a:pt x="8201" y="6629"/>
                  <a:pt x="8201" y="6256"/>
                  <a:pt x="8201" y="6256"/>
                </a:cubicBezTo>
                <a:lnTo>
                  <a:pt x="8605" y="6182"/>
                </a:lnTo>
                <a:lnTo>
                  <a:pt x="9049" y="5736"/>
                </a:lnTo>
                <a:cubicBezTo>
                  <a:pt x="9049" y="5736"/>
                  <a:pt x="9086" y="5475"/>
                  <a:pt x="9235" y="5363"/>
                </a:cubicBezTo>
                <a:cubicBezTo>
                  <a:pt x="9383" y="5253"/>
                  <a:pt x="10158" y="3910"/>
                  <a:pt x="10158" y="3910"/>
                </a:cubicBezTo>
                <a:lnTo>
                  <a:pt x="10120" y="3427"/>
                </a:lnTo>
                <a:lnTo>
                  <a:pt x="9566" y="2756"/>
                </a:lnTo>
                <a:lnTo>
                  <a:pt x="9049" y="2198"/>
                </a:lnTo>
                <a:lnTo>
                  <a:pt x="8643" y="1600"/>
                </a:lnTo>
                <a:lnTo>
                  <a:pt x="7978" y="1005"/>
                </a:lnTo>
                <a:lnTo>
                  <a:pt x="6538" y="967"/>
                </a:lnTo>
                <a:lnTo>
                  <a:pt x="5245" y="93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4997" name="Text Box 5"/>
          <p:cNvSpPr txBox="1">
            <a:spLocks noChangeArrowheads="1"/>
          </p:cNvSpPr>
          <p:nvPr/>
        </p:nvSpPr>
        <p:spPr bwMode="auto">
          <a:xfrm>
            <a:off x="3546475" y="3260725"/>
            <a:ext cx="16002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Columbia</a:t>
            </a:r>
          </a:p>
        </p:txBody>
      </p:sp>
      <p:sp>
        <p:nvSpPr>
          <p:cNvPr id="84998" name="Text Box 5"/>
          <p:cNvSpPr txBox="1">
            <a:spLocks noChangeArrowheads="1"/>
          </p:cNvSpPr>
          <p:nvPr/>
        </p:nvSpPr>
        <p:spPr bwMode="auto">
          <a:xfrm>
            <a:off x="5245100" y="4491038"/>
            <a:ext cx="1852613"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Charleston</a:t>
            </a:r>
          </a:p>
        </p:txBody>
      </p:sp>
      <p:pic>
        <p:nvPicPr>
          <p:cNvPr id="84999" name="Picture 123"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8225" y="256698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00" name="Picture 129" descr="whi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6750" y="371633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reeform 4"/>
          <p:cNvSpPr>
            <a:spLocks noChangeArrowheads="1"/>
          </p:cNvSpPr>
          <p:nvPr/>
        </p:nvSpPr>
        <p:spPr bwMode="auto">
          <a:xfrm>
            <a:off x="2606674" y="2220913"/>
            <a:ext cx="3890963" cy="3467100"/>
          </a:xfrm>
          <a:custGeom>
            <a:avLst/>
            <a:gdLst>
              <a:gd name="T0" fmla="*/ 25166077 w 9993"/>
              <a:gd name="T1" fmla="*/ 2404087 h 10000"/>
              <a:gd name="T2" fmla="*/ 25166077 w 9993"/>
              <a:gd name="T3" fmla="*/ 2404087 h 10000"/>
              <a:gd name="T4" fmla="*/ 1970985 w 9993"/>
              <a:gd name="T5" fmla="*/ 1059157098 h 10000"/>
              <a:gd name="T6" fmla="*/ 1041519254 w 9993"/>
              <a:gd name="T7" fmla="*/ 1045212769 h 10000"/>
              <a:gd name="T8" fmla="*/ 1156890026 w 9993"/>
              <a:gd name="T9" fmla="*/ 1144985852 h 10000"/>
              <a:gd name="T10" fmla="*/ 1226324617 w 9993"/>
              <a:gd name="T11" fmla="*/ 1030787899 h 10000"/>
              <a:gd name="T12" fmla="*/ 1364739016 w 9993"/>
              <a:gd name="T13" fmla="*/ 1087766567 h 10000"/>
              <a:gd name="T14" fmla="*/ 1445695421 w 9993"/>
              <a:gd name="T15" fmla="*/ 1202084828 h 10000"/>
              <a:gd name="T16" fmla="*/ 1457217624 w 9993"/>
              <a:gd name="T17" fmla="*/ 1073581968 h 10000"/>
              <a:gd name="T18" fmla="*/ 1491631601 w 9993"/>
              <a:gd name="T19" fmla="*/ 930654237 h 10000"/>
              <a:gd name="T20" fmla="*/ 1468739438 w 9993"/>
              <a:gd name="T21" fmla="*/ 859370315 h 10000"/>
              <a:gd name="T22" fmla="*/ 1514978548 w 9993"/>
              <a:gd name="T23" fmla="*/ 230800340 h 10000"/>
              <a:gd name="T24" fmla="*/ 1468739438 w 9993"/>
              <a:gd name="T25" fmla="*/ 173821325 h 10000"/>
              <a:gd name="T26" fmla="*/ 1399304847 w 9993"/>
              <a:gd name="T27" fmla="*/ 59383102 h 10000"/>
              <a:gd name="T28" fmla="*/ 1434173607 w 9993"/>
              <a:gd name="T29" fmla="*/ 30893595 h 10000"/>
              <a:gd name="T30" fmla="*/ 25166077 w 9993"/>
              <a:gd name="T31" fmla="*/ 2404087 h 100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993" h="10000">
                <a:moveTo>
                  <a:pt x="166" y="20"/>
                </a:moveTo>
                <a:lnTo>
                  <a:pt x="166" y="20"/>
                </a:lnTo>
                <a:cubicBezTo>
                  <a:pt x="166" y="20"/>
                  <a:pt x="-55" y="8809"/>
                  <a:pt x="13" y="8811"/>
                </a:cubicBezTo>
                <a:cubicBezTo>
                  <a:pt x="510" y="8826"/>
                  <a:pt x="6870" y="8695"/>
                  <a:pt x="6870" y="8695"/>
                </a:cubicBezTo>
                <a:lnTo>
                  <a:pt x="7631" y="9525"/>
                </a:lnTo>
                <a:lnTo>
                  <a:pt x="8089" y="8575"/>
                </a:lnTo>
                <a:lnTo>
                  <a:pt x="9002" y="9049"/>
                </a:lnTo>
                <a:lnTo>
                  <a:pt x="9536" y="10000"/>
                </a:lnTo>
                <a:cubicBezTo>
                  <a:pt x="9561" y="9643"/>
                  <a:pt x="9587" y="9288"/>
                  <a:pt x="9612" y="8931"/>
                </a:cubicBezTo>
                <a:cubicBezTo>
                  <a:pt x="9688" y="8535"/>
                  <a:pt x="9763" y="8138"/>
                  <a:pt x="9839" y="7742"/>
                </a:cubicBezTo>
                <a:cubicBezTo>
                  <a:pt x="9788" y="7544"/>
                  <a:pt x="9738" y="7347"/>
                  <a:pt x="9688" y="7149"/>
                </a:cubicBezTo>
                <a:cubicBezTo>
                  <a:pt x="9790" y="5406"/>
                  <a:pt x="9891" y="3663"/>
                  <a:pt x="9993" y="1920"/>
                </a:cubicBezTo>
                <a:lnTo>
                  <a:pt x="9688" y="1446"/>
                </a:lnTo>
                <a:lnTo>
                  <a:pt x="9230" y="494"/>
                </a:lnTo>
                <a:cubicBezTo>
                  <a:pt x="9230" y="494"/>
                  <a:pt x="9384" y="733"/>
                  <a:pt x="9460" y="257"/>
                </a:cubicBezTo>
                <a:cubicBezTo>
                  <a:pt x="9536" y="-219"/>
                  <a:pt x="317" y="137"/>
                  <a:pt x="166" y="20"/>
                </a:cubicBez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87043" name="Rectangle 1"/>
          <p:cNvSpPr>
            <a:spLocks noGrp="1" noChangeArrowheads="1"/>
          </p:cNvSpPr>
          <p:nvPr>
            <p:ph type="title" idx="4294967295"/>
          </p:nvPr>
        </p:nvSpPr>
        <p:spPr>
          <a:xfrm>
            <a:off x="457200" y="319088"/>
            <a:ext cx="8223250"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South Dakota </a:t>
            </a:r>
          </a:p>
        </p:txBody>
      </p:sp>
      <p:sp>
        <p:nvSpPr>
          <p:cNvPr id="87044" name="Freeform 4"/>
          <p:cNvSpPr>
            <a:spLocks noChangeArrowheads="1"/>
          </p:cNvSpPr>
          <p:nvPr/>
        </p:nvSpPr>
        <p:spPr bwMode="auto">
          <a:xfrm>
            <a:off x="2606675" y="2220913"/>
            <a:ext cx="3890963" cy="3467100"/>
          </a:xfrm>
          <a:custGeom>
            <a:avLst/>
            <a:gdLst>
              <a:gd name="T0" fmla="*/ 25166077 w 9993"/>
              <a:gd name="T1" fmla="*/ 2404087 h 10000"/>
              <a:gd name="T2" fmla="*/ 25166077 w 9993"/>
              <a:gd name="T3" fmla="*/ 2404087 h 10000"/>
              <a:gd name="T4" fmla="*/ 1970985 w 9993"/>
              <a:gd name="T5" fmla="*/ 1059157098 h 10000"/>
              <a:gd name="T6" fmla="*/ 1041519254 w 9993"/>
              <a:gd name="T7" fmla="*/ 1045212769 h 10000"/>
              <a:gd name="T8" fmla="*/ 1156890026 w 9993"/>
              <a:gd name="T9" fmla="*/ 1144985852 h 10000"/>
              <a:gd name="T10" fmla="*/ 1226324617 w 9993"/>
              <a:gd name="T11" fmla="*/ 1030787899 h 10000"/>
              <a:gd name="T12" fmla="*/ 1364739016 w 9993"/>
              <a:gd name="T13" fmla="*/ 1087766567 h 10000"/>
              <a:gd name="T14" fmla="*/ 1445695421 w 9993"/>
              <a:gd name="T15" fmla="*/ 1202084828 h 10000"/>
              <a:gd name="T16" fmla="*/ 1457217624 w 9993"/>
              <a:gd name="T17" fmla="*/ 1073581968 h 10000"/>
              <a:gd name="T18" fmla="*/ 1491631601 w 9993"/>
              <a:gd name="T19" fmla="*/ 930654237 h 10000"/>
              <a:gd name="T20" fmla="*/ 1468739438 w 9993"/>
              <a:gd name="T21" fmla="*/ 859370315 h 10000"/>
              <a:gd name="T22" fmla="*/ 1514978548 w 9993"/>
              <a:gd name="T23" fmla="*/ 230800340 h 10000"/>
              <a:gd name="T24" fmla="*/ 1468739438 w 9993"/>
              <a:gd name="T25" fmla="*/ 173821325 h 10000"/>
              <a:gd name="T26" fmla="*/ 1399304847 w 9993"/>
              <a:gd name="T27" fmla="*/ 59383102 h 10000"/>
              <a:gd name="T28" fmla="*/ 1434173607 w 9993"/>
              <a:gd name="T29" fmla="*/ 30893595 h 10000"/>
              <a:gd name="T30" fmla="*/ 25166077 w 9993"/>
              <a:gd name="T31" fmla="*/ 2404087 h 100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993" h="10000">
                <a:moveTo>
                  <a:pt x="166" y="20"/>
                </a:moveTo>
                <a:lnTo>
                  <a:pt x="166" y="20"/>
                </a:lnTo>
                <a:cubicBezTo>
                  <a:pt x="166" y="20"/>
                  <a:pt x="-55" y="8809"/>
                  <a:pt x="13" y="8811"/>
                </a:cubicBezTo>
                <a:cubicBezTo>
                  <a:pt x="510" y="8826"/>
                  <a:pt x="6870" y="8695"/>
                  <a:pt x="6870" y="8695"/>
                </a:cubicBezTo>
                <a:lnTo>
                  <a:pt x="7631" y="9525"/>
                </a:lnTo>
                <a:lnTo>
                  <a:pt x="8089" y="8575"/>
                </a:lnTo>
                <a:lnTo>
                  <a:pt x="9002" y="9049"/>
                </a:lnTo>
                <a:lnTo>
                  <a:pt x="9536" y="10000"/>
                </a:lnTo>
                <a:cubicBezTo>
                  <a:pt x="9561" y="9643"/>
                  <a:pt x="9587" y="9288"/>
                  <a:pt x="9612" y="8931"/>
                </a:cubicBezTo>
                <a:cubicBezTo>
                  <a:pt x="9688" y="8535"/>
                  <a:pt x="9763" y="8138"/>
                  <a:pt x="9839" y="7742"/>
                </a:cubicBezTo>
                <a:cubicBezTo>
                  <a:pt x="9788" y="7544"/>
                  <a:pt x="9738" y="7347"/>
                  <a:pt x="9688" y="7149"/>
                </a:cubicBezTo>
                <a:cubicBezTo>
                  <a:pt x="9790" y="5406"/>
                  <a:pt x="9891" y="3663"/>
                  <a:pt x="9993" y="1920"/>
                </a:cubicBezTo>
                <a:lnTo>
                  <a:pt x="9688" y="1446"/>
                </a:lnTo>
                <a:lnTo>
                  <a:pt x="9230" y="494"/>
                </a:lnTo>
                <a:cubicBezTo>
                  <a:pt x="9230" y="494"/>
                  <a:pt x="9384" y="733"/>
                  <a:pt x="9460" y="257"/>
                </a:cubicBezTo>
                <a:cubicBezTo>
                  <a:pt x="9536" y="-219"/>
                  <a:pt x="317" y="137"/>
                  <a:pt x="166" y="20"/>
                </a:cubicBez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7045" name="Text Box 6"/>
          <p:cNvSpPr txBox="1">
            <a:spLocks noChangeArrowheads="1"/>
          </p:cNvSpPr>
          <p:nvPr/>
        </p:nvSpPr>
        <p:spPr bwMode="auto">
          <a:xfrm>
            <a:off x="4211638" y="3651250"/>
            <a:ext cx="1152525"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Pierre</a:t>
            </a:r>
          </a:p>
        </p:txBody>
      </p:sp>
      <p:sp>
        <p:nvSpPr>
          <p:cNvPr id="87046" name="Text Box 6"/>
          <p:cNvSpPr txBox="1">
            <a:spLocks noChangeArrowheads="1"/>
          </p:cNvSpPr>
          <p:nvPr/>
        </p:nvSpPr>
        <p:spPr bwMode="auto">
          <a:xfrm>
            <a:off x="2649538" y="4352925"/>
            <a:ext cx="18288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Rapid City</a:t>
            </a:r>
          </a:p>
        </p:txBody>
      </p:sp>
      <p:sp>
        <p:nvSpPr>
          <p:cNvPr id="87047" name="Text Box 6"/>
          <p:cNvSpPr txBox="1">
            <a:spLocks noChangeArrowheads="1"/>
          </p:cNvSpPr>
          <p:nvPr/>
        </p:nvSpPr>
        <p:spPr bwMode="auto">
          <a:xfrm>
            <a:off x="6421438" y="4106863"/>
            <a:ext cx="18288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Sioux Falls</a:t>
            </a:r>
          </a:p>
        </p:txBody>
      </p:sp>
      <p:pic>
        <p:nvPicPr>
          <p:cNvPr id="87048" name="Picture 125" descr="or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9550" y="29972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49" name="Picture 126" descr="pin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3632200"/>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50" name="Picture 127" descr="purp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75288" y="3683000"/>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
          <p:cNvSpPr>
            <a:spLocks noGrp="1" noChangeArrowheads="1"/>
          </p:cNvSpPr>
          <p:nvPr>
            <p:ph type="title" idx="4294967295"/>
          </p:nvPr>
        </p:nvSpPr>
        <p:spPr>
          <a:xfrm>
            <a:off x="457200" y="32543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Tennessee</a:t>
            </a:r>
          </a:p>
        </p:txBody>
      </p:sp>
      <p:sp>
        <p:nvSpPr>
          <p:cNvPr id="89091" name="Freeform 2"/>
          <p:cNvSpPr>
            <a:spLocks noChangeArrowheads="1"/>
          </p:cNvSpPr>
          <p:nvPr/>
        </p:nvSpPr>
        <p:spPr bwMode="auto">
          <a:xfrm>
            <a:off x="1601788" y="1852613"/>
            <a:ext cx="6858000" cy="2286000"/>
          </a:xfrm>
          <a:custGeom>
            <a:avLst/>
            <a:gdLst>
              <a:gd name="T0" fmla="*/ 0 w 19051"/>
              <a:gd name="T1" fmla="*/ 2147483646 h 8410"/>
              <a:gd name="T2" fmla="*/ 2147483646 w 19051"/>
              <a:gd name="T3" fmla="*/ 2147483646 h 8410"/>
              <a:gd name="T4" fmla="*/ 2147483646 w 19051"/>
              <a:gd name="T5" fmla="*/ 2147483646 h 8410"/>
              <a:gd name="T6" fmla="*/ 2147483646 w 19051"/>
              <a:gd name="T7" fmla="*/ 2147483646 h 8410"/>
              <a:gd name="T8" fmla="*/ 2147483646 w 19051"/>
              <a:gd name="T9" fmla="*/ 2147483646 h 8410"/>
              <a:gd name="T10" fmla="*/ 2147483646 w 19051"/>
              <a:gd name="T11" fmla="*/ 2147483646 h 8410"/>
              <a:gd name="T12" fmla="*/ 2147483646 w 19051"/>
              <a:gd name="T13" fmla="*/ 2147483646 h 8410"/>
              <a:gd name="T14" fmla="*/ 2147483646 w 19051"/>
              <a:gd name="T15" fmla="*/ 2147483646 h 8410"/>
              <a:gd name="T16" fmla="*/ 2147483646 w 19051"/>
              <a:gd name="T17" fmla="*/ 2147483646 h 8410"/>
              <a:gd name="T18" fmla="*/ 2147483646 w 19051"/>
              <a:gd name="T19" fmla="*/ 2147483646 h 8410"/>
              <a:gd name="T20" fmla="*/ 2147483646 w 19051"/>
              <a:gd name="T21" fmla="*/ 2147483646 h 8410"/>
              <a:gd name="T22" fmla="*/ 2147483646 w 19051"/>
              <a:gd name="T23" fmla="*/ 2147483646 h 8410"/>
              <a:gd name="T24" fmla="*/ 2147483646 w 19051"/>
              <a:gd name="T25" fmla="*/ 2147483646 h 8410"/>
              <a:gd name="T26" fmla="*/ 2147483646 w 19051"/>
              <a:gd name="T27" fmla="*/ 2147483646 h 8410"/>
              <a:gd name="T28" fmla="*/ 2147483646 w 19051"/>
              <a:gd name="T29" fmla="*/ 2147483646 h 8410"/>
              <a:gd name="T30" fmla="*/ 2147483646 w 19051"/>
              <a:gd name="T31" fmla="*/ 2147483646 h 8410"/>
              <a:gd name="T32" fmla="*/ 2147483646 w 19051"/>
              <a:gd name="T33" fmla="*/ 2147483646 h 8410"/>
              <a:gd name="T34" fmla="*/ 2147483646 w 19051"/>
              <a:gd name="T35" fmla="*/ 2147483646 h 8410"/>
              <a:gd name="T36" fmla="*/ 2147483646 w 19051"/>
              <a:gd name="T37" fmla="*/ 2147483646 h 8410"/>
              <a:gd name="T38" fmla="*/ 2147483646 w 19051"/>
              <a:gd name="T39" fmla="*/ 2147483646 h 8410"/>
              <a:gd name="T40" fmla="*/ 2147483646 w 19051"/>
              <a:gd name="T41" fmla="*/ 2147483646 h 8410"/>
              <a:gd name="T42" fmla="*/ 2147483646 w 19051"/>
              <a:gd name="T43" fmla="*/ 2147483646 h 8410"/>
              <a:gd name="T44" fmla="*/ 2147483646 w 19051"/>
              <a:gd name="T45" fmla="*/ 2147483646 h 8410"/>
              <a:gd name="T46" fmla="*/ 2147483646 w 19051"/>
              <a:gd name="T47" fmla="*/ 2147483646 h 8410"/>
              <a:gd name="T48" fmla="*/ 2147483646 w 19051"/>
              <a:gd name="T49" fmla="*/ 2147483646 h 8410"/>
              <a:gd name="T50" fmla="*/ 2147483646 w 19051"/>
              <a:gd name="T51" fmla="*/ 2147483646 h 8410"/>
              <a:gd name="T52" fmla="*/ 2147483646 w 19051"/>
              <a:gd name="T53" fmla="*/ 2147483646 h 8410"/>
              <a:gd name="T54" fmla="*/ 2147483646 w 19051"/>
              <a:gd name="T55" fmla="*/ 0 h 8410"/>
              <a:gd name="T56" fmla="*/ 2147483646 w 19051"/>
              <a:gd name="T57" fmla="*/ 2147483646 h 8410"/>
              <a:gd name="T58" fmla="*/ 2147483646 w 19051"/>
              <a:gd name="T59" fmla="*/ 2147483646 h 8410"/>
              <a:gd name="T60" fmla="*/ 2147483646 w 19051"/>
              <a:gd name="T61" fmla="*/ 2147483646 h 8410"/>
              <a:gd name="T62" fmla="*/ 2147483646 w 19051"/>
              <a:gd name="T63" fmla="*/ 2147483646 h 8410"/>
              <a:gd name="T64" fmla="*/ 2147483646 w 19051"/>
              <a:gd name="T65" fmla="*/ 2147483646 h 8410"/>
              <a:gd name="T66" fmla="*/ 2147483646 w 19051"/>
              <a:gd name="T67" fmla="*/ 2147483646 h 8410"/>
              <a:gd name="T68" fmla="*/ 2147483646 w 19051"/>
              <a:gd name="T69" fmla="*/ 2147483646 h 8410"/>
              <a:gd name="T70" fmla="*/ 2147483646 w 19051"/>
              <a:gd name="T71" fmla="*/ 2147483646 h 8410"/>
              <a:gd name="T72" fmla="*/ 2147483646 w 19051"/>
              <a:gd name="T73" fmla="*/ 2147483646 h 8410"/>
              <a:gd name="T74" fmla="*/ 2147483646 w 19051"/>
              <a:gd name="T75" fmla="*/ 2147483646 h 8410"/>
              <a:gd name="T76" fmla="*/ 2147483646 w 19051"/>
              <a:gd name="T77" fmla="*/ 2147483646 h 8410"/>
              <a:gd name="T78" fmla="*/ 2147483646 w 19051"/>
              <a:gd name="T79" fmla="*/ 2147483646 h 8410"/>
              <a:gd name="T80" fmla="*/ 2147483646 w 19051"/>
              <a:gd name="T81" fmla="*/ 2147483646 h 8410"/>
              <a:gd name="T82" fmla="*/ 2147483646 w 19051"/>
              <a:gd name="T83" fmla="*/ 2147483646 h 8410"/>
              <a:gd name="T84" fmla="*/ 2147483646 w 19051"/>
              <a:gd name="T85" fmla="*/ 2147483646 h 8410"/>
              <a:gd name="T86" fmla="*/ 2147483646 w 19051"/>
              <a:gd name="T87" fmla="*/ 2147483646 h 8410"/>
              <a:gd name="T88" fmla="*/ 2147483646 w 19051"/>
              <a:gd name="T89" fmla="*/ 2147483646 h 8410"/>
              <a:gd name="T90" fmla="*/ 2147483646 w 19051"/>
              <a:gd name="T91" fmla="*/ 2147483646 h 8410"/>
              <a:gd name="T92" fmla="*/ 2147483646 w 19051"/>
              <a:gd name="T93" fmla="*/ 2147483646 h 8410"/>
              <a:gd name="T94" fmla="*/ 2147483646 w 19051"/>
              <a:gd name="T95" fmla="*/ 2147483646 h 8410"/>
              <a:gd name="T96" fmla="*/ 2147483646 w 19051"/>
              <a:gd name="T97" fmla="*/ 2147483646 h 8410"/>
              <a:gd name="T98" fmla="*/ 2147483646 w 19051"/>
              <a:gd name="T99" fmla="*/ 2147483646 h 8410"/>
              <a:gd name="T100" fmla="*/ 2147483646 w 19051"/>
              <a:gd name="T101" fmla="*/ 2147483646 h 8410"/>
              <a:gd name="T102" fmla="*/ 2147483646 w 19051"/>
              <a:gd name="T103" fmla="*/ 2147483646 h 8410"/>
              <a:gd name="T104" fmla="*/ 2147483646 w 19051"/>
              <a:gd name="T105" fmla="*/ 2147483646 h 8410"/>
              <a:gd name="T106" fmla="*/ 2147483646 w 19051"/>
              <a:gd name="T107" fmla="*/ 2147483646 h 8410"/>
              <a:gd name="T108" fmla="*/ 0 w 19051"/>
              <a:gd name="T109" fmla="*/ 2147483646 h 84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9051" h="8410">
                <a:moveTo>
                  <a:pt x="0" y="8409"/>
                </a:moveTo>
                <a:lnTo>
                  <a:pt x="13188" y="8285"/>
                </a:lnTo>
                <a:lnTo>
                  <a:pt x="13151" y="7671"/>
                </a:lnTo>
                <a:lnTo>
                  <a:pt x="13188" y="7242"/>
                </a:lnTo>
                <a:lnTo>
                  <a:pt x="13828" y="7060"/>
                </a:lnTo>
                <a:lnTo>
                  <a:pt x="13939" y="6506"/>
                </a:lnTo>
                <a:lnTo>
                  <a:pt x="14204" y="6322"/>
                </a:lnTo>
                <a:lnTo>
                  <a:pt x="14617" y="6016"/>
                </a:lnTo>
                <a:lnTo>
                  <a:pt x="14917" y="5829"/>
                </a:lnTo>
                <a:lnTo>
                  <a:pt x="15366" y="5463"/>
                </a:lnTo>
                <a:lnTo>
                  <a:pt x="15594" y="4912"/>
                </a:lnTo>
                <a:lnTo>
                  <a:pt x="15857" y="5031"/>
                </a:lnTo>
                <a:lnTo>
                  <a:pt x="16081" y="4973"/>
                </a:lnTo>
                <a:lnTo>
                  <a:pt x="16194" y="3990"/>
                </a:lnTo>
                <a:lnTo>
                  <a:pt x="16420" y="3621"/>
                </a:lnTo>
                <a:lnTo>
                  <a:pt x="16683" y="3191"/>
                </a:lnTo>
                <a:lnTo>
                  <a:pt x="17097" y="4050"/>
                </a:lnTo>
                <a:lnTo>
                  <a:pt x="17471" y="3621"/>
                </a:lnTo>
                <a:cubicBezTo>
                  <a:pt x="17471" y="3621"/>
                  <a:pt x="17510" y="2883"/>
                  <a:pt x="17697" y="2883"/>
                </a:cubicBezTo>
                <a:cubicBezTo>
                  <a:pt x="17884" y="2883"/>
                  <a:pt x="18036" y="2946"/>
                  <a:pt x="18036" y="2946"/>
                </a:cubicBezTo>
                <a:lnTo>
                  <a:pt x="18488" y="2517"/>
                </a:lnTo>
                <a:lnTo>
                  <a:pt x="19013" y="1839"/>
                </a:lnTo>
                <a:lnTo>
                  <a:pt x="19050" y="1225"/>
                </a:lnTo>
                <a:lnTo>
                  <a:pt x="18863" y="493"/>
                </a:lnTo>
                <a:lnTo>
                  <a:pt x="5411" y="369"/>
                </a:lnTo>
                <a:lnTo>
                  <a:pt x="5148" y="0"/>
                </a:lnTo>
                <a:lnTo>
                  <a:pt x="4922" y="184"/>
                </a:lnTo>
                <a:lnTo>
                  <a:pt x="4848" y="1167"/>
                </a:lnTo>
                <a:lnTo>
                  <a:pt x="2066" y="1167"/>
                </a:lnTo>
                <a:lnTo>
                  <a:pt x="1729" y="1349"/>
                </a:lnTo>
                <a:lnTo>
                  <a:pt x="1653" y="1104"/>
                </a:lnTo>
                <a:lnTo>
                  <a:pt x="1690" y="1718"/>
                </a:lnTo>
                <a:lnTo>
                  <a:pt x="1427" y="1779"/>
                </a:lnTo>
                <a:lnTo>
                  <a:pt x="1579" y="2332"/>
                </a:lnTo>
                <a:lnTo>
                  <a:pt x="1240" y="2208"/>
                </a:lnTo>
                <a:lnTo>
                  <a:pt x="1427" y="2883"/>
                </a:lnTo>
                <a:lnTo>
                  <a:pt x="1353" y="3070"/>
                </a:lnTo>
                <a:lnTo>
                  <a:pt x="1203" y="3436"/>
                </a:lnTo>
                <a:lnTo>
                  <a:pt x="1127" y="3927"/>
                </a:lnTo>
                <a:lnTo>
                  <a:pt x="1203" y="4359"/>
                </a:lnTo>
                <a:lnTo>
                  <a:pt x="827" y="4728"/>
                </a:lnTo>
                <a:lnTo>
                  <a:pt x="677" y="4788"/>
                </a:lnTo>
                <a:lnTo>
                  <a:pt x="864" y="5278"/>
                </a:lnTo>
                <a:lnTo>
                  <a:pt x="751" y="5584"/>
                </a:lnTo>
                <a:lnTo>
                  <a:pt x="677" y="5953"/>
                </a:lnTo>
                <a:lnTo>
                  <a:pt x="450" y="5829"/>
                </a:lnTo>
                <a:lnTo>
                  <a:pt x="526" y="6322"/>
                </a:lnTo>
                <a:lnTo>
                  <a:pt x="339" y="6016"/>
                </a:lnTo>
                <a:lnTo>
                  <a:pt x="189" y="6688"/>
                </a:lnTo>
                <a:lnTo>
                  <a:pt x="376" y="6997"/>
                </a:lnTo>
                <a:lnTo>
                  <a:pt x="376" y="7550"/>
                </a:lnTo>
                <a:lnTo>
                  <a:pt x="150" y="7919"/>
                </a:lnTo>
                <a:lnTo>
                  <a:pt x="0" y="8409"/>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89092" name="Freeform 3"/>
          <p:cNvSpPr>
            <a:spLocks noChangeArrowheads="1"/>
          </p:cNvSpPr>
          <p:nvPr/>
        </p:nvSpPr>
        <p:spPr bwMode="auto">
          <a:xfrm>
            <a:off x="1601788" y="1852613"/>
            <a:ext cx="6858000" cy="2286000"/>
          </a:xfrm>
          <a:custGeom>
            <a:avLst/>
            <a:gdLst>
              <a:gd name="T0" fmla="*/ 0 w 19051"/>
              <a:gd name="T1" fmla="*/ 2147483646 h 8410"/>
              <a:gd name="T2" fmla="*/ 2147483646 w 19051"/>
              <a:gd name="T3" fmla="*/ 2147483646 h 8410"/>
              <a:gd name="T4" fmla="*/ 2147483646 w 19051"/>
              <a:gd name="T5" fmla="*/ 2147483646 h 8410"/>
              <a:gd name="T6" fmla="*/ 2147483646 w 19051"/>
              <a:gd name="T7" fmla="*/ 2147483646 h 8410"/>
              <a:gd name="T8" fmla="*/ 2147483646 w 19051"/>
              <a:gd name="T9" fmla="*/ 2147483646 h 8410"/>
              <a:gd name="T10" fmla="*/ 2147483646 w 19051"/>
              <a:gd name="T11" fmla="*/ 2147483646 h 8410"/>
              <a:gd name="T12" fmla="*/ 2147483646 w 19051"/>
              <a:gd name="T13" fmla="*/ 2147483646 h 8410"/>
              <a:gd name="T14" fmla="*/ 2147483646 w 19051"/>
              <a:gd name="T15" fmla="*/ 2147483646 h 8410"/>
              <a:gd name="T16" fmla="*/ 2147483646 w 19051"/>
              <a:gd name="T17" fmla="*/ 2147483646 h 8410"/>
              <a:gd name="T18" fmla="*/ 2147483646 w 19051"/>
              <a:gd name="T19" fmla="*/ 2147483646 h 8410"/>
              <a:gd name="T20" fmla="*/ 2147483646 w 19051"/>
              <a:gd name="T21" fmla="*/ 2147483646 h 8410"/>
              <a:gd name="T22" fmla="*/ 2147483646 w 19051"/>
              <a:gd name="T23" fmla="*/ 2147483646 h 8410"/>
              <a:gd name="T24" fmla="*/ 2147483646 w 19051"/>
              <a:gd name="T25" fmla="*/ 2147483646 h 8410"/>
              <a:gd name="T26" fmla="*/ 2147483646 w 19051"/>
              <a:gd name="T27" fmla="*/ 2147483646 h 8410"/>
              <a:gd name="T28" fmla="*/ 2147483646 w 19051"/>
              <a:gd name="T29" fmla="*/ 2147483646 h 8410"/>
              <a:gd name="T30" fmla="*/ 2147483646 w 19051"/>
              <a:gd name="T31" fmla="*/ 2147483646 h 8410"/>
              <a:gd name="T32" fmla="*/ 2147483646 w 19051"/>
              <a:gd name="T33" fmla="*/ 2147483646 h 8410"/>
              <a:gd name="T34" fmla="*/ 2147483646 w 19051"/>
              <a:gd name="T35" fmla="*/ 2147483646 h 8410"/>
              <a:gd name="T36" fmla="*/ 2147483646 w 19051"/>
              <a:gd name="T37" fmla="*/ 2147483646 h 8410"/>
              <a:gd name="T38" fmla="*/ 2147483646 w 19051"/>
              <a:gd name="T39" fmla="*/ 2147483646 h 8410"/>
              <a:gd name="T40" fmla="*/ 2147483646 w 19051"/>
              <a:gd name="T41" fmla="*/ 2147483646 h 8410"/>
              <a:gd name="T42" fmla="*/ 2147483646 w 19051"/>
              <a:gd name="T43" fmla="*/ 2147483646 h 8410"/>
              <a:gd name="T44" fmla="*/ 2147483646 w 19051"/>
              <a:gd name="T45" fmla="*/ 2147483646 h 8410"/>
              <a:gd name="T46" fmla="*/ 2147483646 w 19051"/>
              <a:gd name="T47" fmla="*/ 2147483646 h 8410"/>
              <a:gd name="T48" fmla="*/ 2147483646 w 19051"/>
              <a:gd name="T49" fmla="*/ 2147483646 h 8410"/>
              <a:gd name="T50" fmla="*/ 2147483646 w 19051"/>
              <a:gd name="T51" fmla="*/ 2147483646 h 8410"/>
              <a:gd name="T52" fmla="*/ 2147483646 w 19051"/>
              <a:gd name="T53" fmla="*/ 2147483646 h 8410"/>
              <a:gd name="T54" fmla="*/ 2147483646 w 19051"/>
              <a:gd name="T55" fmla="*/ 0 h 8410"/>
              <a:gd name="T56" fmla="*/ 2147483646 w 19051"/>
              <a:gd name="T57" fmla="*/ 2147483646 h 8410"/>
              <a:gd name="T58" fmla="*/ 2147483646 w 19051"/>
              <a:gd name="T59" fmla="*/ 2147483646 h 8410"/>
              <a:gd name="T60" fmla="*/ 2147483646 w 19051"/>
              <a:gd name="T61" fmla="*/ 2147483646 h 8410"/>
              <a:gd name="T62" fmla="*/ 2147483646 w 19051"/>
              <a:gd name="T63" fmla="*/ 2147483646 h 8410"/>
              <a:gd name="T64" fmla="*/ 2147483646 w 19051"/>
              <a:gd name="T65" fmla="*/ 2147483646 h 8410"/>
              <a:gd name="T66" fmla="*/ 2147483646 w 19051"/>
              <a:gd name="T67" fmla="*/ 2147483646 h 8410"/>
              <a:gd name="T68" fmla="*/ 2147483646 w 19051"/>
              <a:gd name="T69" fmla="*/ 2147483646 h 8410"/>
              <a:gd name="T70" fmla="*/ 2147483646 w 19051"/>
              <a:gd name="T71" fmla="*/ 2147483646 h 8410"/>
              <a:gd name="T72" fmla="*/ 2147483646 w 19051"/>
              <a:gd name="T73" fmla="*/ 2147483646 h 8410"/>
              <a:gd name="T74" fmla="*/ 2147483646 w 19051"/>
              <a:gd name="T75" fmla="*/ 2147483646 h 8410"/>
              <a:gd name="T76" fmla="*/ 2147483646 w 19051"/>
              <a:gd name="T77" fmla="*/ 2147483646 h 8410"/>
              <a:gd name="T78" fmla="*/ 2147483646 w 19051"/>
              <a:gd name="T79" fmla="*/ 2147483646 h 8410"/>
              <a:gd name="T80" fmla="*/ 2147483646 w 19051"/>
              <a:gd name="T81" fmla="*/ 2147483646 h 8410"/>
              <a:gd name="T82" fmla="*/ 2147483646 w 19051"/>
              <a:gd name="T83" fmla="*/ 2147483646 h 8410"/>
              <a:gd name="T84" fmla="*/ 2147483646 w 19051"/>
              <a:gd name="T85" fmla="*/ 2147483646 h 8410"/>
              <a:gd name="T86" fmla="*/ 2147483646 w 19051"/>
              <a:gd name="T87" fmla="*/ 2147483646 h 8410"/>
              <a:gd name="T88" fmla="*/ 2147483646 w 19051"/>
              <a:gd name="T89" fmla="*/ 2147483646 h 8410"/>
              <a:gd name="T90" fmla="*/ 2147483646 w 19051"/>
              <a:gd name="T91" fmla="*/ 2147483646 h 8410"/>
              <a:gd name="T92" fmla="*/ 2147483646 w 19051"/>
              <a:gd name="T93" fmla="*/ 2147483646 h 8410"/>
              <a:gd name="T94" fmla="*/ 2147483646 w 19051"/>
              <a:gd name="T95" fmla="*/ 2147483646 h 8410"/>
              <a:gd name="T96" fmla="*/ 2147483646 w 19051"/>
              <a:gd name="T97" fmla="*/ 2147483646 h 8410"/>
              <a:gd name="T98" fmla="*/ 2147483646 w 19051"/>
              <a:gd name="T99" fmla="*/ 2147483646 h 8410"/>
              <a:gd name="T100" fmla="*/ 2147483646 w 19051"/>
              <a:gd name="T101" fmla="*/ 2147483646 h 8410"/>
              <a:gd name="T102" fmla="*/ 2147483646 w 19051"/>
              <a:gd name="T103" fmla="*/ 2147483646 h 8410"/>
              <a:gd name="T104" fmla="*/ 2147483646 w 19051"/>
              <a:gd name="T105" fmla="*/ 2147483646 h 8410"/>
              <a:gd name="T106" fmla="*/ 2147483646 w 19051"/>
              <a:gd name="T107" fmla="*/ 2147483646 h 8410"/>
              <a:gd name="T108" fmla="*/ 0 w 19051"/>
              <a:gd name="T109" fmla="*/ 2147483646 h 84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9051" h="8410">
                <a:moveTo>
                  <a:pt x="0" y="8409"/>
                </a:moveTo>
                <a:lnTo>
                  <a:pt x="13188" y="8285"/>
                </a:lnTo>
                <a:lnTo>
                  <a:pt x="13151" y="7671"/>
                </a:lnTo>
                <a:lnTo>
                  <a:pt x="13188" y="7242"/>
                </a:lnTo>
                <a:lnTo>
                  <a:pt x="13828" y="7060"/>
                </a:lnTo>
                <a:lnTo>
                  <a:pt x="13939" y="6506"/>
                </a:lnTo>
                <a:lnTo>
                  <a:pt x="14204" y="6322"/>
                </a:lnTo>
                <a:lnTo>
                  <a:pt x="14617" y="6016"/>
                </a:lnTo>
                <a:lnTo>
                  <a:pt x="14917" y="5829"/>
                </a:lnTo>
                <a:lnTo>
                  <a:pt x="15366" y="5463"/>
                </a:lnTo>
                <a:lnTo>
                  <a:pt x="15594" y="4912"/>
                </a:lnTo>
                <a:lnTo>
                  <a:pt x="15857" y="5031"/>
                </a:lnTo>
                <a:lnTo>
                  <a:pt x="16081" y="4973"/>
                </a:lnTo>
                <a:lnTo>
                  <a:pt x="16194" y="3990"/>
                </a:lnTo>
                <a:lnTo>
                  <a:pt x="16420" y="3621"/>
                </a:lnTo>
                <a:lnTo>
                  <a:pt x="16683" y="3191"/>
                </a:lnTo>
                <a:lnTo>
                  <a:pt x="17097" y="4050"/>
                </a:lnTo>
                <a:lnTo>
                  <a:pt x="17471" y="3621"/>
                </a:lnTo>
                <a:cubicBezTo>
                  <a:pt x="17471" y="3621"/>
                  <a:pt x="17510" y="2883"/>
                  <a:pt x="17697" y="2883"/>
                </a:cubicBezTo>
                <a:cubicBezTo>
                  <a:pt x="17884" y="2883"/>
                  <a:pt x="18036" y="2946"/>
                  <a:pt x="18036" y="2946"/>
                </a:cubicBezTo>
                <a:lnTo>
                  <a:pt x="18488" y="2517"/>
                </a:lnTo>
                <a:lnTo>
                  <a:pt x="19013" y="1839"/>
                </a:lnTo>
                <a:lnTo>
                  <a:pt x="19050" y="1225"/>
                </a:lnTo>
                <a:lnTo>
                  <a:pt x="18863" y="493"/>
                </a:lnTo>
                <a:lnTo>
                  <a:pt x="5411" y="369"/>
                </a:lnTo>
                <a:lnTo>
                  <a:pt x="5148" y="0"/>
                </a:lnTo>
                <a:lnTo>
                  <a:pt x="4922" y="184"/>
                </a:lnTo>
                <a:lnTo>
                  <a:pt x="4848" y="1167"/>
                </a:lnTo>
                <a:lnTo>
                  <a:pt x="2066" y="1167"/>
                </a:lnTo>
                <a:lnTo>
                  <a:pt x="1729" y="1349"/>
                </a:lnTo>
                <a:lnTo>
                  <a:pt x="1653" y="1104"/>
                </a:lnTo>
                <a:lnTo>
                  <a:pt x="1690" y="1718"/>
                </a:lnTo>
                <a:lnTo>
                  <a:pt x="1427" y="1779"/>
                </a:lnTo>
                <a:lnTo>
                  <a:pt x="1579" y="2332"/>
                </a:lnTo>
                <a:lnTo>
                  <a:pt x="1240" y="2208"/>
                </a:lnTo>
                <a:lnTo>
                  <a:pt x="1427" y="2883"/>
                </a:lnTo>
                <a:lnTo>
                  <a:pt x="1353" y="3070"/>
                </a:lnTo>
                <a:lnTo>
                  <a:pt x="1203" y="3436"/>
                </a:lnTo>
                <a:lnTo>
                  <a:pt x="1127" y="3927"/>
                </a:lnTo>
                <a:lnTo>
                  <a:pt x="1203" y="4359"/>
                </a:lnTo>
                <a:lnTo>
                  <a:pt x="827" y="4728"/>
                </a:lnTo>
                <a:lnTo>
                  <a:pt x="677" y="4788"/>
                </a:lnTo>
                <a:lnTo>
                  <a:pt x="864" y="5278"/>
                </a:lnTo>
                <a:lnTo>
                  <a:pt x="751" y="5584"/>
                </a:lnTo>
                <a:lnTo>
                  <a:pt x="677" y="5953"/>
                </a:lnTo>
                <a:lnTo>
                  <a:pt x="450" y="5829"/>
                </a:lnTo>
                <a:lnTo>
                  <a:pt x="526" y="6322"/>
                </a:lnTo>
                <a:lnTo>
                  <a:pt x="339" y="6016"/>
                </a:lnTo>
                <a:lnTo>
                  <a:pt x="189" y="6688"/>
                </a:lnTo>
                <a:lnTo>
                  <a:pt x="376" y="6997"/>
                </a:lnTo>
                <a:lnTo>
                  <a:pt x="376" y="7550"/>
                </a:lnTo>
                <a:lnTo>
                  <a:pt x="150" y="7919"/>
                </a:lnTo>
                <a:lnTo>
                  <a:pt x="0" y="8409"/>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9093" name="Text Box 5"/>
          <p:cNvSpPr txBox="1">
            <a:spLocks noChangeArrowheads="1"/>
          </p:cNvSpPr>
          <p:nvPr/>
        </p:nvSpPr>
        <p:spPr bwMode="auto">
          <a:xfrm>
            <a:off x="1763713" y="4292600"/>
            <a:ext cx="1828800" cy="457200"/>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Memphis</a:t>
            </a:r>
          </a:p>
        </p:txBody>
      </p:sp>
      <p:sp>
        <p:nvSpPr>
          <p:cNvPr id="89094" name="Text Box 15"/>
          <p:cNvSpPr txBox="1">
            <a:spLocks noChangeArrowheads="1"/>
          </p:cNvSpPr>
          <p:nvPr/>
        </p:nvSpPr>
        <p:spPr bwMode="auto">
          <a:xfrm>
            <a:off x="3716338" y="2489200"/>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Nashville</a:t>
            </a:r>
          </a:p>
        </p:txBody>
      </p:sp>
      <p:pic>
        <p:nvPicPr>
          <p:cNvPr id="89095" name="Picture 129" descr="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8613" y="205422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096" name="Picture 130" descr="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0" y="29972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
          <p:cNvSpPr>
            <a:spLocks noGrp="1" noChangeArrowheads="1"/>
          </p:cNvSpPr>
          <p:nvPr>
            <p:ph type="title" idx="4294967295"/>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Texas</a:t>
            </a:r>
          </a:p>
        </p:txBody>
      </p:sp>
      <p:sp>
        <p:nvSpPr>
          <p:cNvPr id="91139" name="Freeform 2"/>
          <p:cNvSpPr>
            <a:spLocks noChangeArrowheads="1"/>
          </p:cNvSpPr>
          <p:nvPr/>
        </p:nvSpPr>
        <p:spPr bwMode="auto">
          <a:xfrm>
            <a:off x="2538413" y="1781175"/>
            <a:ext cx="4313237" cy="4514850"/>
          </a:xfrm>
          <a:custGeom>
            <a:avLst/>
            <a:gdLst>
              <a:gd name="T0" fmla="*/ 2147483646 w 11983"/>
              <a:gd name="T1" fmla="*/ 2147483646 h 12542"/>
              <a:gd name="T2" fmla="*/ 2147483646 w 11983"/>
              <a:gd name="T3" fmla="*/ 2147483646 h 12542"/>
              <a:gd name="T4" fmla="*/ 2147483646 w 11983"/>
              <a:gd name="T5" fmla="*/ 2147483646 h 12542"/>
              <a:gd name="T6" fmla="*/ 2147483646 w 11983"/>
              <a:gd name="T7" fmla="*/ 2147483646 h 12542"/>
              <a:gd name="T8" fmla="*/ 2147483646 w 11983"/>
              <a:gd name="T9" fmla="*/ 2147483646 h 12542"/>
              <a:gd name="T10" fmla="*/ 2147483646 w 11983"/>
              <a:gd name="T11" fmla="*/ 2147483646 h 12542"/>
              <a:gd name="T12" fmla="*/ 2147483646 w 11983"/>
              <a:gd name="T13" fmla="*/ 2147483646 h 12542"/>
              <a:gd name="T14" fmla="*/ 2147483646 w 11983"/>
              <a:gd name="T15" fmla="*/ 2147483646 h 12542"/>
              <a:gd name="T16" fmla="*/ 2147483646 w 11983"/>
              <a:gd name="T17" fmla="*/ 2147483646 h 12542"/>
              <a:gd name="T18" fmla="*/ 2147483646 w 11983"/>
              <a:gd name="T19" fmla="*/ 2147483646 h 12542"/>
              <a:gd name="T20" fmla="*/ 2147483646 w 11983"/>
              <a:gd name="T21" fmla="*/ 2147483646 h 12542"/>
              <a:gd name="T22" fmla="*/ 2147483646 w 11983"/>
              <a:gd name="T23" fmla="*/ 2147483646 h 12542"/>
              <a:gd name="T24" fmla="*/ 2147483646 w 11983"/>
              <a:gd name="T25" fmla="*/ 2147483646 h 12542"/>
              <a:gd name="T26" fmla="*/ 2147483646 w 11983"/>
              <a:gd name="T27" fmla="*/ 2147483646 h 12542"/>
              <a:gd name="T28" fmla="*/ 2147483646 w 11983"/>
              <a:gd name="T29" fmla="*/ 2147483646 h 12542"/>
              <a:gd name="T30" fmla="*/ 2147483646 w 11983"/>
              <a:gd name="T31" fmla="*/ 2147483646 h 12542"/>
              <a:gd name="T32" fmla="*/ 2147483646 w 11983"/>
              <a:gd name="T33" fmla="*/ 2147483646 h 12542"/>
              <a:gd name="T34" fmla="*/ 2147483646 w 11983"/>
              <a:gd name="T35" fmla="*/ 2147483646 h 12542"/>
              <a:gd name="T36" fmla="*/ 2147483646 w 11983"/>
              <a:gd name="T37" fmla="*/ 2147483646 h 12542"/>
              <a:gd name="T38" fmla="*/ 2147483646 w 11983"/>
              <a:gd name="T39" fmla="*/ 2147483646 h 12542"/>
              <a:gd name="T40" fmla="*/ 2147483646 w 11983"/>
              <a:gd name="T41" fmla="*/ 2147483646 h 12542"/>
              <a:gd name="T42" fmla="*/ 2147483646 w 11983"/>
              <a:gd name="T43" fmla="*/ 2147483646 h 12542"/>
              <a:gd name="T44" fmla="*/ 2147483646 w 11983"/>
              <a:gd name="T45" fmla="*/ 2147483646 h 12542"/>
              <a:gd name="T46" fmla="*/ 2147483646 w 11983"/>
              <a:gd name="T47" fmla="*/ 2147483646 h 12542"/>
              <a:gd name="T48" fmla="*/ 2147483646 w 11983"/>
              <a:gd name="T49" fmla="*/ 2147483646 h 12542"/>
              <a:gd name="T50" fmla="*/ 2147483646 w 11983"/>
              <a:gd name="T51" fmla="*/ 2147483646 h 12542"/>
              <a:gd name="T52" fmla="*/ 2147483646 w 11983"/>
              <a:gd name="T53" fmla="*/ 2147483646 h 12542"/>
              <a:gd name="T54" fmla="*/ 2147483646 w 11983"/>
              <a:gd name="T55" fmla="*/ 2147483646 h 12542"/>
              <a:gd name="T56" fmla="*/ 2147483646 w 11983"/>
              <a:gd name="T57" fmla="*/ 2147483646 h 12542"/>
              <a:gd name="T58" fmla="*/ 2147483646 w 11983"/>
              <a:gd name="T59" fmla="*/ 2147483646 h 12542"/>
              <a:gd name="T60" fmla="*/ 2147483646 w 11983"/>
              <a:gd name="T61" fmla="*/ 2147483646 h 12542"/>
              <a:gd name="T62" fmla="*/ 2147483646 w 11983"/>
              <a:gd name="T63" fmla="*/ 2147483646 h 12542"/>
              <a:gd name="T64" fmla="*/ 2147483646 w 11983"/>
              <a:gd name="T65" fmla="*/ 2147483646 h 12542"/>
              <a:gd name="T66" fmla="*/ 2147483646 w 11983"/>
              <a:gd name="T67" fmla="*/ 2147483646 h 12542"/>
              <a:gd name="T68" fmla="*/ 2147483646 w 11983"/>
              <a:gd name="T69" fmla="*/ 2147483646 h 12542"/>
              <a:gd name="T70" fmla="*/ 2147483646 w 11983"/>
              <a:gd name="T71" fmla="*/ 2147483646 h 12542"/>
              <a:gd name="T72" fmla="*/ 2147483646 w 11983"/>
              <a:gd name="T73" fmla="*/ 2147483646 h 12542"/>
              <a:gd name="T74" fmla="*/ 2147483646 w 11983"/>
              <a:gd name="T75" fmla="*/ 2147483646 h 12542"/>
              <a:gd name="T76" fmla="*/ 2147483646 w 11983"/>
              <a:gd name="T77" fmla="*/ 2147483646 h 12542"/>
              <a:gd name="T78" fmla="*/ 2147483646 w 11983"/>
              <a:gd name="T79" fmla="*/ 2147483646 h 12542"/>
              <a:gd name="T80" fmla="*/ 2147483646 w 11983"/>
              <a:gd name="T81" fmla="*/ 2147483646 h 12542"/>
              <a:gd name="T82" fmla="*/ 2147483646 w 11983"/>
              <a:gd name="T83" fmla="*/ 2147483646 h 12542"/>
              <a:gd name="T84" fmla="*/ 2147483646 w 11983"/>
              <a:gd name="T85" fmla="*/ 2147483646 h 12542"/>
              <a:gd name="T86" fmla="*/ 2147483646 w 11983"/>
              <a:gd name="T87" fmla="*/ 2147483646 h 12542"/>
              <a:gd name="T88" fmla="*/ 2147483646 w 11983"/>
              <a:gd name="T89" fmla="*/ 2147483646 h 12542"/>
              <a:gd name="T90" fmla="*/ 2147483646 w 11983"/>
              <a:gd name="T91" fmla="*/ 2147483646 h 12542"/>
              <a:gd name="T92" fmla="*/ 2147483646 w 11983"/>
              <a:gd name="T93" fmla="*/ 2147483646 h 12542"/>
              <a:gd name="T94" fmla="*/ 2147483646 w 11983"/>
              <a:gd name="T95" fmla="*/ 2147483646 h 12542"/>
              <a:gd name="T96" fmla="*/ 2147483646 w 11983"/>
              <a:gd name="T97" fmla="*/ 2147483646 h 12542"/>
              <a:gd name="T98" fmla="*/ 2147483646 w 11983"/>
              <a:gd name="T99" fmla="*/ 2147483646 h 12542"/>
              <a:gd name="T100" fmla="*/ 2147483646 w 11983"/>
              <a:gd name="T101" fmla="*/ 2147483646 h 12542"/>
              <a:gd name="T102" fmla="*/ 2147483646 w 11983"/>
              <a:gd name="T103" fmla="*/ 2147483646 h 12542"/>
              <a:gd name="T104" fmla="*/ 0 w 11983"/>
              <a:gd name="T105" fmla="*/ 2147483646 h 125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1983" h="12542">
                <a:moveTo>
                  <a:pt x="0" y="5605"/>
                </a:moveTo>
                <a:lnTo>
                  <a:pt x="54" y="5861"/>
                </a:lnTo>
                <a:cubicBezTo>
                  <a:pt x="54" y="5861"/>
                  <a:pt x="80" y="6115"/>
                  <a:pt x="187" y="6172"/>
                </a:cubicBezTo>
                <a:cubicBezTo>
                  <a:pt x="294" y="6230"/>
                  <a:pt x="375" y="6343"/>
                  <a:pt x="375" y="6343"/>
                </a:cubicBezTo>
                <a:cubicBezTo>
                  <a:pt x="375" y="6343"/>
                  <a:pt x="508" y="6426"/>
                  <a:pt x="643" y="6511"/>
                </a:cubicBezTo>
                <a:cubicBezTo>
                  <a:pt x="777" y="6597"/>
                  <a:pt x="857" y="6682"/>
                  <a:pt x="857" y="6682"/>
                </a:cubicBezTo>
                <a:lnTo>
                  <a:pt x="1073" y="6936"/>
                </a:lnTo>
                <a:cubicBezTo>
                  <a:pt x="1073" y="6936"/>
                  <a:pt x="1153" y="6965"/>
                  <a:pt x="1206" y="7134"/>
                </a:cubicBezTo>
                <a:cubicBezTo>
                  <a:pt x="1260" y="7304"/>
                  <a:pt x="1313" y="7304"/>
                  <a:pt x="1394" y="7531"/>
                </a:cubicBezTo>
                <a:cubicBezTo>
                  <a:pt x="1474" y="7757"/>
                  <a:pt x="1529" y="7870"/>
                  <a:pt x="1529" y="7870"/>
                </a:cubicBezTo>
                <a:lnTo>
                  <a:pt x="1743" y="8183"/>
                </a:lnTo>
                <a:lnTo>
                  <a:pt x="1929" y="8465"/>
                </a:lnTo>
                <a:cubicBezTo>
                  <a:pt x="1929" y="8465"/>
                  <a:pt x="1957" y="8550"/>
                  <a:pt x="2064" y="8692"/>
                </a:cubicBezTo>
                <a:cubicBezTo>
                  <a:pt x="2171" y="8833"/>
                  <a:pt x="2304" y="8946"/>
                  <a:pt x="2386" y="9061"/>
                </a:cubicBezTo>
                <a:cubicBezTo>
                  <a:pt x="2466" y="9174"/>
                  <a:pt x="2466" y="9174"/>
                  <a:pt x="2653" y="9315"/>
                </a:cubicBezTo>
                <a:cubicBezTo>
                  <a:pt x="2842" y="9456"/>
                  <a:pt x="2760" y="9569"/>
                  <a:pt x="2921" y="9569"/>
                </a:cubicBezTo>
                <a:cubicBezTo>
                  <a:pt x="3083" y="9569"/>
                  <a:pt x="3243" y="9653"/>
                  <a:pt x="3243" y="9512"/>
                </a:cubicBezTo>
                <a:cubicBezTo>
                  <a:pt x="3243" y="9371"/>
                  <a:pt x="3377" y="8635"/>
                  <a:pt x="3377" y="8635"/>
                </a:cubicBezTo>
                <a:cubicBezTo>
                  <a:pt x="3377" y="8635"/>
                  <a:pt x="3484" y="8550"/>
                  <a:pt x="3591" y="8492"/>
                </a:cubicBezTo>
                <a:cubicBezTo>
                  <a:pt x="3700" y="8437"/>
                  <a:pt x="3565" y="8437"/>
                  <a:pt x="3753" y="8437"/>
                </a:cubicBezTo>
                <a:cubicBezTo>
                  <a:pt x="3940" y="8437"/>
                  <a:pt x="4047" y="8379"/>
                  <a:pt x="4235" y="8437"/>
                </a:cubicBezTo>
                <a:cubicBezTo>
                  <a:pt x="4423" y="8492"/>
                  <a:pt x="4316" y="8465"/>
                  <a:pt x="4503" y="8522"/>
                </a:cubicBezTo>
                <a:cubicBezTo>
                  <a:pt x="4691" y="8579"/>
                  <a:pt x="4638" y="8579"/>
                  <a:pt x="4825" y="8663"/>
                </a:cubicBezTo>
                <a:cubicBezTo>
                  <a:pt x="5012" y="8748"/>
                  <a:pt x="5121" y="8663"/>
                  <a:pt x="5200" y="8861"/>
                </a:cubicBezTo>
                <a:cubicBezTo>
                  <a:pt x="5280" y="9061"/>
                  <a:pt x="5307" y="9315"/>
                  <a:pt x="5335" y="9484"/>
                </a:cubicBezTo>
                <a:cubicBezTo>
                  <a:pt x="5361" y="9653"/>
                  <a:pt x="5710" y="10079"/>
                  <a:pt x="5710" y="10079"/>
                </a:cubicBezTo>
                <a:lnTo>
                  <a:pt x="5791" y="10219"/>
                </a:lnTo>
                <a:lnTo>
                  <a:pt x="5924" y="10390"/>
                </a:lnTo>
                <a:cubicBezTo>
                  <a:pt x="5924" y="10390"/>
                  <a:pt x="6031" y="10446"/>
                  <a:pt x="6085" y="10588"/>
                </a:cubicBezTo>
                <a:cubicBezTo>
                  <a:pt x="6138" y="10731"/>
                  <a:pt x="6192" y="10814"/>
                  <a:pt x="6192" y="10814"/>
                </a:cubicBezTo>
                <a:lnTo>
                  <a:pt x="6299" y="11070"/>
                </a:lnTo>
                <a:lnTo>
                  <a:pt x="6406" y="11240"/>
                </a:lnTo>
                <a:cubicBezTo>
                  <a:pt x="6406" y="11240"/>
                  <a:pt x="6461" y="11324"/>
                  <a:pt x="6487" y="11494"/>
                </a:cubicBezTo>
                <a:cubicBezTo>
                  <a:pt x="6513" y="11665"/>
                  <a:pt x="6513" y="11607"/>
                  <a:pt x="6541" y="11720"/>
                </a:cubicBezTo>
                <a:cubicBezTo>
                  <a:pt x="6568" y="11833"/>
                  <a:pt x="6648" y="12002"/>
                  <a:pt x="6648" y="12002"/>
                </a:cubicBezTo>
                <a:lnTo>
                  <a:pt x="6701" y="12032"/>
                </a:lnTo>
                <a:lnTo>
                  <a:pt x="6782" y="12287"/>
                </a:lnTo>
                <a:lnTo>
                  <a:pt x="6862" y="12343"/>
                </a:lnTo>
                <a:cubicBezTo>
                  <a:pt x="6862" y="12343"/>
                  <a:pt x="6969" y="12428"/>
                  <a:pt x="7076" y="12428"/>
                </a:cubicBezTo>
                <a:cubicBezTo>
                  <a:pt x="7183" y="12428"/>
                  <a:pt x="7183" y="12428"/>
                  <a:pt x="7291" y="12458"/>
                </a:cubicBezTo>
                <a:cubicBezTo>
                  <a:pt x="7399" y="12484"/>
                  <a:pt x="7480" y="12513"/>
                  <a:pt x="7587" y="12513"/>
                </a:cubicBezTo>
                <a:cubicBezTo>
                  <a:pt x="7694" y="12513"/>
                  <a:pt x="7639" y="12484"/>
                  <a:pt x="7773" y="12513"/>
                </a:cubicBezTo>
                <a:cubicBezTo>
                  <a:pt x="7908" y="12541"/>
                  <a:pt x="7962" y="12541"/>
                  <a:pt x="7962" y="12541"/>
                </a:cubicBezTo>
                <a:lnTo>
                  <a:pt x="8337" y="12484"/>
                </a:lnTo>
                <a:lnTo>
                  <a:pt x="8337" y="12343"/>
                </a:lnTo>
                <a:lnTo>
                  <a:pt x="8283" y="12173"/>
                </a:lnTo>
                <a:lnTo>
                  <a:pt x="8283" y="12002"/>
                </a:lnTo>
                <a:cubicBezTo>
                  <a:pt x="8283" y="12002"/>
                  <a:pt x="8230" y="12060"/>
                  <a:pt x="8309" y="11806"/>
                </a:cubicBezTo>
                <a:cubicBezTo>
                  <a:pt x="8390" y="11552"/>
                  <a:pt x="8471" y="11353"/>
                  <a:pt x="8471" y="11353"/>
                </a:cubicBezTo>
                <a:cubicBezTo>
                  <a:pt x="8471" y="11353"/>
                  <a:pt x="8578" y="11240"/>
                  <a:pt x="8632" y="11042"/>
                </a:cubicBezTo>
                <a:cubicBezTo>
                  <a:pt x="8686" y="10844"/>
                  <a:pt x="8713" y="10759"/>
                  <a:pt x="8713" y="10759"/>
                </a:cubicBezTo>
                <a:lnTo>
                  <a:pt x="8793" y="10475"/>
                </a:lnTo>
                <a:cubicBezTo>
                  <a:pt x="8793" y="10475"/>
                  <a:pt x="8927" y="10362"/>
                  <a:pt x="9007" y="10249"/>
                </a:cubicBezTo>
                <a:cubicBezTo>
                  <a:pt x="9087" y="10136"/>
                  <a:pt x="9087" y="9993"/>
                  <a:pt x="9221" y="9908"/>
                </a:cubicBezTo>
                <a:cubicBezTo>
                  <a:pt x="9355" y="9823"/>
                  <a:pt x="9490" y="9767"/>
                  <a:pt x="9597" y="9767"/>
                </a:cubicBezTo>
                <a:cubicBezTo>
                  <a:pt x="9704" y="9767"/>
                  <a:pt x="9677" y="9569"/>
                  <a:pt x="9837" y="9569"/>
                </a:cubicBezTo>
                <a:cubicBezTo>
                  <a:pt x="9998" y="9569"/>
                  <a:pt x="10105" y="9569"/>
                  <a:pt x="10105" y="9569"/>
                </a:cubicBezTo>
                <a:cubicBezTo>
                  <a:pt x="10105" y="9569"/>
                  <a:pt x="10186" y="9371"/>
                  <a:pt x="10321" y="9315"/>
                </a:cubicBezTo>
                <a:cubicBezTo>
                  <a:pt x="10454" y="9258"/>
                  <a:pt x="10482" y="9202"/>
                  <a:pt x="10616" y="9089"/>
                </a:cubicBezTo>
                <a:cubicBezTo>
                  <a:pt x="10749" y="8974"/>
                  <a:pt x="10991" y="8974"/>
                  <a:pt x="10991" y="8974"/>
                </a:cubicBezTo>
                <a:lnTo>
                  <a:pt x="11072" y="8889"/>
                </a:lnTo>
                <a:cubicBezTo>
                  <a:pt x="11072" y="8889"/>
                  <a:pt x="10965" y="8861"/>
                  <a:pt x="11151" y="8776"/>
                </a:cubicBezTo>
                <a:cubicBezTo>
                  <a:pt x="11338" y="8692"/>
                  <a:pt x="11419" y="8635"/>
                  <a:pt x="11526" y="8635"/>
                </a:cubicBezTo>
                <a:cubicBezTo>
                  <a:pt x="11633" y="8635"/>
                  <a:pt x="11742" y="8579"/>
                  <a:pt x="11742" y="8579"/>
                </a:cubicBezTo>
                <a:lnTo>
                  <a:pt x="11661" y="8465"/>
                </a:lnTo>
                <a:lnTo>
                  <a:pt x="11687" y="8324"/>
                </a:lnTo>
                <a:lnTo>
                  <a:pt x="11849" y="7983"/>
                </a:lnTo>
                <a:lnTo>
                  <a:pt x="11796" y="7701"/>
                </a:lnTo>
                <a:lnTo>
                  <a:pt x="11903" y="7190"/>
                </a:lnTo>
                <a:lnTo>
                  <a:pt x="11982" y="6795"/>
                </a:lnTo>
                <a:lnTo>
                  <a:pt x="11849" y="6398"/>
                </a:lnTo>
                <a:lnTo>
                  <a:pt x="11473" y="5605"/>
                </a:lnTo>
                <a:lnTo>
                  <a:pt x="11447" y="5038"/>
                </a:lnTo>
                <a:lnTo>
                  <a:pt x="11419" y="4473"/>
                </a:lnTo>
                <a:lnTo>
                  <a:pt x="11447" y="3765"/>
                </a:lnTo>
                <a:lnTo>
                  <a:pt x="11205" y="3680"/>
                </a:lnTo>
                <a:lnTo>
                  <a:pt x="10910" y="3567"/>
                </a:lnTo>
                <a:lnTo>
                  <a:pt x="10509" y="3311"/>
                </a:lnTo>
                <a:lnTo>
                  <a:pt x="10347" y="3311"/>
                </a:lnTo>
                <a:cubicBezTo>
                  <a:pt x="10347" y="3311"/>
                  <a:pt x="10321" y="3426"/>
                  <a:pt x="10186" y="3426"/>
                </a:cubicBezTo>
                <a:cubicBezTo>
                  <a:pt x="10051" y="3426"/>
                  <a:pt x="9730" y="3369"/>
                  <a:pt x="9730" y="3369"/>
                </a:cubicBezTo>
                <a:lnTo>
                  <a:pt x="9569" y="3426"/>
                </a:lnTo>
                <a:cubicBezTo>
                  <a:pt x="9569" y="3426"/>
                  <a:pt x="9221" y="3680"/>
                  <a:pt x="9169" y="3567"/>
                </a:cubicBezTo>
                <a:cubicBezTo>
                  <a:pt x="9114" y="3454"/>
                  <a:pt x="9007" y="3341"/>
                  <a:pt x="9007" y="3341"/>
                </a:cubicBezTo>
                <a:cubicBezTo>
                  <a:pt x="9007" y="3341"/>
                  <a:pt x="8846" y="3228"/>
                  <a:pt x="8739" y="3311"/>
                </a:cubicBezTo>
                <a:cubicBezTo>
                  <a:pt x="8632" y="3398"/>
                  <a:pt x="8471" y="3426"/>
                  <a:pt x="8471" y="3426"/>
                </a:cubicBezTo>
                <a:cubicBezTo>
                  <a:pt x="8471" y="3426"/>
                  <a:pt x="8309" y="3198"/>
                  <a:pt x="8202" y="3198"/>
                </a:cubicBezTo>
                <a:cubicBezTo>
                  <a:pt x="8095" y="3198"/>
                  <a:pt x="7962" y="3256"/>
                  <a:pt x="7962" y="3256"/>
                </a:cubicBezTo>
                <a:lnTo>
                  <a:pt x="7855" y="3085"/>
                </a:lnTo>
                <a:cubicBezTo>
                  <a:pt x="7855" y="3085"/>
                  <a:pt x="7827" y="3002"/>
                  <a:pt x="7720" y="3057"/>
                </a:cubicBezTo>
                <a:cubicBezTo>
                  <a:pt x="7613" y="3115"/>
                  <a:pt x="7532" y="3057"/>
                  <a:pt x="7425" y="3057"/>
                </a:cubicBezTo>
                <a:cubicBezTo>
                  <a:pt x="7318" y="3057"/>
                  <a:pt x="7291" y="3057"/>
                  <a:pt x="7291" y="3057"/>
                </a:cubicBezTo>
                <a:lnTo>
                  <a:pt x="6782" y="3030"/>
                </a:lnTo>
                <a:lnTo>
                  <a:pt x="6513" y="2520"/>
                </a:lnTo>
                <a:cubicBezTo>
                  <a:pt x="6513" y="2520"/>
                  <a:pt x="6326" y="2548"/>
                  <a:pt x="6192" y="2548"/>
                </a:cubicBezTo>
                <a:cubicBezTo>
                  <a:pt x="6059" y="2548"/>
                  <a:pt x="6059" y="2433"/>
                  <a:pt x="6059" y="2433"/>
                </a:cubicBezTo>
                <a:lnTo>
                  <a:pt x="5924" y="57"/>
                </a:lnTo>
                <a:lnTo>
                  <a:pt x="3190" y="0"/>
                </a:lnTo>
                <a:lnTo>
                  <a:pt x="3190" y="5718"/>
                </a:lnTo>
                <a:lnTo>
                  <a:pt x="0" y="5605"/>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91140" name="Freeform 4"/>
          <p:cNvSpPr>
            <a:spLocks noChangeArrowheads="1"/>
          </p:cNvSpPr>
          <p:nvPr/>
        </p:nvSpPr>
        <p:spPr bwMode="auto">
          <a:xfrm>
            <a:off x="2538413" y="1781175"/>
            <a:ext cx="4313237" cy="4514850"/>
          </a:xfrm>
          <a:custGeom>
            <a:avLst/>
            <a:gdLst>
              <a:gd name="T0" fmla="*/ 2147483646 w 11983"/>
              <a:gd name="T1" fmla="*/ 2147483646 h 12542"/>
              <a:gd name="T2" fmla="*/ 2147483646 w 11983"/>
              <a:gd name="T3" fmla="*/ 2147483646 h 12542"/>
              <a:gd name="T4" fmla="*/ 2147483646 w 11983"/>
              <a:gd name="T5" fmla="*/ 2147483646 h 12542"/>
              <a:gd name="T6" fmla="*/ 2147483646 w 11983"/>
              <a:gd name="T7" fmla="*/ 2147483646 h 12542"/>
              <a:gd name="T8" fmla="*/ 2147483646 w 11983"/>
              <a:gd name="T9" fmla="*/ 2147483646 h 12542"/>
              <a:gd name="T10" fmla="*/ 2147483646 w 11983"/>
              <a:gd name="T11" fmla="*/ 2147483646 h 12542"/>
              <a:gd name="T12" fmla="*/ 2147483646 w 11983"/>
              <a:gd name="T13" fmla="*/ 2147483646 h 12542"/>
              <a:gd name="T14" fmla="*/ 2147483646 w 11983"/>
              <a:gd name="T15" fmla="*/ 2147483646 h 12542"/>
              <a:gd name="T16" fmla="*/ 2147483646 w 11983"/>
              <a:gd name="T17" fmla="*/ 2147483646 h 12542"/>
              <a:gd name="T18" fmla="*/ 2147483646 w 11983"/>
              <a:gd name="T19" fmla="*/ 2147483646 h 12542"/>
              <a:gd name="T20" fmla="*/ 2147483646 w 11983"/>
              <a:gd name="T21" fmla="*/ 2147483646 h 12542"/>
              <a:gd name="T22" fmla="*/ 2147483646 w 11983"/>
              <a:gd name="T23" fmla="*/ 2147483646 h 12542"/>
              <a:gd name="T24" fmla="*/ 2147483646 w 11983"/>
              <a:gd name="T25" fmla="*/ 2147483646 h 12542"/>
              <a:gd name="T26" fmla="*/ 2147483646 w 11983"/>
              <a:gd name="T27" fmla="*/ 2147483646 h 12542"/>
              <a:gd name="T28" fmla="*/ 2147483646 w 11983"/>
              <a:gd name="T29" fmla="*/ 2147483646 h 12542"/>
              <a:gd name="T30" fmla="*/ 2147483646 w 11983"/>
              <a:gd name="T31" fmla="*/ 2147483646 h 12542"/>
              <a:gd name="T32" fmla="*/ 2147483646 w 11983"/>
              <a:gd name="T33" fmla="*/ 2147483646 h 12542"/>
              <a:gd name="T34" fmla="*/ 2147483646 w 11983"/>
              <a:gd name="T35" fmla="*/ 2147483646 h 12542"/>
              <a:gd name="T36" fmla="*/ 2147483646 w 11983"/>
              <a:gd name="T37" fmla="*/ 2147483646 h 12542"/>
              <a:gd name="T38" fmla="*/ 2147483646 w 11983"/>
              <a:gd name="T39" fmla="*/ 2147483646 h 12542"/>
              <a:gd name="T40" fmla="*/ 2147483646 w 11983"/>
              <a:gd name="T41" fmla="*/ 2147483646 h 12542"/>
              <a:gd name="T42" fmla="*/ 2147483646 w 11983"/>
              <a:gd name="T43" fmla="*/ 2147483646 h 12542"/>
              <a:gd name="T44" fmla="*/ 2147483646 w 11983"/>
              <a:gd name="T45" fmla="*/ 2147483646 h 12542"/>
              <a:gd name="T46" fmla="*/ 2147483646 w 11983"/>
              <a:gd name="T47" fmla="*/ 2147483646 h 12542"/>
              <a:gd name="T48" fmla="*/ 2147483646 w 11983"/>
              <a:gd name="T49" fmla="*/ 2147483646 h 12542"/>
              <a:gd name="T50" fmla="*/ 2147483646 w 11983"/>
              <a:gd name="T51" fmla="*/ 2147483646 h 12542"/>
              <a:gd name="T52" fmla="*/ 2147483646 w 11983"/>
              <a:gd name="T53" fmla="*/ 2147483646 h 12542"/>
              <a:gd name="T54" fmla="*/ 2147483646 w 11983"/>
              <a:gd name="T55" fmla="*/ 2147483646 h 12542"/>
              <a:gd name="T56" fmla="*/ 2147483646 w 11983"/>
              <a:gd name="T57" fmla="*/ 2147483646 h 12542"/>
              <a:gd name="T58" fmla="*/ 2147483646 w 11983"/>
              <a:gd name="T59" fmla="*/ 2147483646 h 12542"/>
              <a:gd name="T60" fmla="*/ 2147483646 w 11983"/>
              <a:gd name="T61" fmla="*/ 2147483646 h 12542"/>
              <a:gd name="T62" fmla="*/ 2147483646 w 11983"/>
              <a:gd name="T63" fmla="*/ 2147483646 h 12542"/>
              <a:gd name="T64" fmla="*/ 2147483646 w 11983"/>
              <a:gd name="T65" fmla="*/ 2147483646 h 12542"/>
              <a:gd name="T66" fmla="*/ 2147483646 w 11983"/>
              <a:gd name="T67" fmla="*/ 2147483646 h 12542"/>
              <a:gd name="T68" fmla="*/ 2147483646 w 11983"/>
              <a:gd name="T69" fmla="*/ 2147483646 h 12542"/>
              <a:gd name="T70" fmla="*/ 2147483646 w 11983"/>
              <a:gd name="T71" fmla="*/ 2147483646 h 12542"/>
              <a:gd name="T72" fmla="*/ 2147483646 w 11983"/>
              <a:gd name="T73" fmla="*/ 2147483646 h 12542"/>
              <a:gd name="T74" fmla="*/ 2147483646 w 11983"/>
              <a:gd name="T75" fmla="*/ 2147483646 h 12542"/>
              <a:gd name="T76" fmla="*/ 2147483646 w 11983"/>
              <a:gd name="T77" fmla="*/ 2147483646 h 12542"/>
              <a:gd name="T78" fmla="*/ 2147483646 w 11983"/>
              <a:gd name="T79" fmla="*/ 2147483646 h 12542"/>
              <a:gd name="T80" fmla="*/ 2147483646 w 11983"/>
              <a:gd name="T81" fmla="*/ 2147483646 h 12542"/>
              <a:gd name="T82" fmla="*/ 2147483646 w 11983"/>
              <a:gd name="T83" fmla="*/ 2147483646 h 12542"/>
              <a:gd name="T84" fmla="*/ 2147483646 w 11983"/>
              <a:gd name="T85" fmla="*/ 2147483646 h 12542"/>
              <a:gd name="T86" fmla="*/ 2147483646 w 11983"/>
              <a:gd name="T87" fmla="*/ 2147483646 h 12542"/>
              <a:gd name="T88" fmla="*/ 2147483646 w 11983"/>
              <a:gd name="T89" fmla="*/ 2147483646 h 12542"/>
              <a:gd name="T90" fmla="*/ 2147483646 w 11983"/>
              <a:gd name="T91" fmla="*/ 2147483646 h 12542"/>
              <a:gd name="T92" fmla="*/ 2147483646 w 11983"/>
              <a:gd name="T93" fmla="*/ 2147483646 h 12542"/>
              <a:gd name="T94" fmla="*/ 2147483646 w 11983"/>
              <a:gd name="T95" fmla="*/ 2147483646 h 12542"/>
              <a:gd name="T96" fmla="*/ 2147483646 w 11983"/>
              <a:gd name="T97" fmla="*/ 2147483646 h 12542"/>
              <a:gd name="T98" fmla="*/ 2147483646 w 11983"/>
              <a:gd name="T99" fmla="*/ 2147483646 h 12542"/>
              <a:gd name="T100" fmla="*/ 2147483646 w 11983"/>
              <a:gd name="T101" fmla="*/ 2147483646 h 12542"/>
              <a:gd name="T102" fmla="*/ 2147483646 w 11983"/>
              <a:gd name="T103" fmla="*/ 2147483646 h 12542"/>
              <a:gd name="T104" fmla="*/ 0 w 11983"/>
              <a:gd name="T105" fmla="*/ 2147483646 h 125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1983" h="12542">
                <a:moveTo>
                  <a:pt x="0" y="5605"/>
                </a:moveTo>
                <a:lnTo>
                  <a:pt x="54" y="5861"/>
                </a:lnTo>
                <a:cubicBezTo>
                  <a:pt x="54" y="5861"/>
                  <a:pt x="80" y="6115"/>
                  <a:pt x="187" y="6172"/>
                </a:cubicBezTo>
                <a:cubicBezTo>
                  <a:pt x="294" y="6230"/>
                  <a:pt x="375" y="6343"/>
                  <a:pt x="375" y="6343"/>
                </a:cubicBezTo>
                <a:cubicBezTo>
                  <a:pt x="375" y="6343"/>
                  <a:pt x="508" y="6426"/>
                  <a:pt x="643" y="6511"/>
                </a:cubicBezTo>
                <a:cubicBezTo>
                  <a:pt x="777" y="6597"/>
                  <a:pt x="857" y="6682"/>
                  <a:pt x="857" y="6682"/>
                </a:cubicBezTo>
                <a:lnTo>
                  <a:pt x="1073" y="6936"/>
                </a:lnTo>
                <a:cubicBezTo>
                  <a:pt x="1073" y="6936"/>
                  <a:pt x="1153" y="6965"/>
                  <a:pt x="1206" y="7134"/>
                </a:cubicBezTo>
                <a:cubicBezTo>
                  <a:pt x="1260" y="7304"/>
                  <a:pt x="1313" y="7304"/>
                  <a:pt x="1394" y="7531"/>
                </a:cubicBezTo>
                <a:cubicBezTo>
                  <a:pt x="1474" y="7757"/>
                  <a:pt x="1529" y="7870"/>
                  <a:pt x="1529" y="7870"/>
                </a:cubicBezTo>
                <a:lnTo>
                  <a:pt x="1743" y="8183"/>
                </a:lnTo>
                <a:lnTo>
                  <a:pt x="1929" y="8465"/>
                </a:lnTo>
                <a:cubicBezTo>
                  <a:pt x="1929" y="8465"/>
                  <a:pt x="1957" y="8550"/>
                  <a:pt x="2064" y="8692"/>
                </a:cubicBezTo>
                <a:cubicBezTo>
                  <a:pt x="2171" y="8833"/>
                  <a:pt x="2304" y="8946"/>
                  <a:pt x="2386" y="9061"/>
                </a:cubicBezTo>
                <a:cubicBezTo>
                  <a:pt x="2466" y="9174"/>
                  <a:pt x="2466" y="9174"/>
                  <a:pt x="2653" y="9315"/>
                </a:cubicBezTo>
                <a:cubicBezTo>
                  <a:pt x="2842" y="9456"/>
                  <a:pt x="2760" y="9569"/>
                  <a:pt x="2921" y="9569"/>
                </a:cubicBezTo>
                <a:cubicBezTo>
                  <a:pt x="3083" y="9569"/>
                  <a:pt x="3243" y="9653"/>
                  <a:pt x="3243" y="9512"/>
                </a:cubicBezTo>
                <a:cubicBezTo>
                  <a:pt x="3243" y="9371"/>
                  <a:pt x="3377" y="8635"/>
                  <a:pt x="3377" y="8635"/>
                </a:cubicBezTo>
                <a:cubicBezTo>
                  <a:pt x="3377" y="8635"/>
                  <a:pt x="3484" y="8550"/>
                  <a:pt x="3591" y="8492"/>
                </a:cubicBezTo>
                <a:cubicBezTo>
                  <a:pt x="3700" y="8437"/>
                  <a:pt x="3565" y="8437"/>
                  <a:pt x="3753" y="8437"/>
                </a:cubicBezTo>
                <a:cubicBezTo>
                  <a:pt x="3940" y="8437"/>
                  <a:pt x="4047" y="8379"/>
                  <a:pt x="4235" y="8437"/>
                </a:cubicBezTo>
                <a:cubicBezTo>
                  <a:pt x="4423" y="8492"/>
                  <a:pt x="4316" y="8465"/>
                  <a:pt x="4503" y="8522"/>
                </a:cubicBezTo>
                <a:cubicBezTo>
                  <a:pt x="4691" y="8579"/>
                  <a:pt x="4638" y="8579"/>
                  <a:pt x="4825" y="8663"/>
                </a:cubicBezTo>
                <a:cubicBezTo>
                  <a:pt x="5012" y="8748"/>
                  <a:pt x="5121" y="8663"/>
                  <a:pt x="5200" y="8861"/>
                </a:cubicBezTo>
                <a:cubicBezTo>
                  <a:pt x="5280" y="9061"/>
                  <a:pt x="5307" y="9315"/>
                  <a:pt x="5335" y="9484"/>
                </a:cubicBezTo>
                <a:cubicBezTo>
                  <a:pt x="5361" y="9653"/>
                  <a:pt x="5710" y="10079"/>
                  <a:pt x="5710" y="10079"/>
                </a:cubicBezTo>
                <a:lnTo>
                  <a:pt x="5791" y="10219"/>
                </a:lnTo>
                <a:lnTo>
                  <a:pt x="5924" y="10390"/>
                </a:lnTo>
                <a:cubicBezTo>
                  <a:pt x="5924" y="10390"/>
                  <a:pt x="6031" y="10446"/>
                  <a:pt x="6085" y="10588"/>
                </a:cubicBezTo>
                <a:cubicBezTo>
                  <a:pt x="6138" y="10731"/>
                  <a:pt x="6192" y="10814"/>
                  <a:pt x="6192" y="10814"/>
                </a:cubicBezTo>
                <a:lnTo>
                  <a:pt x="6299" y="11070"/>
                </a:lnTo>
                <a:lnTo>
                  <a:pt x="6406" y="11240"/>
                </a:lnTo>
                <a:cubicBezTo>
                  <a:pt x="6406" y="11240"/>
                  <a:pt x="6461" y="11324"/>
                  <a:pt x="6487" y="11494"/>
                </a:cubicBezTo>
                <a:cubicBezTo>
                  <a:pt x="6513" y="11665"/>
                  <a:pt x="6513" y="11607"/>
                  <a:pt x="6541" y="11720"/>
                </a:cubicBezTo>
                <a:cubicBezTo>
                  <a:pt x="6568" y="11833"/>
                  <a:pt x="6648" y="12002"/>
                  <a:pt x="6648" y="12002"/>
                </a:cubicBezTo>
                <a:lnTo>
                  <a:pt x="6701" y="12032"/>
                </a:lnTo>
                <a:lnTo>
                  <a:pt x="6782" y="12287"/>
                </a:lnTo>
                <a:lnTo>
                  <a:pt x="6862" y="12343"/>
                </a:lnTo>
                <a:cubicBezTo>
                  <a:pt x="6862" y="12343"/>
                  <a:pt x="6969" y="12428"/>
                  <a:pt x="7076" y="12428"/>
                </a:cubicBezTo>
                <a:cubicBezTo>
                  <a:pt x="7183" y="12428"/>
                  <a:pt x="7183" y="12428"/>
                  <a:pt x="7291" y="12458"/>
                </a:cubicBezTo>
                <a:cubicBezTo>
                  <a:pt x="7399" y="12484"/>
                  <a:pt x="7480" y="12513"/>
                  <a:pt x="7587" y="12513"/>
                </a:cubicBezTo>
                <a:cubicBezTo>
                  <a:pt x="7694" y="12513"/>
                  <a:pt x="7639" y="12484"/>
                  <a:pt x="7773" y="12513"/>
                </a:cubicBezTo>
                <a:cubicBezTo>
                  <a:pt x="7908" y="12541"/>
                  <a:pt x="7962" y="12541"/>
                  <a:pt x="7962" y="12541"/>
                </a:cubicBezTo>
                <a:lnTo>
                  <a:pt x="8337" y="12484"/>
                </a:lnTo>
                <a:lnTo>
                  <a:pt x="8337" y="12343"/>
                </a:lnTo>
                <a:lnTo>
                  <a:pt x="8283" y="12173"/>
                </a:lnTo>
                <a:lnTo>
                  <a:pt x="8283" y="12002"/>
                </a:lnTo>
                <a:cubicBezTo>
                  <a:pt x="8283" y="12002"/>
                  <a:pt x="8230" y="12060"/>
                  <a:pt x="8309" y="11806"/>
                </a:cubicBezTo>
                <a:cubicBezTo>
                  <a:pt x="8390" y="11552"/>
                  <a:pt x="8471" y="11353"/>
                  <a:pt x="8471" y="11353"/>
                </a:cubicBezTo>
                <a:cubicBezTo>
                  <a:pt x="8471" y="11353"/>
                  <a:pt x="8578" y="11240"/>
                  <a:pt x="8632" y="11042"/>
                </a:cubicBezTo>
                <a:cubicBezTo>
                  <a:pt x="8686" y="10844"/>
                  <a:pt x="8713" y="10759"/>
                  <a:pt x="8713" y="10759"/>
                </a:cubicBezTo>
                <a:lnTo>
                  <a:pt x="8793" y="10475"/>
                </a:lnTo>
                <a:cubicBezTo>
                  <a:pt x="8793" y="10475"/>
                  <a:pt x="8927" y="10362"/>
                  <a:pt x="9007" y="10249"/>
                </a:cubicBezTo>
                <a:cubicBezTo>
                  <a:pt x="9087" y="10136"/>
                  <a:pt x="9087" y="9993"/>
                  <a:pt x="9221" y="9908"/>
                </a:cubicBezTo>
                <a:cubicBezTo>
                  <a:pt x="9355" y="9823"/>
                  <a:pt x="9490" y="9767"/>
                  <a:pt x="9597" y="9767"/>
                </a:cubicBezTo>
                <a:cubicBezTo>
                  <a:pt x="9704" y="9767"/>
                  <a:pt x="9677" y="9569"/>
                  <a:pt x="9837" y="9569"/>
                </a:cubicBezTo>
                <a:cubicBezTo>
                  <a:pt x="9998" y="9569"/>
                  <a:pt x="10105" y="9569"/>
                  <a:pt x="10105" y="9569"/>
                </a:cubicBezTo>
                <a:cubicBezTo>
                  <a:pt x="10105" y="9569"/>
                  <a:pt x="10186" y="9371"/>
                  <a:pt x="10321" y="9315"/>
                </a:cubicBezTo>
                <a:cubicBezTo>
                  <a:pt x="10454" y="9258"/>
                  <a:pt x="10482" y="9202"/>
                  <a:pt x="10616" y="9089"/>
                </a:cubicBezTo>
                <a:cubicBezTo>
                  <a:pt x="10749" y="8974"/>
                  <a:pt x="10991" y="8974"/>
                  <a:pt x="10991" y="8974"/>
                </a:cubicBezTo>
                <a:lnTo>
                  <a:pt x="11072" y="8889"/>
                </a:lnTo>
                <a:cubicBezTo>
                  <a:pt x="11072" y="8889"/>
                  <a:pt x="10965" y="8861"/>
                  <a:pt x="11151" y="8776"/>
                </a:cubicBezTo>
                <a:cubicBezTo>
                  <a:pt x="11338" y="8692"/>
                  <a:pt x="11419" y="8635"/>
                  <a:pt x="11526" y="8635"/>
                </a:cubicBezTo>
                <a:cubicBezTo>
                  <a:pt x="11633" y="8635"/>
                  <a:pt x="11742" y="8579"/>
                  <a:pt x="11742" y="8579"/>
                </a:cubicBezTo>
                <a:lnTo>
                  <a:pt x="11661" y="8465"/>
                </a:lnTo>
                <a:lnTo>
                  <a:pt x="11687" y="8324"/>
                </a:lnTo>
                <a:lnTo>
                  <a:pt x="11849" y="7983"/>
                </a:lnTo>
                <a:lnTo>
                  <a:pt x="11796" y="7701"/>
                </a:lnTo>
                <a:lnTo>
                  <a:pt x="11903" y="7190"/>
                </a:lnTo>
                <a:lnTo>
                  <a:pt x="11982" y="6795"/>
                </a:lnTo>
                <a:lnTo>
                  <a:pt x="11849" y="6398"/>
                </a:lnTo>
                <a:lnTo>
                  <a:pt x="11473" y="5605"/>
                </a:lnTo>
                <a:lnTo>
                  <a:pt x="11447" y="5038"/>
                </a:lnTo>
                <a:lnTo>
                  <a:pt x="11419" y="4473"/>
                </a:lnTo>
                <a:lnTo>
                  <a:pt x="11447" y="3765"/>
                </a:lnTo>
                <a:lnTo>
                  <a:pt x="11205" y="3680"/>
                </a:lnTo>
                <a:lnTo>
                  <a:pt x="10910" y="3567"/>
                </a:lnTo>
                <a:lnTo>
                  <a:pt x="10509" y="3311"/>
                </a:lnTo>
                <a:lnTo>
                  <a:pt x="10347" y="3311"/>
                </a:lnTo>
                <a:cubicBezTo>
                  <a:pt x="10347" y="3311"/>
                  <a:pt x="10321" y="3426"/>
                  <a:pt x="10186" y="3426"/>
                </a:cubicBezTo>
                <a:cubicBezTo>
                  <a:pt x="10051" y="3426"/>
                  <a:pt x="9730" y="3369"/>
                  <a:pt x="9730" y="3369"/>
                </a:cubicBezTo>
                <a:lnTo>
                  <a:pt x="9569" y="3426"/>
                </a:lnTo>
                <a:cubicBezTo>
                  <a:pt x="9569" y="3426"/>
                  <a:pt x="9221" y="3680"/>
                  <a:pt x="9169" y="3567"/>
                </a:cubicBezTo>
                <a:cubicBezTo>
                  <a:pt x="9114" y="3454"/>
                  <a:pt x="9007" y="3341"/>
                  <a:pt x="9007" y="3341"/>
                </a:cubicBezTo>
                <a:cubicBezTo>
                  <a:pt x="9007" y="3341"/>
                  <a:pt x="8846" y="3228"/>
                  <a:pt x="8739" y="3311"/>
                </a:cubicBezTo>
                <a:cubicBezTo>
                  <a:pt x="8632" y="3398"/>
                  <a:pt x="8471" y="3426"/>
                  <a:pt x="8471" y="3426"/>
                </a:cubicBezTo>
                <a:cubicBezTo>
                  <a:pt x="8471" y="3426"/>
                  <a:pt x="8309" y="3198"/>
                  <a:pt x="8202" y="3198"/>
                </a:cubicBezTo>
                <a:cubicBezTo>
                  <a:pt x="8095" y="3198"/>
                  <a:pt x="7962" y="3256"/>
                  <a:pt x="7962" y="3256"/>
                </a:cubicBezTo>
                <a:lnTo>
                  <a:pt x="7855" y="3085"/>
                </a:lnTo>
                <a:cubicBezTo>
                  <a:pt x="7855" y="3085"/>
                  <a:pt x="7827" y="3002"/>
                  <a:pt x="7720" y="3057"/>
                </a:cubicBezTo>
                <a:cubicBezTo>
                  <a:pt x="7613" y="3115"/>
                  <a:pt x="7532" y="3057"/>
                  <a:pt x="7425" y="3057"/>
                </a:cubicBezTo>
                <a:cubicBezTo>
                  <a:pt x="7318" y="3057"/>
                  <a:pt x="7291" y="3057"/>
                  <a:pt x="7291" y="3057"/>
                </a:cubicBezTo>
                <a:lnTo>
                  <a:pt x="6782" y="3030"/>
                </a:lnTo>
                <a:lnTo>
                  <a:pt x="6513" y="2520"/>
                </a:lnTo>
                <a:cubicBezTo>
                  <a:pt x="6513" y="2520"/>
                  <a:pt x="6326" y="2548"/>
                  <a:pt x="6192" y="2548"/>
                </a:cubicBezTo>
                <a:cubicBezTo>
                  <a:pt x="6059" y="2548"/>
                  <a:pt x="6059" y="2433"/>
                  <a:pt x="6059" y="2433"/>
                </a:cubicBezTo>
                <a:lnTo>
                  <a:pt x="5924" y="57"/>
                </a:lnTo>
                <a:lnTo>
                  <a:pt x="3190" y="0"/>
                </a:lnTo>
                <a:lnTo>
                  <a:pt x="3190" y="5718"/>
                </a:lnTo>
                <a:lnTo>
                  <a:pt x="0" y="5605"/>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1141" name="Text Box 15"/>
          <p:cNvSpPr txBox="1">
            <a:spLocks noChangeArrowheads="1"/>
          </p:cNvSpPr>
          <p:nvPr/>
        </p:nvSpPr>
        <p:spPr bwMode="auto">
          <a:xfrm>
            <a:off x="3708400" y="3889375"/>
            <a:ext cx="120967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Austin</a:t>
            </a:r>
          </a:p>
        </p:txBody>
      </p:sp>
      <p:sp>
        <p:nvSpPr>
          <p:cNvPr id="91142" name="Text Box 3"/>
          <p:cNvSpPr txBox="1">
            <a:spLocks noChangeArrowheads="1"/>
          </p:cNvSpPr>
          <p:nvPr/>
        </p:nvSpPr>
        <p:spPr bwMode="auto">
          <a:xfrm>
            <a:off x="5051425" y="2225675"/>
            <a:ext cx="1249363"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Dallas</a:t>
            </a:r>
          </a:p>
        </p:txBody>
      </p:sp>
      <p:sp>
        <p:nvSpPr>
          <p:cNvPr id="91143" name="Text Box 3"/>
          <p:cNvSpPr txBox="1">
            <a:spLocks noChangeArrowheads="1"/>
          </p:cNvSpPr>
          <p:nvPr/>
        </p:nvSpPr>
        <p:spPr bwMode="auto">
          <a:xfrm>
            <a:off x="6732588" y="4956175"/>
            <a:ext cx="149225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Houston</a:t>
            </a:r>
          </a:p>
        </p:txBody>
      </p:sp>
      <p:pic>
        <p:nvPicPr>
          <p:cNvPr id="91144" name="Picture 124" descr="light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550" y="407987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1145" name="Picture 125" descr="oran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6688" y="22383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1146" name="Picture 128" descr="r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9275" y="422116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
          <p:cNvSpPr>
            <a:spLocks noGrp="1" noChangeArrowheads="1"/>
          </p:cNvSpPr>
          <p:nvPr>
            <p:ph type="title" idx="4294967295"/>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Utah</a:t>
            </a:r>
          </a:p>
        </p:txBody>
      </p:sp>
      <p:sp>
        <p:nvSpPr>
          <p:cNvPr id="93187" name="Freeform 2"/>
          <p:cNvSpPr>
            <a:spLocks noChangeArrowheads="1"/>
          </p:cNvSpPr>
          <p:nvPr/>
        </p:nvSpPr>
        <p:spPr bwMode="auto">
          <a:xfrm>
            <a:off x="3651250" y="1908175"/>
            <a:ext cx="2144713" cy="3305175"/>
          </a:xfrm>
          <a:custGeom>
            <a:avLst/>
            <a:gdLst>
              <a:gd name="T0" fmla="*/ 0 w 5958"/>
              <a:gd name="T1" fmla="*/ 0 h 9183"/>
              <a:gd name="T2" fmla="*/ 2147483646 w 5958"/>
              <a:gd name="T3" fmla="*/ 2147483646 h 9183"/>
              <a:gd name="T4" fmla="*/ 2147483646 w 5958"/>
              <a:gd name="T5" fmla="*/ 2147483646 h 9183"/>
              <a:gd name="T6" fmla="*/ 2147483646 w 5958"/>
              <a:gd name="T7" fmla="*/ 2147483646 h 9183"/>
              <a:gd name="T8" fmla="*/ 2147483646 w 5958"/>
              <a:gd name="T9" fmla="*/ 2147483646 h 9183"/>
              <a:gd name="T10" fmla="*/ 2147483646 w 5958"/>
              <a:gd name="T11" fmla="*/ 2147483646 h 9183"/>
              <a:gd name="T12" fmla="*/ 0 w 5958"/>
              <a:gd name="T13" fmla="*/ 0 h 918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958" h="9183">
                <a:moveTo>
                  <a:pt x="0" y="0"/>
                </a:moveTo>
                <a:lnTo>
                  <a:pt x="3701" y="54"/>
                </a:lnTo>
                <a:lnTo>
                  <a:pt x="3750" y="1875"/>
                </a:lnTo>
                <a:lnTo>
                  <a:pt x="5908" y="2007"/>
                </a:lnTo>
                <a:lnTo>
                  <a:pt x="5957" y="9182"/>
                </a:lnTo>
                <a:lnTo>
                  <a:pt x="124" y="9157"/>
                </a:lnTo>
                <a:lnTo>
                  <a:pt x="0"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93188" name="Freeform 3"/>
          <p:cNvSpPr>
            <a:spLocks noChangeArrowheads="1"/>
          </p:cNvSpPr>
          <p:nvPr/>
        </p:nvSpPr>
        <p:spPr bwMode="auto">
          <a:xfrm>
            <a:off x="3651250" y="1908175"/>
            <a:ext cx="2144713" cy="3305175"/>
          </a:xfrm>
          <a:custGeom>
            <a:avLst/>
            <a:gdLst>
              <a:gd name="T0" fmla="*/ 0 w 5958"/>
              <a:gd name="T1" fmla="*/ 0 h 9183"/>
              <a:gd name="T2" fmla="*/ 2147483646 w 5958"/>
              <a:gd name="T3" fmla="*/ 2147483646 h 9183"/>
              <a:gd name="T4" fmla="*/ 2147483646 w 5958"/>
              <a:gd name="T5" fmla="*/ 2147483646 h 9183"/>
              <a:gd name="T6" fmla="*/ 2147483646 w 5958"/>
              <a:gd name="T7" fmla="*/ 2147483646 h 9183"/>
              <a:gd name="T8" fmla="*/ 2147483646 w 5958"/>
              <a:gd name="T9" fmla="*/ 2147483646 h 9183"/>
              <a:gd name="T10" fmla="*/ 2147483646 w 5958"/>
              <a:gd name="T11" fmla="*/ 2147483646 h 9183"/>
              <a:gd name="T12" fmla="*/ 0 w 5958"/>
              <a:gd name="T13" fmla="*/ 0 h 918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958" h="9183">
                <a:moveTo>
                  <a:pt x="0" y="0"/>
                </a:moveTo>
                <a:lnTo>
                  <a:pt x="3701" y="54"/>
                </a:lnTo>
                <a:lnTo>
                  <a:pt x="3750" y="1875"/>
                </a:lnTo>
                <a:lnTo>
                  <a:pt x="5908" y="2007"/>
                </a:lnTo>
                <a:lnTo>
                  <a:pt x="5957" y="9182"/>
                </a:lnTo>
                <a:lnTo>
                  <a:pt x="124" y="9157"/>
                </a:lnTo>
                <a:lnTo>
                  <a:pt x="0"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3189" name="Text Box 4"/>
          <p:cNvSpPr txBox="1">
            <a:spLocks noChangeArrowheads="1"/>
          </p:cNvSpPr>
          <p:nvPr/>
        </p:nvSpPr>
        <p:spPr bwMode="auto">
          <a:xfrm>
            <a:off x="1277938" y="2741613"/>
            <a:ext cx="2286000"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Salt Lake City</a:t>
            </a:r>
          </a:p>
        </p:txBody>
      </p:sp>
      <p:sp>
        <p:nvSpPr>
          <p:cNvPr id="93190" name="Text Box 15"/>
          <p:cNvSpPr txBox="1">
            <a:spLocks noChangeArrowheads="1"/>
          </p:cNvSpPr>
          <p:nvPr/>
        </p:nvSpPr>
        <p:spPr bwMode="auto">
          <a:xfrm>
            <a:off x="4391025" y="1370013"/>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Ogden</a:t>
            </a:r>
            <a:r>
              <a:rPr lang="en-US" altLang="en-US" sz="2400">
                <a:solidFill>
                  <a:srgbClr val="000000"/>
                </a:solidFill>
              </a:rPr>
              <a:t> </a:t>
            </a:r>
          </a:p>
        </p:txBody>
      </p:sp>
      <p:pic>
        <p:nvPicPr>
          <p:cNvPr id="93191" name="Picture 122" descr="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3175" y="234791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192" name="Picture 130" descr="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1700213"/>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
          <p:cNvSpPr>
            <a:spLocks noGrp="1" noChangeArrowheads="1"/>
          </p:cNvSpPr>
          <p:nvPr>
            <p:ph type="title"/>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Vermont</a:t>
            </a:r>
          </a:p>
        </p:txBody>
      </p:sp>
      <p:sp>
        <p:nvSpPr>
          <p:cNvPr id="95235" name="Freeform 2"/>
          <p:cNvSpPr>
            <a:spLocks noChangeArrowheads="1"/>
          </p:cNvSpPr>
          <p:nvPr/>
        </p:nvSpPr>
        <p:spPr bwMode="auto">
          <a:xfrm>
            <a:off x="2801938" y="1776413"/>
            <a:ext cx="3362325" cy="4460875"/>
          </a:xfrm>
          <a:custGeom>
            <a:avLst/>
            <a:gdLst>
              <a:gd name="T0" fmla="*/ 2147483646 w 9344"/>
              <a:gd name="T1" fmla="*/ 2147483646 h 12392"/>
              <a:gd name="T2" fmla="*/ 2147483646 w 9344"/>
              <a:gd name="T3" fmla="*/ 2147483646 h 12392"/>
              <a:gd name="T4" fmla="*/ 2147483646 w 9344"/>
              <a:gd name="T5" fmla="*/ 2147483646 h 12392"/>
              <a:gd name="T6" fmla="*/ 2147483646 w 9344"/>
              <a:gd name="T7" fmla="*/ 2147483646 h 12392"/>
              <a:gd name="T8" fmla="*/ 2147483646 w 9344"/>
              <a:gd name="T9" fmla="*/ 2147483646 h 12392"/>
              <a:gd name="T10" fmla="*/ 2147483646 w 9344"/>
              <a:gd name="T11" fmla="*/ 2147483646 h 12392"/>
              <a:gd name="T12" fmla="*/ 2147483646 w 9344"/>
              <a:gd name="T13" fmla="*/ 2147483646 h 12392"/>
              <a:gd name="T14" fmla="*/ 2147483646 w 9344"/>
              <a:gd name="T15" fmla="*/ 2147483646 h 12392"/>
              <a:gd name="T16" fmla="*/ 2147483646 w 9344"/>
              <a:gd name="T17" fmla="*/ 2147483646 h 12392"/>
              <a:gd name="T18" fmla="*/ 2147483646 w 9344"/>
              <a:gd name="T19" fmla="*/ 2147483646 h 12392"/>
              <a:gd name="T20" fmla="*/ 0 w 9344"/>
              <a:gd name="T21" fmla="*/ 2147483646 h 12392"/>
              <a:gd name="T22" fmla="*/ 2147483646 w 9344"/>
              <a:gd name="T23" fmla="*/ 2147483646 h 12392"/>
              <a:gd name="T24" fmla="*/ 2147483646 w 9344"/>
              <a:gd name="T25" fmla="*/ 2147483646 h 12392"/>
              <a:gd name="T26" fmla="*/ 2147483646 w 9344"/>
              <a:gd name="T27" fmla="*/ 2147483646 h 12392"/>
              <a:gd name="T28" fmla="*/ 2147483646 w 9344"/>
              <a:gd name="T29" fmla="*/ 2147483646 h 12392"/>
              <a:gd name="T30" fmla="*/ 2147483646 w 9344"/>
              <a:gd name="T31" fmla="*/ 2147483646 h 12392"/>
              <a:gd name="T32" fmla="*/ 2147483646 w 9344"/>
              <a:gd name="T33" fmla="*/ 2147483646 h 12392"/>
              <a:gd name="T34" fmla="*/ 2147483646 w 9344"/>
              <a:gd name="T35" fmla="*/ 2147483646 h 12392"/>
              <a:gd name="T36" fmla="*/ 2147483646 w 9344"/>
              <a:gd name="T37" fmla="*/ 2147483646 h 12392"/>
              <a:gd name="T38" fmla="*/ 2147483646 w 9344"/>
              <a:gd name="T39" fmla="*/ 2147483646 h 12392"/>
              <a:gd name="T40" fmla="*/ 2147483646 w 9344"/>
              <a:gd name="T41" fmla="*/ 2147483646 h 12392"/>
              <a:gd name="T42" fmla="*/ 2147483646 w 9344"/>
              <a:gd name="T43" fmla="*/ 2147483646 h 12392"/>
              <a:gd name="T44" fmla="*/ 2147483646 w 9344"/>
              <a:gd name="T45" fmla="*/ 2147483646 h 12392"/>
              <a:gd name="T46" fmla="*/ 2147483646 w 9344"/>
              <a:gd name="T47" fmla="*/ 2147483646 h 12392"/>
              <a:gd name="T48" fmla="*/ 2147483646 w 9344"/>
              <a:gd name="T49" fmla="*/ 2147483646 h 12392"/>
              <a:gd name="T50" fmla="*/ 2147483646 w 9344"/>
              <a:gd name="T51" fmla="*/ 2147483646 h 12392"/>
              <a:gd name="T52" fmla="*/ 2147483646 w 9344"/>
              <a:gd name="T53" fmla="*/ 2147483646 h 12392"/>
              <a:gd name="T54" fmla="*/ 2147483646 w 9344"/>
              <a:gd name="T55" fmla="*/ 2147483646 h 12392"/>
              <a:gd name="T56" fmla="*/ 2147483646 w 9344"/>
              <a:gd name="T57" fmla="*/ 2147483646 h 12392"/>
              <a:gd name="T58" fmla="*/ 2147483646 w 9344"/>
              <a:gd name="T59" fmla="*/ 2147483646 h 12392"/>
              <a:gd name="T60" fmla="*/ 2147483646 w 9344"/>
              <a:gd name="T61" fmla="*/ 2147483646 h 12392"/>
              <a:gd name="T62" fmla="*/ 2147483646 w 9344"/>
              <a:gd name="T63" fmla="*/ 2147483646 h 12392"/>
              <a:gd name="T64" fmla="*/ 2147483646 w 9344"/>
              <a:gd name="T65" fmla="*/ 2147483646 h 12392"/>
              <a:gd name="T66" fmla="*/ 2147483646 w 9344"/>
              <a:gd name="T67" fmla="*/ 2147483646 h 12392"/>
              <a:gd name="T68" fmla="*/ 2147483646 w 9344"/>
              <a:gd name="T69" fmla="*/ 2147483646 h 12392"/>
              <a:gd name="T70" fmla="*/ 2147483646 w 9344"/>
              <a:gd name="T71" fmla="*/ 2147483646 h 12392"/>
              <a:gd name="T72" fmla="*/ 2147483646 w 9344"/>
              <a:gd name="T73" fmla="*/ 2147483646 h 12392"/>
              <a:gd name="T74" fmla="*/ 2147483646 w 9344"/>
              <a:gd name="T75" fmla="*/ 2147483646 h 12392"/>
              <a:gd name="T76" fmla="*/ 2147483646 w 9344"/>
              <a:gd name="T77" fmla="*/ 2147483646 h 12392"/>
              <a:gd name="T78" fmla="*/ 2147483646 w 9344"/>
              <a:gd name="T79" fmla="*/ 2147483646 h 12392"/>
              <a:gd name="T80" fmla="*/ 2147483646 w 9344"/>
              <a:gd name="T81" fmla="*/ 2147483646 h 12392"/>
              <a:gd name="T82" fmla="*/ 2147483646 w 9344"/>
              <a:gd name="T83" fmla="*/ 2147483646 h 12392"/>
              <a:gd name="T84" fmla="*/ 2147483646 w 9344"/>
              <a:gd name="T85" fmla="*/ 2147483646 h 12392"/>
              <a:gd name="T86" fmla="*/ 2147483646 w 9344"/>
              <a:gd name="T87" fmla="*/ 2147483646 h 12392"/>
              <a:gd name="T88" fmla="*/ 2147483646 w 9344"/>
              <a:gd name="T89" fmla="*/ 2147483646 h 12392"/>
              <a:gd name="T90" fmla="*/ 2147483646 w 9344"/>
              <a:gd name="T91" fmla="*/ 2147483646 h 12392"/>
              <a:gd name="T92" fmla="*/ 2147483646 w 9344"/>
              <a:gd name="T93" fmla="*/ 2147483646 h 1239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9344" h="12392">
                <a:moveTo>
                  <a:pt x="1528" y="112"/>
                </a:moveTo>
                <a:lnTo>
                  <a:pt x="1265" y="447"/>
                </a:lnTo>
                <a:lnTo>
                  <a:pt x="1091" y="970"/>
                </a:lnTo>
                <a:lnTo>
                  <a:pt x="1310" y="1269"/>
                </a:lnTo>
                <a:lnTo>
                  <a:pt x="1222" y="1380"/>
                </a:lnTo>
                <a:lnTo>
                  <a:pt x="961" y="2016"/>
                </a:lnTo>
                <a:lnTo>
                  <a:pt x="1048" y="2313"/>
                </a:lnTo>
                <a:lnTo>
                  <a:pt x="1265" y="2313"/>
                </a:lnTo>
                <a:cubicBezTo>
                  <a:pt x="1265" y="2313"/>
                  <a:pt x="1396" y="2426"/>
                  <a:pt x="1310" y="2574"/>
                </a:cubicBezTo>
                <a:cubicBezTo>
                  <a:pt x="1222" y="2725"/>
                  <a:pt x="1134" y="3060"/>
                  <a:pt x="1134" y="3060"/>
                </a:cubicBezTo>
                <a:lnTo>
                  <a:pt x="1048" y="3470"/>
                </a:lnTo>
                <a:lnTo>
                  <a:pt x="785" y="3246"/>
                </a:lnTo>
                <a:lnTo>
                  <a:pt x="697" y="3770"/>
                </a:lnTo>
                <a:lnTo>
                  <a:pt x="611" y="4105"/>
                </a:lnTo>
                <a:lnTo>
                  <a:pt x="435" y="4330"/>
                </a:lnTo>
                <a:cubicBezTo>
                  <a:pt x="435" y="4330"/>
                  <a:pt x="130" y="4291"/>
                  <a:pt x="130" y="4479"/>
                </a:cubicBezTo>
                <a:cubicBezTo>
                  <a:pt x="130" y="4665"/>
                  <a:pt x="174" y="4888"/>
                  <a:pt x="174" y="4888"/>
                </a:cubicBezTo>
                <a:lnTo>
                  <a:pt x="0" y="5561"/>
                </a:lnTo>
                <a:lnTo>
                  <a:pt x="174" y="6083"/>
                </a:lnTo>
                <a:lnTo>
                  <a:pt x="261" y="6420"/>
                </a:lnTo>
                <a:lnTo>
                  <a:pt x="130" y="6644"/>
                </a:lnTo>
                <a:lnTo>
                  <a:pt x="305" y="6794"/>
                </a:lnTo>
                <a:lnTo>
                  <a:pt x="305" y="7166"/>
                </a:lnTo>
                <a:lnTo>
                  <a:pt x="42" y="7763"/>
                </a:lnTo>
                <a:lnTo>
                  <a:pt x="174" y="8024"/>
                </a:lnTo>
                <a:lnTo>
                  <a:pt x="435" y="7875"/>
                </a:lnTo>
                <a:lnTo>
                  <a:pt x="829" y="7949"/>
                </a:lnTo>
                <a:lnTo>
                  <a:pt x="917" y="8099"/>
                </a:lnTo>
                <a:lnTo>
                  <a:pt x="873" y="8808"/>
                </a:lnTo>
                <a:lnTo>
                  <a:pt x="655" y="12093"/>
                </a:lnTo>
                <a:lnTo>
                  <a:pt x="4323" y="12391"/>
                </a:lnTo>
                <a:lnTo>
                  <a:pt x="4366" y="12056"/>
                </a:lnTo>
                <a:lnTo>
                  <a:pt x="4323" y="11719"/>
                </a:lnTo>
                <a:lnTo>
                  <a:pt x="4409" y="11345"/>
                </a:lnTo>
                <a:lnTo>
                  <a:pt x="4846" y="10973"/>
                </a:lnTo>
                <a:lnTo>
                  <a:pt x="4846" y="10525"/>
                </a:lnTo>
                <a:lnTo>
                  <a:pt x="4758" y="10115"/>
                </a:lnTo>
                <a:lnTo>
                  <a:pt x="4670" y="9778"/>
                </a:lnTo>
                <a:lnTo>
                  <a:pt x="4846" y="9591"/>
                </a:lnTo>
                <a:lnTo>
                  <a:pt x="5022" y="9293"/>
                </a:lnTo>
                <a:lnTo>
                  <a:pt x="5064" y="9033"/>
                </a:lnTo>
                <a:lnTo>
                  <a:pt x="4890" y="8697"/>
                </a:lnTo>
                <a:lnTo>
                  <a:pt x="5064" y="8622"/>
                </a:lnTo>
                <a:lnTo>
                  <a:pt x="5064" y="8473"/>
                </a:lnTo>
                <a:lnTo>
                  <a:pt x="5152" y="8024"/>
                </a:lnTo>
                <a:lnTo>
                  <a:pt x="5282" y="7800"/>
                </a:lnTo>
                <a:lnTo>
                  <a:pt x="5413" y="7576"/>
                </a:lnTo>
                <a:lnTo>
                  <a:pt x="5413" y="7501"/>
                </a:lnTo>
                <a:lnTo>
                  <a:pt x="5589" y="7240"/>
                </a:lnTo>
                <a:lnTo>
                  <a:pt x="6025" y="6681"/>
                </a:lnTo>
                <a:lnTo>
                  <a:pt x="6069" y="6345"/>
                </a:lnTo>
                <a:lnTo>
                  <a:pt x="6286" y="6270"/>
                </a:lnTo>
                <a:lnTo>
                  <a:pt x="6418" y="5935"/>
                </a:lnTo>
                <a:lnTo>
                  <a:pt x="6550" y="5860"/>
                </a:lnTo>
                <a:lnTo>
                  <a:pt x="6550" y="5598"/>
                </a:lnTo>
                <a:lnTo>
                  <a:pt x="6724" y="5188"/>
                </a:lnTo>
                <a:cubicBezTo>
                  <a:pt x="6724" y="5188"/>
                  <a:pt x="6812" y="5113"/>
                  <a:pt x="6812" y="4963"/>
                </a:cubicBezTo>
                <a:cubicBezTo>
                  <a:pt x="6812" y="4814"/>
                  <a:pt x="6942" y="4888"/>
                  <a:pt x="6812" y="4739"/>
                </a:cubicBezTo>
                <a:cubicBezTo>
                  <a:pt x="6680" y="4592"/>
                  <a:pt x="6636" y="4592"/>
                  <a:pt x="6636" y="4592"/>
                </a:cubicBezTo>
                <a:cubicBezTo>
                  <a:pt x="6636" y="4592"/>
                  <a:pt x="6680" y="4404"/>
                  <a:pt x="6680" y="4255"/>
                </a:cubicBezTo>
                <a:cubicBezTo>
                  <a:pt x="6680" y="4105"/>
                  <a:pt x="6680" y="4404"/>
                  <a:pt x="6680" y="4105"/>
                </a:cubicBezTo>
                <a:cubicBezTo>
                  <a:pt x="6680" y="3806"/>
                  <a:pt x="6942" y="3695"/>
                  <a:pt x="6942" y="3695"/>
                </a:cubicBezTo>
                <a:lnTo>
                  <a:pt x="7291" y="3806"/>
                </a:lnTo>
                <a:lnTo>
                  <a:pt x="7727" y="3806"/>
                </a:lnTo>
                <a:cubicBezTo>
                  <a:pt x="7727" y="3806"/>
                  <a:pt x="7772" y="3881"/>
                  <a:pt x="7990" y="3434"/>
                </a:cubicBezTo>
                <a:cubicBezTo>
                  <a:pt x="8208" y="2985"/>
                  <a:pt x="8294" y="3321"/>
                  <a:pt x="8294" y="3321"/>
                </a:cubicBezTo>
                <a:lnTo>
                  <a:pt x="8601" y="3097"/>
                </a:lnTo>
                <a:lnTo>
                  <a:pt x="8775" y="2911"/>
                </a:lnTo>
                <a:lnTo>
                  <a:pt x="8907" y="2911"/>
                </a:lnTo>
                <a:lnTo>
                  <a:pt x="8993" y="2725"/>
                </a:lnTo>
                <a:lnTo>
                  <a:pt x="8819" y="2574"/>
                </a:lnTo>
                <a:lnTo>
                  <a:pt x="9213" y="2352"/>
                </a:lnTo>
                <a:lnTo>
                  <a:pt x="8993" y="2127"/>
                </a:lnTo>
                <a:lnTo>
                  <a:pt x="8819" y="1792"/>
                </a:lnTo>
                <a:lnTo>
                  <a:pt x="8819" y="1567"/>
                </a:lnTo>
                <a:lnTo>
                  <a:pt x="8819" y="1194"/>
                </a:lnTo>
                <a:lnTo>
                  <a:pt x="9255" y="895"/>
                </a:lnTo>
                <a:lnTo>
                  <a:pt x="9255" y="671"/>
                </a:lnTo>
                <a:lnTo>
                  <a:pt x="9343" y="149"/>
                </a:lnTo>
                <a:lnTo>
                  <a:pt x="9169" y="37"/>
                </a:lnTo>
                <a:lnTo>
                  <a:pt x="1484" y="0"/>
                </a:lnTo>
                <a:lnTo>
                  <a:pt x="1528" y="112"/>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95236" name="Freeform 3"/>
          <p:cNvSpPr>
            <a:spLocks noChangeArrowheads="1"/>
          </p:cNvSpPr>
          <p:nvPr/>
        </p:nvSpPr>
        <p:spPr bwMode="auto">
          <a:xfrm>
            <a:off x="2801938" y="1776413"/>
            <a:ext cx="3363912" cy="4460875"/>
          </a:xfrm>
          <a:custGeom>
            <a:avLst/>
            <a:gdLst>
              <a:gd name="T0" fmla="*/ 2147483646 w 9344"/>
              <a:gd name="T1" fmla="*/ 2147483646 h 12392"/>
              <a:gd name="T2" fmla="*/ 2147483646 w 9344"/>
              <a:gd name="T3" fmla="*/ 2147483646 h 12392"/>
              <a:gd name="T4" fmla="*/ 2147483646 w 9344"/>
              <a:gd name="T5" fmla="*/ 2147483646 h 12392"/>
              <a:gd name="T6" fmla="*/ 2147483646 w 9344"/>
              <a:gd name="T7" fmla="*/ 2147483646 h 12392"/>
              <a:gd name="T8" fmla="*/ 2147483646 w 9344"/>
              <a:gd name="T9" fmla="*/ 2147483646 h 12392"/>
              <a:gd name="T10" fmla="*/ 2147483646 w 9344"/>
              <a:gd name="T11" fmla="*/ 2147483646 h 12392"/>
              <a:gd name="T12" fmla="*/ 2147483646 w 9344"/>
              <a:gd name="T13" fmla="*/ 2147483646 h 12392"/>
              <a:gd name="T14" fmla="*/ 2147483646 w 9344"/>
              <a:gd name="T15" fmla="*/ 2147483646 h 12392"/>
              <a:gd name="T16" fmla="*/ 2147483646 w 9344"/>
              <a:gd name="T17" fmla="*/ 2147483646 h 12392"/>
              <a:gd name="T18" fmla="*/ 2147483646 w 9344"/>
              <a:gd name="T19" fmla="*/ 2147483646 h 12392"/>
              <a:gd name="T20" fmla="*/ 0 w 9344"/>
              <a:gd name="T21" fmla="*/ 2147483646 h 12392"/>
              <a:gd name="T22" fmla="*/ 2147483646 w 9344"/>
              <a:gd name="T23" fmla="*/ 2147483646 h 12392"/>
              <a:gd name="T24" fmla="*/ 2147483646 w 9344"/>
              <a:gd name="T25" fmla="*/ 2147483646 h 12392"/>
              <a:gd name="T26" fmla="*/ 2147483646 w 9344"/>
              <a:gd name="T27" fmla="*/ 2147483646 h 12392"/>
              <a:gd name="T28" fmla="*/ 2147483646 w 9344"/>
              <a:gd name="T29" fmla="*/ 2147483646 h 12392"/>
              <a:gd name="T30" fmla="*/ 2147483646 w 9344"/>
              <a:gd name="T31" fmla="*/ 2147483646 h 12392"/>
              <a:gd name="T32" fmla="*/ 2147483646 w 9344"/>
              <a:gd name="T33" fmla="*/ 2147483646 h 12392"/>
              <a:gd name="T34" fmla="*/ 2147483646 w 9344"/>
              <a:gd name="T35" fmla="*/ 2147483646 h 12392"/>
              <a:gd name="T36" fmla="*/ 2147483646 w 9344"/>
              <a:gd name="T37" fmla="*/ 2147483646 h 12392"/>
              <a:gd name="T38" fmla="*/ 2147483646 w 9344"/>
              <a:gd name="T39" fmla="*/ 2147483646 h 12392"/>
              <a:gd name="T40" fmla="*/ 2147483646 w 9344"/>
              <a:gd name="T41" fmla="*/ 2147483646 h 12392"/>
              <a:gd name="T42" fmla="*/ 2147483646 w 9344"/>
              <a:gd name="T43" fmla="*/ 2147483646 h 12392"/>
              <a:gd name="T44" fmla="*/ 2147483646 w 9344"/>
              <a:gd name="T45" fmla="*/ 2147483646 h 12392"/>
              <a:gd name="T46" fmla="*/ 2147483646 w 9344"/>
              <a:gd name="T47" fmla="*/ 2147483646 h 12392"/>
              <a:gd name="T48" fmla="*/ 2147483646 w 9344"/>
              <a:gd name="T49" fmla="*/ 2147483646 h 12392"/>
              <a:gd name="T50" fmla="*/ 2147483646 w 9344"/>
              <a:gd name="T51" fmla="*/ 2147483646 h 12392"/>
              <a:gd name="T52" fmla="*/ 2147483646 w 9344"/>
              <a:gd name="T53" fmla="*/ 2147483646 h 12392"/>
              <a:gd name="T54" fmla="*/ 2147483646 w 9344"/>
              <a:gd name="T55" fmla="*/ 2147483646 h 12392"/>
              <a:gd name="T56" fmla="*/ 2147483646 w 9344"/>
              <a:gd name="T57" fmla="*/ 2147483646 h 12392"/>
              <a:gd name="T58" fmla="*/ 2147483646 w 9344"/>
              <a:gd name="T59" fmla="*/ 2147483646 h 12392"/>
              <a:gd name="T60" fmla="*/ 2147483646 w 9344"/>
              <a:gd name="T61" fmla="*/ 2147483646 h 12392"/>
              <a:gd name="T62" fmla="*/ 2147483646 w 9344"/>
              <a:gd name="T63" fmla="*/ 2147483646 h 12392"/>
              <a:gd name="T64" fmla="*/ 2147483646 w 9344"/>
              <a:gd name="T65" fmla="*/ 2147483646 h 12392"/>
              <a:gd name="T66" fmla="*/ 2147483646 w 9344"/>
              <a:gd name="T67" fmla="*/ 2147483646 h 12392"/>
              <a:gd name="T68" fmla="*/ 2147483646 w 9344"/>
              <a:gd name="T69" fmla="*/ 2147483646 h 12392"/>
              <a:gd name="T70" fmla="*/ 2147483646 w 9344"/>
              <a:gd name="T71" fmla="*/ 2147483646 h 12392"/>
              <a:gd name="T72" fmla="*/ 2147483646 w 9344"/>
              <a:gd name="T73" fmla="*/ 2147483646 h 12392"/>
              <a:gd name="T74" fmla="*/ 2147483646 w 9344"/>
              <a:gd name="T75" fmla="*/ 2147483646 h 12392"/>
              <a:gd name="T76" fmla="*/ 2147483646 w 9344"/>
              <a:gd name="T77" fmla="*/ 2147483646 h 12392"/>
              <a:gd name="T78" fmla="*/ 2147483646 w 9344"/>
              <a:gd name="T79" fmla="*/ 2147483646 h 12392"/>
              <a:gd name="T80" fmla="*/ 2147483646 w 9344"/>
              <a:gd name="T81" fmla="*/ 2147483646 h 12392"/>
              <a:gd name="T82" fmla="*/ 2147483646 w 9344"/>
              <a:gd name="T83" fmla="*/ 2147483646 h 12392"/>
              <a:gd name="T84" fmla="*/ 2147483646 w 9344"/>
              <a:gd name="T85" fmla="*/ 2147483646 h 12392"/>
              <a:gd name="T86" fmla="*/ 2147483646 w 9344"/>
              <a:gd name="T87" fmla="*/ 2147483646 h 12392"/>
              <a:gd name="T88" fmla="*/ 2147483646 w 9344"/>
              <a:gd name="T89" fmla="*/ 2147483646 h 12392"/>
              <a:gd name="T90" fmla="*/ 2147483646 w 9344"/>
              <a:gd name="T91" fmla="*/ 2147483646 h 12392"/>
              <a:gd name="T92" fmla="*/ 2147483646 w 9344"/>
              <a:gd name="T93" fmla="*/ 2147483646 h 1239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9344" h="12392">
                <a:moveTo>
                  <a:pt x="1528" y="112"/>
                </a:moveTo>
                <a:lnTo>
                  <a:pt x="1265" y="447"/>
                </a:lnTo>
                <a:lnTo>
                  <a:pt x="1091" y="970"/>
                </a:lnTo>
                <a:lnTo>
                  <a:pt x="1310" y="1269"/>
                </a:lnTo>
                <a:lnTo>
                  <a:pt x="1222" y="1380"/>
                </a:lnTo>
                <a:lnTo>
                  <a:pt x="961" y="2016"/>
                </a:lnTo>
                <a:lnTo>
                  <a:pt x="1048" y="2313"/>
                </a:lnTo>
                <a:lnTo>
                  <a:pt x="1265" y="2313"/>
                </a:lnTo>
                <a:cubicBezTo>
                  <a:pt x="1265" y="2313"/>
                  <a:pt x="1396" y="2426"/>
                  <a:pt x="1310" y="2574"/>
                </a:cubicBezTo>
                <a:cubicBezTo>
                  <a:pt x="1222" y="2725"/>
                  <a:pt x="1134" y="3060"/>
                  <a:pt x="1134" y="3060"/>
                </a:cubicBezTo>
                <a:lnTo>
                  <a:pt x="1048" y="3470"/>
                </a:lnTo>
                <a:lnTo>
                  <a:pt x="785" y="3246"/>
                </a:lnTo>
                <a:lnTo>
                  <a:pt x="697" y="3770"/>
                </a:lnTo>
                <a:lnTo>
                  <a:pt x="611" y="4105"/>
                </a:lnTo>
                <a:lnTo>
                  <a:pt x="435" y="4330"/>
                </a:lnTo>
                <a:cubicBezTo>
                  <a:pt x="435" y="4330"/>
                  <a:pt x="130" y="4291"/>
                  <a:pt x="130" y="4479"/>
                </a:cubicBezTo>
                <a:cubicBezTo>
                  <a:pt x="130" y="4665"/>
                  <a:pt x="174" y="4888"/>
                  <a:pt x="174" y="4888"/>
                </a:cubicBezTo>
                <a:lnTo>
                  <a:pt x="0" y="5561"/>
                </a:lnTo>
                <a:lnTo>
                  <a:pt x="174" y="6083"/>
                </a:lnTo>
                <a:lnTo>
                  <a:pt x="261" y="6420"/>
                </a:lnTo>
                <a:lnTo>
                  <a:pt x="130" y="6644"/>
                </a:lnTo>
                <a:lnTo>
                  <a:pt x="305" y="6794"/>
                </a:lnTo>
                <a:lnTo>
                  <a:pt x="305" y="7166"/>
                </a:lnTo>
                <a:lnTo>
                  <a:pt x="42" y="7763"/>
                </a:lnTo>
                <a:lnTo>
                  <a:pt x="174" y="8024"/>
                </a:lnTo>
                <a:lnTo>
                  <a:pt x="435" y="7875"/>
                </a:lnTo>
                <a:lnTo>
                  <a:pt x="829" y="7949"/>
                </a:lnTo>
                <a:lnTo>
                  <a:pt x="917" y="8099"/>
                </a:lnTo>
                <a:lnTo>
                  <a:pt x="873" y="8808"/>
                </a:lnTo>
                <a:lnTo>
                  <a:pt x="655" y="12093"/>
                </a:lnTo>
                <a:lnTo>
                  <a:pt x="4323" y="12391"/>
                </a:lnTo>
                <a:lnTo>
                  <a:pt x="4366" y="12056"/>
                </a:lnTo>
                <a:lnTo>
                  <a:pt x="4323" y="11719"/>
                </a:lnTo>
                <a:lnTo>
                  <a:pt x="4409" y="11345"/>
                </a:lnTo>
                <a:lnTo>
                  <a:pt x="4846" y="10973"/>
                </a:lnTo>
                <a:lnTo>
                  <a:pt x="4846" y="10525"/>
                </a:lnTo>
                <a:lnTo>
                  <a:pt x="4758" y="10115"/>
                </a:lnTo>
                <a:lnTo>
                  <a:pt x="4670" y="9778"/>
                </a:lnTo>
                <a:lnTo>
                  <a:pt x="4846" y="9591"/>
                </a:lnTo>
                <a:lnTo>
                  <a:pt x="5022" y="9293"/>
                </a:lnTo>
                <a:lnTo>
                  <a:pt x="5064" y="9033"/>
                </a:lnTo>
                <a:lnTo>
                  <a:pt x="4890" y="8697"/>
                </a:lnTo>
                <a:lnTo>
                  <a:pt x="5064" y="8622"/>
                </a:lnTo>
                <a:lnTo>
                  <a:pt x="5064" y="8473"/>
                </a:lnTo>
                <a:lnTo>
                  <a:pt x="5152" y="8024"/>
                </a:lnTo>
                <a:lnTo>
                  <a:pt x="5282" y="7800"/>
                </a:lnTo>
                <a:lnTo>
                  <a:pt x="5413" y="7576"/>
                </a:lnTo>
                <a:lnTo>
                  <a:pt x="5413" y="7501"/>
                </a:lnTo>
                <a:lnTo>
                  <a:pt x="5589" y="7240"/>
                </a:lnTo>
                <a:lnTo>
                  <a:pt x="6025" y="6681"/>
                </a:lnTo>
                <a:lnTo>
                  <a:pt x="6069" y="6345"/>
                </a:lnTo>
                <a:lnTo>
                  <a:pt x="6286" y="6270"/>
                </a:lnTo>
                <a:lnTo>
                  <a:pt x="6418" y="5935"/>
                </a:lnTo>
                <a:lnTo>
                  <a:pt x="6550" y="5860"/>
                </a:lnTo>
                <a:lnTo>
                  <a:pt x="6550" y="5598"/>
                </a:lnTo>
                <a:lnTo>
                  <a:pt x="6724" y="5188"/>
                </a:lnTo>
                <a:cubicBezTo>
                  <a:pt x="6724" y="5188"/>
                  <a:pt x="6812" y="5113"/>
                  <a:pt x="6812" y="4963"/>
                </a:cubicBezTo>
                <a:cubicBezTo>
                  <a:pt x="6812" y="4814"/>
                  <a:pt x="6942" y="4888"/>
                  <a:pt x="6812" y="4739"/>
                </a:cubicBezTo>
                <a:cubicBezTo>
                  <a:pt x="6680" y="4592"/>
                  <a:pt x="6636" y="4592"/>
                  <a:pt x="6636" y="4592"/>
                </a:cubicBezTo>
                <a:cubicBezTo>
                  <a:pt x="6636" y="4592"/>
                  <a:pt x="6680" y="4404"/>
                  <a:pt x="6680" y="4255"/>
                </a:cubicBezTo>
                <a:cubicBezTo>
                  <a:pt x="6680" y="4105"/>
                  <a:pt x="6680" y="4404"/>
                  <a:pt x="6680" y="4105"/>
                </a:cubicBezTo>
                <a:cubicBezTo>
                  <a:pt x="6680" y="3806"/>
                  <a:pt x="6942" y="3695"/>
                  <a:pt x="6942" y="3695"/>
                </a:cubicBezTo>
                <a:lnTo>
                  <a:pt x="7291" y="3806"/>
                </a:lnTo>
                <a:lnTo>
                  <a:pt x="7727" y="3806"/>
                </a:lnTo>
                <a:cubicBezTo>
                  <a:pt x="7727" y="3806"/>
                  <a:pt x="7772" y="3881"/>
                  <a:pt x="7990" y="3434"/>
                </a:cubicBezTo>
                <a:cubicBezTo>
                  <a:pt x="8208" y="2985"/>
                  <a:pt x="8294" y="3321"/>
                  <a:pt x="8294" y="3321"/>
                </a:cubicBezTo>
                <a:lnTo>
                  <a:pt x="8601" y="3097"/>
                </a:lnTo>
                <a:lnTo>
                  <a:pt x="8775" y="2911"/>
                </a:lnTo>
                <a:lnTo>
                  <a:pt x="8907" y="2911"/>
                </a:lnTo>
                <a:lnTo>
                  <a:pt x="8993" y="2725"/>
                </a:lnTo>
                <a:lnTo>
                  <a:pt x="8819" y="2574"/>
                </a:lnTo>
                <a:lnTo>
                  <a:pt x="9213" y="2352"/>
                </a:lnTo>
                <a:lnTo>
                  <a:pt x="8993" y="2127"/>
                </a:lnTo>
                <a:lnTo>
                  <a:pt x="8819" y="1792"/>
                </a:lnTo>
                <a:lnTo>
                  <a:pt x="8819" y="1567"/>
                </a:lnTo>
                <a:lnTo>
                  <a:pt x="8819" y="1194"/>
                </a:lnTo>
                <a:lnTo>
                  <a:pt x="9255" y="895"/>
                </a:lnTo>
                <a:lnTo>
                  <a:pt x="9255" y="671"/>
                </a:lnTo>
                <a:lnTo>
                  <a:pt x="9343" y="149"/>
                </a:lnTo>
                <a:lnTo>
                  <a:pt x="9169" y="37"/>
                </a:lnTo>
                <a:lnTo>
                  <a:pt x="1484" y="0"/>
                </a:lnTo>
                <a:lnTo>
                  <a:pt x="1528" y="112"/>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5237" name="Text Box 4"/>
          <p:cNvSpPr txBox="1">
            <a:spLocks noChangeArrowheads="1"/>
          </p:cNvSpPr>
          <p:nvPr/>
        </p:nvSpPr>
        <p:spPr bwMode="auto">
          <a:xfrm>
            <a:off x="1057275" y="4202113"/>
            <a:ext cx="1744663" cy="457200"/>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Burlington</a:t>
            </a:r>
          </a:p>
        </p:txBody>
      </p:sp>
      <p:sp>
        <p:nvSpPr>
          <p:cNvPr id="95238" name="Text Box 15"/>
          <p:cNvSpPr txBox="1">
            <a:spLocks noChangeArrowheads="1"/>
          </p:cNvSpPr>
          <p:nvPr/>
        </p:nvSpPr>
        <p:spPr bwMode="auto">
          <a:xfrm>
            <a:off x="3908425" y="2470150"/>
            <a:ext cx="186372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Montpelier</a:t>
            </a:r>
            <a:r>
              <a:rPr lang="en-US" altLang="en-US" sz="2400">
                <a:solidFill>
                  <a:srgbClr val="000000"/>
                </a:solidFill>
              </a:rPr>
              <a:t> </a:t>
            </a:r>
          </a:p>
        </p:txBody>
      </p:sp>
      <p:pic>
        <p:nvPicPr>
          <p:cNvPr id="95239" name="Picture 124" descr="lightblu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3963" y="35718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0" name="Picture 129" descr="whi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79763" y="2898775"/>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reeform 3"/>
          <p:cNvSpPr>
            <a:spLocks noChangeArrowheads="1"/>
          </p:cNvSpPr>
          <p:nvPr/>
        </p:nvSpPr>
        <p:spPr bwMode="auto">
          <a:xfrm>
            <a:off x="2030413" y="2211387"/>
            <a:ext cx="5075237" cy="2974975"/>
          </a:xfrm>
          <a:custGeom>
            <a:avLst/>
            <a:gdLst>
              <a:gd name="T0" fmla="*/ 0 w 10000"/>
              <a:gd name="T1" fmla="*/ 9846 h 10000"/>
              <a:gd name="T2" fmla="*/ 455 w 10000"/>
              <a:gd name="T3" fmla="*/ 9541 h 10000"/>
              <a:gd name="T4" fmla="*/ 633 w 10000"/>
              <a:gd name="T5" fmla="*/ 9339 h 10000"/>
              <a:gd name="T6" fmla="*/ 1114 w 10000"/>
              <a:gd name="T7" fmla="*/ 8882 h 10000"/>
              <a:gd name="T8" fmla="*/ 1342 w 10000"/>
              <a:gd name="T9" fmla="*/ 7916 h 10000"/>
              <a:gd name="T10" fmla="*/ 1849 w 10000"/>
              <a:gd name="T11" fmla="*/ 7309 h 10000"/>
              <a:gd name="T12" fmla="*/ 2330 w 10000"/>
              <a:gd name="T13" fmla="*/ 7106 h 10000"/>
              <a:gd name="T14" fmla="*/ 2709 w 10000"/>
              <a:gd name="T15" fmla="*/ 7665 h 10000"/>
              <a:gd name="T16" fmla="*/ 3164 w 10000"/>
              <a:gd name="T17" fmla="*/ 7611 h 10000"/>
              <a:gd name="T18" fmla="*/ 3645 w 10000"/>
              <a:gd name="T19" fmla="*/ 7207 h 10000"/>
              <a:gd name="T20" fmla="*/ 4456 w 10000"/>
              <a:gd name="T21" fmla="*/ 6344 h 10000"/>
              <a:gd name="T22" fmla="*/ 4707 w 10000"/>
              <a:gd name="T23" fmla="*/ 4974 h 10000"/>
              <a:gd name="T24" fmla="*/ 4784 w 10000"/>
              <a:gd name="T25" fmla="*/ 4517 h 10000"/>
              <a:gd name="T26" fmla="*/ 5012 w 10000"/>
              <a:gd name="T27" fmla="*/ 3806 h 10000"/>
              <a:gd name="T28" fmla="*/ 5241 w 10000"/>
              <a:gd name="T29" fmla="*/ 2791 h 10000"/>
              <a:gd name="T30" fmla="*/ 5648 w 10000"/>
              <a:gd name="T31" fmla="*/ 3553 h 10000"/>
              <a:gd name="T32" fmla="*/ 6001 w 10000"/>
              <a:gd name="T33" fmla="*/ 2182 h 10000"/>
              <a:gd name="T34" fmla="*/ 6305 w 10000"/>
              <a:gd name="T35" fmla="*/ 1775 h 10000"/>
              <a:gd name="T36" fmla="*/ 6457 w 10000"/>
              <a:gd name="T37" fmla="*/ 1674 h 10000"/>
              <a:gd name="T38" fmla="*/ 6810 w 10000"/>
              <a:gd name="T39" fmla="*/ 559 h 10000"/>
              <a:gd name="T40" fmla="*/ 7521 w 10000"/>
              <a:gd name="T41" fmla="*/ 913 h 10000"/>
              <a:gd name="T42" fmla="*/ 7823 w 10000"/>
              <a:gd name="T43" fmla="*/ 405 h 10000"/>
              <a:gd name="T44" fmla="*/ 8609 w 10000"/>
              <a:gd name="T45" fmla="*/ 2029 h 10000"/>
              <a:gd name="T46" fmla="*/ 8228 w 10000"/>
              <a:gd name="T47" fmla="*/ 3501 h 10000"/>
              <a:gd name="T48" fmla="*/ 8533 w 10000"/>
              <a:gd name="T49" fmla="*/ 3857 h 10000"/>
              <a:gd name="T50" fmla="*/ 9013 w 10000"/>
              <a:gd name="T51" fmla="*/ 4467 h 10000"/>
              <a:gd name="T52" fmla="*/ 9393 w 10000"/>
              <a:gd name="T53" fmla="*/ 5075 h 10000"/>
              <a:gd name="T54" fmla="*/ 9493 w 10000"/>
              <a:gd name="T55" fmla="*/ 5837 h 10000"/>
              <a:gd name="T56" fmla="*/ 9164 w 10000"/>
              <a:gd name="T57" fmla="*/ 7056 h 10000"/>
              <a:gd name="T58" fmla="*/ 9418 w 10000"/>
              <a:gd name="T59" fmla="*/ 8222 h 10000"/>
              <a:gd name="T60" fmla="*/ 9698 w 10000"/>
              <a:gd name="T61" fmla="*/ 8628 h 10000"/>
              <a:gd name="T62" fmla="*/ 10000 w 10000"/>
              <a:gd name="T63" fmla="*/ 949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00" h="10000">
                <a:moveTo>
                  <a:pt x="9899" y="10000"/>
                </a:moveTo>
                <a:lnTo>
                  <a:pt x="0" y="9846"/>
                </a:lnTo>
                <a:lnTo>
                  <a:pt x="253" y="9644"/>
                </a:lnTo>
                <a:lnTo>
                  <a:pt x="455" y="9541"/>
                </a:lnTo>
                <a:cubicBezTo>
                  <a:pt x="472" y="9490"/>
                  <a:pt x="489" y="9440"/>
                  <a:pt x="506" y="9389"/>
                </a:cubicBezTo>
                <a:cubicBezTo>
                  <a:pt x="506" y="9389"/>
                  <a:pt x="430" y="9746"/>
                  <a:pt x="633" y="9339"/>
                </a:cubicBezTo>
                <a:lnTo>
                  <a:pt x="835" y="8933"/>
                </a:lnTo>
                <a:lnTo>
                  <a:pt x="1114" y="8882"/>
                </a:lnTo>
                <a:cubicBezTo>
                  <a:pt x="1131" y="8712"/>
                  <a:pt x="1148" y="8543"/>
                  <a:pt x="1165" y="8373"/>
                </a:cubicBezTo>
                <a:cubicBezTo>
                  <a:pt x="1224" y="8221"/>
                  <a:pt x="1285" y="8068"/>
                  <a:pt x="1342" y="7916"/>
                </a:cubicBezTo>
                <a:lnTo>
                  <a:pt x="1571" y="7714"/>
                </a:lnTo>
                <a:lnTo>
                  <a:pt x="1849" y="7309"/>
                </a:lnTo>
                <a:lnTo>
                  <a:pt x="2152" y="6599"/>
                </a:lnTo>
                <a:cubicBezTo>
                  <a:pt x="2152" y="6599"/>
                  <a:pt x="2176" y="6752"/>
                  <a:pt x="2330" y="7106"/>
                </a:cubicBezTo>
                <a:cubicBezTo>
                  <a:pt x="2481" y="7460"/>
                  <a:pt x="2253" y="7258"/>
                  <a:pt x="2481" y="7460"/>
                </a:cubicBezTo>
                <a:lnTo>
                  <a:pt x="2709" y="7665"/>
                </a:lnTo>
                <a:cubicBezTo>
                  <a:pt x="2769" y="7564"/>
                  <a:pt x="2827" y="7462"/>
                  <a:pt x="2887" y="7361"/>
                </a:cubicBezTo>
                <a:lnTo>
                  <a:pt x="3164" y="7611"/>
                </a:lnTo>
                <a:lnTo>
                  <a:pt x="3367" y="7412"/>
                </a:lnTo>
                <a:lnTo>
                  <a:pt x="3645" y="7207"/>
                </a:lnTo>
                <a:lnTo>
                  <a:pt x="4025" y="6801"/>
                </a:lnTo>
                <a:lnTo>
                  <a:pt x="4456" y="6344"/>
                </a:lnTo>
                <a:cubicBezTo>
                  <a:pt x="4437" y="6192"/>
                  <a:pt x="4422" y="6040"/>
                  <a:pt x="4406" y="5888"/>
                </a:cubicBezTo>
                <a:cubicBezTo>
                  <a:pt x="4406" y="5888"/>
                  <a:pt x="4583" y="5177"/>
                  <a:pt x="4707" y="4974"/>
                </a:cubicBezTo>
                <a:cubicBezTo>
                  <a:pt x="4750" y="4906"/>
                  <a:pt x="4792" y="4838"/>
                  <a:pt x="4836" y="4770"/>
                </a:cubicBezTo>
                <a:cubicBezTo>
                  <a:pt x="4836" y="4770"/>
                  <a:pt x="4608" y="4820"/>
                  <a:pt x="4784" y="4517"/>
                </a:cubicBezTo>
                <a:cubicBezTo>
                  <a:pt x="4843" y="4415"/>
                  <a:pt x="4903" y="4314"/>
                  <a:pt x="4962" y="4212"/>
                </a:cubicBezTo>
                <a:cubicBezTo>
                  <a:pt x="4979" y="4077"/>
                  <a:pt x="4995" y="3941"/>
                  <a:pt x="5012" y="3806"/>
                </a:cubicBezTo>
                <a:cubicBezTo>
                  <a:pt x="5063" y="3636"/>
                  <a:pt x="5113" y="3467"/>
                  <a:pt x="5164" y="3297"/>
                </a:cubicBezTo>
                <a:cubicBezTo>
                  <a:pt x="5190" y="3128"/>
                  <a:pt x="5215" y="2960"/>
                  <a:pt x="5241" y="2791"/>
                </a:cubicBezTo>
                <a:cubicBezTo>
                  <a:pt x="5317" y="3011"/>
                  <a:pt x="5393" y="3230"/>
                  <a:pt x="5468" y="3450"/>
                </a:cubicBezTo>
                <a:cubicBezTo>
                  <a:pt x="5468" y="3450"/>
                  <a:pt x="5443" y="4618"/>
                  <a:pt x="5648" y="3553"/>
                </a:cubicBezTo>
                <a:cubicBezTo>
                  <a:pt x="5715" y="3197"/>
                  <a:pt x="5781" y="2842"/>
                  <a:pt x="5850" y="2486"/>
                </a:cubicBezTo>
                <a:cubicBezTo>
                  <a:pt x="5900" y="2385"/>
                  <a:pt x="5950" y="2283"/>
                  <a:pt x="6001" y="2182"/>
                </a:cubicBezTo>
                <a:lnTo>
                  <a:pt x="6178" y="2436"/>
                </a:lnTo>
                <a:cubicBezTo>
                  <a:pt x="6221" y="2216"/>
                  <a:pt x="6263" y="1995"/>
                  <a:pt x="6305" y="1775"/>
                </a:cubicBezTo>
                <a:lnTo>
                  <a:pt x="6480" y="1674"/>
                </a:lnTo>
                <a:cubicBezTo>
                  <a:pt x="6480" y="1674"/>
                  <a:pt x="6280" y="2232"/>
                  <a:pt x="6457" y="1674"/>
                </a:cubicBezTo>
                <a:lnTo>
                  <a:pt x="6634" y="1117"/>
                </a:lnTo>
                <a:cubicBezTo>
                  <a:pt x="6693" y="931"/>
                  <a:pt x="6751" y="745"/>
                  <a:pt x="6810" y="559"/>
                </a:cubicBezTo>
                <a:cubicBezTo>
                  <a:pt x="6853" y="373"/>
                  <a:pt x="6897" y="186"/>
                  <a:pt x="6937" y="0"/>
                </a:cubicBezTo>
                <a:lnTo>
                  <a:pt x="7521" y="913"/>
                </a:lnTo>
                <a:lnTo>
                  <a:pt x="7647" y="405"/>
                </a:lnTo>
                <a:lnTo>
                  <a:pt x="7823" y="405"/>
                </a:lnTo>
                <a:lnTo>
                  <a:pt x="8329" y="1523"/>
                </a:lnTo>
                <a:cubicBezTo>
                  <a:pt x="8422" y="1692"/>
                  <a:pt x="8516" y="1860"/>
                  <a:pt x="8609" y="2029"/>
                </a:cubicBezTo>
                <a:lnTo>
                  <a:pt x="8205" y="2688"/>
                </a:lnTo>
                <a:cubicBezTo>
                  <a:pt x="8213" y="2959"/>
                  <a:pt x="8220" y="3230"/>
                  <a:pt x="8228" y="3501"/>
                </a:cubicBezTo>
                <a:lnTo>
                  <a:pt x="8380" y="3806"/>
                </a:lnTo>
                <a:lnTo>
                  <a:pt x="8533" y="3857"/>
                </a:lnTo>
                <a:cubicBezTo>
                  <a:pt x="8592" y="4043"/>
                  <a:pt x="8650" y="4228"/>
                  <a:pt x="8710" y="4414"/>
                </a:cubicBezTo>
                <a:lnTo>
                  <a:pt x="9013" y="4467"/>
                </a:lnTo>
                <a:lnTo>
                  <a:pt x="9243" y="4770"/>
                </a:lnTo>
                <a:cubicBezTo>
                  <a:pt x="9293" y="4871"/>
                  <a:pt x="9342" y="4973"/>
                  <a:pt x="9393" y="5075"/>
                </a:cubicBezTo>
                <a:cubicBezTo>
                  <a:pt x="9435" y="5176"/>
                  <a:pt x="9476" y="5252"/>
                  <a:pt x="9493" y="5379"/>
                </a:cubicBezTo>
                <a:lnTo>
                  <a:pt x="9493" y="5837"/>
                </a:lnTo>
                <a:cubicBezTo>
                  <a:pt x="9477" y="6294"/>
                  <a:pt x="9462" y="6750"/>
                  <a:pt x="9443" y="7207"/>
                </a:cubicBezTo>
                <a:lnTo>
                  <a:pt x="9164" y="7056"/>
                </a:lnTo>
                <a:cubicBezTo>
                  <a:pt x="9208" y="7208"/>
                  <a:pt x="9250" y="7361"/>
                  <a:pt x="9292" y="7513"/>
                </a:cubicBezTo>
                <a:lnTo>
                  <a:pt x="9418" y="8222"/>
                </a:lnTo>
                <a:lnTo>
                  <a:pt x="9571" y="8527"/>
                </a:lnTo>
                <a:cubicBezTo>
                  <a:pt x="9612" y="8561"/>
                  <a:pt x="9656" y="8594"/>
                  <a:pt x="9698" y="8628"/>
                </a:cubicBezTo>
                <a:lnTo>
                  <a:pt x="9899" y="8832"/>
                </a:lnTo>
                <a:cubicBezTo>
                  <a:pt x="9933" y="9052"/>
                  <a:pt x="9966" y="9271"/>
                  <a:pt x="10000" y="9491"/>
                </a:cubicBezTo>
                <a:cubicBezTo>
                  <a:pt x="9966" y="9661"/>
                  <a:pt x="9933" y="9830"/>
                  <a:pt x="9899" y="10000"/>
                </a:cubicBez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283" name="Freeform 13"/>
          <p:cNvSpPr>
            <a:spLocks/>
          </p:cNvSpPr>
          <p:nvPr/>
        </p:nvSpPr>
        <p:spPr bwMode="auto">
          <a:xfrm>
            <a:off x="7073900" y="3744913"/>
            <a:ext cx="382588" cy="763587"/>
          </a:xfrm>
          <a:custGeom>
            <a:avLst/>
            <a:gdLst>
              <a:gd name="T0" fmla="*/ 146079 w 382449"/>
              <a:gd name="T1" fmla="*/ 69417 h 764897"/>
              <a:gd name="T2" fmla="*/ 382588 w 382449"/>
              <a:gd name="T3" fmla="*/ 0 h 764897"/>
              <a:gd name="T4" fmla="*/ 250421 w 382449"/>
              <a:gd name="T5" fmla="*/ 208251 h 764897"/>
              <a:gd name="T6" fmla="*/ 201728 w 382449"/>
              <a:gd name="T7" fmla="*/ 364440 h 764897"/>
              <a:gd name="T8" fmla="*/ 177381 w 382449"/>
              <a:gd name="T9" fmla="*/ 548394 h 764897"/>
              <a:gd name="T10" fmla="*/ 55649 w 382449"/>
              <a:gd name="T11" fmla="*/ 763587 h 764897"/>
              <a:gd name="T12" fmla="*/ 0 w 382449"/>
              <a:gd name="T13" fmla="*/ 590045 h 764897"/>
              <a:gd name="T14" fmla="*/ 48693 w 382449"/>
              <a:gd name="T15" fmla="*/ 489390 h 764897"/>
              <a:gd name="T16" fmla="*/ 31302 w 382449"/>
              <a:gd name="T17" fmla="*/ 347086 h 764897"/>
              <a:gd name="T18" fmla="*/ 79996 w 382449"/>
              <a:gd name="T19" fmla="*/ 305435 h 764897"/>
              <a:gd name="T20" fmla="*/ 132167 w 382449"/>
              <a:gd name="T21" fmla="*/ 267255 h 764897"/>
              <a:gd name="T22" fmla="*/ 111298 w 382449"/>
              <a:gd name="T23" fmla="*/ 194368 h 764897"/>
              <a:gd name="T24" fmla="*/ 184338 w 382449"/>
              <a:gd name="T25" fmla="*/ 170072 h 764897"/>
              <a:gd name="T26" fmla="*/ 146079 w 382449"/>
              <a:gd name="T27" fmla="*/ 69417 h 7648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2449" h="764897">
                <a:moveTo>
                  <a:pt x="146026" y="69536"/>
                </a:moveTo>
                <a:lnTo>
                  <a:pt x="382449" y="0"/>
                </a:lnTo>
                <a:lnTo>
                  <a:pt x="250330" y="208608"/>
                </a:lnTo>
                <a:lnTo>
                  <a:pt x="201655" y="365065"/>
                </a:lnTo>
                <a:lnTo>
                  <a:pt x="177317" y="549335"/>
                </a:lnTo>
                <a:lnTo>
                  <a:pt x="55629" y="764897"/>
                </a:lnTo>
                <a:lnTo>
                  <a:pt x="0" y="591057"/>
                </a:lnTo>
                <a:lnTo>
                  <a:pt x="48675" y="490230"/>
                </a:lnTo>
                <a:lnTo>
                  <a:pt x="31291" y="347681"/>
                </a:lnTo>
                <a:lnTo>
                  <a:pt x="79967" y="305959"/>
                </a:lnTo>
                <a:lnTo>
                  <a:pt x="132119" y="267714"/>
                </a:lnTo>
                <a:lnTo>
                  <a:pt x="111258" y="194701"/>
                </a:lnTo>
                <a:lnTo>
                  <a:pt x="184271" y="170364"/>
                </a:lnTo>
                <a:lnTo>
                  <a:pt x="146026" y="69536"/>
                </a:lnTo>
                <a:close/>
              </a:path>
            </a:pathLst>
          </a:custGeom>
          <a:solidFill>
            <a:srgbClr val="00A0C6"/>
          </a:solidFill>
          <a:ln w="76200" cmpd="sng">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284" name="Rectangle 1"/>
          <p:cNvSpPr>
            <a:spLocks noGrp="1" noChangeArrowheads="1"/>
          </p:cNvSpPr>
          <p:nvPr>
            <p:ph type="title" idx="4294967295"/>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Virginia </a:t>
            </a:r>
          </a:p>
        </p:txBody>
      </p:sp>
      <p:sp>
        <p:nvSpPr>
          <p:cNvPr id="97285" name="Freeform 3"/>
          <p:cNvSpPr>
            <a:spLocks noChangeArrowheads="1"/>
          </p:cNvSpPr>
          <p:nvPr/>
        </p:nvSpPr>
        <p:spPr bwMode="auto">
          <a:xfrm>
            <a:off x="2030413" y="2211388"/>
            <a:ext cx="5075237" cy="2974975"/>
          </a:xfrm>
          <a:custGeom>
            <a:avLst/>
            <a:gdLst>
              <a:gd name="T0" fmla="*/ 0 w 10000"/>
              <a:gd name="T1" fmla="*/ 9846 h 10000"/>
              <a:gd name="T2" fmla="*/ 455 w 10000"/>
              <a:gd name="T3" fmla="*/ 9541 h 10000"/>
              <a:gd name="T4" fmla="*/ 633 w 10000"/>
              <a:gd name="T5" fmla="*/ 9339 h 10000"/>
              <a:gd name="T6" fmla="*/ 1114 w 10000"/>
              <a:gd name="T7" fmla="*/ 8882 h 10000"/>
              <a:gd name="T8" fmla="*/ 1342 w 10000"/>
              <a:gd name="T9" fmla="*/ 7916 h 10000"/>
              <a:gd name="T10" fmla="*/ 1849 w 10000"/>
              <a:gd name="T11" fmla="*/ 7309 h 10000"/>
              <a:gd name="T12" fmla="*/ 2330 w 10000"/>
              <a:gd name="T13" fmla="*/ 7106 h 10000"/>
              <a:gd name="T14" fmla="*/ 2709 w 10000"/>
              <a:gd name="T15" fmla="*/ 7665 h 10000"/>
              <a:gd name="T16" fmla="*/ 3164 w 10000"/>
              <a:gd name="T17" fmla="*/ 7611 h 10000"/>
              <a:gd name="T18" fmla="*/ 3645 w 10000"/>
              <a:gd name="T19" fmla="*/ 7207 h 10000"/>
              <a:gd name="T20" fmla="*/ 4456 w 10000"/>
              <a:gd name="T21" fmla="*/ 6344 h 10000"/>
              <a:gd name="T22" fmla="*/ 4707 w 10000"/>
              <a:gd name="T23" fmla="*/ 4974 h 10000"/>
              <a:gd name="T24" fmla="*/ 4784 w 10000"/>
              <a:gd name="T25" fmla="*/ 4517 h 10000"/>
              <a:gd name="T26" fmla="*/ 5012 w 10000"/>
              <a:gd name="T27" fmla="*/ 3806 h 10000"/>
              <a:gd name="T28" fmla="*/ 5241 w 10000"/>
              <a:gd name="T29" fmla="*/ 2791 h 10000"/>
              <a:gd name="T30" fmla="*/ 5648 w 10000"/>
              <a:gd name="T31" fmla="*/ 3553 h 10000"/>
              <a:gd name="T32" fmla="*/ 6001 w 10000"/>
              <a:gd name="T33" fmla="*/ 2182 h 10000"/>
              <a:gd name="T34" fmla="*/ 6305 w 10000"/>
              <a:gd name="T35" fmla="*/ 1775 h 10000"/>
              <a:gd name="T36" fmla="*/ 6457 w 10000"/>
              <a:gd name="T37" fmla="*/ 1674 h 10000"/>
              <a:gd name="T38" fmla="*/ 6810 w 10000"/>
              <a:gd name="T39" fmla="*/ 559 h 10000"/>
              <a:gd name="T40" fmla="*/ 7521 w 10000"/>
              <a:gd name="T41" fmla="*/ 913 h 10000"/>
              <a:gd name="T42" fmla="*/ 7823 w 10000"/>
              <a:gd name="T43" fmla="*/ 405 h 10000"/>
              <a:gd name="T44" fmla="*/ 8609 w 10000"/>
              <a:gd name="T45" fmla="*/ 2029 h 10000"/>
              <a:gd name="T46" fmla="*/ 8228 w 10000"/>
              <a:gd name="T47" fmla="*/ 3501 h 10000"/>
              <a:gd name="T48" fmla="*/ 8533 w 10000"/>
              <a:gd name="T49" fmla="*/ 3857 h 10000"/>
              <a:gd name="T50" fmla="*/ 9013 w 10000"/>
              <a:gd name="T51" fmla="*/ 4467 h 10000"/>
              <a:gd name="T52" fmla="*/ 9393 w 10000"/>
              <a:gd name="T53" fmla="*/ 5075 h 10000"/>
              <a:gd name="T54" fmla="*/ 9493 w 10000"/>
              <a:gd name="T55" fmla="*/ 5837 h 10000"/>
              <a:gd name="T56" fmla="*/ 9164 w 10000"/>
              <a:gd name="T57" fmla="*/ 7056 h 10000"/>
              <a:gd name="T58" fmla="*/ 9418 w 10000"/>
              <a:gd name="T59" fmla="*/ 8222 h 10000"/>
              <a:gd name="T60" fmla="*/ 9698 w 10000"/>
              <a:gd name="T61" fmla="*/ 8628 h 10000"/>
              <a:gd name="T62" fmla="*/ 10000 w 10000"/>
              <a:gd name="T63" fmla="*/ 9491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00" h="10000">
                <a:moveTo>
                  <a:pt x="9899" y="10000"/>
                </a:moveTo>
                <a:lnTo>
                  <a:pt x="0" y="9846"/>
                </a:lnTo>
                <a:lnTo>
                  <a:pt x="253" y="9644"/>
                </a:lnTo>
                <a:lnTo>
                  <a:pt x="455" y="9541"/>
                </a:lnTo>
                <a:cubicBezTo>
                  <a:pt x="472" y="9490"/>
                  <a:pt x="489" y="9440"/>
                  <a:pt x="506" y="9389"/>
                </a:cubicBezTo>
                <a:cubicBezTo>
                  <a:pt x="506" y="9389"/>
                  <a:pt x="430" y="9746"/>
                  <a:pt x="633" y="9339"/>
                </a:cubicBezTo>
                <a:lnTo>
                  <a:pt x="835" y="8933"/>
                </a:lnTo>
                <a:lnTo>
                  <a:pt x="1114" y="8882"/>
                </a:lnTo>
                <a:cubicBezTo>
                  <a:pt x="1131" y="8712"/>
                  <a:pt x="1148" y="8543"/>
                  <a:pt x="1165" y="8373"/>
                </a:cubicBezTo>
                <a:cubicBezTo>
                  <a:pt x="1224" y="8221"/>
                  <a:pt x="1285" y="8068"/>
                  <a:pt x="1342" y="7916"/>
                </a:cubicBezTo>
                <a:lnTo>
                  <a:pt x="1571" y="7714"/>
                </a:lnTo>
                <a:lnTo>
                  <a:pt x="1849" y="7309"/>
                </a:lnTo>
                <a:lnTo>
                  <a:pt x="2152" y="6599"/>
                </a:lnTo>
                <a:cubicBezTo>
                  <a:pt x="2152" y="6599"/>
                  <a:pt x="2176" y="6752"/>
                  <a:pt x="2330" y="7106"/>
                </a:cubicBezTo>
                <a:cubicBezTo>
                  <a:pt x="2481" y="7460"/>
                  <a:pt x="2253" y="7258"/>
                  <a:pt x="2481" y="7460"/>
                </a:cubicBezTo>
                <a:lnTo>
                  <a:pt x="2709" y="7665"/>
                </a:lnTo>
                <a:cubicBezTo>
                  <a:pt x="2769" y="7564"/>
                  <a:pt x="2827" y="7462"/>
                  <a:pt x="2887" y="7361"/>
                </a:cubicBezTo>
                <a:lnTo>
                  <a:pt x="3164" y="7611"/>
                </a:lnTo>
                <a:lnTo>
                  <a:pt x="3367" y="7412"/>
                </a:lnTo>
                <a:lnTo>
                  <a:pt x="3645" y="7207"/>
                </a:lnTo>
                <a:lnTo>
                  <a:pt x="4025" y="6801"/>
                </a:lnTo>
                <a:lnTo>
                  <a:pt x="4456" y="6344"/>
                </a:lnTo>
                <a:cubicBezTo>
                  <a:pt x="4437" y="6192"/>
                  <a:pt x="4422" y="6040"/>
                  <a:pt x="4406" y="5888"/>
                </a:cubicBezTo>
                <a:cubicBezTo>
                  <a:pt x="4406" y="5888"/>
                  <a:pt x="4583" y="5177"/>
                  <a:pt x="4707" y="4974"/>
                </a:cubicBezTo>
                <a:cubicBezTo>
                  <a:pt x="4750" y="4906"/>
                  <a:pt x="4792" y="4838"/>
                  <a:pt x="4836" y="4770"/>
                </a:cubicBezTo>
                <a:cubicBezTo>
                  <a:pt x="4836" y="4770"/>
                  <a:pt x="4608" y="4820"/>
                  <a:pt x="4784" y="4517"/>
                </a:cubicBezTo>
                <a:cubicBezTo>
                  <a:pt x="4843" y="4415"/>
                  <a:pt x="4903" y="4314"/>
                  <a:pt x="4962" y="4212"/>
                </a:cubicBezTo>
                <a:cubicBezTo>
                  <a:pt x="4979" y="4077"/>
                  <a:pt x="4995" y="3941"/>
                  <a:pt x="5012" y="3806"/>
                </a:cubicBezTo>
                <a:cubicBezTo>
                  <a:pt x="5063" y="3636"/>
                  <a:pt x="5113" y="3467"/>
                  <a:pt x="5164" y="3297"/>
                </a:cubicBezTo>
                <a:cubicBezTo>
                  <a:pt x="5190" y="3128"/>
                  <a:pt x="5215" y="2960"/>
                  <a:pt x="5241" y="2791"/>
                </a:cubicBezTo>
                <a:cubicBezTo>
                  <a:pt x="5317" y="3011"/>
                  <a:pt x="5393" y="3230"/>
                  <a:pt x="5468" y="3450"/>
                </a:cubicBezTo>
                <a:cubicBezTo>
                  <a:pt x="5468" y="3450"/>
                  <a:pt x="5443" y="4618"/>
                  <a:pt x="5648" y="3553"/>
                </a:cubicBezTo>
                <a:cubicBezTo>
                  <a:pt x="5715" y="3197"/>
                  <a:pt x="5781" y="2842"/>
                  <a:pt x="5850" y="2486"/>
                </a:cubicBezTo>
                <a:cubicBezTo>
                  <a:pt x="5900" y="2385"/>
                  <a:pt x="5950" y="2283"/>
                  <a:pt x="6001" y="2182"/>
                </a:cubicBezTo>
                <a:lnTo>
                  <a:pt x="6178" y="2436"/>
                </a:lnTo>
                <a:cubicBezTo>
                  <a:pt x="6221" y="2216"/>
                  <a:pt x="6263" y="1995"/>
                  <a:pt x="6305" y="1775"/>
                </a:cubicBezTo>
                <a:lnTo>
                  <a:pt x="6480" y="1674"/>
                </a:lnTo>
                <a:cubicBezTo>
                  <a:pt x="6480" y="1674"/>
                  <a:pt x="6280" y="2232"/>
                  <a:pt x="6457" y="1674"/>
                </a:cubicBezTo>
                <a:lnTo>
                  <a:pt x="6634" y="1117"/>
                </a:lnTo>
                <a:cubicBezTo>
                  <a:pt x="6693" y="931"/>
                  <a:pt x="6751" y="745"/>
                  <a:pt x="6810" y="559"/>
                </a:cubicBezTo>
                <a:cubicBezTo>
                  <a:pt x="6853" y="373"/>
                  <a:pt x="6897" y="186"/>
                  <a:pt x="6937" y="0"/>
                </a:cubicBezTo>
                <a:lnTo>
                  <a:pt x="7521" y="913"/>
                </a:lnTo>
                <a:lnTo>
                  <a:pt x="7647" y="405"/>
                </a:lnTo>
                <a:lnTo>
                  <a:pt x="7823" y="405"/>
                </a:lnTo>
                <a:lnTo>
                  <a:pt x="8329" y="1523"/>
                </a:lnTo>
                <a:cubicBezTo>
                  <a:pt x="8422" y="1692"/>
                  <a:pt x="8516" y="1860"/>
                  <a:pt x="8609" y="2029"/>
                </a:cubicBezTo>
                <a:lnTo>
                  <a:pt x="8205" y="2688"/>
                </a:lnTo>
                <a:cubicBezTo>
                  <a:pt x="8213" y="2959"/>
                  <a:pt x="8220" y="3230"/>
                  <a:pt x="8228" y="3501"/>
                </a:cubicBezTo>
                <a:lnTo>
                  <a:pt x="8380" y="3806"/>
                </a:lnTo>
                <a:lnTo>
                  <a:pt x="8533" y="3857"/>
                </a:lnTo>
                <a:cubicBezTo>
                  <a:pt x="8592" y="4043"/>
                  <a:pt x="8650" y="4228"/>
                  <a:pt x="8710" y="4414"/>
                </a:cubicBezTo>
                <a:lnTo>
                  <a:pt x="9013" y="4467"/>
                </a:lnTo>
                <a:lnTo>
                  <a:pt x="9243" y="4770"/>
                </a:lnTo>
                <a:cubicBezTo>
                  <a:pt x="9293" y="4871"/>
                  <a:pt x="9342" y="4973"/>
                  <a:pt x="9393" y="5075"/>
                </a:cubicBezTo>
                <a:cubicBezTo>
                  <a:pt x="9435" y="5176"/>
                  <a:pt x="9476" y="5252"/>
                  <a:pt x="9493" y="5379"/>
                </a:cubicBezTo>
                <a:lnTo>
                  <a:pt x="9493" y="5837"/>
                </a:lnTo>
                <a:cubicBezTo>
                  <a:pt x="9477" y="6294"/>
                  <a:pt x="9462" y="6750"/>
                  <a:pt x="9443" y="7207"/>
                </a:cubicBezTo>
                <a:lnTo>
                  <a:pt x="9164" y="7056"/>
                </a:lnTo>
                <a:cubicBezTo>
                  <a:pt x="9208" y="7208"/>
                  <a:pt x="9250" y="7361"/>
                  <a:pt x="9292" y="7513"/>
                </a:cubicBezTo>
                <a:lnTo>
                  <a:pt x="9418" y="8222"/>
                </a:lnTo>
                <a:lnTo>
                  <a:pt x="9571" y="8527"/>
                </a:lnTo>
                <a:cubicBezTo>
                  <a:pt x="9612" y="8561"/>
                  <a:pt x="9656" y="8594"/>
                  <a:pt x="9698" y="8628"/>
                </a:cubicBezTo>
                <a:lnTo>
                  <a:pt x="9899" y="8832"/>
                </a:lnTo>
                <a:cubicBezTo>
                  <a:pt x="9933" y="9052"/>
                  <a:pt x="9966" y="9271"/>
                  <a:pt x="10000" y="9491"/>
                </a:cubicBezTo>
                <a:cubicBezTo>
                  <a:pt x="9966" y="9661"/>
                  <a:pt x="9933" y="9830"/>
                  <a:pt x="9899" y="10000"/>
                </a:cubicBez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7286" name="Text Box 4"/>
          <p:cNvSpPr txBox="1">
            <a:spLocks noChangeArrowheads="1"/>
          </p:cNvSpPr>
          <p:nvPr/>
        </p:nvSpPr>
        <p:spPr bwMode="auto">
          <a:xfrm>
            <a:off x="3943350" y="3887788"/>
            <a:ext cx="18288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Richmond</a:t>
            </a:r>
            <a:r>
              <a:rPr lang="en-US" altLang="en-US" sz="2400">
                <a:solidFill>
                  <a:srgbClr val="000000"/>
                </a:solidFill>
              </a:rPr>
              <a:t> </a:t>
            </a:r>
          </a:p>
        </p:txBody>
      </p:sp>
      <p:pic>
        <p:nvPicPr>
          <p:cNvPr id="97287" name="Picture 128"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320675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8" name="Picture 130" descr="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72150" y="38608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9" name="Freeform 1"/>
          <p:cNvSpPr>
            <a:spLocks/>
          </p:cNvSpPr>
          <p:nvPr/>
        </p:nvSpPr>
        <p:spPr bwMode="auto">
          <a:xfrm>
            <a:off x="7073900" y="3744913"/>
            <a:ext cx="382588" cy="763587"/>
          </a:xfrm>
          <a:custGeom>
            <a:avLst/>
            <a:gdLst>
              <a:gd name="T0" fmla="*/ 146079 w 382449"/>
              <a:gd name="T1" fmla="*/ 69417 h 764897"/>
              <a:gd name="T2" fmla="*/ 382588 w 382449"/>
              <a:gd name="T3" fmla="*/ 0 h 764897"/>
              <a:gd name="T4" fmla="*/ 250421 w 382449"/>
              <a:gd name="T5" fmla="*/ 208251 h 764897"/>
              <a:gd name="T6" fmla="*/ 201728 w 382449"/>
              <a:gd name="T7" fmla="*/ 364440 h 764897"/>
              <a:gd name="T8" fmla="*/ 177381 w 382449"/>
              <a:gd name="T9" fmla="*/ 548394 h 764897"/>
              <a:gd name="T10" fmla="*/ 55649 w 382449"/>
              <a:gd name="T11" fmla="*/ 763587 h 764897"/>
              <a:gd name="T12" fmla="*/ 0 w 382449"/>
              <a:gd name="T13" fmla="*/ 590045 h 764897"/>
              <a:gd name="T14" fmla="*/ 48693 w 382449"/>
              <a:gd name="T15" fmla="*/ 489390 h 764897"/>
              <a:gd name="T16" fmla="*/ 31302 w 382449"/>
              <a:gd name="T17" fmla="*/ 347086 h 764897"/>
              <a:gd name="T18" fmla="*/ 79996 w 382449"/>
              <a:gd name="T19" fmla="*/ 305435 h 764897"/>
              <a:gd name="T20" fmla="*/ 132167 w 382449"/>
              <a:gd name="T21" fmla="*/ 267255 h 764897"/>
              <a:gd name="T22" fmla="*/ 111298 w 382449"/>
              <a:gd name="T23" fmla="*/ 194368 h 764897"/>
              <a:gd name="T24" fmla="*/ 184338 w 382449"/>
              <a:gd name="T25" fmla="*/ 170072 h 764897"/>
              <a:gd name="T26" fmla="*/ 146079 w 382449"/>
              <a:gd name="T27" fmla="*/ 69417 h 76489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2449" h="764897">
                <a:moveTo>
                  <a:pt x="146026" y="69536"/>
                </a:moveTo>
                <a:lnTo>
                  <a:pt x="382449" y="0"/>
                </a:lnTo>
                <a:lnTo>
                  <a:pt x="250330" y="208608"/>
                </a:lnTo>
                <a:lnTo>
                  <a:pt x="201655" y="365065"/>
                </a:lnTo>
                <a:lnTo>
                  <a:pt x="177317" y="549335"/>
                </a:lnTo>
                <a:lnTo>
                  <a:pt x="55629" y="764897"/>
                </a:lnTo>
                <a:lnTo>
                  <a:pt x="0" y="591057"/>
                </a:lnTo>
                <a:lnTo>
                  <a:pt x="48675" y="490230"/>
                </a:lnTo>
                <a:lnTo>
                  <a:pt x="31291" y="347681"/>
                </a:lnTo>
                <a:lnTo>
                  <a:pt x="79967" y="305959"/>
                </a:lnTo>
                <a:lnTo>
                  <a:pt x="132119" y="267714"/>
                </a:lnTo>
                <a:lnTo>
                  <a:pt x="111258" y="194701"/>
                </a:lnTo>
                <a:lnTo>
                  <a:pt x="184271" y="170364"/>
                </a:lnTo>
                <a:lnTo>
                  <a:pt x="146026" y="69536"/>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7290" name="Text Box 4"/>
          <p:cNvSpPr txBox="1">
            <a:spLocks noChangeArrowheads="1"/>
          </p:cNvSpPr>
          <p:nvPr/>
        </p:nvSpPr>
        <p:spPr bwMode="auto">
          <a:xfrm>
            <a:off x="6781800" y="4354513"/>
            <a:ext cx="2362200"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Virginia</a:t>
            </a:r>
            <a:r>
              <a:rPr lang="en-US" altLang="en-US" sz="2400">
                <a:solidFill>
                  <a:srgbClr val="000000"/>
                </a:solidFill>
              </a:rPr>
              <a:t> </a:t>
            </a:r>
            <a:r>
              <a:rPr lang="en-US" altLang="en-US" sz="2400" b="1">
                <a:solidFill>
                  <a:schemeClr val="bg1"/>
                </a:solidFill>
              </a:rPr>
              <a:t>Beach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Freeform 4"/>
          <p:cNvSpPr>
            <a:spLocks noChangeArrowheads="1"/>
          </p:cNvSpPr>
          <p:nvPr/>
        </p:nvSpPr>
        <p:spPr bwMode="auto">
          <a:xfrm>
            <a:off x="1455738" y="2195513"/>
            <a:ext cx="5929312" cy="3902075"/>
          </a:xfrm>
          <a:custGeom>
            <a:avLst/>
            <a:gdLst>
              <a:gd name="T0" fmla="*/ 463 w 15241"/>
              <a:gd name="T1" fmla="*/ 2428 h 11276"/>
              <a:gd name="T2" fmla="*/ 1356 w 15241"/>
              <a:gd name="T3" fmla="*/ 2694 h 11276"/>
              <a:gd name="T4" fmla="*/ 2381 w 15241"/>
              <a:gd name="T5" fmla="*/ 2960 h 11276"/>
              <a:gd name="T6" fmla="*/ 2909 w 15241"/>
              <a:gd name="T7" fmla="*/ 2862 h 11276"/>
              <a:gd name="T8" fmla="*/ 3372 w 15241"/>
              <a:gd name="T9" fmla="*/ 3127 h 11276"/>
              <a:gd name="T10" fmla="*/ 3803 w 15241"/>
              <a:gd name="T11" fmla="*/ 2929 h 11276"/>
              <a:gd name="T12" fmla="*/ 4229 w 15241"/>
              <a:gd name="T13" fmla="*/ 3202 h 11276"/>
              <a:gd name="T14" fmla="*/ 4530 w 15241"/>
              <a:gd name="T15" fmla="*/ 3692 h 11276"/>
              <a:gd name="T16" fmla="*/ 4596 w 15241"/>
              <a:gd name="T17" fmla="*/ 3817 h 11276"/>
              <a:gd name="T18" fmla="*/ 5146 w 15241"/>
              <a:gd name="T19" fmla="*/ 4206 h 11276"/>
              <a:gd name="T20" fmla="*/ 5075 w 15241"/>
              <a:gd name="T21" fmla="*/ 3695 h 11276"/>
              <a:gd name="T22" fmla="*/ 4596 w 15241"/>
              <a:gd name="T23" fmla="*/ 3127 h 11276"/>
              <a:gd name="T24" fmla="*/ 3870 w 15241"/>
              <a:gd name="T25" fmla="*/ 1730 h 11276"/>
              <a:gd name="T26" fmla="*/ 4134 w 15241"/>
              <a:gd name="T27" fmla="*/ 1629 h 11276"/>
              <a:gd name="T28" fmla="*/ 4231 w 15241"/>
              <a:gd name="T29" fmla="*/ 1298 h 11276"/>
              <a:gd name="T30" fmla="*/ 4002 w 15241"/>
              <a:gd name="T31" fmla="*/ 965 h 11276"/>
              <a:gd name="T32" fmla="*/ 3935 w 15241"/>
              <a:gd name="T33" fmla="*/ 865 h 11276"/>
              <a:gd name="T34" fmla="*/ 3604 w 15241"/>
              <a:gd name="T35" fmla="*/ 432 h 11276"/>
              <a:gd name="T36" fmla="*/ 3539 w 15241"/>
              <a:gd name="T37" fmla="*/ 232 h 11276"/>
              <a:gd name="T38" fmla="*/ 3604 w 15241"/>
              <a:gd name="T39" fmla="*/ 0 h 11276"/>
              <a:gd name="T40" fmla="*/ 14845 w 15241"/>
              <a:gd name="T41" fmla="*/ 8351 h 11276"/>
              <a:gd name="T42" fmla="*/ 15109 w 15241"/>
              <a:gd name="T43" fmla="*/ 9181 h 11276"/>
              <a:gd name="T44" fmla="*/ 15241 w 15241"/>
              <a:gd name="T45" fmla="*/ 9579 h 11276"/>
              <a:gd name="T46" fmla="*/ 12531 w 15241"/>
              <a:gd name="T47" fmla="*/ 9712 h 11276"/>
              <a:gd name="T48" fmla="*/ 11142 w 15241"/>
              <a:gd name="T49" fmla="*/ 9780 h 11276"/>
              <a:gd name="T50" fmla="*/ 10316 w 15241"/>
              <a:gd name="T51" fmla="*/ 9914 h 11276"/>
              <a:gd name="T52" fmla="*/ 9555 w 15241"/>
              <a:gd name="T53" fmla="*/ 10180 h 11276"/>
              <a:gd name="T54" fmla="*/ 8564 w 15241"/>
              <a:gd name="T55" fmla="*/ 10611 h 11276"/>
              <a:gd name="T56" fmla="*/ 7670 w 15241"/>
              <a:gd name="T57" fmla="*/ 10579 h 11276"/>
              <a:gd name="T58" fmla="*/ 6812 w 15241"/>
              <a:gd name="T59" fmla="*/ 10944 h 11276"/>
              <a:gd name="T60" fmla="*/ 6117 w 15241"/>
              <a:gd name="T61" fmla="*/ 10546 h 11276"/>
              <a:gd name="T62" fmla="*/ 4629 w 15241"/>
              <a:gd name="T63" fmla="*/ 11077 h 11276"/>
              <a:gd name="T64" fmla="*/ 3770 w 15241"/>
              <a:gd name="T65" fmla="*/ 11276 h 11276"/>
              <a:gd name="T66" fmla="*/ 3604 w 15241"/>
              <a:gd name="T67" fmla="*/ 10247 h 11276"/>
              <a:gd name="T68" fmla="*/ 3108 w 15241"/>
              <a:gd name="T69" fmla="*/ 9114 h 11276"/>
              <a:gd name="T70" fmla="*/ 2645 w 15241"/>
              <a:gd name="T71" fmla="*/ 9281 h 11276"/>
              <a:gd name="T72" fmla="*/ 1588 w 15241"/>
              <a:gd name="T73" fmla="*/ 8749 h 11276"/>
              <a:gd name="T74" fmla="*/ 1125 w 15241"/>
              <a:gd name="T75" fmla="*/ 8549 h 11276"/>
              <a:gd name="T76" fmla="*/ 1289 w 15241"/>
              <a:gd name="T77" fmla="*/ 8482 h 11276"/>
              <a:gd name="T78" fmla="*/ 1421 w 15241"/>
              <a:gd name="T79" fmla="*/ 7985 h 11276"/>
              <a:gd name="T80" fmla="*/ 1456 w 15241"/>
              <a:gd name="T81" fmla="*/ 7386 h 11276"/>
              <a:gd name="T82" fmla="*/ 926 w 15241"/>
              <a:gd name="T83" fmla="*/ 6886 h 11276"/>
              <a:gd name="T84" fmla="*/ 1588 w 15241"/>
              <a:gd name="T85" fmla="*/ 6653 h 11276"/>
              <a:gd name="T86" fmla="*/ 1092 w 15241"/>
              <a:gd name="T87" fmla="*/ 6553 h 11276"/>
              <a:gd name="T88" fmla="*/ 497 w 15241"/>
              <a:gd name="T89" fmla="*/ 5157 h 11276"/>
              <a:gd name="T90" fmla="*/ 365 w 15241"/>
              <a:gd name="T91" fmla="*/ 3957 h 11276"/>
              <a:gd name="T92" fmla="*/ 34 w 15241"/>
              <a:gd name="T93" fmla="*/ 3027 h 11276"/>
              <a:gd name="T94" fmla="*/ 0 w 15241"/>
              <a:gd name="T95" fmla="*/ 2629 h 1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241" h="11276">
                <a:moveTo>
                  <a:pt x="0" y="2128"/>
                </a:moveTo>
                <a:lnTo>
                  <a:pt x="463" y="2428"/>
                </a:lnTo>
                <a:lnTo>
                  <a:pt x="727" y="2629"/>
                </a:lnTo>
                <a:lnTo>
                  <a:pt x="1356" y="2694"/>
                </a:lnTo>
                <a:lnTo>
                  <a:pt x="1852" y="2862"/>
                </a:lnTo>
                <a:lnTo>
                  <a:pt x="2381" y="2960"/>
                </a:lnTo>
                <a:lnTo>
                  <a:pt x="2777" y="2994"/>
                </a:lnTo>
                <a:lnTo>
                  <a:pt x="2909" y="2862"/>
                </a:lnTo>
                <a:lnTo>
                  <a:pt x="3143" y="2960"/>
                </a:lnTo>
                <a:lnTo>
                  <a:pt x="3372" y="3127"/>
                </a:lnTo>
                <a:cubicBezTo>
                  <a:pt x="3432" y="3133"/>
                  <a:pt x="3432" y="3027"/>
                  <a:pt x="3504" y="2994"/>
                </a:cubicBezTo>
                <a:lnTo>
                  <a:pt x="3803" y="2929"/>
                </a:lnTo>
                <a:cubicBezTo>
                  <a:pt x="3880" y="2980"/>
                  <a:pt x="3892" y="3253"/>
                  <a:pt x="3963" y="3298"/>
                </a:cubicBezTo>
                <a:lnTo>
                  <a:pt x="4229" y="3202"/>
                </a:lnTo>
                <a:cubicBezTo>
                  <a:pt x="4168" y="3381"/>
                  <a:pt x="4242" y="3385"/>
                  <a:pt x="4181" y="3564"/>
                </a:cubicBezTo>
                <a:lnTo>
                  <a:pt x="4530" y="3692"/>
                </a:lnTo>
                <a:cubicBezTo>
                  <a:pt x="4539" y="3676"/>
                  <a:pt x="4548" y="3659"/>
                  <a:pt x="4557" y="3643"/>
                </a:cubicBezTo>
                <a:cubicBezTo>
                  <a:pt x="4557" y="3721"/>
                  <a:pt x="4569" y="3769"/>
                  <a:pt x="4596" y="3817"/>
                </a:cubicBezTo>
                <a:cubicBezTo>
                  <a:pt x="4623" y="3865"/>
                  <a:pt x="4572" y="3892"/>
                  <a:pt x="4719" y="3928"/>
                </a:cubicBezTo>
                <a:cubicBezTo>
                  <a:pt x="4866" y="3964"/>
                  <a:pt x="4991" y="4225"/>
                  <a:pt x="5146" y="4206"/>
                </a:cubicBezTo>
                <a:cubicBezTo>
                  <a:pt x="5184" y="4108"/>
                  <a:pt x="5221" y="4009"/>
                  <a:pt x="5259" y="3911"/>
                </a:cubicBezTo>
                <a:lnTo>
                  <a:pt x="5075" y="3695"/>
                </a:lnTo>
                <a:lnTo>
                  <a:pt x="4860" y="3393"/>
                </a:lnTo>
                <a:cubicBezTo>
                  <a:pt x="4860" y="3393"/>
                  <a:pt x="4695" y="3271"/>
                  <a:pt x="4596" y="3127"/>
                </a:cubicBezTo>
                <a:cubicBezTo>
                  <a:pt x="4497" y="2983"/>
                  <a:pt x="4338" y="2673"/>
                  <a:pt x="4266" y="2529"/>
                </a:cubicBezTo>
                <a:cubicBezTo>
                  <a:pt x="4145" y="2296"/>
                  <a:pt x="3903" y="1841"/>
                  <a:pt x="3870" y="1730"/>
                </a:cubicBezTo>
                <a:cubicBezTo>
                  <a:pt x="3870" y="1730"/>
                  <a:pt x="3935" y="1830"/>
                  <a:pt x="4067" y="1862"/>
                </a:cubicBezTo>
                <a:cubicBezTo>
                  <a:pt x="4199" y="1897"/>
                  <a:pt x="4134" y="1629"/>
                  <a:pt x="4134" y="1629"/>
                </a:cubicBezTo>
                <a:lnTo>
                  <a:pt x="4134" y="1464"/>
                </a:lnTo>
                <a:lnTo>
                  <a:pt x="4231" y="1298"/>
                </a:lnTo>
                <a:cubicBezTo>
                  <a:pt x="4243" y="1187"/>
                  <a:pt x="4254" y="1076"/>
                  <a:pt x="4266" y="965"/>
                </a:cubicBezTo>
                <a:lnTo>
                  <a:pt x="4002" y="965"/>
                </a:lnTo>
                <a:lnTo>
                  <a:pt x="3935" y="965"/>
                </a:lnTo>
                <a:lnTo>
                  <a:pt x="3935" y="865"/>
                </a:lnTo>
                <a:cubicBezTo>
                  <a:pt x="3902" y="766"/>
                  <a:pt x="3868" y="666"/>
                  <a:pt x="3835" y="567"/>
                </a:cubicBezTo>
                <a:lnTo>
                  <a:pt x="3604" y="432"/>
                </a:lnTo>
                <a:lnTo>
                  <a:pt x="3738" y="232"/>
                </a:lnTo>
                <a:lnTo>
                  <a:pt x="3539" y="232"/>
                </a:lnTo>
                <a:lnTo>
                  <a:pt x="3738" y="232"/>
                </a:lnTo>
                <a:cubicBezTo>
                  <a:pt x="3693" y="155"/>
                  <a:pt x="3649" y="77"/>
                  <a:pt x="3604" y="0"/>
                </a:cubicBezTo>
                <a:lnTo>
                  <a:pt x="14912" y="33"/>
                </a:lnTo>
                <a:cubicBezTo>
                  <a:pt x="14890" y="2806"/>
                  <a:pt x="14867" y="5578"/>
                  <a:pt x="14845" y="8351"/>
                </a:cubicBezTo>
                <a:lnTo>
                  <a:pt x="15077" y="8682"/>
                </a:lnTo>
                <a:cubicBezTo>
                  <a:pt x="15088" y="8848"/>
                  <a:pt x="15098" y="9015"/>
                  <a:pt x="15109" y="9181"/>
                </a:cubicBezTo>
                <a:cubicBezTo>
                  <a:pt x="15109" y="9181"/>
                  <a:pt x="15142" y="9348"/>
                  <a:pt x="15142" y="9481"/>
                </a:cubicBezTo>
                <a:cubicBezTo>
                  <a:pt x="15142" y="9614"/>
                  <a:pt x="15241" y="9579"/>
                  <a:pt x="15241" y="9579"/>
                </a:cubicBezTo>
                <a:lnTo>
                  <a:pt x="13853" y="9747"/>
                </a:lnTo>
                <a:lnTo>
                  <a:pt x="12531" y="9712"/>
                </a:lnTo>
                <a:cubicBezTo>
                  <a:pt x="12531" y="9712"/>
                  <a:pt x="12101" y="9579"/>
                  <a:pt x="11439" y="9614"/>
                </a:cubicBezTo>
                <a:cubicBezTo>
                  <a:pt x="11262" y="9623"/>
                  <a:pt x="11556" y="9619"/>
                  <a:pt x="11142" y="9780"/>
                </a:cubicBezTo>
                <a:cubicBezTo>
                  <a:pt x="11041" y="9820"/>
                  <a:pt x="10746" y="9880"/>
                  <a:pt x="10746" y="9880"/>
                </a:cubicBezTo>
                <a:lnTo>
                  <a:pt x="10316" y="9914"/>
                </a:lnTo>
                <a:lnTo>
                  <a:pt x="9885" y="9880"/>
                </a:lnTo>
                <a:lnTo>
                  <a:pt x="9555" y="10180"/>
                </a:lnTo>
                <a:cubicBezTo>
                  <a:pt x="9555" y="10180"/>
                  <a:pt x="9224" y="10380"/>
                  <a:pt x="9027" y="10313"/>
                </a:cubicBezTo>
                <a:cubicBezTo>
                  <a:pt x="8828" y="10247"/>
                  <a:pt x="8564" y="10611"/>
                  <a:pt x="8564" y="10611"/>
                </a:cubicBezTo>
                <a:lnTo>
                  <a:pt x="8001" y="10479"/>
                </a:lnTo>
                <a:lnTo>
                  <a:pt x="7670" y="10579"/>
                </a:lnTo>
                <a:lnTo>
                  <a:pt x="7142" y="10812"/>
                </a:lnTo>
                <a:lnTo>
                  <a:pt x="6812" y="10944"/>
                </a:lnTo>
                <a:lnTo>
                  <a:pt x="6446" y="10646"/>
                </a:lnTo>
                <a:lnTo>
                  <a:pt x="6117" y="10546"/>
                </a:lnTo>
                <a:lnTo>
                  <a:pt x="5224" y="10646"/>
                </a:lnTo>
                <a:lnTo>
                  <a:pt x="4629" y="11077"/>
                </a:lnTo>
                <a:cubicBezTo>
                  <a:pt x="4629" y="11077"/>
                  <a:pt x="4298" y="11177"/>
                  <a:pt x="4166" y="11177"/>
                </a:cubicBezTo>
                <a:cubicBezTo>
                  <a:pt x="4034" y="11177"/>
                  <a:pt x="3770" y="11276"/>
                  <a:pt x="3770" y="11276"/>
                </a:cubicBezTo>
                <a:cubicBezTo>
                  <a:pt x="3803" y="11077"/>
                  <a:pt x="3837" y="10878"/>
                  <a:pt x="3870" y="10679"/>
                </a:cubicBezTo>
                <a:cubicBezTo>
                  <a:pt x="3870" y="10679"/>
                  <a:pt x="3671" y="10380"/>
                  <a:pt x="3604" y="10247"/>
                </a:cubicBezTo>
                <a:cubicBezTo>
                  <a:pt x="3539" y="10113"/>
                  <a:pt x="3571" y="9814"/>
                  <a:pt x="3571" y="9814"/>
                </a:cubicBezTo>
                <a:lnTo>
                  <a:pt x="3108" y="9114"/>
                </a:lnTo>
                <a:cubicBezTo>
                  <a:pt x="3108" y="9114"/>
                  <a:pt x="2777" y="8882"/>
                  <a:pt x="2777" y="9048"/>
                </a:cubicBezTo>
                <a:cubicBezTo>
                  <a:pt x="2777" y="9215"/>
                  <a:pt x="2844" y="9414"/>
                  <a:pt x="2645" y="9281"/>
                </a:cubicBezTo>
                <a:cubicBezTo>
                  <a:pt x="2446" y="9148"/>
                  <a:pt x="2249" y="8749"/>
                  <a:pt x="2249" y="8749"/>
                </a:cubicBezTo>
                <a:lnTo>
                  <a:pt x="1588" y="8749"/>
                </a:lnTo>
                <a:lnTo>
                  <a:pt x="1192" y="8782"/>
                </a:lnTo>
                <a:cubicBezTo>
                  <a:pt x="1170" y="8704"/>
                  <a:pt x="1147" y="8627"/>
                  <a:pt x="1125" y="8549"/>
                </a:cubicBezTo>
                <a:cubicBezTo>
                  <a:pt x="1147" y="8261"/>
                  <a:pt x="1184" y="8406"/>
                  <a:pt x="1206" y="8118"/>
                </a:cubicBezTo>
                <a:cubicBezTo>
                  <a:pt x="1238" y="8384"/>
                  <a:pt x="1257" y="8216"/>
                  <a:pt x="1289" y="8482"/>
                </a:cubicBezTo>
                <a:lnTo>
                  <a:pt x="1488" y="8251"/>
                </a:lnTo>
                <a:cubicBezTo>
                  <a:pt x="1466" y="8162"/>
                  <a:pt x="1443" y="8074"/>
                  <a:pt x="1421" y="7985"/>
                </a:cubicBezTo>
                <a:cubicBezTo>
                  <a:pt x="1455" y="7874"/>
                  <a:pt x="1488" y="7763"/>
                  <a:pt x="1522" y="7652"/>
                </a:cubicBezTo>
                <a:cubicBezTo>
                  <a:pt x="1500" y="7563"/>
                  <a:pt x="1478" y="7475"/>
                  <a:pt x="1456" y="7386"/>
                </a:cubicBezTo>
                <a:lnTo>
                  <a:pt x="1192" y="7419"/>
                </a:lnTo>
                <a:lnTo>
                  <a:pt x="926" y="6886"/>
                </a:lnTo>
                <a:lnTo>
                  <a:pt x="1192" y="6986"/>
                </a:lnTo>
                <a:lnTo>
                  <a:pt x="1588" y="6653"/>
                </a:lnTo>
                <a:lnTo>
                  <a:pt x="1224" y="6487"/>
                </a:lnTo>
                <a:lnTo>
                  <a:pt x="1092" y="6553"/>
                </a:lnTo>
                <a:cubicBezTo>
                  <a:pt x="1026" y="6425"/>
                  <a:pt x="925" y="5954"/>
                  <a:pt x="826" y="5721"/>
                </a:cubicBezTo>
                <a:lnTo>
                  <a:pt x="497" y="5157"/>
                </a:lnTo>
                <a:cubicBezTo>
                  <a:pt x="486" y="4901"/>
                  <a:pt x="474" y="4646"/>
                  <a:pt x="463" y="4390"/>
                </a:cubicBezTo>
                <a:cubicBezTo>
                  <a:pt x="430" y="4246"/>
                  <a:pt x="398" y="4101"/>
                  <a:pt x="365" y="3957"/>
                </a:cubicBezTo>
                <a:lnTo>
                  <a:pt x="34" y="3559"/>
                </a:lnTo>
                <a:lnTo>
                  <a:pt x="34" y="3027"/>
                </a:lnTo>
                <a:lnTo>
                  <a:pt x="199" y="2994"/>
                </a:lnTo>
                <a:cubicBezTo>
                  <a:pt x="133" y="2872"/>
                  <a:pt x="66" y="2751"/>
                  <a:pt x="0" y="2629"/>
                </a:cubicBezTo>
                <a:lnTo>
                  <a:pt x="0" y="2128"/>
                </a:lnTo>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sp>
        <p:nvSpPr>
          <p:cNvPr id="99331" name="Rectangle 1"/>
          <p:cNvSpPr>
            <a:spLocks noGrp="1" noChangeArrowheads="1"/>
          </p:cNvSpPr>
          <p:nvPr>
            <p:ph type="title" idx="4294967295"/>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Washington </a:t>
            </a:r>
          </a:p>
        </p:txBody>
      </p:sp>
      <p:sp>
        <p:nvSpPr>
          <p:cNvPr id="99332" name="Freeform 4"/>
          <p:cNvSpPr>
            <a:spLocks noChangeArrowheads="1"/>
          </p:cNvSpPr>
          <p:nvPr/>
        </p:nvSpPr>
        <p:spPr bwMode="auto">
          <a:xfrm>
            <a:off x="1455738" y="2195513"/>
            <a:ext cx="5929312" cy="3902075"/>
          </a:xfrm>
          <a:custGeom>
            <a:avLst/>
            <a:gdLst>
              <a:gd name="T0" fmla="*/ 463 w 15241"/>
              <a:gd name="T1" fmla="*/ 2428 h 11276"/>
              <a:gd name="T2" fmla="*/ 1356 w 15241"/>
              <a:gd name="T3" fmla="*/ 2694 h 11276"/>
              <a:gd name="T4" fmla="*/ 2381 w 15241"/>
              <a:gd name="T5" fmla="*/ 2960 h 11276"/>
              <a:gd name="T6" fmla="*/ 2909 w 15241"/>
              <a:gd name="T7" fmla="*/ 2862 h 11276"/>
              <a:gd name="T8" fmla="*/ 3372 w 15241"/>
              <a:gd name="T9" fmla="*/ 3127 h 11276"/>
              <a:gd name="T10" fmla="*/ 3803 w 15241"/>
              <a:gd name="T11" fmla="*/ 2929 h 11276"/>
              <a:gd name="T12" fmla="*/ 4229 w 15241"/>
              <a:gd name="T13" fmla="*/ 3202 h 11276"/>
              <a:gd name="T14" fmla="*/ 4530 w 15241"/>
              <a:gd name="T15" fmla="*/ 3692 h 11276"/>
              <a:gd name="T16" fmla="*/ 4596 w 15241"/>
              <a:gd name="T17" fmla="*/ 3817 h 11276"/>
              <a:gd name="T18" fmla="*/ 5146 w 15241"/>
              <a:gd name="T19" fmla="*/ 4206 h 11276"/>
              <a:gd name="T20" fmla="*/ 5075 w 15241"/>
              <a:gd name="T21" fmla="*/ 3695 h 11276"/>
              <a:gd name="T22" fmla="*/ 4596 w 15241"/>
              <a:gd name="T23" fmla="*/ 3127 h 11276"/>
              <a:gd name="T24" fmla="*/ 3870 w 15241"/>
              <a:gd name="T25" fmla="*/ 1730 h 11276"/>
              <a:gd name="T26" fmla="*/ 4134 w 15241"/>
              <a:gd name="T27" fmla="*/ 1629 h 11276"/>
              <a:gd name="T28" fmla="*/ 4231 w 15241"/>
              <a:gd name="T29" fmla="*/ 1298 h 11276"/>
              <a:gd name="T30" fmla="*/ 4002 w 15241"/>
              <a:gd name="T31" fmla="*/ 965 h 11276"/>
              <a:gd name="T32" fmla="*/ 3935 w 15241"/>
              <a:gd name="T33" fmla="*/ 865 h 11276"/>
              <a:gd name="T34" fmla="*/ 3604 w 15241"/>
              <a:gd name="T35" fmla="*/ 432 h 11276"/>
              <a:gd name="T36" fmla="*/ 3539 w 15241"/>
              <a:gd name="T37" fmla="*/ 232 h 11276"/>
              <a:gd name="T38" fmla="*/ 3604 w 15241"/>
              <a:gd name="T39" fmla="*/ 0 h 11276"/>
              <a:gd name="T40" fmla="*/ 14845 w 15241"/>
              <a:gd name="T41" fmla="*/ 8351 h 11276"/>
              <a:gd name="T42" fmla="*/ 15109 w 15241"/>
              <a:gd name="T43" fmla="*/ 9181 h 11276"/>
              <a:gd name="T44" fmla="*/ 15241 w 15241"/>
              <a:gd name="T45" fmla="*/ 9579 h 11276"/>
              <a:gd name="T46" fmla="*/ 12531 w 15241"/>
              <a:gd name="T47" fmla="*/ 9712 h 11276"/>
              <a:gd name="T48" fmla="*/ 11142 w 15241"/>
              <a:gd name="T49" fmla="*/ 9780 h 11276"/>
              <a:gd name="T50" fmla="*/ 10316 w 15241"/>
              <a:gd name="T51" fmla="*/ 9914 h 11276"/>
              <a:gd name="T52" fmla="*/ 9555 w 15241"/>
              <a:gd name="T53" fmla="*/ 10180 h 11276"/>
              <a:gd name="T54" fmla="*/ 8564 w 15241"/>
              <a:gd name="T55" fmla="*/ 10611 h 11276"/>
              <a:gd name="T56" fmla="*/ 7670 w 15241"/>
              <a:gd name="T57" fmla="*/ 10579 h 11276"/>
              <a:gd name="T58" fmla="*/ 6812 w 15241"/>
              <a:gd name="T59" fmla="*/ 10944 h 11276"/>
              <a:gd name="T60" fmla="*/ 6117 w 15241"/>
              <a:gd name="T61" fmla="*/ 10546 h 11276"/>
              <a:gd name="T62" fmla="*/ 4629 w 15241"/>
              <a:gd name="T63" fmla="*/ 11077 h 11276"/>
              <a:gd name="T64" fmla="*/ 3770 w 15241"/>
              <a:gd name="T65" fmla="*/ 11276 h 11276"/>
              <a:gd name="T66" fmla="*/ 3604 w 15241"/>
              <a:gd name="T67" fmla="*/ 10247 h 11276"/>
              <a:gd name="T68" fmla="*/ 3108 w 15241"/>
              <a:gd name="T69" fmla="*/ 9114 h 11276"/>
              <a:gd name="T70" fmla="*/ 2645 w 15241"/>
              <a:gd name="T71" fmla="*/ 9281 h 11276"/>
              <a:gd name="T72" fmla="*/ 1588 w 15241"/>
              <a:gd name="T73" fmla="*/ 8749 h 11276"/>
              <a:gd name="T74" fmla="*/ 1125 w 15241"/>
              <a:gd name="T75" fmla="*/ 8549 h 11276"/>
              <a:gd name="T76" fmla="*/ 1289 w 15241"/>
              <a:gd name="T77" fmla="*/ 8482 h 11276"/>
              <a:gd name="T78" fmla="*/ 1421 w 15241"/>
              <a:gd name="T79" fmla="*/ 7985 h 11276"/>
              <a:gd name="T80" fmla="*/ 1456 w 15241"/>
              <a:gd name="T81" fmla="*/ 7386 h 11276"/>
              <a:gd name="T82" fmla="*/ 926 w 15241"/>
              <a:gd name="T83" fmla="*/ 6886 h 11276"/>
              <a:gd name="T84" fmla="*/ 1588 w 15241"/>
              <a:gd name="T85" fmla="*/ 6653 h 11276"/>
              <a:gd name="T86" fmla="*/ 1092 w 15241"/>
              <a:gd name="T87" fmla="*/ 6553 h 11276"/>
              <a:gd name="T88" fmla="*/ 497 w 15241"/>
              <a:gd name="T89" fmla="*/ 5157 h 11276"/>
              <a:gd name="T90" fmla="*/ 365 w 15241"/>
              <a:gd name="T91" fmla="*/ 3957 h 11276"/>
              <a:gd name="T92" fmla="*/ 34 w 15241"/>
              <a:gd name="T93" fmla="*/ 3027 h 11276"/>
              <a:gd name="T94" fmla="*/ 0 w 15241"/>
              <a:gd name="T95" fmla="*/ 2629 h 1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241" h="11276">
                <a:moveTo>
                  <a:pt x="0" y="2128"/>
                </a:moveTo>
                <a:lnTo>
                  <a:pt x="463" y="2428"/>
                </a:lnTo>
                <a:lnTo>
                  <a:pt x="727" y="2629"/>
                </a:lnTo>
                <a:lnTo>
                  <a:pt x="1356" y="2694"/>
                </a:lnTo>
                <a:lnTo>
                  <a:pt x="1852" y="2862"/>
                </a:lnTo>
                <a:lnTo>
                  <a:pt x="2381" y="2960"/>
                </a:lnTo>
                <a:lnTo>
                  <a:pt x="2777" y="2994"/>
                </a:lnTo>
                <a:lnTo>
                  <a:pt x="2909" y="2862"/>
                </a:lnTo>
                <a:lnTo>
                  <a:pt x="3143" y="2960"/>
                </a:lnTo>
                <a:lnTo>
                  <a:pt x="3372" y="3127"/>
                </a:lnTo>
                <a:cubicBezTo>
                  <a:pt x="3432" y="3133"/>
                  <a:pt x="3432" y="3027"/>
                  <a:pt x="3504" y="2994"/>
                </a:cubicBezTo>
                <a:lnTo>
                  <a:pt x="3803" y="2929"/>
                </a:lnTo>
                <a:cubicBezTo>
                  <a:pt x="3880" y="2980"/>
                  <a:pt x="3892" y="3253"/>
                  <a:pt x="3963" y="3298"/>
                </a:cubicBezTo>
                <a:lnTo>
                  <a:pt x="4229" y="3202"/>
                </a:lnTo>
                <a:cubicBezTo>
                  <a:pt x="4168" y="3381"/>
                  <a:pt x="4242" y="3385"/>
                  <a:pt x="4181" y="3564"/>
                </a:cubicBezTo>
                <a:lnTo>
                  <a:pt x="4530" y="3692"/>
                </a:lnTo>
                <a:cubicBezTo>
                  <a:pt x="4539" y="3676"/>
                  <a:pt x="4548" y="3659"/>
                  <a:pt x="4557" y="3643"/>
                </a:cubicBezTo>
                <a:cubicBezTo>
                  <a:pt x="4557" y="3721"/>
                  <a:pt x="4569" y="3769"/>
                  <a:pt x="4596" y="3817"/>
                </a:cubicBezTo>
                <a:cubicBezTo>
                  <a:pt x="4623" y="3865"/>
                  <a:pt x="4572" y="3892"/>
                  <a:pt x="4719" y="3928"/>
                </a:cubicBezTo>
                <a:cubicBezTo>
                  <a:pt x="4866" y="3964"/>
                  <a:pt x="4991" y="4225"/>
                  <a:pt x="5146" y="4206"/>
                </a:cubicBezTo>
                <a:cubicBezTo>
                  <a:pt x="5184" y="4108"/>
                  <a:pt x="5221" y="4009"/>
                  <a:pt x="5259" y="3911"/>
                </a:cubicBezTo>
                <a:lnTo>
                  <a:pt x="5075" y="3695"/>
                </a:lnTo>
                <a:lnTo>
                  <a:pt x="4860" y="3393"/>
                </a:lnTo>
                <a:cubicBezTo>
                  <a:pt x="4860" y="3393"/>
                  <a:pt x="4695" y="3271"/>
                  <a:pt x="4596" y="3127"/>
                </a:cubicBezTo>
                <a:cubicBezTo>
                  <a:pt x="4497" y="2983"/>
                  <a:pt x="4338" y="2673"/>
                  <a:pt x="4266" y="2529"/>
                </a:cubicBezTo>
                <a:cubicBezTo>
                  <a:pt x="4145" y="2296"/>
                  <a:pt x="3903" y="1841"/>
                  <a:pt x="3870" y="1730"/>
                </a:cubicBezTo>
                <a:cubicBezTo>
                  <a:pt x="3870" y="1730"/>
                  <a:pt x="3935" y="1830"/>
                  <a:pt x="4067" y="1862"/>
                </a:cubicBezTo>
                <a:cubicBezTo>
                  <a:pt x="4199" y="1897"/>
                  <a:pt x="4134" y="1629"/>
                  <a:pt x="4134" y="1629"/>
                </a:cubicBezTo>
                <a:lnTo>
                  <a:pt x="4134" y="1464"/>
                </a:lnTo>
                <a:lnTo>
                  <a:pt x="4231" y="1298"/>
                </a:lnTo>
                <a:cubicBezTo>
                  <a:pt x="4243" y="1187"/>
                  <a:pt x="4254" y="1076"/>
                  <a:pt x="4266" y="965"/>
                </a:cubicBezTo>
                <a:lnTo>
                  <a:pt x="4002" y="965"/>
                </a:lnTo>
                <a:lnTo>
                  <a:pt x="3935" y="965"/>
                </a:lnTo>
                <a:lnTo>
                  <a:pt x="3935" y="865"/>
                </a:lnTo>
                <a:cubicBezTo>
                  <a:pt x="3902" y="766"/>
                  <a:pt x="3868" y="666"/>
                  <a:pt x="3835" y="567"/>
                </a:cubicBezTo>
                <a:lnTo>
                  <a:pt x="3604" y="432"/>
                </a:lnTo>
                <a:lnTo>
                  <a:pt x="3738" y="232"/>
                </a:lnTo>
                <a:lnTo>
                  <a:pt x="3539" y="232"/>
                </a:lnTo>
                <a:lnTo>
                  <a:pt x="3738" y="232"/>
                </a:lnTo>
                <a:cubicBezTo>
                  <a:pt x="3693" y="155"/>
                  <a:pt x="3649" y="77"/>
                  <a:pt x="3604" y="0"/>
                </a:cubicBezTo>
                <a:lnTo>
                  <a:pt x="14912" y="33"/>
                </a:lnTo>
                <a:cubicBezTo>
                  <a:pt x="14890" y="2806"/>
                  <a:pt x="14867" y="5578"/>
                  <a:pt x="14845" y="8351"/>
                </a:cubicBezTo>
                <a:lnTo>
                  <a:pt x="15077" y="8682"/>
                </a:lnTo>
                <a:cubicBezTo>
                  <a:pt x="15088" y="8848"/>
                  <a:pt x="15098" y="9015"/>
                  <a:pt x="15109" y="9181"/>
                </a:cubicBezTo>
                <a:cubicBezTo>
                  <a:pt x="15109" y="9181"/>
                  <a:pt x="15142" y="9348"/>
                  <a:pt x="15142" y="9481"/>
                </a:cubicBezTo>
                <a:cubicBezTo>
                  <a:pt x="15142" y="9614"/>
                  <a:pt x="15241" y="9579"/>
                  <a:pt x="15241" y="9579"/>
                </a:cubicBezTo>
                <a:lnTo>
                  <a:pt x="13853" y="9747"/>
                </a:lnTo>
                <a:lnTo>
                  <a:pt x="12531" y="9712"/>
                </a:lnTo>
                <a:cubicBezTo>
                  <a:pt x="12531" y="9712"/>
                  <a:pt x="12101" y="9579"/>
                  <a:pt x="11439" y="9614"/>
                </a:cubicBezTo>
                <a:cubicBezTo>
                  <a:pt x="11262" y="9623"/>
                  <a:pt x="11556" y="9619"/>
                  <a:pt x="11142" y="9780"/>
                </a:cubicBezTo>
                <a:cubicBezTo>
                  <a:pt x="11041" y="9820"/>
                  <a:pt x="10746" y="9880"/>
                  <a:pt x="10746" y="9880"/>
                </a:cubicBezTo>
                <a:lnTo>
                  <a:pt x="10316" y="9914"/>
                </a:lnTo>
                <a:lnTo>
                  <a:pt x="9885" y="9880"/>
                </a:lnTo>
                <a:lnTo>
                  <a:pt x="9555" y="10180"/>
                </a:lnTo>
                <a:cubicBezTo>
                  <a:pt x="9555" y="10180"/>
                  <a:pt x="9224" y="10380"/>
                  <a:pt x="9027" y="10313"/>
                </a:cubicBezTo>
                <a:cubicBezTo>
                  <a:pt x="8828" y="10247"/>
                  <a:pt x="8564" y="10611"/>
                  <a:pt x="8564" y="10611"/>
                </a:cubicBezTo>
                <a:lnTo>
                  <a:pt x="8001" y="10479"/>
                </a:lnTo>
                <a:lnTo>
                  <a:pt x="7670" y="10579"/>
                </a:lnTo>
                <a:lnTo>
                  <a:pt x="7142" y="10812"/>
                </a:lnTo>
                <a:lnTo>
                  <a:pt x="6812" y="10944"/>
                </a:lnTo>
                <a:lnTo>
                  <a:pt x="6446" y="10646"/>
                </a:lnTo>
                <a:lnTo>
                  <a:pt x="6117" y="10546"/>
                </a:lnTo>
                <a:lnTo>
                  <a:pt x="5224" y="10646"/>
                </a:lnTo>
                <a:lnTo>
                  <a:pt x="4629" y="11077"/>
                </a:lnTo>
                <a:cubicBezTo>
                  <a:pt x="4629" y="11077"/>
                  <a:pt x="4298" y="11177"/>
                  <a:pt x="4166" y="11177"/>
                </a:cubicBezTo>
                <a:cubicBezTo>
                  <a:pt x="4034" y="11177"/>
                  <a:pt x="3770" y="11276"/>
                  <a:pt x="3770" y="11276"/>
                </a:cubicBezTo>
                <a:cubicBezTo>
                  <a:pt x="3803" y="11077"/>
                  <a:pt x="3837" y="10878"/>
                  <a:pt x="3870" y="10679"/>
                </a:cubicBezTo>
                <a:cubicBezTo>
                  <a:pt x="3870" y="10679"/>
                  <a:pt x="3671" y="10380"/>
                  <a:pt x="3604" y="10247"/>
                </a:cubicBezTo>
                <a:cubicBezTo>
                  <a:pt x="3539" y="10113"/>
                  <a:pt x="3571" y="9814"/>
                  <a:pt x="3571" y="9814"/>
                </a:cubicBezTo>
                <a:lnTo>
                  <a:pt x="3108" y="9114"/>
                </a:lnTo>
                <a:cubicBezTo>
                  <a:pt x="3108" y="9114"/>
                  <a:pt x="2777" y="8882"/>
                  <a:pt x="2777" y="9048"/>
                </a:cubicBezTo>
                <a:cubicBezTo>
                  <a:pt x="2777" y="9215"/>
                  <a:pt x="2844" y="9414"/>
                  <a:pt x="2645" y="9281"/>
                </a:cubicBezTo>
                <a:cubicBezTo>
                  <a:pt x="2446" y="9148"/>
                  <a:pt x="2249" y="8749"/>
                  <a:pt x="2249" y="8749"/>
                </a:cubicBezTo>
                <a:lnTo>
                  <a:pt x="1588" y="8749"/>
                </a:lnTo>
                <a:lnTo>
                  <a:pt x="1192" y="8782"/>
                </a:lnTo>
                <a:cubicBezTo>
                  <a:pt x="1170" y="8704"/>
                  <a:pt x="1147" y="8627"/>
                  <a:pt x="1125" y="8549"/>
                </a:cubicBezTo>
                <a:cubicBezTo>
                  <a:pt x="1147" y="8261"/>
                  <a:pt x="1211" y="8514"/>
                  <a:pt x="1233" y="8226"/>
                </a:cubicBezTo>
                <a:cubicBezTo>
                  <a:pt x="1265" y="8492"/>
                  <a:pt x="1257" y="8216"/>
                  <a:pt x="1289" y="8482"/>
                </a:cubicBezTo>
                <a:lnTo>
                  <a:pt x="1488" y="8251"/>
                </a:lnTo>
                <a:cubicBezTo>
                  <a:pt x="1466" y="8162"/>
                  <a:pt x="1443" y="8074"/>
                  <a:pt x="1421" y="7985"/>
                </a:cubicBezTo>
                <a:cubicBezTo>
                  <a:pt x="1455" y="7874"/>
                  <a:pt x="1488" y="7763"/>
                  <a:pt x="1522" y="7652"/>
                </a:cubicBezTo>
                <a:cubicBezTo>
                  <a:pt x="1500" y="7563"/>
                  <a:pt x="1478" y="7475"/>
                  <a:pt x="1456" y="7386"/>
                </a:cubicBezTo>
                <a:lnTo>
                  <a:pt x="1192" y="7419"/>
                </a:lnTo>
                <a:lnTo>
                  <a:pt x="926" y="6886"/>
                </a:lnTo>
                <a:lnTo>
                  <a:pt x="1192" y="6986"/>
                </a:lnTo>
                <a:lnTo>
                  <a:pt x="1588" y="6653"/>
                </a:lnTo>
                <a:lnTo>
                  <a:pt x="1224" y="6487"/>
                </a:lnTo>
                <a:lnTo>
                  <a:pt x="1092" y="6553"/>
                </a:lnTo>
                <a:cubicBezTo>
                  <a:pt x="1026" y="6425"/>
                  <a:pt x="925" y="5954"/>
                  <a:pt x="826" y="5721"/>
                </a:cubicBezTo>
                <a:lnTo>
                  <a:pt x="497" y="5157"/>
                </a:lnTo>
                <a:cubicBezTo>
                  <a:pt x="486" y="4901"/>
                  <a:pt x="474" y="4646"/>
                  <a:pt x="463" y="4390"/>
                </a:cubicBezTo>
                <a:cubicBezTo>
                  <a:pt x="430" y="4246"/>
                  <a:pt x="398" y="4101"/>
                  <a:pt x="365" y="3957"/>
                </a:cubicBezTo>
                <a:lnTo>
                  <a:pt x="34" y="3559"/>
                </a:lnTo>
                <a:lnTo>
                  <a:pt x="34" y="3027"/>
                </a:lnTo>
                <a:lnTo>
                  <a:pt x="199" y="2994"/>
                </a:lnTo>
                <a:cubicBezTo>
                  <a:pt x="133" y="2872"/>
                  <a:pt x="66" y="2751"/>
                  <a:pt x="0" y="2629"/>
                </a:cubicBezTo>
                <a:lnTo>
                  <a:pt x="0" y="2128"/>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9333" name="Text Box 5"/>
          <p:cNvSpPr txBox="1">
            <a:spLocks noChangeArrowheads="1"/>
          </p:cNvSpPr>
          <p:nvPr/>
        </p:nvSpPr>
        <p:spPr bwMode="auto">
          <a:xfrm>
            <a:off x="1439863" y="2119313"/>
            <a:ext cx="1222375" cy="457200"/>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Seattle</a:t>
            </a:r>
          </a:p>
        </p:txBody>
      </p:sp>
      <p:sp>
        <p:nvSpPr>
          <p:cNvPr id="99334" name="Text Box 15"/>
          <p:cNvSpPr txBox="1">
            <a:spLocks noChangeArrowheads="1"/>
          </p:cNvSpPr>
          <p:nvPr/>
        </p:nvSpPr>
        <p:spPr bwMode="auto">
          <a:xfrm>
            <a:off x="2044700" y="3990975"/>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Olympia</a:t>
            </a:r>
            <a:r>
              <a:rPr lang="en-US" altLang="en-US" sz="2400">
                <a:solidFill>
                  <a:srgbClr val="000000"/>
                </a:solidFill>
              </a:rPr>
              <a:t> </a:t>
            </a:r>
          </a:p>
        </p:txBody>
      </p:sp>
      <p:pic>
        <p:nvPicPr>
          <p:cNvPr id="99335" name="Picture 122" descr="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3227388"/>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36" name="Picture 125" descr="oran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2063" y="2347913"/>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1"/>
          <p:cNvSpPr>
            <a:spLocks noGrp="1" noChangeArrowheads="1"/>
          </p:cNvSpPr>
          <p:nvPr>
            <p:ph type="title"/>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West Virginia</a:t>
            </a:r>
          </a:p>
        </p:txBody>
      </p:sp>
      <p:sp>
        <p:nvSpPr>
          <p:cNvPr id="101379" name="Freeform 2"/>
          <p:cNvSpPr>
            <a:spLocks noChangeArrowheads="1"/>
          </p:cNvSpPr>
          <p:nvPr/>
        </p:nvSpPr>
        <p:spPr bwMode="auto">
          <a:xfrm>
            <a:off x="2706688" y="1614488"/>
            <a:ext cx="3657600" cy="4114800"/>
          </a:xfrm>
          <a:custGeom>
            <a:avLst/>
            <a:gdLst>
              <a:gd name="T0" fmla="*/ 2147483646 w 10162"/>
              <a:gd name="T1" fmla="*/ 2147483646 h 11430"/>
              <a:gd name="T2" fmla="*/ 2147483646 w 10162"/>
              <a:gd name="T3" fmla="*/ 2147483646 h 11430"/>
              <a:gd name="T4" fmla="*/ 2147483646 w 10162"/>
              <a:gd name="T5" fmla="*/ 2147483646 h 11430"/>
              <a:gd name="T6" fmla="*/ 2147483646 w 10162"/>
              <a:gd name="T7" fmla="*/ 2147483646 h 11430"/>
              <a:gd name="T8" fmla="*/ 2147483646 w 10162"/>
              <a:gd name="T9" fmla="*/ 2147483646 h 11430"/>
              <a:gd name="T10" fmla="*/ 2147483646 w 10162"/>
              <a:gd name="T11" fmla="*/ 2147483646 h 11430"/>
              <a:gd name="T12" fmla="*/ 2147483646 w 10162"/>
              <a:gd name="T13" fmla="*/ 2147483646 h 11430"/>
              <a:gd name="T14" fmla="*/ 2147483646 w 10162"/>
              <a:gd name="T15" fmla="*/ 2147483646 h 11430"/>
              <a:gd name="T16" fmla="*/ 2147483646 w 10162"/>
              <a:gd name="T17" fmla="*/ 2147483646 h 11430"/>
              <a:gd name="T18" fmla="*/ 2147483646 w 10162"/>
              <a:gd name="T19" fmla="*/ 2147483646 h 11430"/>
              <a:gd name="T20" fmla="*/ 2147483646 w 10162"/>
              <a:gd name="T21" fmla="*/ 2147483646 h 11430"/>
              <a:gd name="T22" fmla="*/ 2147483646 w 10162"/>
              <a:gd name="T23" fmla="*/ 2147483646 h 11430"/>
              <a:gd name="T24" fmla="*/ 2147483646 w 10162"/>
              <a:gd name="T25" fmla="*/ 2147483646 h 11430"/>
              <a:gd name="T26" fmla="*/ 2147483646 w 10162"/>
              <a:gd name="T27" fmla="*/ 2147483646 h 11430"/>
              <a:gd name="T28" fmla="*/ 2147483646 w 10162"/>
              <a:gd name="T29" fmla="*/ 2147483646 h 11430"/>
              <a:gd name="T30" fmla="*/ 2147483646 w 10162"/>
              <a:gd name="T31" fmla="*/ 2147483646 h 11430"/>
              <a:gd name="T32" fmla="*/ 2147483646 w 10162"/>
              <a:gd name="T33" fmla="*/ 2147483646 h 11430"/>
              <a:gd name="T34" fmla="*/ 2147483646 w 10162"/>
              <a:gd name="T35" fmla="*/ 2147483646 h 11430"/>
              <a:gd name="T36" fmla="*/ 2147483646 w 10162"/>
              <a:gd name="T37" fmla="*/ 2147483646 h 11430"/>
              <a:gd name="T38" fmla="*/ 2147483646 w 10162"/>
              <a:gd name="T39" fmla="*/ 2147483646 h 11430"/>
              <a:gd name="T40" fmla="*/ 2147483646 w 10162"/>
              <a:gd name="T41" fmla="*/ 2147483646 h 11430"/>
              <a:gd name="T42" fmla="*/ 2147483646 w 10162"/>
              <a:gd name="T43" fmla="*/ 2147483646 h 11430"/>
              <a:gd name="T44" fmla="*/ 2147483646 w 10162"/>
              <a:gd name="T45" fmla="*/ 2147483646 h 11430"/>
              <a:gd name="T46" fmla="*/ 2147483646 w 10162"/>
              <a:gd name="T47" fmla="*/ 2147483646 h 11430"/>
              <a:gd name="T48" fmla="*/ 2147483646 w 10162"/>
              <a:gd name="T49" fmla="*/ 2147483646 h 11430"/>
              <a:gd name="T50" fmla="*/ 2147483646 w 10162"/>
              <a:gd name="T51" fmla="*/ 2147483646 h 11430"/>
              <a:gd name="T52" fmla="*/ 2147483646 w 10162"/>
              <a:gd name="T53" fmla="*/ 2147483646 h 11430"/>
              <a:gd name="T54" fmla="*/ 2147483646 w 10162"/>
              <a:gd name="T55" fmla="*/ 2147483646 h 11430"/>
              <a:gd name="T56" fmla="*/ 2147483646 w 10162"/>
              <a:gd name="T57" fmla="*/ 2147483646 h 11430"/>
              <a:gd name="T58" fmla="*/ 2147483646 w 10162"/>
              <a:gd name="T59" fmla="*/ 2147483646 h 11430"/>
              <a:gd name="T60" fmla="*/ 2147483646 w 10162"/>
              <a:gd name="T61" fmla="*/ 2147483646 h 11430"/>
              <a:gd name="T62" fmla="*/ 2147483646 w 10162"/>
              <a:gd name="T63" fmla="*/ 0 h 1143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162" h="11430">
                <a:moveTo>
                  <a:pt x="3960" y="0"/>
                </a:moveTo>
                <a:lnTo>
                  <a:pt x="4081" y="1089"/>
                </a:lnTo>
                <a:lnTo>
                  <a:pt x="4040" y="1843"/>
                </a:lnTo>
                <a:lnTo>
                  <a:pt x="3754" y="2645"/>
                </a:lnTo>
                <a:lnTo>
                  <a:pt x="3510" y="3354"/>
                </a:lnTo>
                <a:lnTo>
                  <a:pt x="3592" y="4015"/>
                </a:lnTo>
                <a:lnTo>
                  <a:pt x="3019" y="4299"/>
                </a:lnTo>
                <a:lnTo>
                  <a:pt x="2531" y="4394"/>
                </a:lnTo>
                <a:lnTo>
                  <a:pt x="2244" y="4487"/>
                </a:lnTo>
                <a:lnTo>
                  <a:pt x="1755" y="5148"/>
                </a:lnTo>
                <a:lnTo>
                  <a:pt x="1714" y="5667"/>
                </a:lnTo>
                <a:lnTo>
                  <a:pt x="1591" y="6140"/>
                </a:lnTo>
                <a:lnTo>
                  <a:pt x="1184" y="5619"/>
                </a:lnTo>
                <a:lnTo>
                  <a:pt x="898" y="6188"/>
                </a:lnTo>
                <a:lnTo>
                  <a:pt x="939" y="6896"/>
                </a:lnTo>
                <a:lnTo>
                  <a:pt x="613" y="7132"/>
                </a:lnTo>
                <a:lnTo>
                  <a:pt x="448" y="7603"/>
                </a:lnTo>
                <a:lnTo>
                  <a:pt x="82" y="7839"/>
                </a:lnTo>
                <a:lnTo>
                  <a:pt x="0" y="8691"/>
                </a:lnTo>
                <a:lnTo>
                  <a:pt x="613" y="9776"/>
                </a:lnTo>
                <a:lnTo>
                  <a:pt x="1143" y="10437"/>
                </a:lnTo>
                <a:lnTo>
                  <a:pt x="1387" y="10673"/>
                </a:lnTo>
                <a:lnTo>
                  <a:pt x="1673" y="11193"/>
                </a:lnTo>
                <a:lnTo>
                  <a:pt x="2082" y="11429"/>
                </a:lnTo>
                <a:lnTo>
                  <a:pt x="2408" y="11193"/>
                </a:lnTo>
                <a:lnTo>
                  <a:pt x="3062" y="11382"/>
                </a:lnTo>
                <a:lnTo>
                  <a:pt x="4979" y="10247"/>
                </a:lnTo>
                <a:cubicBezTo>
                  <a:pt x="4979" y="10247"/>
                  <a:pt x="4815" y="10106"/>
                  <a:pt x="4815" y="9918"/>
                </a:cubicBezTo>
                <a:cubicBezTo>
                  <a:pt x="4815" y="9730"/>
                  <a:pt x="5550" y="8833"/>
                  <a:pt x="5550" y="8833"/>
                </a:cubicBezTo>
                <a:lnTo>
                  <a:pt x="5468" y="8643"/>
                </a:lnTo>
                <a:lnTo>
                  <a:pt x="5836" y="8077"/>
                </a:lnTo>
                <a:lnTo>
                  <a:pt x="6202" y="6801"/>
                </a:lnTo>
                <a:lnTo>
                  <a:pt x="6652" y="8029"/>
                </a:lnTo>
                <a:lnTo>
                  <a:pt x="6732" y="7982"/>
                </a:lnTo>
                <a:lnTo>
                  <a:pt x="7426" y="6235"/>
                </a:lnTo>
                <a:lnTo>
                  <a:pt x="7673" y="6564"/>
                </a:lnTo>
                <a:lnTo>
                  <a:pt x="7917" y="6140"/>
                </a:lnTo>
                <a:lnTo>
                  <a:pt x="8203" y="5667"/>
                </a:lnTo>
                <a:lnTo>
                  <a:pt x="8937" y="4487"/>
                </a:lnTo>
                <a:lnTo>
                  <a:pt x="9752" y="5148"/>
                </a:lnTo>
                <a:lnTo>
                  <a:pt x="10161" y="4817"/>
                </a:lnTo>
                <a:lnTo>
                  <a:pt x="9917" y="4346"/>
                </a:lnTo>
                <a:lnTo>
                  <a:pt x="9917" y="4110"/>
                </a:lnTo>
                <a:lnTo>
                  <a:pt x="9590" y="3732"/>
                </a:lnTo>
                <a:lnTo>
                  <a:pt x="9263" y="3497"/>
                </a:lnTo>
                <a:lnTo>
                  <a:pt x="8896" y="3497"/>
                </a:lnTo>
                <a:lnTo>
                  <a:pt x="8733" y="3827"/>
                </a:lnTo>
                <a:lnTo>
                  <a:pt x="8203" y="3685"/>
                </a:lnTo>
                <a:lnTo>
                  <a:pt x="7835" y="3732"/>
                </a:lnTo>
                <a:lnTo>
                  <a:pt x="7630" y="4063"/>
                </a:lnTo>
                <a:lnTo>
                  <a:pt x="7385" y="4156"/>
                </a:lnTo>
                <a:lnTo>
                  <a:pt x="7142" y="4441"/>
                </a:lnTo>
                <a:cubicBezTo>
                  <a:pt x="7142" y="4441"/>
                  <a:pt x="6978" y="4677"/>
                  <a:pt x="6775" y="4722"/>
                </a:cubicBezTo>
                <a:cubicBezTo>
                  <a:pt x="6570" y="4770"/>
                  <a:pt x="6652" y="5101"/>
                  <a:pt x="6570" y="4817"/>
                </a:cubicBezTo>
                <a:cubicBezTo>
                  <a:pt x="6488" y="4536"/>
                  <a:pt x="6325" y="3873"/>
                  <a:pt x="6325" y="3873"/>
                </a:cubicBezTo>
                <a:lnTo>
                  <a:pt x="5754" y="3542"/>
                </a:lnTo>
                <a:lnTo>
                  <a:pt x="4449" y="3354"/>
                </a:lnTo>
                <a:lnTo>
                  <a:pt x="4244" y="0"/>
                </a:lnTo>
                <a:lnTo>
                  <a:pt x="3960" y="0"/>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101380" name="Freeform 3"/>
          <p:cNvSpPr>
            <a:spLocks noChangeArrowheads="1"/>
          </p:cNvSpPr>
          <p:nvPr/>
        </p:nvSpPr>
        <p:spPr bwMode="auto">
          <a:xfrm>
            <a:off x="2706688" y="1614488"/>
            <a:ext cx="3657600" cy="4114800"/>
          </a:xfrm>
          <a:custGeom>
            <a:avLst/>
            <a:gdLst>
              <a:gd name="T0" fmla="*/ 2147483646 w 10162"/>
              <a:gd name="T1" fmla="*/ 2147483646 h 11430"/>
              <a:gd name="T2" fmla="*/ 2147483646 w 10162"/>
              <a:gd name="T3" fmla="*/ 2147483646 h 11430"/>
              <a:gd name="T4" fmla="*/ 2147483646 w 10162"/>
              <a:gd name="T5" fmla="*/ 2147483646 h 11430"/>
              <a:gd name="T6" fmla="*/ 2147483646 w 10162"/>
              <a:gd name="T7" fmla="*/ 2147483646 h 11430"/>
              <a:gd name="T8" fmla="*/ 2147483646 w 10162"/>
              <a:gd name="T9" fmla="*/ 2147483646 h 11430"/>
              <a:gd name="T10" fmla="*/ 2147483646 w 10162"/>
              <a:gd name="T11" fmla="*/ 2147483646 h 11430"/>
              <a:gd name="T12" fmla="*/ 2147483646 w 10162"/>
              <a:gd name="T13" fmla="*/ 2147483646 h 11430"/>
              <a:gd name="T14" fmla="*/ 2147483646 w 10162"/>
              <a:gd name="T15" fmla="*/ 2147483646 h 11430"/>
              <a:gd name="T16" fmla="*/ 2147483646 w 10162"/>
              <a:gd name="T17" fmla="*/ 2147483646 h 11430"/>
              <a:gd name="T18" fmla="*/ 2147483646 w 10162"/>
              <a:gd name="T19" fmla="*/ 2147483646 h 11430"/>
              <a:gd name="T20" fmla="*/ 2147483646 w 10162"/>
              <a:gd name="T21" fmla="*/ 2147483646 h 11430"/>
              <a:gd name="T22" fmla="*/ 2147483646 w 10162"/>
              <a:gd name="T23" fmla="*/ 2147483646 h 11430"/>
              <a:gd name="T24" fmla="*/ 2147483646 w 10162"/>
              <a:gd name="T25" fmla="*/ 2147483646 h 11430"/>
              <a:gd name="T26" fmla="*/ 2147483646 w 10162"/>
              <a:gd name="T27" fmla="*/ 2147483646 h 11430"/>
              <a:gd name="T28" fmla="*/ 2147483646 w 10162"/>
              <a:gd name="T29" fmla="*/ 2147483646 h 11430"/>
              <a:gd name="T30" fmla="*/ 2147483646 w 10162"/>
              <a:gd name="T31" fmla="*/ 2147483646 h 11430"/>
              <a:gd name="T32" fmla="*/ 2147483646 w 10162"/>
              <a:gd name="T33" fmla="*/ 2147483646 h 11430"/>
              <a:gd name="T34" fmla="*/ 2147483646 w 10162"/>
              <a:gd name="T35" fmla="*/ 2147483646 h 11430"/>
              <a:gd name="T36" fmla="*/ 2147483646 w 10162"/>
              <a:gd name="T37" fmla="*/ 2147483646 h 11430"/>
              <a:gd name="T38" fmla="*/ 2147483646 w 10162"/>
              <a:gd name="T39" fmla="*/ 2147483646 h 11430"/>
              <a:gd name="T40" fmla="*/ 2147483646 w 10162"/>
              <a:gd name="T41" fmla="*/ 2147483646 h 11430"/>
              <a:gd name="T42" fmla="*/ 2147483646 w 10162"/>
              <a:gd name="T43" fmla="*/ 2147483646 h 11430"/>
              <a:gd name="T44" fmla="*/ 2147483646 w 10162"/>
              <a:gd name="T45" fmla="*/ 2147483646 h 11430"/>
              <a:gd name="T46" fmla="*/ 2147483646 w 10162"/>
              <a:gd name="T47" fmla="*/ 2147483646 h 11430"/>
              <a:gd name="T48" fmla="*/ 2147483646 w 10162"/>
              <a:gd name="T49" fmla="*/ 2147483646 h 11430"/>
              <a:gd name="T50" fmla="*/ 2147483646 w 10162"/>
              <a:gd name="T51" fmla="*/ 2147483646 h 11430"/>
              <a:gd name="T52" fmla="*/ 2147483646 w 10162"/>
              <a:gd name="T53" fmla="*/ 2147483646 h 11430"/>
              <a:gd name="T54" fmla="*/ 2147483646 w 10162"/>
              <a:gd name="T55" fmla="*/ 2147483646 h 11430"/>
              <a:gd name="T56" fmla="*/ 2147483646 w 10162"/>
              <a:gd name="T57" fmla="*/ 2147483646 h 11430"/>
              <a:gd name="T58" fmla="*/ 2147483646 w 10162"/>
              <a:gd name="T59" fmla="*/ 2147483646 h 11430"/>
              <a:gd name="T60" fmla="*/ 2147483646 w 10162"/>
              <a:gd name="T61" fmla="*/ 2147483646 h 11430"/>
              <a:gd name="T62" fmla="*/ 2147483646 w 10162"/>
              <a:gd name="T63" fmla="*/ 0 h 1143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162" h="11430">
                <a:moveTo>
                  <a:pt x="3960" y="0"/>
                </a:moveTo>
                <a:lnTo>
                  <a:pt x="4081" y="1089"/>
                </a:lnTo>
                <a:lnTo>
                  <a:pt x="4040" y="1843"/>
                </a:lnTo>
                <a:lnTo>
                  <a:pt x="3754" y="2645"/>
                </a:lnTo>
                <a:lnTo>
                  <a:pt x="3510" y="3354"/>
                </a:lnTo>
                <a:lnTo>
                  <a:pt x="3592" y="4015"/>
                </a:lnTo>
                <a:lnTo>
                  <a:pt x="3019" y="4299"/>
                </a:lnTo>
                <a:lnTo>
                  <a:pt x="2531" y="4394"/>
                </a:lnTo>
                <a:lnTo>
                  <a:pt x="2244" y="4487"/>
                </a:lnTo>
                <a:lnTo>
                  <a:pt x="1755" y="5148"/>
                </a:lnTo>
                <a:lnTo>
                  <a:pt x="1714" y="5667"/>
                </a:lnTo>
                <a:lnTo>
                  <a:pt x="1591" y="6140"/>
                </a:lnTo>
                <a:lnTo>
                  <a:pt x="1184" y="5619"/>
                </a:lnTo>
                <a:lnTo>
                  <a:pt x="898" y="6188"/>
                </a:lnTo>
                <a:lnTo>
                  <a:pt x="939" y="6896"/>
                </a:lnTo>
                <a:lnTo>
                  <a:pt x="613" y="7132"/>
                </a:lnTo>
                <a:lnTo>
                  <a:pt x="448" y="7603"/>
                </a:lnTo>
                <a:lnTo>
                  <a:pt x="82" y="7839"/>
                </a:lnTo>
                <a:lnTo>
                  <a:pt x="0" y="8691"/>
                </a:lnTo>
                <a:lnTo>
                  <a:pt x="613" y="9776"/>
                </a:lnTo>
                <a:lnTo>
                  <a:pt x="1143" y="10437"/>
                </a:lnTo>
                <a:lnTo>
                  <a:pt x="1387" y="10673"/>
                </a:lnTo>
                <a:lnTo>
                  <a:pt x="1673" y="11193"/>
                </a:lnTo>
                <a:lnTo>
                  <a:pt x="2082" y="11429"/>
                </a:lnTo>
                <a:lnTo>
                  <a:pt x="2408" y="11193"/>
                </a:lnTo>
                <a:lnTo>
                  <a:pt x="3062" y="11382"/>
                </a:lnTo>
                <a:lnTo>
                  <a:pt x="4979" y="10247"/>
                </a:lnTo>
                <a:cubicBezTo>
                  <a:pt x="4979" y="10247"/>
                  <a:pt x="4815" y="10106"/>
                  <a:pt x="4815" y="9918"/>
                </a:cubicBezTo>
                <a:cubicBezTo>
                  <a:pt x="4815" y="9730"/>
                  <a:pt x="5550" y="8833"/>
                  <a:pt x="5550" y="8833"/>
                </a:cubicBezTo>
                <a:lnTo>
                  <a:pt x="5468" y="8643"/>
                </a:lnTo>
                <a:lnTo>
                  <a:pt x="5836" y="8077"/>
                </a:lnTo>
                <a:lnTo>
                  <a:pt x="6202" y="6801"/>
                </a:lnTo>
                <a:lnTo>
                  <a:pt x="6652" y="8029"/>
                </a:lnTo>
                <a:lnTo>
                  <a:pt x="6732" y="7982"/>
                </a:lnTo>
                <a:lnTo>
                  <a:pt x="7426" y="6235"/>
                </a:lnTo>
                <a:lnTo>
                  <a:pt x="7673" y="6564"/>
                </a:lnTo>
                <a:lnTo>
                  <a:pt x="7917" y="6140"/>
                </a:lnTo>
                <a:lnTo>
                  <a:pt x="8203" y="5667"/>
                </a:lnTo>
                <a:lnTo>
                  <a:pt x="8937" y="4487"/>
                </a:lnTo>
                <a:lnTo>
                  <a:pt x="9752" y="5148"/>
                </a:lnTo>
                <a:lnTo>
                  <a:pt x="10161" y="4817"/>
                </a:lnTo>
                <a:lnTo>
                  <a:pt x="9917" y="4346"/>
                </a:lnTo>
                <a:lnTo>
                  <a:pt x="9917" y="4110"/>
                </a:lnTo>
                <a:lnTo>
                  <a:pt x="9590" y="3732"/>
                </a:lnTo>
                <a:lnTo>
                  <a:pt x="9263" y="3497"/>
                </a:lnTo>
                <a:lnTo>
                  <a:pt x="8896" y="3497"/>
                </a:lnTo>
                <a:lnTo>
                  <a:pt x="8733" y="3827"/>
                </a:lnTo>
                <a:lnTo>
                  <a:pt x="8203" y="3685"/>
                </a:lnTo>
                <a:lnTo>
                  <a:pt x="7835" y="3732"/>
                </a:lnTo>
                <a:lnTo>
                  <a:pt x="7630" y="4063"/>
                </a:lnTo>
                <a:lnTo>
                  <a:pt x="7385" y="4156"/>
                </a:lnTo>
                <a:lnTo>
                  <a:pt x="7142" y="4441"/>
                </a:lnTo>
                <a:cubicBezTo>
                  <a:pt x="7142" y="4441"/>
                  <a:pt x="6978" y="4677"/>
                  <a:pt x="6775" y="4722"/>
                </a:cubicBezTo>
                <a:cubicBezTo>
                  <a:pt x="6570" y="4770"/>
                  <a:pt x="6652" y="5101"/>
                  <a:pt x="6570" y="4817"/>
                </a:cubicBezTo>
                <a:cubicBezTo>
                  <a:pt x="6488" y="4536"/>
                  <a:pt x="6325" y="3873"/>
                  <a:pt x="6325" y="3873"/>
                </a:cubicBezTo>
                <a:lnTo>
                  <a:pt x="5754" y="3542"/>
                </a:lnTo>
                <a:lnTo>
                  <a:pt x="4449" y="3354"/>
                </a:lnTo>
                <a:lnTo>
                  <a:pt x="4244" y="0"/>
                </a:lnTo>
                <a:lnTo>
                  <a:pt x="3960" y="0"/>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1381" name="Text Box 5"/>
          <p:cNvSpPr txBox="1">
            <a:spLocks noChangeArrowheads="1"/>
          </p:cNvSpPr>
          <p:nvPr/>
        </p:nvSpPr>
        <p:spPr bwMode="auto">
          <a:xfrm>
            <a:off x="3697288" y="3459163"/>
            <a:ext cx="1828800"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Charleston</a:t>
            </a:r>
            <a:r>
              <a:rPr lang="en-US" altLang="en-US" sz="2400">
                <a:solidFill>
                  <a:srgbClr val="000000"/>
                </a:solidFill>
              </a:rPr>
              <a:t> </a:t>
            </a:r>
          </a:p>
        </p:txBody>
      </p:sp>
      <p:sp>
        <p:nvSpPr>
          <p:cNvPr id="101382" name="Text Box 5"/>
          <p:cNvSpPr txBox="1">
            <a:spLocks noChangeArrowheads="1"/>
          </p:cNvSpPr>
          <p:nvPr/>
        </p:nvSpPr>
        <p:spPr bwMode="auto">
          <a:xfrm>
            <a:off x="1281113" y="4703763"/>
            <a:ext cx="1852612" cy="4540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Huntington</a:t>
            </a:r>
          </a:p>
        </p:txBody>
      </p:sp>
      <p:pic>
        <p:nvPicPr>
          <p:cNvPr id="101383" name="Picture 123" descr="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8288" y="3730625"/>
            <a:ext cx="889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1384" name="Picture 127" descr="purp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2663" y="4046538"/>
            <a:ext cx="889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idx="4294967295"/>
          </p:nvPr>
        </p:nvSpPr>
        <p:spPr>
          <a:xfrm>
            <a:off x="457200" y="319088"/>
            <a:ext cx="8228013" cy="1050925"/>
          </a:xfrm>
        </p:spPr>
        <p:txBody>
          <a:bodyPr lIns="0" tIns="0" rIns="0" bIns="0"/>
          <a:lstStyle/>
          <a:p>
            <a:r>
              <a:rPr lang="en-GB" altLang="en-US"/>
              <a:t>Arkansas</a:t>
            </a:r>
            <a:endParaRPr lang="en-US" altLang="en-US"/>
          </a:p>
        </p:txBody>
      </p:sp>
      <p:sp>
        <p:nvSpPr>
          <p:cNvPr id="11267" name="Freeform 5"/>
          <p:cNvSpPr>
            <a:spLocks/>
          </p:cNvSpPr>
          <p:nvPr/>
        </p:nvSpPr>
        <p:spPr bwMode="auto">
          <a:xfrm>
            <a:off x="3203575" y="1852613"/>
            <a:ext cx="3313113" cy="3228975"/>
          </a:xfrm>
          <a:custGeom>
            <a:avLst/>
            <a:gdLst>
              <a:gd name="T0" fmla="*/ 0 w 6289"/>
              <a:gd name="T1" fmla="*/ 0 h 5584"/>
              <a:gd name="T2" fmla="*/ 2147483646 w 6289"/>
              <a:gd name="T3" fmla="*/ 2147483646 h 5584"/>
              <a:gd name="T4" fmla="*/ 2147483646 w 6289"/>
              <a:gd name="T5" fmla="*/ 2147483646 h 5584"/>
              <a:gd name="T6" fmla="*/ 2147483646 w 6289"/>
              <a:gd name="T7" fmla="*/ 2147483646 h 5584"/>
              <a:gd name="T8" fmla="*/ 2147483646 w 6289"/>
              <a:gd name="T9" fmla="*/ 2147483646 h 5584"/>
              <a:gd name="T10" fmla="*/ 2147483646 w 6289"/>
              <a:gd name="T11" fmla="*/ 2147483646 h 5584"/>
              <a:gd name="T12" fmla="*/ 2147483646 w 6289"/>
              <a:gd name="T13" fmla="*/ 2147483646 h 5584"/>
              <a:gd name="T14" fmla="*/ 2147483646 w 6289"/>
              <a:gd name="T15" fmla="*/ 2147483646 h 5584"/>
              <a:gd name="T16" fmla="*/ 2147483646 w 6289"/>
              <a:gd name="T17" fmla="*/ 2147483646 h 5584"/>
              <a:gd name="T18" fmla="*/ 2147483646 w 6289"/>
              <a:gd name="T19" fmla="*/ 2147483646 h 5584"/>
              <a:gd name="T20" fmla="*/ 2147483646 w 6289"/>
              <a:gd name="T21" fmla="*/ 2147483646 h 5584"/>
              <a:gd name="T22" fmla="*/ 2147483646 w 6289"/>
              <a:gd name="T23" fmla="*/ 2147483646 h 5584"/>
              <a:gd name="T24" fmla="*/ 2147483646 w 6289"/>
              <a:gd name="T25" fmla="*/ 2147483646 h 5584"/>
              <a:gd name="T26" fmla="*/ 2147483646 w 6289"/>
              <a:gd name="T27" fmla="*/ 2147483646 h 5584"/>
              <a:gd name="T28" fmla="*/ 2147483646 w 6289"/>
              <a:gd name="T29" fmla="*/ 2147483646 h 5584"/>
              <a:gd name="T30" fmla="*/ 2147483646 w 6289"/>
              <a:gd name="T31" fmla="*/ 2147483646 h 5584"/>
              <a:gd name="T32" fmla="*/ 2147483646 w 6289"/>
              <a:gd name="T33" fmla="*/ 2147483646 h 5584"/>
              <a:gd name="T34" fmla="*/ 2147483646 w 6289"/>
              <a:gd name="T35" fmla="*/ 2147483646 h 5584"/>
              <a:gd name="T36" fmla="*/ 2147483646 w 6289"/>
              <a:gd name="T37" fmla="*/ 2147483646 h 5584"/>
              <a:gd name="T38" fmla="*/ 2147483646 w 6289"/>
              <a:gd name="T39" fmla="*/ 2147483646 h 5584"/>
              <a:gd name="T40" fmla="*/ 2147483646 w 6289"/>
              <a:gd name="T41" fmla="*/ 2147483646 h 5584"/>
              <a:gd name="T42" fmla="*/ 2147483646 w 6289"/>
              <a:gd name="T43" fmla="*/ 2147483646 h 5584"/>
              <a:gd name="T44" fmla="*/ 2147483646 w 6289"/>
              <a:gd name="T45" fmla="*/ 2147483646 h 5584"/>
              <a:gd name="T46" fmla="*/ 2147483646 w 6289"/>
              <a:gd name="T47" fmla="*/ 2147483646 h 5584"/>
              <a:gd name="T48" fmla="*/ 2147483646 w 6289"/>
              <a:gd name="T49" fmla="*/ 2147483646 h 5584"/>
              <a:gd name="T50" fmla="*/ 2147483646 w 6289"/>
              <a:gd name="T51" fmla="*/ 2147483646 h 5584"/>
              <a:gd name="T52" fmla="*/ 2147483646 w 6289"/>
              <a:gd name="T53" fmla="*/ 2147483646 h 5584"/>
              <a:gd name="T54" fmla="*/ 2147483646 w 6289"/>
              <a:gd name="T55" fmla="*/ 2147483646 h 5584"/>
              <a:gd name="T56" fmla="*/ 2147483646 w 6289"/>
              <a:gd name="T57" fmla="*/ 2147483646 h 5584"/>
              <a:gd name="T58" fmla="*/ 2147483646 w 6289"/>
              <a:gd name="T59" fmla="*/ 2147483646 h 5584"/>
              <a:gd name="T60" fmla="*/ 2147483646 w 6289"/>
              <a:gd name="T61" fmla="*/ 2147483646 h 5584"/>
              <a:gd name="T62" fmla="*/ 2147483646 w 6289"/>
              <a:gd name="T63" fmla="*/ 2147483646 h 5584"/>
              <a:gd name="T64" fmla="*/ 2147483646 w 6289"/>
              <a:gd name="T65" fmla="*/ 2147483646 h 5584"/>
              <a:gd name="T66" fmla="*/ 2147483646 w 6289"/>
              <a:gd name="T67" fmla="*/ 2147483646 h 5584"/>
              <a:gd name="T68" fmla="*/ 2147483646 w 6289"/>
              <a:gd name="T69" fmla="*/ 2147483646 h 5584"/>
              <a:gd name="T70" fmla="*/ 2147483646 w 6289"/>
              <a:gd name="T71" fmla="*/ 2147483646 h 5584"/>
              <a:gd name="T72" fmla="*/ 2147483646 w 6289"/>
              <a:gd name="T73" fmla="*/ 2147483646 h 5584"/>
              <a:gd name="T74" fmla="*/ 2147483646 w 6289"/>
              <a:gd name="T75" fmla="*/ 2147483646 h 5584"/>
              <a:gd name="T76" fmla="*/ 2147483646 w 6289"/>
              <a:gd name="T77" fmla="*/ 2147483646 h 5584"/>
              <a:gd name="T78" fmla="*/ 2147483646 w 6289"/>
              <a:gd name="T79" fmla="*/ 2147483646 h 5584"/>
              <a:gd name="T80" fmla="*/ 2147483646 w 6289"/>
              <a:gd name="T81" fmla="*/ 2147483646 h 5584"/>
              <a:gd name="T82" fmla="*/ 2147483646 w 6289"/>
              <a:gd name="T83" fmla="*/ 2147483646 h 5584"/>
              <a:gd name="T84" fmla="*/ 2147483646 w 6289"/>
              <a:gd name="T85" fmla="*/ 2147483646 h 5584"/>
              <a:gd name="T86" fmla="*/ 2147483646 w 6289"/>
              <a:gd name="T87" fmla="*/ 2147483646 h 5584"/>
              <a:gd name="T88" fmla="*/ 2147483646 w 6289"/>
              <a:gd name="T89" fmla="*/ 2147483646 h 5584"/>
              <a:gd name="T90" fmla="*/ 2147483646 w 6289"/>
              <a:gd name="T91" fmla="*/ 2147483646 h 5584"/>
              <a:gd name="T92" fmla="*/ 2147483646 w 6289"/>
              <a:gd name="T93" fmla="*/ 2147483646 h 5584"/>
              <a:gd name="T94" fmla="*/ 2147483646 w 6289"/>
              <a:gd name="T95" fmla="*/ 2147483646 h 5584"/>
              <a:gd name="T96" fmla="*/ 2147483646 w 6289"/>
              <a:gd name="T97" fmla="*/ 2147483646 h 5584"/>
              <a:gd name="T98" fmla="*/ 2147483646 w 6289"/>
              <a:gd name="T99" fmla="*/ 2147483646 h 5584"/>
              <a:gd name="T100" fmla="*/ 2147483646 w 6289"/>
              <a:gd name="T101" fmla="*/ 2147483646 h 5584"/>
              <a:gd name="T102" fmla="*/ 2147483646 w 6289"/>
              <a:gd name="T103" fmla="*/ 2147483646 h 5584"/>
              <a:gd name="T104" fmla="*/ 2147483646 w 6289"/>
              <a:gd name="T105" fmla="*/ 2147483646 h 5584"/>
              <a:gd name="T106" fmla="*/ 2147483646 w 6289"/>
              <a:gd name="T107" fmla="*/ 2147483646 h 5584"/>
              <a:gd name="T108" fmla="*/ 2147483646 w 6289"/>
              <a:gd name="T109" fmla="*/ 2147483646 h 5584"/>
              <a:gd name="T110" fmla="*/ 2147483646 w 6289"/>
              <a:gd name="T111" fmla="*/ 2147483646 h 5584"/>
              <a:gd name="T112" fmla="*/ 2147483646 w 6289"/>
              <a:gd name="T113" fmla="*/ 2147483646 h 5584"/>
              <a:gd name="T114" fmla="*/ 2147483646 w 6289"/>
              <a:gd name="T115" fmla="*/ 2147483646 h 5584"/>
              <a:gd name="T116" fmla="*/ 2147483646 w 6289"/>
              <a:gd name="T117" fmla="*/ 2147483646 h 5584"/>
              <a:gd name="T118" fmla="*/ 2147483646 w 6289"/>
              <a:gd name="T119" fmla="*/ 2147483646 h 5584"/>
              <a:gd name="T120" fmla="*/ 0 w 6289"/>
              <a:gd name="T121" fmla="*/ 0 h 55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289" h="5584">
                <a:moveTo>
                  <a:pt x="0" y="0"/>
                </a:moveTo>
                <a:lnTo>
                  <a:pt x="5705" y="20"/>
                </a:lnTo>
                <a:lnTo>
                  <a:pt x="5866" y="282"/>
                </a:lnTo>
                <a:lnTo>
                  <a:pt x="5483" y="807"/>
                </a:lnTo>
                <a:lnTo>
                  <a:pt x="6229" y="786"/>
                </a:lnTo>
                <a:lnTo>
                  <a:pt x="6289" y="867"/>
                </a:lnTo>
                <a:cubicBezTo>
                  <a:pt x="6289" y="867"/>
                  <a:pt x="6289" y="968"/>
                  <a:pt x="6289" y="1048"/>
                </a:cubicBezTo>
                <a:cubicBezTo>
                  <a:pt x="6289" y="1129"/>
                  <a:pt x="6289" y="1210"/>
                  <a:pt x="6289" y="1210"/>
                </a:cubicBezTo>
                <a:lnTo>
                  <a:pt x="6148" y="1129"/>
                </a:lnTo>
                <a:lnTo>
                  <a:pt x="6007" y="1270"/>
                </a:lnTo>
                <a:lnTo>
                  <a:pt x="6007" y="1371"/>
                </a:lnTo>
                <a:lnTo>
                  <a:pt x="6108" y="1431"/>
                </a:lnTo>
                <a:lnTo>
                  <a:pt x="5987" y="1452"/>
                </a:lnTo>
                <a:cubicBezTo>
                  <a:pt x="5987" y="1452"/>
                  <a:pt x="6209" y="1714"/>
                  <a:pt x="6068" y="1613"/>
                </a:cubicBezTo>
                <a:cubicBezTo>
                  <a:pt x="5926" y="1512"/>
                  <a:pt x="5906" y="1512"/>
                  <a:pt x="5906" y="1512"/>
                </a:cubicBezTo>
                <a:cubicBezTo>
                  <a:pt x="5906" y="1512"/>
                  <a:pt x="6068" y="1774"/>
                  <a:pt x="5967" y="1734"/>
                </a:cubicBezTo>
                <a:cubicBezTo>
                  <a:pt x="5866" y="1694"/>
                  <a:pt x="5866" y="1694"/>
                  <a:pt x="5866" y="1694"/>
                </a:cubicBezTo>
                <a:cubicBezTo>
                  <a:pt x="5866" y="1694"/>
                  <a:pt x="5785" y="1673"/>
                  <a:pt x="5785" y="1774"/>
                </a:cubicBezTo>
                <a:cubicBezTo>
                  <a:pt x="5785" y="1875"/>
                  <a:pt x="5745" y="1935"/>
                  <a:pt x="5745" y="1935"/>
                </a:cubicBezTo>
                <a:lnTo>
                  <a:pt x="5765" y="2077"/>
                </a:lnTo>
                <a:lnTo>
                  <a:pt x="5664" y="2097"/>
                </a:lnTo>
                <a:lnTo>
                  <a:pt x="5705" y="2177"/>
                </a:lnTo>
                <a:lnTo>
                  <a:pt x="5624" y="2278"/>
                </a:lnTo>
                <a:lnTo>
                  <a:pt x="5624" y="2298"/>
                </a:lnTo>
                <a:lnTo>
                  <a:pt x="5644" y="2520"/>
                </a:lnTo>
                <a:cubicBezTo>
                  <a:pt x="5644" y="2520"/>
                  <a:pt x="5604" y="2581"/>
                  <a:pt x="5503" y="2581"/>
                </a:cubicBezTo>
                <a:cubicBezTo>
                  <a:pt x="5402" y="2581"/>
                  <a:pt x="5362" y="2581"/>
                  <a:pt x="5362" y="2581"/>
                </a:cubicBezTo>
                <a:lnTo>
                  <a:pt x="5322" y="2863"/>
                </a:lnTo>
                <a:lnTo>
                  <a:pt x="5221" y="2863"/>
                </a:lnTo>
                <a:cubicBezTo>
                  <a:pt x="5221" y="2863"/>
                  <a:pt x="5382" y="3165"/>
                  <a:pt x="5301" y="3125"/>
                </a:cubicBezTo>
                <a:cubicBezTo>
                  <a:pt x="5221" y="3084"/>
                  <a:pt x="5181" y="3084"/>
                  <a:pt x="5181" y="3084"/>
                </a:cubicBezTo>
                <a:lnTo>
                  <a:pt x="5181" y="3347"/>
                </a:lnTo>
                <a:lnTo>
                  <a:pt x="5100" y="3367"/>
                </a:lnTo>
                <a:cubicBezTo>
                  <a:pt x="5100" y="3367"/>
                  <a:pt x="5261" y="3488"/>
                  <a:pt x="5100" y="3488"/>
                </a:cubicBezTo>
                <a:cubicBezTo>
                  <a:pt x="4939" y="3488"/>
                  <a:pt x="4939" y="3508"/>
                  <a:pt x="4939" y="3508"/>
                </a:cubicBezTo>
                <a:cubicBezTo>
                  <a:pt x="4939" y="3508"/>
                  <a:pt x="4979" y="3629"/>
                  <a:pt x="4898" y="3588"/>
                </a:cubicBezTo>
                <a:cubicBezTo>
                  <a:pt x="4818" y="3548"/>
                  <a:pt x="4838" y="3488"/>
                  <a:pt x="4838" y="3588"/>
                </a:cubicBezTo>
                <a:cubicBezTo>
                  <a:pt x="4838" y="3689"/>
                  <a:pt x="4959" y="3730"/>
                  <a:pt x="4798" y="3709"/>
                </a:cubicBezTo>
                <a:cubicBezTo>
                  <a:pt x="4636" y="3689"/>
                  <a:pt x="4697" y="3851"/>
                  <a:pt x="4697" y="3851"/>
                </a:cubicBezTo>
                <a:lnTo>
                  <a:pt x="4596" y="3911"/>
                </a:lnTo>
                <a:lnTo>
                  <a:pt x="4636" y="4113"/>
                </a:lnTo>
                <a:lnTo>
                  <a:pt x="4656" y="4213"/>
                </a:lnTo>
                <a:cubicBezTo>
                  <a:pt x="4656" y="4213"/>
                  <a:pt x="4535" y="4153"/>
                  <a:pt x="4596" y="4254"/>
                </a:cubicBezTo>
                <a:cubicBezTo>
                  <a:pt x="4656" y="4354"/>
                  <a:pt x="4757" y="4395"/>
                  <a:pt x="4596" y="4395"/>
                </a:cubicBezTo>
                <a:cubicBezTo>
                  <a:pt x="4435" y="4395"/>
                  <a:pt x="4475" y="4435"/>
                  <a:pt x="4475" y="4435"/>
                </a:cubicBezTo>
                <a:lnTo>
                  <a:pt x="4414" y="4516"/>
                </a:lnTo>
                <a:lnTo>
                  <a:pt x="4535" y="4778"/>
                </a:lnTo>
                <a:lnTo>
                  <a:pt x="4455" y="4798"/>
                </a:lnTo>
                <a:lnTo>
                  <a:pt x="4576" y="4939"/>
                </a:lnTo>
                <a:lnTo>
                  <a:pt x="4495" y="4959"/>
                </a:lnTo>
                <a:lnTo>
                  <a:pt x="4556" y="5181"/>
                </a:lnTo>
                <a:lnTo>
                  <a:pt x="4394" y="5221"/>
                </a:lnTo>
                <a:lnTo>
                  <a:pt x="4515" y="5443"/>
                </a:lnTo>
                <a:cubicBezTo>
                  <a:pt x="4515" y="5443"/>
                  <a:pt x="4495" y="5463"/>
                  <a:pt x="4414" y="5463"/>
                </a:cubicBezTo>
                <a:cubicBezTo>
                  <a:pt x="4334" y="5463"/>
                  <a:pt x="887" y="5584"/>
                  <a:pt x="806" y="5544"/>
                </a:cubicBezTo>
                <a:cubicBezTo>
                  <a:pt x="725" y="5504"/>
                  <a:pt x="766" y="4657"/>
                  <a:pt x="766" y="4657"/>
                </a:cubicBezTo>
                <a:lnTo>
                  <a:pt x="584" y="4617"/>
                </a:lnTo>
                <a:lnTo>
                  <a:pt x="342" y="4637"/>
                </a:lnTo>
                <a:lnTo>
                  <a:pt x="201" y="4536"/>
                </a:lnTo>
                <a:lnTo>
                  <a:pt x="201" y="605"/>
                </a:lnTo>
                <a:lnTo>
                  <a:pt x="0" y="0"/>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11268" name="TextBox 5"/>
          <p:cNvSpPr txBox="1">
            <a:spLocks noChangeArrowheads="1"/>
          </p:cNvSpPr>
          <p:nvPr/>
        </p:nvSpPr>
        <p:spPr bwMode="auto">
          <a:xfrm>
            <a:off x="3822700" y="3716338"/>
            <a:ext cx="1757363" cy="46196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Little Rock</a:t>
            </a:r>
          </a:p>
        </p:txBody>
      </p:sp>
      <p:sp>
        <p:nvSpPr>
          <p:cNvPr id="11269" name="Freeform 5"/>
          <p:cNvSpPr>
            <a:spLocks/>
          </p:cNvSpPr>
          <p:nvPr/>
        </p:nvSpPr>
        <p:spPr bwMode="auto">
          <a:xfrm>
            <a:off x="3203575" y="1851025"/>
            <a:ext cx="3313113" cy="3230563"/>
          </a:xfrm>
          <a:custGeom>
            <a:avLst/>
            <a:gdLst>
              <a:gd name="T0" fmla="*/ 0 w 6289"/>
              <a:gd name="T1" fmla="*/ 0 h 5584"/>
              <a:gd name="T2" fmla="*/ 2147483646 w 6289"/>
              <a:gd name="T3" fmla="*/ 2147483646 h 5584"/>
              <a:gd name="T4" fmla="*/ 2147483646 w 6289"/>
              <a:gd name="T5" fmla="*/ 2147483646 h 5584"/>
              <a:gd name="T6" fmla="*/ 2147483646 w 6289"/>
              <a:gd name="T7" fmla="*/ 2147483646 h 5584"/>
              <a:gd name="T8" fmla="*/ 2147483646 w 6289"/>
              <a:gd name="T9" fmla="*/ 2147483646 h 5584"/>
              <a:gd name="T10" fmla="*/ 2147483646 w 6289"/>
              <a:gd name="T11" fmla="*/ 2147483646 h 5584"/>
              <a:gd name="T12" fmla="*/ 2147483646 w 6289"/>
              <a:gd name="T13" fmla="*/ 2147483646 h 5584"/>
              <a:gd name="T14" fmla="*/ 2147483646 w 6289"/>
              <a:gd name="T15" fmla="*/ 2147483646 h 5584"/>
              <a:gd name="T16" fmla="*/ 2147483646 w 6289"/>
              <a:gd name="T17" fmla="*/ 2147483646 h 5584"/>
              <a:gd name="T18" fmla="*/ 2147483646 w 6289"/>
              <a:gd name="T19" fmla="*/ 2147483646 h 5584"/>
              <a:gd name="T20" fmla="*/ 2147483646 w 6289"/>
              <a:gd name="T21" fmla="*/ 2147483646 h 5584"/>
              <a:gd name="T22" fmla="*/ 2147483646 w 6289"/>
              <a:gd name="T23" fmla="*/ 2147483646 h 5584"/>
              <a:gd name="T24" fmla="*/ 2147483646 w 6289"/>
              <a:gd name="T25" fmla="*/ 2147483646 h 5584"/>
              <a:gd name="T26" fmla="*/ 2147483646 w 6289"/>
              <a:gd name="T27" fmla="*/ 2147483646 h 5584"/>
              <a:gd name="T28" fmla="*/ 2147483646 w 6289"/>
              <a:gd name="T29" fmla="*/ 2147483646 h 5584"/>
              <a:gd name="T30" fmla="*/ 2147483646 w 6289"/>
              <a:gd name="T31" fmla="*/ 2147483646 h 5584"/>
              <a:gd name="T32" fmla="*/ 2147483646 w 6289"/>
              <a:gd name="T33" fmla="*/ 2147483646 h 5584"/>
              <a:gd name="T34" fmla="*/ 2147483646 w 6289"/>
              <a:gd name="T35" fmla="*/ 2147483646 h 5584"/>
              <a:gd name="T36" fmla="*/ 2147483646 w 6289"/>
              <a:gd name="T37" fmla="*/ 2147483646 h 5584"/>
              <a:gd name="T38" fmla="*/ 2147483646 w 6289"/>
              <a:gd name="T39" fmla="*/ 2147483646 h 5584"/>
              <a:gd name="T40" fmla="*/ 2147483646 w 6289"/>
              <a:gd name="T41" fmla="*/ 2147483646 h 5584"/>
              <a:gd name="T42" fmla="*/ 2147483646 w 6289"/>
              <a:gd name="T43" fmla="*/ 2147483646 h 5584"/>
              <a:gd name="T44" fmla="*/ 2147483646 w 6289"/>
              <a:gd name="T45" fmla="*/ 2147483646 h 5584"/>
              <a:gd name="T46" fmla="*/ 2147483646 w 6289"/>
              <a:gd name="T47" fmla="*/ 2147483646 h 5584"/>
              <a:gd name="T48" fmla="*/ 2147483646 w 6289"/>
              <a:gd name="T49" fmla="*/ 2147483646 h 5584"/>
              <a:gd name="T50" fmla="*/ 2147483646 w 6289"/>
              <a:gd name="T51" fmla="*/ 2147483646 h 5584"/>
              <a:gd name="T52" fmla="*/ 2147483646 w 6289"/>
              <a:gd name="T53" fmla="*/ 2147483646 h 5584"/>
              <a:gd name="T54" fmla="*/ 2147483646 w 6289"/>
              <a:gd name="T55" fmla="*/ 2147483646 h 5584"/>
              <a:gd name="T56" fmla="*/ 2147483646 w 6289"/>
              <a:gd name="T57" fmla="*/ 2147483646 h 5584"/>
              <a:gd name="T58" fmla="*/ 2147483646 w 6289"/>
              <a:gd name="T59" fmla="*/ 2147483646 h 5584"/>
              <a:gd name="T60" fmla="*/ 2147483646 w 6289"/>
              <a:gd name="T61" fmla="*/ 2147483646 h 5584"/>
              <a:gd name="T62" fmla="*/ 2147483646 w 6289"/>
              <a:gd name="T63" fmla="*/ 2147483646 h 5584"/>
              <a:gd name="T64" fmla="*/ 2147483646 w 6289"/>
              <a:gd name="T65" fmla="*/ 2147483646 h 5584"/>
              <a:gd name="T66" fmla="*/ 2147483646 w 6289"/>
              <a:gd name="T67" fmla="*/ 2147483646 h 5584"/>
              <a:gd name="T68" fmla="*/ 2147483646 w 6289"/>
              <a:gd name="T69" fmla="*/ 2147483646 h 5584"/>
              <a:gd name="T70" fmla="*/ 2147483646 w 6289"/>
              <a:gd name="T71" fmla="*/ 2147483646 h 5584"/>
              <a:gd name="T72" fmla="*/ 2147483646 w 6289"/>
              <a:gd name="T73" fmla="*/ 2147483646 h 5584"/>
              <a:gd name="T74" fmla="*/ 2147483646 w 6289"/>
              <a:gd name="T75" fmla="*/ 2147483646 h 5584"/>
              <a:gd name="T76" fmla="*/ 2147483646 w 6289"/>
              <a:gd name="T77" fmla="*/ 2147483646 h 5584"/>
              <a:gd name="T78" fmla="*/ 2147483646 w 6289"/>
              <a:gd name="T79" fmla="*/ 2147483646 h 5584"/>
              <a:gd name="T80" fmla="*/ 2147483646 w 6289"/>
              <a:gd name="T81" fmla="*/ 2147483646 h 5584"/>
              <a:gd name="T82" fmla="*/ 2147483646 w 6289"/>
              <a:gd name="T83" fmla="*/ 2147483646 h 5584"/>
              <a:gd name="T84" fmla="*/ 2147483646 w 6289"/>
              <a:gd name="T85" fmla="*/ 2147483646 h 5584"/>
              <a:gd name="T86" fmla="*/ 2147483646 w 6289"/>
              <a:gd name="T87" fmla="*/ 2147483646 h 5584"/>
              <a:gd name="T88" fmla="*/ 2147483646 w 6289"/>
              <a:gd name="T89" fmla="*/ 2147483646 h 5584"/>
              <a:gd name="T90" fmla="*/ 2147483646 w 6289"/>
              <a:gd name="T91" fmla="*/ 2147483646 h 5584"/>
              <a:gd name="T92" fmla="*/ 2147483646 w 6289"/>
              <a:gd name="T93" fmla="*/ 2147483646 h 5584"/>
              <a:gd name="T94" fmla="*/ 2147483646 w 6289"/>
              <a:gd name="T95" fmla="*/ 2147483646 h 5584"/>
              <a:gd name="T96" fmla="*/ 2147483646 w 6289"/>
              <a:gd name="T97" fmla="*/ 2147483646 h 5584"/>
              <a:gd name="T98" fmla="*/ 2147483646 w 6289"/>
              <a:gd name="T99" fmla="*/ 2147483646 h 5584"/>
              <a:gd name="T100" fmla="*/ 2147483646 w 6289"/>
              <a:gd name="T101" fmla="*/ 2147483646 h 5584"/>
              <a:gd name="T102" fmla="*/ 2147483646 w 6289"/>
              <a:gd name="T103" fmla="*/ 2147483646 h 5584"/>
              <a:gd name="T104" fmla="*/ 2147483646 w 6289"/>
              <a:gd name="T105" fmla="*/ 2147483646 h 5584"/>
              <a:gd name="T106" fmla="*/ 2147483646 w 6289"/>
              <a:gd name="T107" fmla="*/ 2147483646 h 5584"/>
              <a:gd name="T108" fmla="*/ 2147483646 w 6289"/>
              <a:gd name="T109" fmla="*/ 2147483646 h 5584"/>
              <a:gd name="T110" fmla="*/ 2147483646 w 6289"/>
              <a:gd name="T111" fmla="*/ 2147483646 h 5584"/>
              <a:gd name="T112" fmla="*/ 2147483646 w 6289"/>
              <a:gd name="T113" fmla="*/ 2147483646 h 5584"/>
              <a:gd name="T114" fmla="*/ 2147483646 w 6289"/>
              <a:gd name="T115" fmla="*/ 2147483646 h 5584"/>
              <a:gd name="T116" fmla="*/ 2147483646 w 6289"/>
              <a:gd name="T117" fmla="*/ 2147483646 h 5584"/>
              <a:gd name="T118" fmla="*/ 2147483646 w 6289"/>
              <a:gd name="T119" fmla="*/ 2147483646 h 5584"/>
              <a:gd name="T120" fmla="*/ 0 w 6289"/>
              <a:gd name="T121" fmla="*/ 0 h 55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289" h="5584">
                <a:moveTo>
                  <a:pt x="0" y="0"/>
                </a:moveTo>
                <a:lnTo>
                  <a:pt x="5705" y="20"/>
                </a:lnTo>
                <a:lnTo>
                  <a:pt x="5866" y="282"/>
                </a:lnTo>
                <a:lnTo>
                  <a:pt x="5483" y="807"/>
                </a:lnTo>
                <a:lnTo>
                  <a:pt x="6229" y="786"/>
                </a:lnTo>
                <a:lnTo>
                  <a:pt x="6289" y="867"/>
                </a:lnTo>
                <a:cubicBezTo>
                  <a:pt x="6289" y="867"/>
                  <a:pt x="6289" y="968"/>
                  <a:pt x="6289" y="1048"/>
                </a:cubicBezTo>
                <a:cubicBezTo>
                  <a:pt x="6289" y="1129"/>
                  <a:pt x="6289" y="1210"/>
                  <a:pt x="6289" y="1210"/>
                </a:cubicBezTo>
                <a:lnTo>
                  <a:pt x="6148" y="1129"/>
                </a:lnTo>
                <a:lnTo>
                  <a:pt x="6007" y="1270"/>
                </a:lnTo>
                <a:lnTo>
                  <a:pt x="6007" y="1371"/>
                </a:lnTo>
                <a:lnTo>
                  <a:pt x="6108" y="1431"/>
                </a:lnTo>
                <a:lnTo>
                  <a:pt x="5987" y="1452"/>
                </a:lnTo>
                <a:cubicBezTo>
                  <a:pt x="5987" y="1452"/>
                  <a:pt x="6209" y="1714"/>
                  <a:pt x="6068" y="1613"/>
                </a:cubicBezTo>
                <a:cubicBezTo>
                  <a:pt x="5926" y="1512"/>
                  <a:pt x="5906" y="1512"/>
                  <a:pt x="5906" y="1512"/>
                </a:cubicBezTo>
                <a:cubicBezTo>
                  <a:pt x="5906" y="1512"/>
                  <a:pt x="6068" y="1774"/>
                  <a:pt x="5967" y="1734"/>
                </a:cubicBezTo>
                <a:cubicBezTo>
                  <a:pt x="5866" y="1694"/>
                  <a:pt x="5866" y="1694"/>
                  <a:pt x="5866" y="1694"/>
                </a:cubicBezTo>
                <a:cubicBezTo>
                  <a:pt x="5866" y="1694"/>
                  <a:pt x="5785" y="1673"/>
                  <a:pt x="5785" y="1774"/>
                </a:cubicBezTo>
                <a:cubicBezTo>
                  <a:pt x="5785" y="1875"/>
                  <a:pt x="5745" y="1935"/>
                  <a:pt x="5745" y="1935"/>
                </a:cubicBezTo>
                <a:lnTo>
                  <a:pt x="5765" y="2077"/>
                </a:lnTo>
                <a:lnTo>
                  <a:pt x="5664" y="2097"/>
                </a:lnTo>
                <a:lnTo>
                  <a:pt x="5705" y="2177"/>
                </a:lnTo>
                <a:lnTo>
                  <a:pt x="5624" y="2278"/>
                </a:lnTo>
                <a:lnTo>
                  <a:pt x="5624" y="2298"/>
                </a:lnTo>
                <a:lnTo>
                  <a:pt x="5644" y="2520"/>
                </a:lnTo>
                <a:cubicBezTo>
                  <a:pt x="5644" y="2520"/>
                  <a:pt x="5604" y="2581"/>
                  <a:pt x="5503" y="2581"/>
                </a:cubicBezTo>
                <a:cubicBezTo>
                  <a:pt x="5402" y="2581"/>
                  <a:pt x="5362" y="2581"/>
                  <a:pt x="5362" y="2581"/>
                </a:cubicBezTo>
                <a:lnTo>
                  <a:pt x="5322" y="2863"/>
                </a:lnTo>
                <a:lnTo>
                  <a:pt x="5221" y="2863"/>
                </a:lnTo>
                <a:cubicBezTo>
                  <a:pt x="5221" y="2863"/>
                  <a:pt x="5382" y="3165"/>
                  <a:pt x="5301" y="3125"/>
                </a:cubicBezTo>
                <a:cubicBezTo>
                  <a:pt x="5221" y="3084"/>
                  <a:pt x="5181" y="3084"/>
                  <a:pt x="5181" y="3084"/>
                </a:cubicBezTo>
                <a:lnTo>
                  <a:pt x="5181" y="3347"/>
                </a:lnTo>
                <a:lnTo>
                  <a:pt x="5100" y="3367"/>
                </a:lnTo>
                <a:cubicBezTo>
                  <a:pt x="5100" y="3367"/>
                  <a:pt x="5261" y="3488"/>
                  <a:pt x="5100" y="3488"/>
                </a:cubicBezTo>
                <a:cubicBezTo>
                  <a:pt x="4939" y="3488"/>
                  <a:pt x="4939" y="3508"/>
                  <a:pt x="4939" y="3508"/>
                </a:cubicBezTo>
                <a:cubicBezTo>
                  <a:pt x="4939" y="3508"/>
                  <a:pt x="4979" y="3629"/>
                  <a:pt x="4898" y="3588"/>
                </a:cubicBezTo>
                <a:cubicBezTo>
                  <a:pt x="4818" y="3548"/>
                  <a:pt x="4838" y="3488"/>
                  <a:pt x="4838" y="3588"/>
                </a:cubicBezTo>
                <a:cubicBezTo>
                  <a:pt x="4838" y="3689"/>
                  <a:pt x="4959" y="3730"/>
                  <a:pt x="4798" y="3709"/>
                </a:cubicBezTo>
                <a:cubicBezTo>
                  <a:pt x="4636" y="3689"/>
                  <a:pt x="4697" y="3851"/>
                  <a:pt x="4697" y="3851"/>
                </a:cubicBezTo>
                <a:lnTo>
                  <a:pt x="4596" y="3911"/>
                </a:lnTo>
                <a:lnTo>
                  <a:pt x="4636" y="4113"/>
                </a:lnTo>
                <a:lnTo>
                  <a:pt x="4656" y="4213"/>
                </a:lnTo>
                <a:cubicBezTo>
                  <a:pt x="4656" y="4213"/>
                  <a:pt x="4535" y="4153"/>
                  <a:pt x="4596" y="4254"/>
                </a:cubicBezTo>
                <a:cubicBezTo>
                  <a:pt x="4656" y="4354"/>
                  <a:pt x="4757" y="4395"/>
                  <a:pt x="4596" y="4395"/>
                </a:cubicBezTo>
                <a:cubicBezTo>
                  <a:pt x="4435" y="4395"/>
                  <a:pt x="4475" y="4435"/>
                  <a:pt x="4475" y="4435"/>
                </a:cubicBezTo>
                <a:lnTo>
                  <a:pt x="4414" y="4516"/>
                </a:lnTo>
                <a:lnTo>
                  <a:pt x="4535" y="4778"/>
                </a:lnTo>
                <a:lnTo>
                  <a:pt x="4455" y="4798"/>
                </a:lnTo>
                <a:lnTo>
                  <a:pt x="4576" y="4939"/>
                </a:lnTo>
                <a:lnTo>
                  <a:pt x="4495" y="4959"/>
                </a:lnTo>
                <a:lnTo>
                  <a:pt x="4556" y="5181"/>
                </a:lnTo>
                <a:lnTo>
                  <a:pt x="4394" y="5221"/>
                </a:lnTo>
                <a:lnTo>
                  <a:pt x="4515" y="5443"/>
                </a:lnTo>
                <a:cubicBezTo>
                  <a:pt x="4515" y="5443"/>
                  <a:pt x="4495" y="5463"/>
                  <a:pt x="4414" y="5463"/>
                </a:cubicBezTo>
                <a:cubicBezTo>
                  <a:pt x="4334" y="5463"/>
                  <a:pt x="887" y="5584"/>
                  <a:pt x="806" y="5544"/>
                </a:cubicBezTo>
                <a:cubicBezTo>
                  <a:pt x="725" y="5504"/>
                  <a:pt x="766" y="4657"/>
                  <a:pt x="766" y="4657"/>
                </a:cubicBezTo>
                <a:lnTo>
                  <a:pt x="584" y="4617"/>
                </a:lnTo>
                <a:lnTo>
                  <a:pt x="342" y="4637"/>
                </a:lnTo>
                <a:lnTo>
                  <a:pt x="201" y="4536"/>
                </a:lnTo>
                <a:lnTo>
                  <a:pt x="201" y="605"/>
                </a:lnTo>
                <a:lnTo>
                  <a:pt x="0" y="0"/>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270" name="TextBox 5"/>
          <p:cNvSpPr txBox="1">
            <a:spLocks noChangeArrowheads="1"/>
          </p:cNvSpPr>
          <p:nvPr/>
        </p:nvSpPr>
        <p:spPr bwMode="auto">
          <a:xfrm>
            <a:off x="2930525" y="2559050"/>
            <a:ext cx="1722438" cy="46196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Fort Smith</a:t>
            </a:r>
          </a:p>
        </p:txBody>
      </p:sp>
      <p:pic>
        <p:nvPicPr>
          <p:cNvPr id="11271" name="Picture 127" descr="pur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6050" y="314007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129" descr="whi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7338" y="1843088"/>
            <a:ext cx="885825"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1"/>
          <p:cNvSpPr>
            <a:spLocks noGrp="1" noChangeArrowheads="1"/>
          </p:cNvSpPr>
          <p:nvPr>
            <p:ph type="title" idx="4294967295"/>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Wisconsin </a:t>
            </a:r>
          </a:p>
        </p:txBody>
      </p:sp>
      <p:sp>
        <p:nvSpPr>
          <p:cNvPr id="103427" name="Freeform 2"/>
          <p:cNvSpPr>
            <a:spLocks noChangeArrowheads="1"/>
          </p:cNvSpPr>
          <p:nvPr/>
        </p:nvSpPr>
        <p:spPr bwMode="auto">
          <a:xfrm>
            <a:off x="2697163" y="1760538"/>
            <a:ext cx="3543300" cy="3886200"/>
          </a:xfrm>
          <a:custGeom>
            <a:avLst/>
            <a:gdLst>
              <a:gd name="T0" fmla="*/ 2147483646 w 9843"/>
              <a:gd name="T1" fmla="*/ 2147483646 h 10796"/>
              <a:gd name="T2" fmla="*/ 2147483646 w 9843"/>
              <a:gd name="T3" fmla="*/ 2147483646 h 10796"/>
              <a:gd name="T4" fmla="*/ 2147483646 w 9843"/>
              <a:gd name="T5" fmla="*/ 2147483646 h 10796"/>
              <a:gd name="T6" fmla="*/ 2147483646 w 9843"/>
              <a:gd name="T7" fmla="*/ 2147483646 h 10796"/>
              <a:gd name="T8" fmla="*/ 2147483646 w 9843"/>
              <a:gd name="T9" fmla="*/ 2147483646 h 10796"/>
              <a:gd name="T10" fmla="*/ 2147483646 w 9843"/>
              <a:gd name="T11" fmla="*/ 2147483646 h 10796"/>
              <a:gd name="T12" fmla="*/ 2147483646 w 9843"/>
              <a:gd name="T13" fmla="*/ 2147483646 h 10796"/>
              <a:gd name="T14" fmla="*/ 2147483646 w 9843"/>
              <a:gd name="T15" fmla="*/ 2147483646 h 10796"/>
              <a:gd name="T16" fmla="*/ 2147483646 w 9843"/>
              <a:gd name="T17" fmla="*/ 2147483646 h 10796"/>
              <a:gd name="T18" fmla="*/ 2147483646 w 9843"/>
              <a:gd name="T19" fmla="*/ 2147483646 h 10796"/>
              <a:gd name="T20" fmla="*/ 2147483646 w 9843"/>
              <a:gd name="T21" fmla="*/ 2147483646 h 10796"/>
              <a:gd name="T22" fmla="*/ 2147483646 w 9843"/>
              <a:gd name="T23" fmla="*/ 2147483646 h 10796"/>
              <a:gd name="T24" fmla="*/ 2147483646 w 9843"/>
              <a:gd name="T25" fmla="*/ 2147483646 h 10796"/>
              <a:gd name="T26" fmla="*/ 2147483646 w 9843"/>
              <a:gd name="T27" fmla="*/ 2147483646 h 10796"/>
              <a:gd name="T28" fmla="*/ 2147483646 w 9843"/>
              <a:gd name="T29" fmla="*/ 2147483646 h 10796"/>
              <a:gd name="T30" fmla="*/ 2147483646 w 9843"/>
              <a:gd name="T31" fmla="*/ 2147483646 h 10796"/>
              <a:gd name="T32" fmla="*/ 2147483646 w 9843"/>
              <a:gd name="T33" fmla="*/ 2147483646 h 10796"/>
              <a:gd name="T34" fmla="*/ 2147483646 w 9843"/>
              <a:gd name="T35" fmla="*/ 2147483646 h 10796"/>
              <a:gd name="T36" fmla="*/ 2147483646 w 9843"/>
              <a:gd name="T37" fmla="*/ 2147483646 h 10796"/>
              <a:gd name="T38" fmla="*/ 2147483646 w 9843"/>
              <a:gd name="T39" fmla="*/ 2147483646 h 10796"/>
              <a:gd name="T40" fmla="*/ 2147483646 w 9843"/>
              <a:gd name="T41" fmla="*/ 2147483646 h 10796"/>
              <a:gd name="T42" fmla="*/ 2147483646 w 9843"/>
              <a:gd name="T43" fmla="*/ 2147483646 h 10796"/>
              <a:gd name="T44" fmla="*/ 2147483646 w 9843"/>
              <a:gd name="T45" fmla="*/ 2147483646 h 10796"/>
              <a:gd name="T46" fmla="*/ 2147483646 w 9843"/>
              <a:gd name="T47" fmla="*/ 2147483646 h 10796"/>
              <a:gd name="T48" fmla="*/ 2147483646 w 9843"/>
              <a:gd name="T49" fmla="*/ 2147483646 h 10796"/>
              <a:gd name="T50" fmla="*/ 2147483646 w 9843"/>
              <a:gd name="T51" fmla="*/ 2147483646 h 10796"/>
              <a:gd name="T52" fmla="*/ 2147483646 w 9843"/>
              <a:gd name="T53" fmla="*/ 2147483646 h 10796"/>
              <a:gd name="T54" fmla="*/ 2147483646 w 9843"/>
              <a:gd name="T55" fmla="*/ 2147483646 h 10796"/>
              <a:gd name="T56" fmla="*/ 2147483646 w 9843"/>
              <a:gd name="T57" fmla="*/ 2147483646 h 10796"/>
              <a:gd name="T58" fmla="*/ 2147483646 w 9843"/>
              <a:gd name="T59" fmla="*/ 0 h 10796"/>
              <a:gd name="T60" fmla="*/ 2147483646 w 9843"/>
              <a:gd name="T61" fmla="*/ 2147483646 h 10796"/>
              <a:gd name="T62" fmla="*/ 2147483646 w 9843"/>
              <a:gd name="T63" fmla="*/ 2147483646 h 10796"/>
              <a:gd name="T64" fmla="*/ 2147483646 w 9843"/>
              <a:gd name="T65" fmla="*/ 2147483646 h 10796"/>
              <a:gd name="T66" fmla="*/ 2147483646 w 9843"/>
              <a:gd name="T67" fmla="*/ 2147483646 h 10796"/>
              <a:gd name="T68" fmla="*/ 2147483646 w 9843"/>
              <a:gd name="T69" fmla="*/ 2147483646 h 10796"/>
              <a:gd name="T70" fmla="*/ 2147483646 w 9843"/>
              <a:gd name="T71" fmla="*/ 2147483646 h 10796"/>
              <a:gd name="T72" fmla="*/ 0 w 9843"/>
              <a:gd name="T73" fmla="*/ 2147483646 h 10796"/>
              <a:gd name="T74" fmla="*/ 2147483646 w 9843"/>
              <a:gd name="T75" fmla="*/ 2147483646 h 10796"/>
              <a:gd name="T76" fmla="*/ 2147483646 w 9843"/>
              <a:gd name="T77" fmla="*/ 2147483646 h 10796"/>
              <a:gd name="T78" fmla="*/ 2147483646 w 9843"/>
              <a:gd name="T79" fmla="*/ 2147483646 h 10796"/>
              <a:gd name="T80" fmla="*/ 2147483646 w 9843"/>
              <a:gd name="T81" fmla="*/ 2147483646 h 10796"/>
              <a:gd name="T82" fmla="*/ 2147483646 w 9843"/>
              <a:gd name="T83" fmla="*/ 2147483646 h 10796"/>
              <a:gd name="T84" fmla="*/ 2147483646 w 9843"/>
              <a:gd name="T85" fmla="*/ 2147483646 h 10796"/>
              <a:gd name="T86" fmla="*/ 2147483646 w 9843"/>
              <a:gd name="T87" fmla="*/ 2147483646 h 10796"/>
              <a:gd name="T88" fmla="*/ 2147483646 w 9843"/>
              <a:gd name="T89" fmla="*/ 2147483646 h 10796"/>
              <a:gd name="T90" fmla="*/ 2147483646 w 9843"/>
              <a:gd name="T91" fmla="*/ 2147483646 h 10796"/>
              <a:gd name="T92" fmla="*/ 2147483646 w 9843"/>
              <a:gd name="T93" fmla="*/ 2147483646 h 10796"/>
              <a:gd name="T94" fmla="*/ 2147483646 w 9843"/>
              <a:gd name="T95" fmla="*/ 2147483646 h 10796"/>
              <a:gd name="T96" fmla="*/ 2147483646 w 9843"/>
              <a:gd name="T97" fmla="*/ 2147483646 h 10796"/>
              <a:gd name="T98" fmla="*/ 2147483646 w 9843"/>
              <a:gd name="T99" fmla="*/ 2147483646 h 10796"/>
              <a:gd name="T100" fmla="*/ 2147483646 w 9843"/>
              <a:gd name="T101" fmla="*/ 2147483646 h 10796"/>
              <a:gd name="T102" fmla="*/ 2147483646 w 9843"/>
              <a:gd name="T103" fmla="*/ 2147483646 h 10796"/>
              <a:gd name="T104" fmla="*/ 2147483646 w 9843"/>
              <a:gd name="T105" fmla="*/ 2147483646 h 10796"/>
              <a:gd name="T106" fmla="*/ 2147483646 w 9843"/>
              <a:gd name="T107" fmla="*/ 2147483646 h 1079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9843" h="10796">
                <a:moveTo>
                  <a:pt x="3655" y="10672"/>
                </a:moveTo>
                <a:lnTo>
                  <a:pt x="8304" y="10795"/>
                </a:lnTo>
                <a:lnTo>
                  <a:pt x="8592" y="10267"/>
                </a:lnTo>
                <a:lnTo>
                  <a:pt x="8304" y="9834"/>
                </a:lnTo>
                <a:lnTo>
                  <a:pt x="8144" y="9492"/>
                </a:lnTo>
                <a:lnTo>
                  <a:pt x="8560" y="8873"/>
                </a:lnTo>
                <a:lnTo>
                  <a:pt x="8528" y="8313"/>
                </a:lnTo>
                <a:cubicBezTo>
                  <a:pt x="8528" y="8313"/>
                  <a:pt x="8496" y="8127"/>
                  <a:pt x="8496" y="7786"/>
                </a:cubicBezTo>
                <a:cubicBezTo>
                  <a:pt x="8496" y="7444"/>
                  <a:pt x="8496" y="7290"/>
                  <a:pt x="8560" y="7166"/>
                </a:cubicBezTo>
                <a:cubicBezTo>
                  <a:pt x="8625" y="7041"/>
                  <a:pt x="8977" y="6824"/>
                  <a:pt x="8977" y="6824"/>
                </a:cubicBezTo>
                <a:lnTo>
                  <a:pt x="8912" y="6483"/>
                </a:lnTo>
                <a:lnTo>
                  <a:pt x="8752" y="6421"/>
                </a:lnTo>
                <a:lnTo>
                  <a:pt x="9041" y="5522"/>
                </a:lnTo>
                <a:lnTo>
                  <a:pt x="9330" y="5459"/>
                </a:lnTo>
                <a:lnTo>
                  <a:pt x="9490" y="5118"/>
                </a:lnTo>
                <a:lnTo>
                  <a:pt x="9553" y="4809"/>
                </a:lnTo>
                <a:lnTo>
                  <a:pt x="9715" y="4498"/>
                </a:lnTo>
                <a:lnTo>
                  <a:pt x="9842" y="4373"/>
                </a:lnTo>
                <a:lnTo>
                  <a:pt x="9587" y="4218"/>
                </a:lnTo>
                <a:lnTo>
                  <a:pt x="8817" y="5180"/>
                </a:lnTo>
                <a:lnTo>
                  <a:pt x="8400" y="5459"/>
                </a:lnTo>
                <a:cubicBezTo>
                  <a:pt x="8400" y="5459"/>
                  <a:pt x="8144" y="6111"/>
                  <a:pt x="8144" y="5987"/>
                </a:cubicBezTo>
                <a:cubicBezTo>
                  <a:pt x="8144" y="5863"/>
                  <a:pt x="8047" y="5675"/>
                  <a:pt x="8079" y="5553"/>
                </a:cubicBezTo>
                <a:cubicBezTo>
                  <a:pt x="8111" y="5429"/>
                  <a:pt x="8208" y="5304"/>
                  <a:pt x="8273" y="5180"/>
                </a:cubicBezTo>
                <a:cubicBezTo>
                  <a:pt x="8336" y="5056"/>
                  <a:pt x="8463" y="5026"/>
                  <a:pt x="8463" y="5026"/>
                </a:cubicBezTo>
                <a:lnTo>
                  <a:pt x="8625" y="4839"/>
                </a:lnTo>
                <a:lnTo>
                  <a:pt x="8849" y="4467"/>
                </a:lnTo>
                <a:cubicBezTo>
                  <a:pt x="8849" y="4467"/>
                  <a:pt x="8560" y="4590"/>
                  <a:pt x="8560" y="4467"/>
                </a:cubicBezTo>
                <a:cubicBezTo>
                  <a:pt x="8560" y="4343"/>
                  <a:pt x="8560" y="3907"/>
                  <a:pt x="8560" y="3907"/>
                </a:cubicBezTo>
                <a:lnTo>
                  <a:pt x="8336" y="3940"/>
                </a:lnTo>
                <a:lnTo>
                  <a:pt x="8239" y="3784"/>
                </a:lnTo>
                <a:lnTo>
                  <a:pt x="8273" y="3629"/>
                </a:lnTo>
                <a:lnTo>
                  <a:pt x="8400" y="3351"/>
                </a:lnTo>
                <a:lnTo>
                  <a:pt x="7950" y="2977"/>
                </a:lnTo>
                <a:lnTo>
                  <a:pt x="7438" y="2449"/>
                </a:lnTo>
                <a:cubicBezTo>
                  <a:pt x="7438" y="2449"/>
                  <a:pt x="7246" y="2388"/>
                  <a:pt x="7021" y="2388"/>
                </a:cubicBezTo>
                <a:cubicBezTo>
                  <a:pt x="6797" y="2388"/>
                  <a:pt x="6348" y="2140"/>
                  <a:pt x="6348" y="2140"/>
                </a:cubicBezTo>
                <a:lnTo>
                  <a:pt x="5226" y="1799"/>
                </a:lnTo>
                <a:lnTo>
                  <a:pt x="4777" y="1736"/>
                </a:lnTo>
                <a:lnTo>
                  <a:pt x="4520" y="1489"/>
                </a:lnTo>
                <a:lnTo>
                  <a:pt x="4361" y="1117"/>
                </a:lnTo>
                <a:lnTo>
                  <a:pt x="4104" y="992"/>
                </a:lnTo>
                <a:lnTo>
                  <a:pt x="3815" y="961"/>
                </a:lnTo>
                <a:lnTo>
                  <a:pt x="3591" y="930"/>
                </a:lnTo>
                <a:lnTo>
                  <a:pt x="3238" y="992"/>
                </a:lnTo>
                <a:lnTo>
                  <a:pt x="3302" y="713"/>
                </a:lnTo>
                <a:lnTo>
                  <a:pt x="3431" y="527"/>
                </a:lnTo>
                <a:lnTo>
                  <a:pt x="3655" y="217"/>
                </a:lnTo>
                <a:lnTo>
                  <a:pt x="3334" y="0"/>
                </a:lnTo>
                <a:lnTo>
                  <a:pt x="3046" y="217"/>
                </a:lnTo>
                <a:lnTo>
                  <a:pt x="2533" y="464"/>
                </a:lnTo>
                <a:lnTo>
                  <a:pt x="2084" y="650"/>
                </a:lnTo>
                <a:lnTo>
                  <a:pt x="1635" y="744"/>
                </a:lnTo>
                <a:lnTo>
                  <a:pt x="1443" y="681"/>
                </a:lnTo>
                <a:lnTo>
                  <a:pt x="993" y="744"/>
                </a:lnTo>
                <a:lnTo>
                  <a:pt x="1057" y="2202"/>
                </a:lnTo>
                <a:cubicBezTo>
                  <a:pt x="1057" y="2202"/>
                  <a:pt x="833" y="2140"/>
                  <a:pt x="865" y="2326"/>
                </a:cubicBezTo>
                <a:cubicBezTo>
                  <a:pt x="897" y="2512"/>
                  <a:pt x="352" y="2605"/>
                  <a:pt x="352" y="2605"/>
                </a:cubicBezTo>
                <a:lnTo>
                  <a:pt x="256" y="2605"/>
                </a:lnTo>
                <a:lnTo>
                  <a:pt x="0" y="3226"/>
                </a:lnTo>
                <a:lnTo>
                  <a:pt x="64" y="3537"/>
                </a:lnTo>
                <a:lnTo>
                  <a:pt x="289" y="3505"/>
                </a:lnTo>
                <a:lnTo>
                  <a:pt x="352" y="3846"/>
                </a:lnTo>
                <a:cubicBezTo>
                  <a:pt x="352" y="3846"/>
                  <a:pt x="416" y="3907"/>
                  <a:pt x="352" y="4063"/>
                </a:cubicBezTo>
                <a:cubicBezTo>
                  <a:pt x="289" y="4218"/>
                  <a:pt x="289" y="4404"/>
                  <a:pt x="289" y="4404"/>
                </a:cubicBezTo>
                <a:lnTo>
                  <a:pt x="224" y="4839"/>
                </a:lnTo>
                <a:lnTo>
                  <a:pt x="160" y="5056"/>
                </a:lnTo>
                <a:lnTo>
                  <a:pt x="96" y="5212"/>
                </a:lnTo>
                <a:cubicBezTo>
                  <a:pt x="96" y="5212"/>
                  <a:pt x="127" y="5242"/>
                  <a:pt x="256" y="5459"/>
                </a:cubicBezTo>
                <a:cubicBezTo>
                  <a:pt x="384" y="5675"/>
                  <a:pt x="289" y="5675"/>
                  <a:pt x="416" y="5738"/>
                </a:cubicBezTo>
                <a:cubicBezTo>
                  <a:pt x="545" y="5800"/>
                  <a:pt x="833" y="5863"/>
                  <a:pt x="833" y="5863"/>
                </a:cubicBezTo>
                <a:lnTo>
                  <a:pt x="1122" y="6142"/>
                </a:lnTo>
                <a:lnTo>
                  <a:pt x="1443" y="6203"/>
                </a:lnTo>
                <a:lnTo>
                  <a:pt x="1571" y="6577"/>
                </a:lnTo>
                <a:lnTo>
                  <a:pt x="1795" y="6763"/>
                </a:lnTo>
                <a:cubicBezTo>
                  <a:pt x="1795" y="6763"/>
                  <a:pt x="1827" y="6700"/>
                  <a:pt x="1924" y="6824"/>
                </a:cubicBezTo>
                <a:cubicBezTo>
                  <a:pt x="2020" y="6949"/>
                  <a:pt x="2020" y="7011"/>
                  <a:pt x="2020" y="7011"/>
                </a:cubicBezTo>
                <a:lnTo>
                  <a:pt x="2276" y="7197"/>
                </a:lnTo>
                <a:lnTo>
                  <a:pt x="2661" y="7321"/>
                </a:lnTo>
                <a:lnTo>
                  <a:pt x="2757" y="7848"/>
                </a:lnTo>
                <a:lnTo>
                  <a:pt x="2788" y="8531"/>
                </a:lnTo>
                <a:lnTo>
                  <a:pt x="3013" y="8779"/>
                </a:lnTo>
                <a:lnTo>
                  <a:pt x="2950" y="9243"/>
                </a:lnTo>
                <a:lnTo>
                  <a:pt x="2853" y="9647"/>
                </a:lnTo>
                <a:lnTo>
                  <a:pt x="3046" y="9926"/>
                </a:lnTo>
                <a:lnTo>
                  <a:pt x="3109" y="10206"/>
                </a:lnTo>
                <a:lnTo>
                  <a:pt x="3269" y="10486"/>
                </a:lnTo>
                <a:lnTo>
                  <a:pt x="3655" y="10672"/>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103428" name="Freeform 3"/>
          <p:cNvSpPr>
            <a:spLocks noChangeArrowheads="1"/>
          </p:cNvSpPr>
          <p:nvPr/>
        </p:nvSpPr>
        <p:spPr bwMode="auto">
          <a:xfrm>
            <a:off x="2697163" y="1760538"/>
            <a:ext cx="3543300" cy="3886200"/>
          </a:xfrm>
          <a:custGeom>
            <a:avLst/>
            <a:gdLst>
              <a:gd name="T0" fmla="*/ 2147483646 w 9843"/>
              <a:gd name="T1" fmla="*/ 2147483646 h 10796"/>
              <a:gd name="T2" fmla="*/ 2147483646 w 9843"/>
              <a:gd name="T3" fmla="*/ 2147483646 h 10796"/>
              <a:gd name="T4" fmla="*/ 2147483646 w 9843"/>
              <a:gd name="T5" fmla="*/ 2147483646 h 10796"/>
              <a:gd name="T6" fmla="*/ 2147483646 w 9843"/>
              <a:gd name="T7" fmla="*/ 2147483646 h 10796"/>
              <a:gd name="T8" fmla="*/ 2147483646 w 9843"/>
              <a:gd name="T9" fmla="*/ 2147483646 h 10796"/>
              <a:gd name="T10" fmla="*/ 2147483646 w 9843"/>
              <a:gd name="T11" fmla="*/ 2147483646 h 10796"/>
              <a:gd name="T12" fmla="*/ 2147483646 w 9843"/>
              <a:gd name="T13" fmla="*/ 2147483646 h 10796"/>
              <a:gd name="T14" fmla="*/ 2147483646 w 9843"/>
              <a:gd name="T15" fmla="*/ 2147483646 h 10796"/>
              <a:gd name="T16" fmla="*/ 2147483646 w 9843"/>
              <a:gd name="T17" fmla="*/ 2147483646 h 10796"/>
              <a:gd name="T18" fmla="*/ 2147483646 w 9843"/>
              <a:gd name="T19" fmla="*/ 2147483646 h 10796"/>
              <a:gd name="T20" fmla="*/ 2147483646 w 9843"/>
              <a:gd name="T21" fmla="*/ 2147483646 h 10796"/>
              <a:gd name="T22" fmla="*/ 2147483646 w 9843"/>
              <a:gd name="T23" fmla="*/ 2147483646 h 10796"/>
              <a:gd name="T24" fmla="*/ 2147483646 w 9843"/>
              <a:gd name="T25" fmla="*/ 2147483646 h 10796"/>
              <a:gd name="T26" fmla="*/ 2147483646 w 9843"/>
              <a:gd name="T27" fmla="*/ 2147483646 h 10796"/>
              <a:gd name="T28" fmla="*/ 2147483646 w 9843"/>
              <a:gd name="T29" fmla="*/ 2147483646 h 10796"/>
              <a:gd name="T30" fmla="*/ 2147483646 w 9843"/>
              <a:gd name="T31" fmla="*/ 2147483646 h 10796"/>
              <a:gd name="T32" fmla="*/ 2147483646 w 9843"/>
              <a:gd name="T33" fmla="*/ 2147483646 h 10796"/>
              <a:gd name="T34" fmla="*/ 2147483646 w 9843"/>
              <a:gd name="T35" fmla="*/ 2147483646 h 10796"/>
              <a:gd name="T36" fmla="*/ 2147483646 w 9843"/>
              <a:gd name="T37" fmla="*/ 2147483646 h 10796"/>
              <a:gd name="T38" fmla="*/ 2147483646 w 9843"/>
              <a:gd name="T39" fmla="*/ 2147483646 h 10796"/>
              <a:gd name="T40" fmla="*/ 2147483646 w 9843"/>
              <a:gd name="T41" fmla="*/ 2147483646 h 10796"/>
              <a:gd name="T42" fmla="*/ 2147483646 w 9843"/>
              <a:gd name="T43" fmla="*/ 2147483646 h 10796"/>
              <a:gd name="T44" fmla="*/ 2147483646 w 9843"/>
              <a:gd name="T45" fmla="*/ 2147483646 h 10796"/>
              <a:gd name="T46" fmla="*/ 2147483646 w 9843"/>
              <a:gd name="T47" fmla="*/ 2147483646 h 10796"/>
              <a:gd name="T48" fmla="*/ 2147483646 w 9843"/>
              <a:gd name="T49" fmla="*/ 2147483646 h 10796"/>
              <a:gd name="T50" fmla="*/ 2147483646 w 9843"/>
              <a:gd name="T51" fmla="*/ 2147483646 h 10796"/>
              <a:gd name="T52" fmla="*/ 2147483646 w 9843"/>
              <a:gd name="T53" fmla="*/ 2147483646 h 10796"/>
              <a:gd name="T54" fmla="*/ 2147483646 w 9843"/>
              <a:gd name="T55" fmla="*/ 2147483646 h 10796"/>
              <a:gd name="T56" fmla="*/ 2147483646 w 9843"/>
              <a:gd name="T57" fmla="*/ 2147483646 h 10796"/>
              <a:gd name="T58" fmla="*/ 2147483646 w 9843"/>
              <a:gd name="T59" fmla="*/ 0 h 10796"/>
              <a:gd name="T60" fmla="*/ 2147483646 w 9843"/>
              <a:gd name="T61" fmla="*/ 2147483646 h 10796"/>
              <a:gd name="T62" fmla="*/ 2147483646 w 9843"/>
              <a:gd name="T63" fmla="*/ 2147483646 h 10796"/>
              <a:gd name="T64" fmla="*/ 2147483646 w 9843"/>
              <a:gd name="T65" fmla="*/ 2147483646 h 10796"/>
              <a:gd name="T66" fmla="*/ 2147483646 w 9843"/>
              <a:gd name="T67" fmla="*/ 2147483646 h 10796"/>
              <a:gd name="T68" fmla="*/ 2147483646 w 9843"/>
              <a:gd name="T69" fmla="*/ 2147483646 h 10796"/>
              <a:gd name="T70" fmla="*/ 2147483646 w 9843"/>
              <a:gd name="T71" fmla="*/ 2147483646 h 10796"/>
              <a:gd name="T72" fmla="*/ 0 w 9843"/>
              <a:gd name="T73" fmla="*/ 2147483646 h 10796"/>
              <a:gd name="T74" fmla="*/ 2147483646 w 9843"/>
              <a:gd name="T75" fmla="*/ 2147483646 h 10796"/>
              <a:gd name="T76" fmla="*/ 2147483646 w 9843"/>
              <a:gd name="T77" fmla="*/ 2147483646 h 10796"/>
              <a:gd name="T78" fmla="*/ 2147483646 w 9843"/>
              <a:gd name="T79" fmla="*/ 2147483646 h 10796"/>
              <a:gd name="T80" fmla="*/ 2147483646 w 9843"/>
              <a:gd name="T81" fmla="*/ 2147483646 h 10796"/>
              <a:gd name="T82" fmla="*/ 2147483646 w 9843"/>
              <a:gd name="T83" fmla="*/ 2147483646 h 10796"/>
              <a:gd name="T84" fmla="*/ 2147483646 w 9843"/>
              <a:gd name="T85" fmla="*/ 2147483646 h 10796"/>
              <a:gd name="T86" fmla="*/ 2147483646 w 9843"/>
              <a:gd name="T87" fmla="*/ 2147483646 h 10796"/>
              <a:gd name="T88" fmla="*/ 2147483646 w 9843"/>
              <a:gd name="T89" fmla="*/ 2147483646 h 10796"/>
              <a:gd name="T90" fmla="*/ 2147483646 w 9843"/>
              <a:gd name="T91" fmla="*/ 2147483646 h 10796"/>
              <a:gd name="T92" fmla="*/ 2147483646 w 9843"/>
              <a:gd name="T93" fmla="*/ 2147483646 h 10796"/>
              <a:gd name="T94" fmla="*/ 2147483646 w 9843"/>
              <a:gd name="T95" fmla="*/ 2147483646 h 10796"/>
              <a:gd name="T96" fmla="*/ 2147483646 w 9843"/>
              <a:gd name="T97" fmla="*/ 2147483646 h 10796"/>
              <a:gd name="T98" fmla="*/ 2147483646 w 9843"/>
              <a:gd name="T99" fmla="*/ 2147483646 h 10796"/>
              <a:gd name="T100" fmla="*/ 2147483646 w 9843"/>
              <a:gd name="T101" fmla="*/ 2147483646 h 10796"/>
              <a:gd name="T102" fmla="*/ 2147483646 w 9843"/>
              <a:gd name="T103" fmla="*/ 2147483646 h 10796"/>
              <a:gd name="T104" fmla="*/ 2147483646 w 9843"/>
              <a:gd name="T105" fmla="*/ 2147483646 h 10796"/>
              <a:gd name="T106" fmla="*/ 2147483646 w 9843"/>
              <a:gd name="T107" fmla="*/ 2147483646 h 1079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9843" h="10796">
                <a:moveTo>
                  <a:pt x="3655" y="10672"/>
                </a:moveTo>
                <a:lnTo>
                  <a:pt x="8304" y="10795"/>
                </a:lnTo>
                <a:lnTo>
                  <a:pt x="8592" y="10267"/>
                </a:lnTo>
                <a:lnTo>
                  <a:pt x="8304" y="9834"/>
                </a:lnTo>
                <a:lnTo>
                  <a:pt x="8144" y="9492"/>
                </a:lnTo>
                <a:lnTo>
                  <a:pt x="8560" y="8873"/>
                </a:lnTo>
                <a:lnTo>
                  <a:pt x="8528" y="8313"/>
                </a:lnTo>
                <a:cubicBezTo>
                  <a:pt x="8528" y="8313"/>
                  <a:pt x="8496" y="8127"/>
                  <a:pt x="8496" y="7786"/>
                </a:cubicBezTo>
                <a:cubicBezTo>
                  <a:pt x="8496" y="7444"/>
                  <a:pt x="8496" y="7290"/>
                  <a:pt x="8560" y="7166"/>
                </a:cubicBezTo>
                <a:cubicBezTo>
                  <a:pt x="8625" y="7041"/>
                  <a:pt x="8977" y="6824"/>
                  <a:pt x="8977" y="6824"/>
                </a:cubicBezTo>
                <a:lnTo>
                  <a:pt x="8912" y="6483"/>
                </a:lnTo>
                <a:lnTo>
                  <a:pt x="8752" y="6421"/>
                </a:lnTo>
                <a:lnTo>
                  <a:pt x="9041" y="5522"/>
                </a:lnTo>
                <a:lnTo>
                  <a:pt x="9330" y="5459"/>
                </a:lnTo>
                <a:lnTo>
                  <a:pt x="9490" y="5118"/>
                </a:lnTo>
                <a:lnTo>
                  <a:pt x="9553" y="4809"/>
                </a:lnTo>
                <a:lnTo>
                  <a:pt x="9715" y="4498"/>
                </a:lnTo>
                <a:lnTo>
                  <a:pt x="9842" y="4373"/>
                </a:lnTo>
                <a:lnTo>
                  <a:pt x="9587" y="4218"/>
                </a:lnTo>
                <a:lnTo>
                  <a:pt x="8817" y="5180"/>
                </a:lnTo>
                <a:lnTo>
                  <a:pt x="8400" y="5459"/>
                </a:lnTo>
                <a:cubicBezTo>
                  <a:pt x="8400" y="5459"/>
                  <a:pt x="8144" y="6111"/>
                  <a:pt x="8144" y="5987"/>
                </a:cubicBezTo>
                <a:cubicBezTo>
                  <a:pt x="8144" y="5863"/>
                  <a:pt x="8047" y="5675"/>
                  <a:pt x="8079" y="5553"/>
                </a:cubicBezTo>
                <a:cubicBezTo>
                  <a:pt x="8111" y="5429"/>
                  <a:pt x="8208" y="5304"/>
                  <a:pt x="8273" y="5180"/>
                </a:cubicBezTo>
                <a:cubicBezTo>
                  <a:pt x="8336" y="5056"/>
                  <a:pt x="8463" y="5026"/>
                  <a:pt x="8463" y="5026"/>
                </a:cubicBezTo>
                <a:lnTo>
                  <a:pt x="8625" y="4839"/>
                </a:lnTo>
                <a:lnTo>
                  <a:pt x="8849" y="4467"/>
                </a:lnTo>
                <a:cubicBezTo>
                  <a:pt x="8849" y="4467"/>
                  <a:pt x="8560" y="4590"/>
                  <a:pt x="8560" y="4467"/>
                </a:cubicBezTo>
                <a:cubicBezTo>
                  <a:pt x="8560" y="4343"/>
                  <a:pt x="8560" y="3907"/>
                  <a:pt x="8560" y="3907"/>
                </a:cubicBezTo>
                <a:lnTo>
                  <a:pt x="8336" y="3940"/>
                </a:lnTo>
                <a:lnTo>
                  <a:pt x="8239" y="3784"/>
                </a:lnTo>
                <a:lnTo>
                  <a:pt x="8273" y="3629"/>
                </a:lnTo>
                <a:lnTo>
                  <a:pt x="8400" y="3351"/>
                </a:lnTo>
                <a:lnTo>
                  <a:pt x="7950" y="2977"/>
                </a:lnTo>
                <a:lnTo>
                  <a:pt x="7438" y="2449"/>
                </a:lnTo>
                <a:cubicBezTo>
                  <a:pt x="7438" y="2449"/>
                  <a:pt x="7246" y="2388"/>
                  <a:pt x="7021" y="2388"/>
                </a:cubicBezTo>
                <a:cubicBezTo>
                  <a:pt x="6797" y="2388"/>
                  <a:pt x="6348" y="2140"/>
                  <a:pt x="6348" y="2140"/>
                </a:cubicBezTo>
                <a:lnTo>
                  <a:pt x="5226" y="1799"/>
                </a:lnTo>
                <a:lnTo>
                  <a:pt x="4777" y="1736"/>
                </a:lnTo>
                <a:lnTo>
                  <a:pt x="4520" y="1489"/>
                </a:lnTo>
                <a:lnTo>
                  <a:pt x="4361" y="1117"/>
                </a:lnTo>
                <a:lnTo>
                  <a:pt x="4104" y="992"/>
                </a:lnTo>
                <a:lnTo>
                  <a:pt x="3815" y="961"/>
                </a:lnTo>
                <a:lnTo>
                  <a:pt x="3591" y="930"/>
                </a:lnTo>
                <a:lnTo>
                  <a:pt x="3238" y="992"/>
                </a:lnTo>
                <a:lnTo>
                  <a:pt x="3302" y="713"/>
                </a:lnTo>
                <a:lnTo>
                  <a:pt x="3431" y="527"/>
                </a:lnTo>
                <a:lnTo>
                  <a:pt x="3655" y="217"/>
                </a:lnTo>
                <a:lnTo>
                  <a:pt x="3334" y="0"/>
                </a:lnTo>
                <a:lnTo>
                  <a:pt x="3046" y="217"/>
                </a:lnTo>
                <a:lnTo>
                  <a:pt x="2533" y="464"/>
                </a:lnTo>
                <a:lnTo>
                  <a:pt x="2084" y="650"/>
                </a:lnTo>
                <a:lnTo>
                  <a:pt x="1635" y="744"/>
                </a:lnTo>
                <a:lnTo>
                  <a:pt x="1443" y="681"/>
                </a:lnTo>
                <a:lnTo>
                  <a:pt x="993" y="744"/>
                </a:lnTo>
                <a:lnTo>
                  <a:pt x="1057" y="2202"/>
                </a:lnTo>
                <a:cubicBezTo>
                  <a:pt x="1057" y="2202"/>
                  <a:pt x="833" y="2140"/>
                  <a:pt x="865" y="2326"/>
                </a:cubicBezTo>
                <a:cubicBezTo>
                  <a:pt x="897" y="2512"/>
                  <a:pt x="352" y="2605"/>
                  <a:pt x="352" y="2605"/>
                </a:cubicBezTo>
                <a:lnTo>
                  <a:pt x="256" y="2605"/>
                </a:lnTo>
                <a:lnTo>
                  <a:pt x="0" y="3226"/>
                </a:lnTo>
                <a:lnTo>
                  <a:pt x="64" y="3537"/>
                </a:lnTo>
                <a:lnTo>
                  <a:pt x="289" y="3505"/>
                </a:lnTo>
                <a:lnTo>
                  <a:pt x="352" y="3846"/>
                </a:lnTo>
                <a:cubicBezTo>
                  <a:pt x="352" y="3846"/>
                  <a:pt x="416" y="3907"/>
                  <a:pt x="352" y="4063"/>
                </a:cubicBezTo>
                <a:cubicBezTo>
                  <a:pt x="289" y="4218"/>
                  <a:pt x="289" y="4404"/>
                  <a:pt x="289" y="4404"/>
                </a:cubicBezTo>
                <a:lnTo>
                  <a:pt x="224" y="4839"/>
                </a:lnTo>
                <a:lnTo>
                  <a:pt x="160" y="5056"/>
                </a:lnTo>
                <a:lnTo>
                  <a:pt x="96" y="5212"/>
                </a:lnTo>
                <a:cubicBezTo>
                  <a:pt x="96" y="5212"/>
                  <a:pt x="127" y="5242"/>
                  <a:pt x="256" y="5459"/>
                </a:cubicBezTo>
                <a:cubicBezTo>
                  <a:pt x="384" y="5675"/>
                  <a:pt x="289" y="5675"/>
                  <a:pt x="416" y="5738"/>
                </a:cubicBezTo>
                <a:cubicBezTo>
                  <a:pt x="545" y="5800"/>
                  <a:pt x="833" y="5863"/>
                  <a:pt x="833" y="5863"/>
                </a:cubicBezTo>
                <a:lnTo>
                  <a:pt x="1122" y="6142"/>
                </a:lnTo>
                <a:lnTo>
                  <a:pt x="1443" y="6203"/>
                </a:lnTo>
                <a:lnTo>
                  <a:pt x="1571" y="6577"/>
                </a:lnTo>
                <a:lnTo>
                  <a:pt x="1795" y="6763"/>
                </a:lnTo>
                <a:cubicBezTo>
                  <a:pt x="1795" y="6763"/>
                  <a:pt x="1827" y="6700"/>
                  <a:pt x="1924" y="6824"/>
                </a:cubicBezTo>
                <a:cubicBezTo>
                  <a:pt x="2020" y="6949"/>
                  <a:pt x="2020" y="7011"/>
                  <a:pt x="2020" y="7011"/>
                </a:cubicBezTo>
                <a:lnTo>
                  <a:pt x="2276" y="7197"/>
                </a:lnTo>
                <a:lnTo>
                  <a:pt x="2661" y="7321"/>
                </a:lnTo>
                <a:lnTo>
                  <a:pt x="2757" y="7848"/>
                </a:lnTo>
                <a:lnTo>
                  <a:pt x="2788" y="8531"/>
                </a:lnTo>
                <a:lnTo>
                  <a:pt x="3013" y="8779"/>
                </a:lnTo>
                <a:lnTo>
                  <a:pt x="2950" y="9243"/>
                </a:lnTo>
                <a:lnTo>
                  <a:pt x="2853" y="9647"/>
                </a:lnTo>
                <a:lnTo>
                  <a:pt x="3046" y="9926"/>
                </a:lnTo>
                <a:lnTo>
                  <a:pt x="3109" y="10206"/>
                </a:lnTo>
                <a:lnTo>
                  <a:pt x="3269" y="10486"/>
                </a:lnTo>
                <a:lnTo>
                  <a:pt x="3655" y="10672"/>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3429" name="Text Box 5"/>
          <p:cNvSpPr txBox="1">
            <a:spLocks noChangeArrowheads="1"/>
          </p:cNvSpPr>
          <p:nvPr/>
        </p:nvSpPr>
        <p:spPr bwMode="auto">
          <a:xfrm>
            <a:off x="6084888" y="3898900"/>
            <a:ext cx="1828800" cy="45561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Milwaukee</a:t>
            </a:r>
            <a:r>
              <a:rPr lang="en-US" altLang="en-US" sz="2400">
                <a:solidFill>
                  <a:srgbClr val="000000"/>
                </a:solidFill>
              </a:rPr>
              <a:t> </a:t>
            </a:r>
          </a:p>
        </p:txBody>
      </p:sp>
      <p:sp>
        <p:nvSpPr>
          <p:cNvPr id="103430" name="Text Box 15"/>
          <p:cNvSpPr txBox="1">
            <a:spLocks noChangeArrowheads="1"/>
          </p:cNvSpPr>
          <p:nvPr/>
        </p:nvSpPr>
        <p:spPr bwMode="auto">
          <a:xfrm>
            <a:off x="3963988" y="5041900"/>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Madison</a:t>
            </a:r>
            <a:r>
              <a:rPr lang="en-US" altLang="en-US" sz="2400">
                <a:solidFill>
                  <a:srgbClr val="000000"/>
                </a:solidFill>
              </a:rPr>
              <a:t> </a:t>
            </a:r>
          </a:p>
        </p:txBody>
      </p:sp>
      <p:pic>
        <p:nvPicPr>
          <p:cNvPr id="103431" name="Picture 125" descr="or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2850" y="354012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2" name="Picture 128"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0350" y="4292600"/>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1"/>
          <p:cNvSpPr>
            <a:spLocks noGrp="1" noChangeArrowheads="1"/>
          </p:cNvSpPr>
          <p:nvPr>
            <p:ph type="title" idx="4294967295"/>
          </p:nvPr>
        </p:nvSpPr>
        <p:spPr>
          <a:xfrm>
            <a:off x="457200" y="319088"/>
            <a:ext cx="8221663" cy="1046162"/>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Wyoming</a:t>
            </a:r>
          </a:p>
        </p:txBody>
      </p:sp>
      <p:sp>
        <p:nvSpPr>
          <p:cNvPr id="105475" name="Freeform 2"/>
          <p:cNvSpPr>
            <a:spLocks noChangeArrowheads="1"/>
          </p:cNvSpPr>
          <p:nvPr/>
        </p:nvSpPr>
        <p:spPr bwMode="auto">
          <a:xfrm>
            <a:off x="2706688" y="2133600"/>
            <a:ext cx="3657600" cy="2744788"/>
          </a:xfrm>
          <a:custGeom>
            <a:avLst/>
            <a:gdLst>
              <a:gd name="T0" fmla="*/ 2147483646 w 10161"/>
              <a:gd name="T1" fmla="*/ 2147483646 h 7623"/>
              <a:gd name="T2" fmla="*/ 0 w 10161"/>
              <a:gd name="T3" fmla="*/ 2147483646 h 7623"/>
              <a:gd name="T4" fmla="*/ 2147483646 w 10161"/>
              <a:gd name="T5" fmla="*/ 2147483646 h 7623"/>
              <a:gd name="T6" fmla="*/ 2147483646 w 10161"/>
              <a:gd name="T7" fmla="*/ 0 h 7623"/>
              <a:gd name="T8" fmla="*/ 2147483646 w 10161"/>
              <a:gd name="T9" fmla="*/ 2147483646 h 76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161" h="7623">
                <a:moveTo>
                  <a:pt x="119" y="112"/>
                </a:moveTo>
                <a:lnTo>
                  <a:pt x="0" y="7622"/>
                </a:lnTo>
                <a:lnTo>
                  <a:pt x="10160" y="7500"/>
                </a:lnTo>
                <a:lnTo>
                  <a:pt x="10032" y="0"/>
                </a:lnTo>
                <a:lnTo>
                  <a:pt x="119" y="112"/>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105476" name="Freeform 3"/>
          <p:cNvSpPr>
            <a:spLocks noChangeArrowheads="1"/>
          </p:cNvSpPr>
          <p:nvPr/>
        </p:nvSpPr>
        <p:spPr bwMode="auto">
          <a:xfrm>
            <a:off x="2706688" y="2135188"/>
            <a:ext cx="3657600" cy="2743200"/>
          </a:xfrm>
          <a:custGeom>
            <a:avLst/>
            <a:gdLst>
              <a:gd name="T0" fmla="*/ 2147483646 w 10161"/>
              <a:gd name="T1" fmla="*/ 2147483646 h 7622"/>
              <a:gd name="T2" fmla="*/ 0 w 10161"/>
              <a:gd name="T3" fmla="*/ 2147483646 h 7622"/>
              <a:gd name="T4" fmla="*/ 2147483646 w 10161"/>
              <a:gd name="T5" fmla="*/ 2147483646 h 7622"/>
              <a:gd name="T6" fmla="*/ 2147483646 w 10161"/>
              <a:gd name="T7" fmla="*/ 0 h 7622"/>
              <a:gd name="T8" fmla="*/ 2147483646 w 10161"/>
              <a:gd name="T9" fmla="*/ 2147483646 h 76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161" h="7622">
                <a:moveTo>
                  <a:pt x="119" y="112"/>
                </a:moveTo>
                <a:lnTo>
                  <a:pt x="0" y="7621"/>
                </a:lnTo>
                <a:lnTo>
                  <a:pt x="10160" y="7499"/>
                </a:lnTo>
                <a:lnTo>
                  <a:pt x="10032" y="0"/>
                </a:lnTo>
                <a:lnTo>
                  <a:pt x="119" y="112"/>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5477" name="Text Box 4"/>
          <p:cNvSpPr txBox="1">
            <a:spLocks noChangeArrowheads="1"/>
          </p:cNvSpPr>
          <p:nvPr/>
        </p:nvSpPr>
        <p:spPr bwMode="auto">
          <a:xfrm>
            <a:off x="4691063" y="2290763"/>
            <a:ext cx="13716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Casper</a:t>
            </a:r>
            <a:r>
              <a:rPr lang="en-US" altLang="en-US" sz="2400">
                <a:solidFill>
                  <a:srgbClr val="000000"/>
                </a:solidFill>
              </a:rPr>
              <a:t> </a:t>
            </a:r>
          </a:p>
        </p:txBody>
      </p:sp>
      <p:sp>
        <p:nvSpPr>
          <p:cNvPr id="105478" name="Text Box 15"/>
          <p:cNvSpPr txBox="1">
            <a:spLocks noChangeArrowheads="1"/>
          </p:cNvSpPr>
          <p:nvPr/>
        </p:nvSpPr>
        <p:spPr bwMode="auto">
          <a:xfrm>
            <a:off x="4276725" y="5013325"/>
            <a:ext cx="1909763"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Cheyenne</a:t>
            </a:r>
            <a:r>
              <a:rPr lang="en-US" altLang="en-US" sz="2400">
                <a:solidFill>
                  <a:srgbClr val="000000"/>
                </a:solidFill>
              </a:rPr>
              <a:t> </a:t>
            </a:r>
          </a:p>
        </p:txBody>
      </p:sp>
      <p:pic>
        <p:nvPicPr>
          <p:cNvPr id="105479" name="Picture 129" descr="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2746375"/>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80" name="Picture 130" descr="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363" y="3932238"/>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ltLang="en-US"/>
          </a:p>
        </p:txBody>
      </p:sp>
      <p:sp>
        <p:nvSpPr>
          <p:cNvPr id="107523" name="Rectangle 3"/>
          <p:cNvSpPr>
            <a:spLocks noGrp="1" noChangeArrowheads="1"/>
          </p:cNvSpPr>
          <p:nvPr>
            <p:ph type="title"/>
          </p:nvPr>
        </p:nvSpPr>
        <p:spPr/>
        <p:txBody>
          <a:bodyPr/>
          <a:lstStyle/>
          <a:p>
            <a:pPr eaLnBrk="1" hangingPunct="1"/>
            <a:r>
              <a:rPr lang="en-GB" altLang="en-US"/>
              <a:t>Use of templates</a:t>
            </a:r>
            <a:endParaRPr lang="en-US" altLang="en-US"/>
          </a:p>
        </p:txBody>
      </p:sp>
      <p:sp>
        <p:nvSpPr>
          <p:cNvPr id="10752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GB" altLang="en-US" sz="2000" b="1">
                <a:solidFill>
                  <a:schemeClr val="tx1"/>
                </a:solidFill>
                <a:cs typeface="Arial" panose="020B0604020202020204" pitchFamily="34" charset="0"/>
              </a:rPr>
              <a:t>You are free to use these templates for your personal and business presentations.</a:t>
            </a:r>
          </a:p>
        </p:txBody>
      </p:sp>
      <p:sp>
        <p:nvSpPr>
          <p:cNvPr id="10752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ts val="800"/>
              </a:spcBef>
              <a:buClr>
                <a:srgbClr val="000000"/>
              </a:buClr>
              <a:buSzPct val="100000"/>
              <a:buFont typeface="Times New Roman" panose="02020603050405020304" pitchFamily="18" charset="0"/>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9pPr>
          </a:lstStyle>
          <a:p>
            <a:pPr eaLnBrk="1" hangingPunct="1">
              <a:spcBef>
                <a:spcPct val="0"/>
              </a:spcBef>
              <a:buClrTx/>
              <a:buSzTx/>
              <a:buFontTx/>
              <a:buNone/>
            </a:pPr>
            <a:r>
              <a:rPr lang="en-GB" altLang="en-US" sz="1600" b="1" u="sng">
                <a:solidFill>
                  <a:schemeClr val="tx1"/>
                </a:solidFill>
                <a:cs typeface="Arial" panose="020B0604020202020204" pitchFamily="34" charset="0"/>
              </a:rPr>
              <a:t>Do</a:t>
            </a:r>
          </a:p>
          <a:p>
            <a:pPr eaLnBrk="1" hangingPunct="1">
              <a:spcBef>
                <a:spcPct val="0"/>
              </a:spcBef>
              <a:buClrTx/>
              <a:buSzTx/>
              <a:buFont typeface="Wingdings" panose="05000000000000000000" pitchFamily="2" charset="2"/>
              <a:buChar char="ü"/>
            </a:pPr>
            <a:r>
              <a:rPr lang="en-GB" altLang="en-US" sz="1400">
                <a:solidFill>
                  <a:schemeClr val="tx1"/>
                </a:solidFill>
                <a:cs typeface="Arial" panose="020B0604020202020204" pitchFamily="34" charset="0"/>
              </a:rPr>
              <a:t>Use these templates for your presentations</a:t>
            </a:r>
          </a:p>
          <a:p>
            <a:pPr eaLnBrk="1" hangingPunct="1">
              <a:spcBef>
                <a:spcPct val="0"/>
              </a:spcBef>
              <a:buClrTx/>
              <a:buSzTx/>
              <a:buFont typeface="Wingdings" panose="05000000000000000000" pitchFamily="2" charset="2"/>
              <a:buChar char="ü"/>
            </a:pPr>
            <a:r>
              <a:rPr lang="en-GB" altLang="en-US" sz="1400">
                <a:solidFill>
                  <a:schemeClr val="tx1"/>
                </a:solidFill>
                <a:cs typeface="Arial" panose="020B0604020202020204" pitchFamily="34" charset="0"/>
              </a:rPr>
              <a:t>Display your presentation on a web site provided that it is not for the purpose of downloading the template.</a:t>
            </a:r>
          </a:p>
          <a:p>
            <a:pPr eaLnBrk="1" hangingPunct="1">
              <a:spcBef>
                <a:spcPct val="0"/>
              </a:spcBef>
              <a:buClrTx/>
              <a:buSzTx/>
              <a:buFont typeface="Wingdings" panose="05000000000000000000" pitchFamily="2" charset="2"/>
              <a:buChar char="ü"/>
            </a:pPr>
            <a:r>
              <a:rPr lang="en-US" altLang="en-US" sz="1400">
                <a:solidFill>
                  <a:schemeClr val="tx1"/>
                </a:solidFill>
                <a:cs typeface="Arial" panose="020B0604020202020204" pitchFamily="34" charset="0"/>
              </a:rPr>
              <a:t>If you like these templates, we would always appreciate a link back to our website.  Many thanks.</a:t>
            </a:r>
          </a:p>
          <a:p>
            <a:pPr eaLnBrk="1" hangingPunct="1">
              <a:spcBef>
                <a:spcPct val="0"/>
              </a:spcBef>
              <a:buClrTx/>
              <a:buSzTx/>
              <a:buFont typeface="Wingdings" panose="05000000000000000000" pitchFamily="2" charset="2"/>
              <a:buChar char="ü"/>
            </a:pPr>
            <a:endParaRPr lang="en-US" altLang="en-US" sz="1400">
              <a:solidFill>
                <a:schemeClr val="tx1"/>
              </a:solidFill>
              <a:cs typeface="Arial" panose="020B0604020202020204" pitchFamily="34" charset="0"/>
            </a:endParaRPr>
          </a:p>
        </p:txBody>
      </p:sp>
      <p:sp>
        <p:nvSpPr>
          <p:cNvPr id="10752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ts val="800"/>
              </a:spcBef>
              <a:buClr>
                <a:srgbClr val="000000"/>
              </a:buClr>
              <a:buSzPct val="100000"/>
              <a:buFont typeface="Times New Roman" panose="02020603050405020304" pitchFamily="18" charset="0"/>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9pPr>
          </a:lstStyle>
          <a:p>
            <a:pPr eaLnBrk="1" hangingPunct="1">
              <a:spcBef>
                <a:spcPct val="0"/>
              </a:spcBef>
              <a:buClrTx/>
              <a:buSzTx/>
              <a:buFontTx/>
              <a:buNone/>
            </a:pPr>
            <a:r>
              <a:rPr lang="en-GB" altLang="en-US" sz="1600" b="1" u="sng">
                <a:solidFill>
                  <a:schemeClr val="tx1"/>
                </a:solidFill>
                <a:cs typeface="Arial" panose="020B0604020202020204" pitchFamily="34" charset="0"/>
              </a:rPr>
              <a:t>Don’t</a:t>
            </a:r>
          </a:p>
          <a:p>
            <a:pPr eaLnBrk="1" hangingPunct="1">
              <a:spcBef>
                <a:spcPct val="0"/>
              </a:spcBef>
              <a:buClrTx/>
              <a:buSzTx/>
              <a:buFont typeface="Wingdings" panose="05000000000000000000" pitchFamily="2" charset="2"/>
              <a:buChar char="û"/>
            </a:pPr>
            <a:r>
              <a:rPr lang="en-GB" altLang="en-US" sz="1400">
                <a:solidFill>
                  <a:schemeClr val="tx1"/>
                </a:solidFill>
                <a:cs typeface="Arial" panose="020B0604020202020204" pitchFamily="34" charset="0"/>
              </a:rPr>
              <a:t>Resell or distribute these templates</a:t>
            </a:r>
          </a:p>
          <a:p>
            <a:pPr eaLnBrk="1" hangingPunct="1">
              <a:spcBef>
                <a:spcPct val="0"/>
              </a:spcBef>
              <a:buClrTx/>
              <a:buSzTx/>
              <a:buFont typeface="Wingdings" panose="05000000000000000000" pitchFamily="2" charset="2"/>
              <a:buChar char="û"/>
            </a:pPr>
            <a:r>
              <a:rPr lang="en-GB" altLang="en-US" sz="1400">
                <a:solidFill>
                  <a:schemeClr val="tx1"/>
                </a:solidFill>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SzTx/>
              <a:buFont typeface="Wingdings" panose="05000000000000000000" pitchFamily="2" charset="2"/>
              <a:buChar char="û"/>
            </a:pPr>
            <a:r>
              <a:rPr lang="en-GB" altLang="en-US" sz="1400">
                <a:solidFill>
                  <a:schemeClr val="tx1"/>
                </a:solidFill>
                <a:cs typeface="Arial" panose="020B0604020202020204" pitchFamily="34" charset="0"/>
              </a:rPr>
              <a:t>Pass off any of our created content as your own work</a:t>
            </a:r>
            <a:endParaRPr lang="en-US" altLang="en-US" sz="1400">
              <a:solidFill>
                <a:schemeClr val="tx1"/>
              </a:solidFill>
              <a:cs typeface="Arial" panose="020B0604020202020204" pitchFamily="34" charset="0"/>
            </a:endParaRPr>
          </a:p>
        </p:txBody>
      </p:sp>
      <p:sp>
        <p:nvSpPr>
          <p:cNvPr id="10752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ts val="800"/>
              </a:spcBef>
              <a:buClr>
                <a:srgbClr val="000000"/>
              </a:buClr>
              <a:buSzPct val="100000"/>
              <a:buFont typeface="Times New Roman" panose="02020603050405020304" pitchFamily="18" charset="0"/>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defRPr sz="2000">
                <a:solidFill>
                  <a:srgbClr val="333399"/>
                </a:solidFill>
                <a:latin typeface="Arial" panose="020B0604020202020204" pitchFamily="34" charset="0"/>
                <a:cs typeface="Lucida Sans Unicode" panose="020B0602030504020204" pitchFamily="34" charset="0"/>
              </a:defRPr>
            </a:lvl9pPr>
          </a:lstStyle>
          <a:p>
            <a:pPr lvl="1" algn="ctr" eaLnBrk="1" hangingPunct="1">
              <a:lnSpc>
                <a:spcPct val="90000"/>
              </a:lnSpc>
              <a:spcBef>
                <a:spcPct val="20000"/>
              </a:spcBef>
              <a:buClr>
                <a:schemeClr val="accent1"/>
              </a:buClr>
              <a:buSzTx/>
              <a:buFontTx/>
              <a:buNone/>
            </a:pPr>
            <a:r>
              <a:rPr lang="en-GB" altLang="en-US" sz="2000" b="1">
                <a:solidFill>
                  <a:schemeClr val="tx1"/>
                </a:solidFill>
                <a:cs typeface="Arial" panose="020B0604020202020204" pitchFamily="34" charset="0"/>
              </a:rPr>
              <a:t>You can find many more free templates on the Presentation Magazine website </a:t>
            </a:r>
            <a:r>
              <a:rPr lang="en-GB" altLang="en-US" sz="2000" b="1">
                <a:solidFill>
                  <a:schemeClr val="tx1"/>
                </a:solidFill>
                <a:cs typeface="Arial" panose="020B0604020202020204" pitchFamily="34" charset="0"/>
                <a:hlinkClick r:id="rId3"/>
              </a:rPr>
              <a:t>www.presentationmagazine.com</a:t>
            </a:r>
            <a:r>
              <a:rPr lang="en-GB" altLang="en-US" sz="2000" b="1">
                <a:solidFill>
                  <a:schemeClr val="tx1"/>
                </a:solidFill>
                <a:cs typeface="Arial" panose="020B0604020202020204" pitchFamily="34" charset="0"/>
              </a:rPr>
              <a:t>  </a:t>
            </a:r>
            <a:endParaRPr lang="en-US" altLang="en-US" sz="2000" b="1">
              <a:solidFill>
                <a:schemeClr val="tx1"/>
              </a:solidFill>
              <a:cs typeface="Arial" panose="020B0604020202020204" pitchFamily="34" charset="0"/>
            </a:endParaRPr>
          </a:p>
        </p:txBody>
      </p:sp>
      <p:sp>
        <p:nvSpPr>
          <p:cNvPr id="10752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GB" altLang="en-US" sz="1400">
                <a:solidFill>
                  <a:schemeClr val="tx1"/>
                </a:solidFill>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solidFill>
                <a:schemeClr val="tx1"/>
              </a:solidFill>
              <a:cs typeface="Arial" panose="020B0604020202020204"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idx="4294967295"/>
          </p:nvPr>
        </p:nvSpPr>
        <p:spPr>
          <a:xfrm>
            <a:off x="457200" y="319088"/>
            <a:ext cx="8228013" cy="1050925"/>
          </a:xfrm>
        </p:spPr>
        <p:txBody>
          <a:bodyPr lIns="0" tIns="0" rIns="0" bIns="0"/>
          <a:lstStyle/>
          <a:p>
            <a:r>
              <a:rPr lang="en-GB" altLang="en-US"/>
              <a:t>California</a:t>
            </a:r>
            <a:endParaRPr lang="en-US" altLang="en-US"/>
          </a:p>
        </p:txBody>
      </p:sp>
      <p:sp>
        <p:nvSpPr>
          <p:cNvPr id="13315" name="Freeform 6"/>
          <p:cNvSpPr>
            <a:spLocks/>
          </p:cNvSpPr>
          <p:nvPr/>
        </p:nvSpPr>
        <p:spPr bwMode="auto">
          <a:xfrm>
            <a:off x="3144838" y="1989138"/>
            <a:ext cx="2928937" cy="3798887"/>
          </a:xfrm>
          <a:custGeom>
            <a:avLst/>
            <a:gdLst>
              <a:gd name="T0" fmla="*/ 2147483646 w 9596"/>
              <a:gd name="T1" fmla="*/ 2147483646 h 12459"/>
              <a:gd name="T2" fmla="*/ 2147483646 w 9596"/>
              <a:gd name="T3" fmla="*/ 2147483646 h 12459"/>
              <a:gd name="T4" fmla="*/ 2147483646 w 9596"/>
              <a:gd name="T5" fmla="*/ 2147483646 h 12459"/>
              <a:gd name="T6" fmla="*/ 2147483646 w 9596"/>
              <a:gd name="T7" fmla="*/ 2147483646 h 12459"/>
              <a:gd name="T8" fmla="*/ 0 w 9596"/>
              <a:gd name="T9" fmla="*/ 2147483646 h 12459"/>
              <a:gd name="T10" fmla="*/ 2147483646 w 9596"/>
              <a:gd name="T11" fmla="*/ 2147483646 h 12459"/>
              <a:gd name="T12" fmla="*/ 2147483646 w 9596"/>
              <a:gd name="T13" fmla="*/ 2147483646 h 12459"/>
              <a:gd name="T14" fmla="*/ 2147483646 w 9596"/>
              <a:gd name="T15" fmla="*/ 2147483646 h 12459"/>
              <a:gd name="T16" fmla="*/ 2147483646 w 9596"/>
              <a:gd name="T17" fmla="*/ 2147483646 h 12459"/>
              <a:gd name="T18" fmla="*/ 2147483646 w 9596"/>
              <a:gd name="T19" fmla="*/ 2147483646 h 12459"/>
              <a:gd name="T20" fmla="*/ 2147483646 w 9596"/>
              <a:gd name="T21" fmla="*/ 2147483646 h 12459"/>
              <a:gd name="T22" fmla="*/ 2147483646 w 9596"/>
              <a:gd name="T23" fmla="*/ 2147483646 h 12459"/>
              <a:gd name="T24" fmla="*/ 2147483646 w 9596"/>
              <a:gd name="T25" fmla="*/ 2147483646 h 12459"/>
              <a:gd name="T26" fmla="*/ 2147483646 w 9596"/>
              <a:gd name="T27" fmla="*/ 2147483646 h 12459"/>
              <a:gd name="T28" fmla="*/ 2147483646 w 9596"/>
              <a:gd name="T29" fmla="*/ 2147483646 h 12459"/>
              <a:gd name="T30" fmla="*/ 2147483646 w 9596"/>
              <a:gd name="T31" fmla="*/ 2147483646 h 12459"/>
              <a:gd name="T32" fmla="*/ 2147483646 w 9596"/>
              <a:gd name="T33" fmla="*/ 2147483646 h 12459"/>
              <a:gd name="T34" fmla="*/ 2147483646 w 9596"/>
              <a:gd name="T35" fmla="*/ 2147483646 h 12459"/>
              <a:gd name="T36" fmla="*/ 2147483646 w 9596"/>
              <a:gd name="T37" fmla="*/ 2147483646 h 12459"/>
              <a:gd name="T38" fmla="*/ 2147483646 w 9596"/>
              <a:gd name="T39" fmla="*/ 2147483646 h 12459"/>
              <a:gd name="T40" fmla="*/ 2147483646 w 9596"/>
              <a:gd name="T41" fmla="*/ 2147483646 h 12459"/>
              <a:gd name="T42" fmla="*/ 2147483646 w 9596"/>
              <a:gd name="T43" fmla="*/ 2147483646 h 12459"/>
              <a:gd name="T44" fmla="*/ 2147483646 w 9596"/>
              <a:gd name="T45" fmla="*/ 2147483646 h 12459"/>
              <a:gd name="T46" fmla="*/ 2147483646 w 9596"/>
              <a:gd name="T47" fmla="*/ 2147483646 h 12459"/>
              <a:gd name="T48" fmla="*/ 2147483646 w 9596"/>
              <a:gd name="T49" fmla="*/ 2147483646 h 12459"/>
              <a:gd name="T50" fmla="*/ 2147483646 w 9596"/>
              <a:gd name="T51" fmla="*/ 2147483646 h 12459"/>
              <a:gd name="T52" fmla="*/ 2147483646 w 9596"/>
              <a:gd name="T53" fmla="*/ 2147483646 h 12459"/>
              <a:gd name="T54" fmla="*/ 2147483646 w 9596"/>
              <a:gd name="T55" fmla="*/ 2147483646 h 12459"/>
              <a:gd name="T56" fmla="*/ 2147483646 w 9596"/>
              <a:gd name="T57" fmla="*/ 2147483646 h 12459"/>
              <a:gd name="T58" fmla="*/ 2147483646 w 9596"/>
              <a:gd name="T59" fmla="*/ 2147483646 h 12459"/>
              <a:gd name="T60" fmla="*/ 2147483646 w 9596"/>
              <a:gd name="T61" fmla="*/ 2147483646 h 12459"/>
              <a:gd name="T62" fmla="*/ 2147483646 w 9596"/>
              <a:gd name="T63" fmla="*/ 2147483646 h 12459"/>
              <a:gd name="T64" fmla="*/ 2147483646 w 9596"/>
              <a:gd name="T65" fmla="*/ 2147483646 h 12459"/>
              <a:gd name="T66" fmla="*/ 2147483646 w 9596"/>
              <a:gd name="T67" fmla="*/ 2147483646 h 12459"/>
              <a:gd name="T68" fmla="*/ 2147483646 w 9596"/>
              <a:gd name="T69" fmla="*/ 2147483646 h 12459"/>
              <a:gd name="T70" fmla="*/ 2147483646 w 9596"/>
              <a:gd name="T71" fmla="*/ 2147483646 h 12459"/>
              <a:gd name="T72" fmla="*/ 2147483646 w 9596"/>
              <a:gd name="T73" fmla="*/ 2147483646 h 12459"/>
              <a:gd name="T74" fmla="*/ 2147483646 w 9596"/>
              <a:gd name="T75" fmla="*/ 2147483646 h 12459"/>
              <a:gd name="T76" fmla="*/ 2147483646 w 9596"/>
              <a:gd name="T77" fmla="*/ 2147483646 h 12459"/>
              <a:gd name="T78" fmla="*/ 2147483646 w 9596"/>
              <a:gd name="T79" fmla="*/ 2147483646 h 12459"/>
              <a:gd name="T80" fmla="*/ 2147483646 w 9596"/>
              <a:gd name="T81" fmla="*/ 2147483646 h 12459"/>
              <a:gd name="T82" fmla="*/ 2147483646 w 9596"/>
              <a:gd name="T83" fmla="*/ 2147483646 h 12459"/>
              <a:gd name="T84" fmla="*/ 2147483646 w 9596"/>
              <a:gd name="T85" fmla="*/ 2147483646 h 12459"/>
              <a:gd name="T86" fmla="*/ 2147483646 w 9596"/>
              <a:gd name="T87" fmla="*/ 2147483646 h 12459"/>
              <a:gd name="T88" fmla="*/ 2147483646 w 9596"/>
              <a:gd name="T89" fmla="*/ 2147483646 h 12459"/>
              <a:gd name="T90" fmla="*/ 2147483646 w 9596"/>
              <a:gd name="T91" fmla="*/ 2147483646 h 12459"/>
              <a:gd name="T92" fmla="*/ 2147483646 w 9596"/>
              <a:gd name="T93" fmla="*/ 2147483646 h 12459"/>
              <a:gd name="T94" fmla="*/ 2147483646 w 9596"/>
              <a:gd name="T95" fmla="*/ 2147483646 h 12459"/>
              <a:gd name="T96" fmla="*/ 2147483646 w 9596"/>
              <a:gd name="T97" fmla="*/ 2147483646 h 12459"/>
              <a:gd name="T98" fmla="*/ 2147483646 w 9596"/>
              <a:gd name="T99" fmla="*/ 2147483646 h 12459"/>
              <a:gd name="T100" fmla="*/ 2147483646 w 9596"/>
              <a:gd name="T101" fmla="*/ 2147483646 h 12459"/>
              <a:gd name="T102" fmla="*/ 2147483646 w 9596"/>
              <a:gd name="T103" fmla="*/ 2147483646 h 12459"/>
              <a:gd name="T104" fmla="*/ 2147483646 w 9596"/>
              <a:gd name="T105" fmla="*/ 2147483646 h 12459"/>
              <a:gd name="T106" fmla="*/ 2147483646 w 9596"/>
              <a:gd name="T107" fmla="*/ 0 h 12459"/>
              <a:gd name="T108" fmla="*/ 2147483646 w 9596"/>
              <a:gd name="T109" fmla="*/ 0 h 12459"/>
              <a:gd name="T110" fmla="*/ 2147483646 w 9596"/>
              <a:gd name="T111" fmla="*/ 0 h 12459"/>
              <a:gd name="T112" fmla="*/ 2147483646 w 9596"/>
              <a:gd name="T113" fmla="*/ 2147483646 h 12459"/>
              <a:gd name="T114" fmla="*/ 2147483646 w 9596"/>
              <a:gd name="T115" fmla="*/ 2147483646 h 1245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596" h="12459">
                <a:moveTo>
                  <a:pt x="41" y="363"/>
                </a:moveTo>
                <a:cubicBezTo>
                  <a:pt x="41" y="363"/>
                  <a:pt x="41" y="363"/>
                  <a:pt x="202" y="686"/>
                </a:cubicBezTo>
                <a:cubicBezTo>
                  <a:pt x="363" y="1008"/>
                  <a:pt x="202" y="686"/>
                  <a:pt x="162" y="1250"/>
                </a:cubicBezTo>
                <a:cubicBezTo>
                  <a:pt x="121" y="1815"/>
                  <a:pt x="162" y="1774"/>
                  <a:pt x="162" y="1774"/>
                </a:cubicBezTo>
                <a:lnTo>
                  <a:pt x="0" y="2097"/>
                </a:lnTo>
                <a:lnTo>
                  <a:pt x="81" y="2540"/>
                </a:lnTo>
                <a:lnTo>
                  <a:pt x="363" y="2823"/>
                </a:lnTo>
                <a:cubicBezTo>
                  <a:pt x="363" y="2823"/>
                  <a:pt x="363" y="2863"/>
                  <a:pt x="524" y="3186"/>
                </a:cubicBezTo>
                <a:cubicBezTo>
                  <a:pt x="686" y="3508"/>
                  <a:pt x="363" y="3548"/>
                  <a:pt x="363" y="3548"/>
                </a:cubicBezTo>
                <a:lnTo>
                  <a:pt x="565" y="4113"/>
                </a:lnTo>
                <a:cubicBezTo>
                  <a:pt x="565" y="4113"/>
                  <a:pt x="565" y="4113"/>
                  <a:pt x="605" y="4355"/>
                </a:cubicBezTo>
                <a:cubicBezTo>
                  <a:pt x="645" y="4597"/>
                  <a:pt x="605" y="4355"/>
                  <a:pt x="766" y="4597"/>
                </a:cubicBezTo>
                <a:cubicBezTo>
                  <a:pt x="928" y="4839"/>
                  <a:pt x="1089" y="5000"/>
                  <a:pt x="1089" y="5000"/>
                </a:cubicBezTo>
                <a:lnTo>
                  <a:pt x="1573" y="5443"/>
                </a:lnTo>
                <a:lnTo>
                  <a:pt x="1936" y="6169"/>
                </a:lnTo>
                <a:lnTo>
                  <a:pt x="1936" y="6733"/>
                </a:lnTo>
                <a:lnTo>
                  <a:pt x="2177" y="6693"/>
                </a:lnTo>
                <a:lnTo>
                  <a:pt x="2419" y="6895"/>
                </a:lnTo>
                <a:lnTo>
                  <a:pt x="2258" y="7217"/>
                </a:lnTo>
                <a:lnTo>
                  <a:pt x="2500" y="7782"/>
                </a:lnTo>
                <a:lnTo>
                  <a:pt x="2863" y="8467"/>
                </a:lnTo>
                <a:lnTo>
                  <a:pt x="3266" y="9112"/>
                </a:lnTo>
                <a:lnTo>
                  <a:pt x="3548" y="9354"/>
                </a:lnTo>
                <a:lnTo>
                  <a:pt x="3387" y="9717"/>
                </a:lnTo>
                <a:lnTo>
                  <a:pt x="3750" y="9959"/>
                </a:lnTo>
                <a:lnTo>
                  <a:pt x="4355" y="10039"/>
                </a:lnTo>
                <a:lnTo>
                  <a:pt x="4758" y="10120"/>
                </a:lnTo>
                <a:lnTo>
                  <a:pt x="5201" y="10362"/>
                </a:lnTo>
                <a:lnTo>
                  <a:pt x="5483" y="10644"/>
                </a:lnTo>
                <a:lnTo>
                  <a:pt x="5201" y="10685"/>
                </a:lnTo>
                <a:lnTo>
                  <a:pt x="5363" y="11128"/>
                </a:lnTo>
                <a:lnTo>
                  <a:pt x="5806" y="11330"/>
                </a:lnTo>
                <a:lnTo>
                  <a:pt x="5766" y="10886"/>
                </a:lnTo>
                <a:lnTo>
                  <a:pt x="5967" y="10967"/>
                </a:lnTo>
                <a:cubicBezTo>
                  <a:pt x="5967" y="10967"/>
                  <a:pt x="6169" y="11128"/>
                  <a:pt x="6330" y="11289"/>
                </a:cubicBezTo>
                <a:cubicBezTo>
                  <a:pt x="6491" y="11451"/>
                  <a:pt x="6491" y="11491"/>
                  <a:pt x="6491" y="11491"/>
                </a:cubicBezTo>
                <a:lnTo>
                  <a:pt x="6733" y="11934"/>
                </a:lnTo>
                <a:lnTo>
                  <a:pt x="6733" y="12096"/>
                </a:lnTo>
                <a:lnTo>
                  <a:pt x="6975" y="12459"/>
                </a:lnTo>
                <a:lnTo>
                  <a:pt x="9112" y="12096"/>
                </a:lnTo>
                <a:lnTo>
                  <a:pt x="9354" y="11934"/>
                </a:lnTo>
                <a:lnTo>
                  <a:pt x="9152" y="11652"/>
                </a:lnTo>
                <a:lnTo>
                  <a:pt x="9112" y="11330"/>
                </a:lnTo>
                <a:lnTo>
                  <a:pt x="9112" y="11249"/>
                </a:lnTo>
                <a:lnTo>
                  <a:pt x="9273" y="10926"/>
                </a:lnTo>
                <a:lnTo>
                  <a:pt x="9273" y="10604"/>
                </a:lnTo>
                <a:lnTo>
                  <a:pt x="9354" y="10402"/>
                </a:lnTo>
                <a:lnTo>
                  <a:pt x="9515" y="10160"/>
                </a:lnTo>
                <a:lnTo>
                  <a:pt x="9596" y="9919"/>
                </a:lnTo>
                <a:lnTo>
                  <a:pt x="9515" y="9798"/>
                </a:lnTo>
                <a:lnTo>
                  <a:pt x="9394" y="9757"/>
                </a:lnTo>
                <a:lnTo>
                  <a:pt x="8991" y="9193"/>
                </a:lnTo>
                <a:cubicBezTo>
                  <a:pt x="8991" y="9193"/>
                  <a:pt x="4153" y="3831"/>
                  <a:pt x="4153" y="3992"/>
                </a:cubicBezTo>
                <a:cubicBezTo>
                  <a:pt x="4153" y="4153"/>
                  <a:pt x="4072" y="0"/>
                  <a:pt x="4072" y="0"/>
                </a:cubicBezTo>
                <a:lnTo>
                  <a:pt x="162" y="0"/>
                </a:lnTo>
                <a:lnTo>
                  <a:pt x="162" y="81"/>
                </a:lnTo>
                <a:lnTo>
                  <a:pt x="41" y="363"/>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13316" name="TextBox 6"/>
          <p:cNvSpPr txBox="1">
            <a:spLocks noChangeArrowheads="1"/>
          </p:cNvSpPr>
          <p:nvPr/>
        </p:nvSpPr>
        <p:spPr bwMode="auto">
          <a:xfrm>
            <a:off x="1258888" y="3573463"/>
            <a:ext cx="2287587" cy="46196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San Francisco</a:t>
            </a:r>
          </a:p>
        </p:txBody>
      </p:sp>
      <p:sp>
        <p:nvSpPr>
          <p:cNvPr id="13317" name="TextBox 7"/>
          <p:cNvSpPr txBox="1">
            <a:spLocks noChangeArrowheads="1"/>
          </p:cNvSpPr>
          <p:nvPr/>
        </p:nvSpPr>
        <p:spPr bwMode="auto">
          <a:xfrm>
            <a:off x="2755900" y="5114925"/>
            <a:ext cx="2001838" cy="46196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Los Angeles</a:t>
            </a:r>
          </a:p>
        </p:txBody>
      </p:sp>
      <p:sp>
        <p:nvSpPr>
          <p:cNvPr id="13318" name="Freeform 6"/>
          <p:cNvSpPr>
            <a:spLocks/>
          </p:cNvSpPr>
          <p:nvPr/>
        </p:nvSpPr>
        <p:spPr bwMode="auto">
          <a:xfrm>
            <a:off x="3144838" y="1989138"/>
            <a:ext cx="2928937" cy="3798887"/>
          </a:xfrm>
          <a:custGeom>
            <a:avLst/>
            <a:gdLst>
              <a:gd name="T0" fmla="*/ 2147483646 w 9596"/>
              <a:gd name="T1" fmla="*/ 2147483646 h 12459"/>
              <a:gd name="T2" fmla="*/ 2147483646 w 9596"/>
              <a:gd name="T3" fmla="*/ 2147483646 h 12459"/>
              <a:gd name="T4" fmla="*/ 2147483646 w 9596"/>
              <a:gd name="T5" fmla="*/ 2147483646 h 12459"/>
              <a:gd name="T6" fmla="*/ 2147483646 w 9596"/>
              <a:gd name="T7" fmla="*/ 2147483646 h 12459"/>
              <a:gd name="T8" fmla="*/ 0 w 9596"/>
              <a:gd name="T9" fmla="*/ 2147483646 h 12459"/>
              <a:gd name="T10" fmla="*/ 2147483646 w 9596"/>
              <a:gd name="T11" fmla="*/ 2147483646 h 12459"/>
              <a:gd name="T12" fmla="*/ 2147483646 w 9596"/>
              <a:gd name="T13" fmla="*/ 2147483646 h 12459"/>
              <a:gd name="T14" fmla="*/ 2147483646 w 9596"/>
              <a:gd name="T15" fmla="*/ 2147483646 h 12459"/>
              <a:gd name="T16" fmla="*/ 2147483646 w 9596"/>
              <a:gd name="T17" fmla="*/ 2147483646 h 12459"/>
              <a:gd name="T18" fmla="*/ 2147483646 w 9596"/>
              <a:gd name="T19" fmla="*/ 2147483646 h 12459"/>
              <a:gd name="T20" fmla="*/ 2147483646 w 9596"/>
              <a:gd name="T21" fmla="*/ 2147483646 h 12459"/>
              <a:gd name="T22" fmla="*/ 2147483646 w 9596"/>
              <a:gd name="T23" fmla="*/ 2147483646 h 12459"/>
              <a:gd name="T24" fmla="*/ 2147483646 w 9596"/>
              <a:gd name="T25" fmla="*/ 2147483646 h 12459"/>
              <a:gd name="T26" fmla="*/ 2147483646 w 9596"/>
              <a:gd name="T27" fmla="*/ 2147483646 h 12459"/>
              <a:gd name="T28" fmla="*/ 2147483646 w 9596"/>
              <a:gd name="T29" fmla="*/ 2147483646 h 12459"/>
              <a:gd name="T30" fmla="*/ 2147483646 w 9596"/>
              <a:gd name="T31" fmla="*/ 2147483646 h 12459"/>
              <a:gd name="T32" fmla="*/ 2147483646 w 9596"/>
              <a:gd name="T33" fmla="*/ 2147483646 h 12459"/>
              <a:gd name="T34" fmla="*/ 2147483646 w 9596"/>
              <a:gd name="T35" fmla="*/ 2147483646 h 12459"/>
              <a:gd name="T36" fmla="*/ 2147483646 w 9596"/>
              <a:gd name="T37" fmla="*/ 2147483646 h 12459"/>
              <a:gd name="T38" fmla="*/ 2147483646 w 9596"/>
              <a:gd name="T39" fmla="*/ 2147483646 h 12459"/>
              <a:gd name="T40" fmla="*/ 2147483646 w 9596"/>
              <a:gd name="T41" fmla="*/ 2147483646 h 12459"/>
              <a:gd name="T42" fmla="*/ 2147483646 w 9596"/>
              <a:gd name="T43" fmla="*/ 2147483646 h 12459"/>
              <a:gd name="T44" fmla="*/ 2147483646 w 9596"/>
              <a:gd name="T45" fmla="*/ 2147483646 h 12459"/>
              <a:gd name="T46" fmla="*/ 2147483646 w 9596"/>
              <a:gd name="T47" fmla="*/ 2147483646 h 12459"/>
              <a:gd name="T48" fmla="*/ 2147483646 w 9596"/>
              <a:gd name="T49" fmla="*/ 2147483646 h 12459"/>
              <a:gd name="T50" fmla="*/ 2147483646 w 9596"/>
              <a:gd name="T51" fmla="*/ 2147483646 h 12459"/>
              <a:gd name="T52" fmla="*/ 2147483646 w 9596"/>
              <a:gd name="T53" fmla="*/ 2147483646 h 12459"/>
              <a:gd name="T54" fmla="*/ 2147483646 w 9596"/>
              <a:gd name="T55" fmla="*/ 2147483646 h 12459"/>
              <a:gd name="T56" fmla="*/ 2147483646 w 9596"/>
              <a:gd name="T57" fmla="*/ 2147483646 h 12459"/>
              <a:gd name="T58" fmla="*/ 2147483646 w 9596"/>
              <a:gd name="T59" fmla="*/ 2147483646 h 12459"/>
              <a:gd name="T60" fmla="*/ 2147483646 w 9596"/>
              <a:gd name="T61" fmla="*/ 2147483646 h 12459"/>
              <a:gd name="T62" fmla="*/ 2147483646 w 9596"/>
              <a:gd name="T63" fmla="*/ 2147483646 h 12459"/>
              <a:gd name="T64" fmla="*/ 2147483646 w 9596"/>
              <a:gd name="T65" fmla="*/ 2147483646 h 12459"/>
              <a:gd name="T66" fmla="*/ 2147483646 w 9596"/>
              <a:gd name="T67" fmla="*/ 2147483646 h 12459"/>
              <a:gd name="T68" fmla="*/ 2147483646 w 9596"/>
              <a:gd name="T69" fmla="*/ 2147483646 h 12459"/>
              <a:gd name="T70" fmla="*/ 2147483646 w 9596"/>
              <a:gd name="T71" fmla="*/ 2147483646 h 12459"/>
              <a:gd name="T72" fmla="*/ 2147483646 w 9596"/>
              <a:gd name="T73" fmla="*/ 2147483646 h 12459"/>
              <a:gd name="T74" fmla="*/ 2147483646 w 9596"/>
              <a:gd name="T75" fmla="*/ 2147483646 h 12459"/>
              <a:gd name="T76" fmla="*/ 2147483646 w 9596"/>
              <a:gd name="T77" fmla="*/ 2147483646 h 12459"/>
              <a:gd name="T78" fmla="*/ 2147483646 w 9596"/>
              <a:gd name="T79" fmla="*/ 2147483646 h 12459"/>
              <a:gd name="T80" fmla="*/ 2147483646 w 9596"/>
              <a:gd name="T81" fmla="*/ 2147483646 h 12459"/>
              <a:gd name="T82" fmla="*/ 2147483646 w 9596"/>
              <a:gd name="T83" fmla="*/ 2147483646 h 12459"/>
              <a:gd name="T84" fmla="*/ 2147483646 w 9596"/>
              <a:gd name="T85" fmla="*/ 2147483646 h 12459"/>
              <a:gd name="T86" fmla="*/ 2147483646 w 9596"/>
              <a:gd name="T87" fmla="*/ 2147483646 h 12459"/>
              <a:gd name="T88" fmla="*/ 2147483646 w 9596"/>
              <a:gd name="T89" fmla="*/ 2147483646 h 12459"/>
              <a:gd name="T90" fmla="*/ 2147483646 w 9596"/>
              <a:gd name="T91" fmla="*/ 2147483646 h 12459"/>
              <a:gd name="T92" fmla="*/ 2147483646 w 9596"/>
              <a:gd name="T93" fmla="*/ 2147483646 h 12459"/>
              <a:gd name="T94" fmla="*/ 2147483646 w 9596"/>
              <a:gd name="T95" fmla="*/ 2147483646 h 12459"/>
              <a:gd name="T96" fmla="*/ 2147483646 w 9596"/>
              <a:gd name="T97" fmla="*/ 2147483646 h 12459"/>
              <a:gd name="T98" fmla="*/ 2147483646 w 9596"/>
              <a:gd name="T99" fmla="*/ 2147483646 h 12459"/>
              <a:gd name="T100" fmla="*/ 2147483646 w 9596"/>
              <a:gd name="T101" fmla="*/ 2147483646 h 12459"/>
              <a:gd name="T102" fmla="*/ 2147483646 w 9596"/>
              <a:gd name="T103" fmla="*/ 2147483646 h 12459"/>
              <a:gd name="T104" fmla="*/ 2147483646 w 9596"/>
              <a:gd name="T105" fmla="*/ 2147483646 h 12459"/>
              <a:gd name="T106" fmla="*/ 2147483646 w 9596"/>
              <a:gd name="T107" fmla="*/ 0 h 12459"/>
              <a:gd name="T108" fmla="*/ 2147483646 w 9596"/>
              <a:gd name="T109" fmla="*/ 0 h 12459"/>
              <a:gd name="T110" fmla="*/ 2147483646 w 9596"/>
              <a:gd name="T111" fmla="*/ 0 h 12459"/>
              <a:gd name="T112" fmla="*/ 2147483646 w 9596"/>
              <a:gd name="T113" fmla="*/ 2147483646 h 12459"/>
              <a:gd name="T114" fmla="*/ 2147483646 w 9596"/>
              <a:gd name="T115" fmla="*/ 2147483646 h 1245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596" h="12459">
                <a:moveTo>
                  <a:pt x="41" y="363"/>
                </a:moveTo>
                <a:cubicBezTo>
                  <a:pt x="41" y="363"/>
                  <a:pt x="41" y="363"/>
                  <a:pt x="202" y="686"/>
                </a:cubicBezTo>
                <a:cubicBezTo>
                  <a:pt x="363" y="1008"/>
                  <a:pt x="202" y="686"/>
                  <a:pt x="162" y="1250"/>
                </a:cubicBezTo>
                <a:cubicBezTo>
                  <a:pt x="121" y="1815"/>
                  <a:pt x="162" y="1774"/>
                  <a:pt x="162" y="1774"/>
                </a:cubicBezTo>
                <a:lnTo>
                  <a:pt x="0" y="2097"/>
                </a:lnTo>
                <a:lnTo>
                  <a:pt x="81" y="2540"/>
                </a:lnTo>
                <a:lnTo>
                  <a:pt x="363" y="2823"/>
                </a:lnTo>
                <a:cubicBezTo>
                  <a:pt x="363" y="2823"/>
                  <a:pt x="363" y="2863"/>
                  <a:pt x="524" y="3186"/>
                </a:cubicBezTo>
                <a:cubicBezTo>
                  <a:pt x="686" y="3508"/>
                  <a:pt x="363" y="3548"/>
                  <a:pt x="363" y="3548"/>
                </a:cubicBezTo>
                <a:lnTo>
                  <a:pt x="565" y="4113"/>
                </a:lnTo>
                <a:cubicBezTo>
                  <a:pt x="565" y="4113"/>
                  <a:pt x="565" y="4113"/>
                  <a:pt x="605" y="4355"/>
                </a:cubicBezTo>
                <a:cubicBezTo>
                  <a:pt x="645" y="4597"/>
                  <a:pt x="605" y="4355"/>
                  <a:pt x="766" y="4597"/>
                </a:cubicBezTo>
                <a:cubicBezTo>
                  <a:pt x="928" y="4839"/>
                  <a:pt x="1089" y="5000"/>
                  <a:pt x="1089" y="5000"/>
                </a:cubicBezTo>
                <a:lnTo>
                  <a:pt x="1573" y="5443"/>
                </a:lnTo>
                <a:lnTo>
                  <a:pt x="1936" y="6169"/>
                </a:lnTo>
                <a:lnTo>
                  <a:pt x="1936" y="6733"/>
                </a:lnTo>
                <a:lnTo>
                  <a:pt x="2177" y="6693"/>
                </a:lnTo>
                <a:lnTo>
                  <a:pt x="2419" y="6895"/>
                </a:lnTo>
                <a:lnTo>
                  <a:pt x="2258" y="7217"/>
                </a:lnTo>
                <a:lnTo>
                  <a:pt x="2500" y="7782"/>
                </a:lnTo>
                <a:lnTo>
                  <a:pt x="2863" y="8467"/>
                </a:lnTo>
                <a:lnTo>
                  <a:pt x="3266" y="9112"/>
                </a:lnTo>
                <a:lnTo>
                  <a:pt x="3548" y="9354"/>
                </a:lnTo>
                <a:lnTo>
                  <a:pt x="3387" y="9717"/>
                </a:lnTo>
                <a:lnTo>
                  <a:pt x="3750" y="9959"/>
                </a:lnTo>
                <a:lnTo>
                  <a:pt x="4355" y="10039"/>
                </a:lnTo>
                <a:lnTo>
                  <a:pt x="4758" y="10120"/>
                </a:lnTo>
                <a:lnTo>
                  <a:pt x="5201" y="10362"/>
                </a:lnTo>
                <a:lnTo>
                  <a:pt x="5483" y="10644"/>
                </a:lnTo>
                <a:lnTo>
                  <a:pt x="5201" y="10685"/>
                </a:lnTo>
                <a:lnTo>
                  <a:pt x="5363" y="11128"/>
                </a:lnTo>
                <a:lnTo>
                  <a:pt x="5806" y="11330"/>
                </a:lnTo>
                <a:lnTo>
                  <a:pt x="5766" y="10886"/>
                </a:lnTo>
                <a:lnTo>
                  <a:pt x="5967" y="10967"/>
                </a:lnTo>
                <a:cubicBezTo>
                  <a:pt x="5967" y="10967"/>
                  <a:pt x="6169" y="11128"/>
                  <a:pt x="6330" y="11289"/>
                </a:cubicBezTo>
                <a:cubicBezTo>
                  <a:pt x="6491" y="11451"/>
                  <a:pt x="6491" y="11491"/>
                  <a:pt x="6491" y="11491"/>
                </a:cubicBezTo>
                <a:lnTo>
                  <a:pt x="6733" y="11934"/>
                </a:lnTo>
                <a:lnTo>
                  <a:pt x="6733" y="12096"/>
                </a:lnTo>
                <a:lnTo>
                  <a:pt x="6975" y="12459"/>
                </a:lnTo>
                <a:lnTo>
                  <a:pt x="9112" y="12096"/>
                </a:lnTo>
                <a:lnTo>
                  <a:pt x="9354" y="11934"/>
                </a:lnTo>
                <a:lnTo>
                  <a:pt x="9152" y="11652"/>
                </a:lnTo>
                <a:lnTo>
                  <a:pt x="9112" y="11330"/>
                </a:lnTo>
                <a:lnTo>
                  <a:pt x="9112" y="11249"/>
                </a:lnTo>
                <a:lnTo>
                  <a:pt x="9273" y="10926"/>
                </a:lnTo>
                <a:lnTo>
                  <a:pt x="9273" y="10604"/>
                </a:lnTo>
                <a:lnTo>
                  <a:pt x="9354" y="10402"/>
                </a:lnTo>
                <a:lnTo>
                  <a:pt x="9515" y="10160"/>
                </a:lnTo>
                <a:lnTo>
                  <a:pt x="9596" y="9919"/>
                </a:lnTo>
                <a:lnTo>
                  <a:pt x="9515" y="9798"/>
                </a:lnTo>
                <a:lnTo>
                  <a:pt x="9394" y="9757"/>
                </a:lnTo>
                <a:lnTo>
                  <a:pt x="8991" y="9193"/>
                </a:lnTo>
                <a:cubicBezTo>
                  <a:pt x="8991" y="9193"/>
                  <a:pt x="4153" y="3831"/>
                  <a:pt x="4153" y="3992"/>
                </a:cubicBezTo>
                <a:cubicBezTo>
                  <a:pt x="4153" y="4153"/>
                  <a:pt x="4072" y="0"/>
                  <a:pt x="4072" y="0"/>
                </a:cubicBezTo>
                <a:lnTo>
                  <a:pt x="162" y="0"/>
                </a:lnTo>
                <a:lnTo>
                  <a:pt x="162" y="81"/>
                </a:lnTo>
                <a:lnTo>
                  <a:pt x="41" y="363"/>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3319" name="Text Box 15"/>
          <p:cNvSpPr txBox="1">
            <a:spLocks noChangeArrowheads="1"/>
          </p:cNvSpPr>
          <p:nvPr/>
        </p:nvSpPr>
        <p:spPr bwMode="auto">
          <a:xfrm>
            <a:off x="4284663" y="3371850"/>
            <a:ext cx="1947862" cy="46196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b="1"/>
              <a:t>Sacramento</a:t>
            </a:r>
          </a:p>
        </p:txBody>
      </p:sp>
      <p:pic>
        <p:nvPicPr>
          <p:cNvPr id="13320" name="Picture 125" descr="or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1350" y="3284538"/>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3150" y="2563813"/>
            <a:ext cx="88741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30" descr="yel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2575" y="4364038"/>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319088"/>
            <a:ext cx="8228013" cy="1050925"/>
          </a:xfrm>
        </p:spPr>
        <p:txBody>
          <a:bodyPr lIns="0" tIns="0" rIns="0" bIns="0"/>
          <a:lstStyle/>
          <a:p>
            <a:r>
              <a:rPr lang="en-GB" altLang="en-US"/>
              <a:t>Colorado</a:t>
            </a:r>
            <a:endParaRPr lang="en-US" altLang="en-US"/>
          </a:p>
        </p:txBody>
      </p:sp>
      <p:sp>
        <p:nvSpPr>
          <p:cNvPr id="15363" name="Freeform 6"/>
          <p:cNvSpPr>
            <a:spLocks/>
          </p:cNvSpPr>
          <p:nvPr/>
        </p:nvSpPr>
        <p:spPr bwMode="auto">
          <a:xfrm>
            <a:off x="3352800" y="1941513"/>
            <a:ext cx="2663825" cy="2016125"/>
          </a:xfrm>
          <a:custGeom>
            <a:avLst/>
            <a:gdLst>
              <a:gd name="T0" fmla="*/ 0 w 6854"/>
              <a:gd name="T1" fmla="*/ 2147483646 h 5463"/>
              <a:gd name="T2" fmla="*/ 2147483646 w 6854"/>
              <a:gd name="T3" fmla="*/ 2147483646 h 5463"/>
              <a:gd name="T4" fmla="*/ 2147483646 w 6854"/>
              <a:gd name="T5" fmla="*/ 2147483646 h 5463"/>
              <a:gd name="T6" fmla="*/ 2147483646 w 6854"/>
              <a:gd name="T7" fmla="*/ 0 h 5463"/>
              <a:gd name="T8" fmla="*/ 0 w 6854"/>
              <a:gd name="T9" fmla="*/ 2147483646 h 54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54" h="5463">
                <a:moveTo>
                  <a:pt x="0" y="21"/>
                </a:moveTo>
                <a:lnTo>
                  <a:pt x="21" y="5403"/>
                </a:lnTo>
                <a:lnTo>
                  <a:pt x="6854" y="5463"/>
                </a:lnTo>
                <a:lnTo>
                  <a:pt x="6854" y="0"/>
                </a:lnTo>
                <a:lnTo>
                  <a:pt x="0" y="21"/>
                </a:lnTo>
                <a:close/>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15364" name="TextBox 6"/>
          <p:cNvSpPr txBox="1">
            <a:spLocks noChangeArrowheads="1"/>
          </p:cNvSpPr>
          <p:nvPr/>
        </p:nvSpPr>
        <p:spPr bwMode="auto">
          <a:xfrm>
            <a:off x="4133850" y="2606675"/>
            <a:ext cx="1230313" cy="46196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Denver</a:t>
            </a:r>
          </a:p>
        </p:txBody>
      </p:sp>
      <p:sp>
        <p:nvSpPr>
          <p:cNvPr id="15365" name="Freeform 6"/>
          <p:cNvSpPr>
            <a:spLocks/>
          </p:cNvSpPr>
          <p:nvPr/>
        </p:nvSpPr>
        <p:spPr bwMode="auto">
          <a:xfrm>
            <a:off x="3352800" y="1941513"/>
            <a:ext cx="2663825" cy="2016125"/>
          </a:xfrm>
          <a:custGeom>
            <a:avLst/>
            <a:gdLst>
              <a:gd name="T0" fmla="*/ 0 w 6854"/>
              <a:gd name="T1" fmla="*/ 2147483646 h 5463"/>
              <a:gd name="T2" fmla="*/ 2147483646 w 6854"/>
              <a:gd name="T3" fmla="*/ 2147483646 h 5463"/>
              <a:gd name="T4" fmla="*/ 2147483646 w 6854"/>
              <a:gd name="T5" fmla="*/ 2147483646 h 5463"/>
              <a:gd name="T6" fmla="*/ 2147483646 w 6854"/>
              <a:gd name="T7" fmla="*/ 0 h 5463"/>
              <a:gd name="T8" fmla="*/ 0 w 6854"/>
              <a:gd name="T9" fmla="*/ 2147483646 h 54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54" h="5463">
                <a:moveTo>
                  <a:pt x="0" y="21"/>
                </a:moveTo>
                <a:lnTo>
                  <a:pt x="21" y="5403"/>
                </a:lnTo>
                <a:lnTo>
                  <a:pt x="6854" y="5463"/>
                </a:lnTo>
                <a:lnTo>
                  <a:pt x="6854" y="0"/>
                </a:lnTo>
                <a:lnTo>
                  <a:pt x="0" y="21"/>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5366" name="TextBox 7"/>
          <p:cNvSpPr txBox="1">
            <a:spLocks noChangeArrowheads="1"/>
          </p:cNvSpPr>
          <p:nvPr/>
        </p:nvSpPr>
        <p:spPr bwMode="auto">
          <a:xfrm>
            <a:off x="4306888" y="3522663"/>
            <a:ext cx="2730500" cy="46196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GB" altLang="en-US" b="1"/>
              <a:t>Colorado</a:t>
            </a:r>
            <a:r>
              <a:rPr lang="en-GB" altLang="en-US">
                <a:solidFill>
                  <a:schemeClr val="tx1"/>
                </a:solidFill>
              </a:rPr>
              <a:t> </a:t>
            </a:r>
            <a:r>
              <a:rPr lang="en-GB" altLang="en-US" b="1"/>
              <a:t>springs</a:t>
            </a:r>
          </a:p>
        </p:txBody>
      </p:sp>
      <p:pic>
        <p:nvPicPr>
          <p:cNvPr id="15367" name="Picture 126" descr="pin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9650" y="2924175"/>
            <a:ext cx="887413"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128" descr="r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14863" y="1916113"/>
            <a:ext cx="8874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idx="4294967295"/>
          </p:nvPr>
        </p:nvSpPr>
        <p:spPr>
          <a:xfrm>
            <a:off x="457200" y="319088"/>
            <a:ext cx="8228013" cy="1050925"/>
          </a:xfrm>
        </p:spPr>
        <p:txBody>
          <a:bodyPr lIns="0" tIns="0" rIns="0" bIns="0"/>
          <a:lstStyle/>
          <a:p>
            <a:r>
              <a:rPr lang="en-GB" altLang="en-US"/>
              <a:t>Connecticut</a:t>
            </a:r>
            <a:endParaRPr lang="en-US" altLang="en-US"/>
          </a:p>
        </p:txBody>
      </p:sp>
      <p:sp>
        <p:nvSpPr>
          <p:cNvPr id="17411" name="Freeform 6"/>
          <p:cNvSpPr>
            <a:spLocks/>
          </p:cNvSpPr>
          <p:nvPr/>
        </p:nvSpPr>
        <p:spPr bwMode="auto">
          <a:xfrm>
            <a:off x="2679700" y="2027238"/>
            <a:ext cx="3457575" cy="2543175"/>
          </a:xfrm>
          <a:custGeom>
            <a:avLst/>
            <a:gdLst>
              <a:gd name="T0" fmla="*/ 143307491 w 11169"/>
              <a:gd name="T1" fmla="*/ 0 h 12038"/>
              <a:gd name="T2" fmla="*/ 119055244 w 11169"/>
              <a:gd name="T3" fmla="*/ 370101257 h 12038"/>
              <a:gd name="T4" fmla="*/ 139281238 w 11169"/>
              <a:gd name="T5" fmla="*/ 424917896 h 12038"/>
              <a:gd name="T6" fmla="*/ 383556 w 11169"/>
              <a:gd name="T7" fmla="*/ 483484018 h 12038"/>
              <a:gd name="T8" fmla="*/ 41793968 w 11169"/>
              <a:gd name="T9" fmla="*/ 524284040 h 12038"/>
              <a:gd name="T10" fmla="*/ 38630793 w 11169"/>
              <a:gd name="T11" fmla="*/ 537363286 h 12038"/>
              <a:gd name="T12" fmla="*/ 78603258 w 11169"/>
              <a:gd name="T13" fmla="*/ 525310775 h 12038"/>
              <a:gd name="T14" fmla="*/ 303965080 w 11169"/>
              <a:gd name="T15" fmla="*/ 446389112 h 12038"/>
              <a:gd name="T16" fmla="*/ 334926923 w 11169"/>
              <a:gd name="T17" fmla="*/ 455674088 h 12038"/>
              <a:gd name="T18" fmla="*/ 375762465 w 11169"/>
              <a:gd name="T19" fmla="*/ 426837425 h 12038"/>
              <a:gd name="T20" fmla="*/ 396851227 w 11169"/>
              <a:gd name="T21" fmla="*/ 428221192 h 12038"/>
              <a:gd name="T22" fmla="*/ 448039063 w 11169"/>
              <a:gd name="T23" fmla="*/ 396572206 h 12038"/>
              <a:gd name="T24" fmla="*/ 501240335 w 11169"/>
              <a:gd name="T25" fmla="*/ 393001028 h 12038"/>
              <a:gd name="T26" fmla="*/ 467210665 w 11169"/>
              <a:gd name="T27" fmla="*/ 406392731 h 12038"/>
              <a:gd name="T28" fmla="*/ 538912394 w 11169"/>
              <a:gd name="T29" fmla="*/ 396259749 h 12038"/>
              <a:gd name="T30" fmla="*/ 568053042 w 11169"/>
              <a:gd name="T31" fmla="*/ 396795298 h 12038"/>
              <a:gd name="T32" fmla="*/ 607067082 w 11169"/>
              <a:gd name="T33" fmla="*/ 394652677 h 12038"/>
              <a:gd name="T34" fmla="*/ 659597209 w 11169"/>
              <a:gd name="T35" fmla="*/ 399518258 h 12038"/>
              <a:gd name="T36" fmla="*/ 683369933 w 11169"/>
              <a:gd name="T37" fmla="*/ 393001028 h 12038"/>
              <a:gd name="T38" fmla="*/ 719795976 w 11169"/>
              <a:gd name="T39" fmla="*/ 385367701 h 12038"/>
              <a:gd name="T40" fmla="*/ 749991017 w 11169"/>
              <a:gd name="T41" fmla="*/ 389117394 h 12038"/>
              <a:gd name="T42" fmla="*/ 804629927 w 11169"/>
              <a:gd name="T43" fmla="*/ 381573431 h 12038"/>
              <a:gd name="T44" fmla="*/ 841439526 w 11169"/>
              <a:gd name="T45" fmla="*/ 378002254 h 12038"/>
              <a:gd name="T46" fmla="*/ 865595496 w 11169"/>
              <a:gd name="T47" fmla="*/ 365190888 h 12038"/>
              <a:gd name="T48" fmla="*/ 886205046 w 11169"/>
              <a:gd name="T49" fmla="*/ 378002254 h 12038"/>
              <a:gd name="T50" fmla="*/ 907006218 w 11169"/>
              <a:gd name="T51" fmla="*/ 369297826 h 12038"/>
              <a:gd name="T52" fmla="*/ 906814595 w 11169"/>
              <a:gd name="T53" fmla="*/ 313365300 h 12038"/>
              <a:gd name="T54" fmla="*/ 932983692 w 11169"/>
              <a:gd name="T55" fmla="*/ 368494185 h 12038"/>
              <a:gd name="T56" fmla="*/ 980529140 w 11169"/>
              <a:gd name="T57" fmla="*/ 358673659 h 12038"/>
              <a:gd name="T58" fmla="*/ 1015037714 w 11169"/>
              <a:gd name="T59" fmla="*/ 358629082 h 12038"/>
              <a:gd name="T60" fmla="*/ 1036510032 w 11169"/>
              <a:gd name="T61" fmla="*/ 364923219 h 12038"/>
              <a:gd name="T62" fmla="*/ 1055681634 w 11169"/>
              <a:gd name="T63" fmla="*/ 340862772 h 12038"/>
              <a:gd name="T64" fmla="*/ 1059995167 w 11169"/>
              <a:gd name="T65" fmla="*/ 319927105 h 12038"/>
              <a:gd name="T66" fmla="*/ 1059419988 w 11169"/>
              <a:gd name="T67" fmla="*/ 11472174 h 12038"/>
              <a:gd name="T68" fmla="*/ 143307491 w 11169"/>
              <a:gd name="T69" fmla="*/ 0 h 120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169" h="12038">
                <a:moveTo>
                  <a:pt x="1495" y="0"/>
                </a:moveTo>
                <a:cubicBezTo>
                  <a:pt x="1411" y="2764"/>
                  <a:pt x="1326" y="5527"/>
                  <a:pt x="1242" y="8291"/>
                </a:cubicBezTo>
                <a:cubicBezTo>
                  <a:pt x="1312" y="8700"/>
                  <a:pt x="1383" y="9110"/>
                  <a:pt x="1453" y="9519"/>
                </a:cubicBezTo>
                <a:cubicBezTo>
                  <a:pt x="1559" y="9753"/>
                  <a:pt x="-102" y="10597"/>
                  <a:pt x="4" y="10831"/>
                </a:cubicBezTo>
                <a:lnTo>
                  <a:pt x="436" y="11745"/>
                </a:lnTo>
                <a:cubicBezTo>
                  <a:pt x="425" y="11843"/>
                  <a:pt x="414" y="11940"/>
                  <a:pt x="403" y="12038"/>
                </a:cubicBezTo>
                <a:lnTo>
                  <a:pt x="820" y="11768"/>
                </a:lnTo>
                <a:cubicBezTo>
                  <a:pt x="1592" y="11228"/>
                  <a:pt x="2482" y="10760"/>
                  <a:pt x="3171" y="10000"/>
                </a:cubicBezTo>
                <a:lnTo>
                  <a:pt x="3494" y="10208"/>
                </a:lnTo>
                <a:lnTo>
                  <a:pt x="3920" y="9562"/>
                </a:lnTo>
                <a:lnTo>
                  <a:pt x="4140" y="9593"/>
                </a:lnTo>
                <a:lnTo>
                  <a:pt x="4674" y="8884"/>
                </a:lnTo>
                <a:lnTo>
                  <a:pt x="5229" y="8804"/>
                </a:lnTo>
                <a:cubicBezTo>
                  <a:pt x="5255" y="8798"/>
                  <a:pt x="4848" y="9110"/>
                  <a:pt x="4874" y="9104"/>
                </a:cubicBezTo>
                <a:lnTo>
                  <a:pt x="5622" y="8877"/>
                </a:lnTo>
                <a:lnTo>
                  <a:pt x="5926" y="8889"/>
                </a:lnTo>
                <a:cubicBezTo>
                  <a:pt x="5989" y="8718"/>
                  <a:pt x="6270" y="9012"/>
                  <a:pt x="6333" y="8841"/>
                </a:cubicBezTo>
                <a:lnTo>
                  <a:pt x="6881" y="8950"/>
                </a:lnTo>
                <a:cubicBezTo>
                  <a:pt x="6881" y="8950"/>
                  <a:pt x="7024" y="8857"/>
                  <a:pt x="7129" y="8804"/>
                </a:cubicBezTo>
                <a:cubicBezTo>
                  <a:pt x="7234" y="8751"/>
                  <a:pt x="7509" y="8633"/>
                  <a:pt x="7509" y="8633"/>
                </a:cubicBezTo>
                <a:cubicBezTo>
                  <a:pt x="7509" y="8633"/>
                  <a:pt x="7509" y="8717"/>
                  <a:pt x="7824" y="8717"/>
                </a:cubicBezTo>
                <a:cubicBezTo>
                  <a:pt x="8142" y="8717"/>
                  <a:pt x="8235" y="8589"/>
                  <a:pt x="8394" y="8548"/>
                </a:cubicBezTo>
                <a:cubicBezTo>
                  <a:pt x="8553" y="8507"/>
                  <a:pt x="8630" y="8668"/>
                  <a:pt x="8778" y="8468"/>
                </a:cubicBezTo>
                <a:cubicBezTo>
                  <a:pt x="8926" y="8268"/>
                  <a:pt x="8952" y="8181"/>
                  <a:pt x="9030" y="8181"/>
                </a:cubicBezTo>
                <a:cubicBezTo>
                  <a:pt x="9108" y="8181"/>
                  <a:pt x="9193" y="8522"/>
                  <a:pt x="9245" y="8468"/>
                </a:cubicBezTo>
                <a:cubicBezTo>
                  <a:pt x="9297" y="8414"/>
                  <a:pt x="9426" y="8514"/>
                  <a:pt x="9462" y="8273"/>
                </a:cubicBezTo>
                <a:cubicBezTo>
                  <a:pt x="9498" y="8032"/>
                  <a:pt x="9415" y="7023"/>
                  <a:pt x="9460" y="7020"/>
                </a:cubicBezTo>
                <a:cubicBezTo>
                  <a:pt x="9505" y="7017"/>
                  <a:pt x="9605" y="8086"/>
                  <a:pt x="9733" y="8255"/>
                </a:cubicBezTo>
                <a:cubicBezTo>
                  <a:pt x="9861" y="8424"/>
                  <a:pt x="10103" y="8035"/>
                  <a:pt x="10229" y="8035"/>
                </a:cubicBezTo>
                <a:lnTo>
                  <a:pt x="10589" y="8034"/>
                </a:lnTo>
                <a:lnTo>
                  <a:pt x="10813" y="8175"/>
                </a:lnTo>
                <a:lnTo>
                  <a:pt x="11013" y="7636"/>
                </a:lnTo>
                <a:cubicBezTo>
                  <a:pt x="11028" y="7480"/>
                  <a:pt x="11043" y="7323"/>
                  <a:pt x="11058" y="7167"/>
                </a:cubicBezTo>
                <a:cubicBezTo>
                  <a:pt x="11279" y="4660"/>
                  <a:pt x="11115" y="2764"/>
                  <a:pt x="11052" y="257"/>
                </a:cubicBezTo>
                <a:lnTo>
                  <a:pt x="1495" y="0"/>
                </a:lnTo>
                <a:close/>
              </a:path>
            </a:pathLst>
          </a:custGeom>
          <a:solidFill>
            <a:srgbClr val="00A0C6"/>
          </a:solidFill>
          <a:ln w="76200" cmpd="sng">
            <a:solidFill>
              <a:schemeClr val="bg1"/>
            </a:solidFill>
            <a:round/>
            <a:headEnd/>
            <a:tailEnd/>
          </a:ln>
          <a:effectLst>
            <a:outerShdw dist="35921" dir="2700000" algn="ctr" rotWithShape="0">
              <a:srgbClr val="000000"/>
            </a:outerShdw>
          </a:effectLst>
          <a:extLst>
            <a:ext uri="{909E8E84-426E-40DD-AFC4-6F175D3DCCD1}">
              <a14:hiddenFill xmlns:a14="http://schemas.microsoft.com/office/drawing/2010/main">
                <a:solidFill>
                  <a:srgbClr val="FFFFFF"/>
                </a:solidFill>
              </a14:hiddenFill>
            </a:ext>
          </a:extLst>
        </p:spPr>
        <p:txBody>
          <a:bodyPr/>
          <a:lstStyle/>
          <a:p>
            <a:endParaRPr lang="en-GB"/>
          </a:p>
        </p:txBody>
      </p:sp>
      <p:pic>
        <p:nvPicPr>
          <p:cNvPr id="174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7825" y="2171700"/>
            <a:ext cx="860425" cy="7000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741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750" y="2209800"/>
            <a:ext cx="885825" cy="7223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4" name="Text Box 15"/>
          <p:cNvSpPr txBox="1">
            <a:spLocks noChangeArrowheads="1"/>
          </p:cNvSpPr>
          <p:nvPr/>
        </p:nvSpPr>
        <p:spPr bwMode="auto">
          <a:xfrm>
            <a:off x="3676650" y="2924175"/>
            <a:ext cx="1400175" cy="461963"/>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b="1"/>
              <a:t>Hartford</a:t>
            </a:r>
          </a:p>
        </p:txBody>
      </p:sp>
      <p:pic>
        <p:nvPicPr>
          <p:cNvPr id="174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3170238"/>
            <a:ext cx="860425" cy="700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6" name="Freeform 6"/>
          <p:cNvSpPr>
            <a:spLocks/>
          </p:cNvSpPr>
          <p:nvPr/>
        </p:nvSpPr>
        <p:spPr bwMode="auto">
          <a:xfrm>
            <a:off x="2679699" y="2018030"/>
            <a:ext cx="3457575" cy="2543175"/>
          </a:xfrm>
          <a:custGeom>
            <a:avLst/>
            <a:gdLst>
              <a:gd name="T0" fmla="*/ 143307491 w 11169"/>
              <a:gd name="T1" fmla="*/ 0 h 12038"/>
              <a:gd name="T2" fmla="*/ 119055244 w 11169"/>
              <a:gd name="T3" fmla="*/ 370101257 h 12038"/>
              <a:gd name="T4" fmla="*/ 139281238 w 11169"/>
              <a:gd name="T5" fmla="*/ 424917896 h 12038"/>
              <a:gd name="T6" fmla="*/ 383556 w 11169"/>
              <a:gd name="T7" fmla="*/ 483484018 h 12038"/>
              <a:gd name="T8" fmla="*/ 41793968 w 11169"/>
              <a:gd name="T9" fmla="*/ 524284040 h 12038"/>
              <a:gd name="T10" fmla="*/ 38630793 w 11169"/>
              <a:gd name="T11" fmla="*/ 537363286 h 12038"/>
              <a:gd name="T12" fmla="*/ 78603258 w 11169"/>
              <a:gd name="T13" fmla="*/ 525310775 h 12038"/>
              <a:gd name="T14" fmla="*/ 303965080 w 11169"/>
              <a:gd name="T15" fmla="*/ 446389112 h 12038"/>
              <a:gd name="T16" fmla="*/ 334926923 w 11169"/>
              <a:gd name="T17" fmla="*/ 455674088 h 12038"/>
              <a:gd name="T18" fmla="*/ 375762465 w 11169"/>
              <a:gd name="T19" fmla="*/ 426837425 h 12038"/>
              <a:gd name="T20" fmla="*/ 396851227 w 11169"/>
              <a:gd name="T21" fmla="*/ 428221192 h 12038"/>
              <a:gd name="T22" fmla="*/ 448039063 w 11169"/>
              <a:gd name="T23" fmla="*/ 396572206 h 12038"/>
              <a:gd name="T24" fmla="*/ 501240335 w 11169"/>
              <a:gd name="T25" fmla="*/ 393001028 h 12038"/>
              <a:gd name="T26" fmla="*/ 467210665 w 11169"/>
              <a:gd name="T27" fmla="*/ 406392731 h 12038"/>
              <a:gd name="T28" fmla="*/ 538912394 w 11169"/>
              <a:gd name="T29" fmla="*/ 396259749 h 12038"/>
              <a:gd name="T30" fmla="*/ 568053042 w 11169"/>
              <a:gd name="T31" fmla="*/ 396795298 h 12038"/>
              <a:gd name="T32" fmla="*/ 607067082 w 11169"/>
              <a:gd name="T33" fmla="*/ 394652677 h 12038"/>
              <a:gd name="T34" fmla="*/ 659597209 w 11169"/>
              <a:gd name="T35" fmla="*/ 399518258 h 12038"/>
              <a:gd name="T36" fmla="*/ 683369933 w 11169"/>
              <a:gd name="T37" fmla="*/ 393001028 h 12038"/>
              <a:gd name="T38" fmla="*/ 719795976 w 11169"/>
              <a:gd name="T39" fmla="*/ 385367701 h 12038"/>
              <a:gd name="T40" fmla="*/ 749991017 w 11169"/>
              <a:gd name="T41" fmla="*/ 389117394 h 12038"/>
              <a:gd name="T42" fmla="*/ 804629927 w 11169"/>
              <a:gd name="T43" fmla="*/ 381573431 h 12038"/>
              <a:gd name="T44" fmla="*/ 841439526 w 11169"/>
              <a:gd name="T45" fmla="*/ 378002254 h 12038"/>
              <a:gd name="T46" fmla="*/ 865595496 w 11169"/>
              <a:gd name="T47" fmla="*/ 365190888 h 12038"/>
              <a:gd name="T48" fmla="*/ 886205046 w 11169"/>
              <a:gd name="T49" fmla="*/ 378002254 h 12038"/>
              <a:gd name="T50" fmla="*/ 907006218 w 11169"/>
              <a:gd name="T51" fmla="*/ 369297826 h 12038"/>
              <a:gd name="T52" fmla="*/ 906814595 w 11169"/>
              <a:gd name="T53" fmla="*/ 313365300 h 12038"/>
              <a:gd name="T54" fmla="*/ 932983692 w 11169"/>
              <a:gd name="T55" fmla="*/ 368494185 h 12038"/>
              <a:gd name="T56" fmla="*/ 980529140 w 11169"/>
              <a:gd name="T57" fmla="*/ 358673659 h 12038"/>
              <a:gd name="T58" fmla="*/ 1015037714 w 11169"/>
              <a:gd name="T59" fmla="*/ 358629082 h 12038"/>
              <a:gd name="T60" fmla="*/ 1036510032 w 11169"/>
              <a:gd name="T61" fmla="*/ 364923219 h 12038"/>
              <a:gd name="T62" fmla="*/ 1055681634 w 11169"/>
              <a:gd name="T63" fmla="*/ 340862772 h 12038"/>
              <a:gd name="T64" fmla="*/ 1059995167 w 11169"/>
              <a:gd name="T65" fmla="*/ 319927105 h 12038"/>
              <a:gd name="T66" fmla="*/ 1059419988 w 11169"/>
              <a:gd name="T67" fmla="*/ 11472174 h 12038"/>
              <a:gd name="T68" fmla="*/ 143307491 w 11169"/>
              <a:gd name="T69" fmla="*/ 0 h 120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169" h="12038">
                <a:moveTo>
                  <a:pt x="1495" y="0"/>
                </a:moveTo>
                <a:cubicBezTo>
                  <a:pt x="1411" y="2764"/>
                  <a:pt x="1326" y="5527"/>
                  <a:pt x="1242" y="8291"/>
                </a:cubicBezTo>
                <a:cubicBezTo>
                  <a:pt x="1312" y="8700"/>
                  <a:pt x="1383" y="9110"/>
                  <a:pt x="1453" y="9519"/>
                </a:cubicBezTo>
                <a:cubicBezTo>
                  <a:pt x="1559" y="9753"/>
                  <a:pt x="-102" y="10597"/>
                  <a:pt x="4" y="10831"/>
                </a:cubicBezTo>
                <a:lnTo>
                  <a:pt x="436" y="11745"/>
                </a:lnTo>
                <a:cubicBezTo>
                  <a:pt x="425" y="11843"/>
                  <a:pt x="414" y="11940"/>
                  <a:pt x="403" y="12038"/>
                </a:cubicBezTo>
                <a:lnTo>
                  <a:pt x="820" y="11768"/>
                </a:lnTo>
                <a:cubicBezTo>
                  <a:pt x="1592" y="11228"/>
                  <a:pt x="2482" y="10760"/>
                  <a:pt x="3171" y="10000"/>
                </a:cubicBezTo>
                <a:lnTo>
                  <a:pt x="3494" y="10208"/>
                </a:lnTo>
                <a:lnTo>
                  <a:pt x="3920" y="9562"/>
                </a:lnTo>
                <a:lnTo>
                  <a:pt x="4140" y="9593"/>
                </a:lnTo>
                <a:lnTo>
                  <a:pt x="4674" y="8884"/>
                </a:lnTo>
                <a:lnTo>
                  <a:pt x="5229" y="8804"/>
                </a:lnTo>
                <a:cubicBezTo>
                  <a:pt x="5255" y="8798"/>
                  <a:pt x="4848" y="9110"/>
                  <a:pt x="4874" y="9104"/>
                </a:cubicBezTo>
                <a:lnTo>
                  <a:pt x="5622" y="8877"/>
                </a:lnTo>
                <a:lnTo>
                  <a:pt x="5926" y="8889"/>
                </a:lnTo>
                <a:cubicBezTo>
                  <a:pt x="5989" y="8718"/>
                  <a:pt x="6270" y="9012"/>
                  <a:pt x="6333" y="8841"/>
                </a:cubicBezTo>
                <a:lnTo>
                  <a:pt x="6881" y="8950"/>
                </a:lnTo>
                <a:cubicBezTo>
                  <a:pt x="6881" y="8950"/>
                  <a:pt x="7024" y="8857"/>
                  <a:pt x="7129" y="8804"/>
                </a:cubicBezTo>
                <a:cubicBezTo>
                  <a:pt x="7234" y="8751"/>
                  <a:pt x="7509" y="8633"/>
                  <a:pt x="7509" y="8633"/>
                </a:cubicBezTo>
                <a:cubicBezTo>
                  <a:pt x="7509" y="8633"/>
                  <a:pt x="7509" y="8717"/>
                  <a:pt x="7824" y="8717"/>
                </a:cubicBezTo>
                <a:cubicBezTo>
                  <a:pt x="8142" y="8717"/>
                  <a:pt x="8235" y="8589"/>
                  <a:pt x="8394" y="8548"/>
                </a:cubicBezTo>
                <a:cubicBezTo>
                  <a:pt x="8553" y="8507"/>
                  <a:pt x="8630" y="8668"/>
                  <a:pt x="8778" y="8468"/>
                </a:cubicBezTo>
                <a:cubicBezTo>
                  <a:pt x="8926" y="8268"/>
                  <a:pt x="8952" y="8181"/>
                  <a:pt x="9030" y="8181"/>
                </a:cubicBezTo>
                <a:cubicBezTo>
                  <a:pt x="9108" y="8181"/>
                  <a:pt x="9193" y="8522"/>
                  <a:pt x="9245" y="8468"/>
                </a:cubicBezTo>
                <a:cubicBezTo>
                  <a:pt x="9297" y="8414"/>
                  <a:pt x="9426" y="8514"/>
                  <a:pt x="9462" y="8273"/>
                </a:cubicBezTo>
                <a:cubicBezTo>
                  <a:pt x="9498" y="8032"/>
                  <a:pt x="9415" y="7023"/>
                  <a:pt x="9460" y="7020"/>
                </a:cubicBezTo>
                <a:cubicBezTo>
                  <a:pt x="9505" y="7017"/>
                  <a:pt x="9605" y="8086"/>
                  <a:pt x="9733" y="8255"/>
                </a:cubicBezTo>
                <a:cubicBezTo>
                  <a:pt x="9861" y="8424"/>
                  <a:pt x="10103" y="8035"/>
                  <a:pt x="10229" y="8035"/>
                </a:cubicBezTo>
                <a:lnTo>
                  <a:pt x="10589" y="8034"/>
                </a:lnTo>
                <a:lnTo>
                  <a:pt x="10813" y="8175"/>
                </a:lnTo>
                <a:lnTo>
                  <a:pt x="11013" y="7636"/>
                </a:lnTo>
                <a:cubicBezTo>
                  <a:pt x="11028" y="7480"/>
                  <a:pt x="11043" y="7323"/>
                  <a:pt x="11058" y="7167"/>
                </a:cubicBezTo>
                <a:cubicBezTo>
                  <a:pt x="11279" y="4660"/>
                  <a:pt x="11115" y="2764"/>
                  <a:pt x="11052" y="257"/>
                </a:cubicBezTo>
                <a:lnTo>
                  <a:pt x="1495" y="0"/>
                </a:lnTo>
                <a:close/>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417" name="Text Box 15"/>
          <p:cNvSpPr txBox="1">
            <a:spLocks noChangeArrowheads="1"/>
          </p:cNvSpPr>
          <p:nvPr/>
        </p:nvSpPr>
        <p:spPr bwMode="auto">
          <a:xfrm>
            <a:off x="3227388" y="4033838"/>
            <a:ext cx="1992312"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Bridgeport</a:t>
            </a:r>
          </a:p>
        </p:txBody>
      </p:sp>
      <p:sp>
        <p:nvSpPr>
          <p:cNvPr id="17418" name="TextBox 4"/>
          <p:cNvSpPr txBox="1">
            <a:spLocks noChangeArrowheads="1"/>
          </p:cNvSpPr>
          <p:nvPr/>
        </p:nvSpPr>
        <p:spPr bwMode="auto">
          <a:xfrm>
            <a:off x="5048250" y="2349500"/>
            <a:ext cx="307657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GB" altLang="en-US" sz="2400" b="1">
                <a:solidFill>
                  <a:schemeClr val="bg1"/>
                </a:solidFill>
              </a:rPr>
              <a:t>Central Manchester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idx="4294967295"/>
          </p:nvPr>
        </p:nvSpPr>
        <p:spPr>
          <a:xfrm>
            <a:off x="457200" y="319088"/>
            <a:ext cx="8228013" cy="1050925"/>
          </a:xfrm>
        </p:spPr>
        <p:txBody>
          <a:bodyPr lIns="0" tIns="0" rIns="0" bIns="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a:t>Delaware</a:t>
            </a:r>
          </a:p>
        </p:txBody>
      </p:sp>
      <p:sp>
        <p:nvSpPr>
          <p:cNvPr id="19459" name="Freeform 2"/>
          <p:cNvSpPr>
            <a:spLocks noChangeArrowheads="1"/>
          </p:cNvSpPr>
          <p:nvPr/>
        </p:nvSpPr>
        <p:spPr bwMode="auto">
          <a:xfrm>
            <a:off x="3225800" y="2058988"/>
            <a:ext cx="1927225" cy="4122737"/>
          </a:xfrm>
          <a:custGeom>
            <a:avLst/>
            <a:gdLst>
              <a:gd name="T0" fmla="*/ 2147483646 w 5352"/>
              <a:gd name="T1" fmla="*/ 2147483646 h 11450"/>
              <a:gd name="T2" fmla="*/ 2147483646 w 5352"/>
              <a:gd name="T3" fmla="*/ 2147483646 h 11450"/>
              <a:gd name="T4" fmla="*/ 2147483646 w 5352"/>
              <a:gd name="T5" fmla="*/ 0 h 11450"/>
              <a:gd name="T6" fmla="*/ 2147483646 w 5352"/>
              <a:gd name="T7" fmla="*/ 2147483646 h 11450"/>
              <a:gd name="T8" fmla="*/ 2147483646 w 5352"/>
              <a:gd name="T9" fmla="*/ 2147483646 h 11450"/>
              <a:gd name="T10" fmla="*/ 2147483646 w 5352"/>
              <a:gd name="T11" fmla="*/ 2147483646 h 11450"/>
              <a:gd name="T12" fmla="*/ 2147483646 w 5352"/>
              <a:gd name="T13" fmla="*/ 2147483646 h 11450"/>
              <a:gd name="T14" fmla="*/ 2147483646 w 5352"/>
              <a:gd name="T15" fmla="*/ 2147483646 h 11450"/>
              <a:gd name="T16" fmla="*/ 2147483646 w 5352"/>
              <a:gd name="T17" fmla="*/ 2147483646 h 11450"/>
              <a:gd name="T18" fmla="*/ 2147483646 w 5352"/>
              <a:gd name="T19" fmla="*/ 2147483646 h 11450"/>
              <a:gd name="T20" fmla="*/ 2147483646 w 5352"/>
              <a:gd name="T21" fmla="*/ 2147483646 h 11450"/>
              <a:gd name="T22" fmla="*/ 2147483646 w 5352"/>
              <a:gd name="T23" fmla="*/ 2147483646 h 11450"/>
              <a:gd name="T24" fmla="*/ 2147483646 w 5352"/>
              <a:gd name="T25" fmla="*/ 2147483646 h 11450"/>
              <a:gd name="T26" fmla="*/ 2147483646 w 5352"/>
              <a:gd name="T27" fmla="*/ 2147483646 h 11450"/>
              <a:gd name="T28" fmla="*/ 2147483646 w 5352"/>
              <a:gd name="T29" fmla="*/ 2147483646 h 11450"/>
              <a:gd name="T30" fmla="*/ 2147483646 w 5352"/>
              <a:gd name="T31" fmla="*/ 2147483646 h 11450"/>
              <a:gd name="T32" fmla="*/ 2147483646 w 5352"/>
              <a:gd name="T33" fmla="*/ 2147483646 h 11450"/>
              <a:gd name="T34" fmla="*/ 2147483646 w 5352"/>
              <a:gd name="T35" fmla="*/ 2147483646 h 11450"/>
              <a:gd name="T36" fmla="*/ 2147483646 w 5352"/>
              <a:gd name="T37" fmla="*/ 2147483646 h 11450"/>
              <a:gd name="T38" fmla="*/ 2147483646 w 5352"/>
              <a:gd name="T39" fmla="*/ 2147483646 h 11450"/>
              <a:gd name="T40" fmla="*/ 2147483646 w 5352"/>
              <a:gd name="T41" fmla="*/ 2147483646 h 11450"/>
              <a:gd name="T42" fmla="*/ 2147483646 w 5352"/>
              <a:gd name="T43" fmla="*/ 2147483646 h 11450"/>
              <a:gd name="T44" fmla="*/ 2147483646 w 5352"/>
              <a:gd name="T45" fmla="*/ 2147483646 h 11450"/>
              <a:gd name="T46" fmla="*/ 2147483646 w 5352"/>
              <a:gd name="T47" fmla="*/ 2147483646 h 11450"/>
              <a:gd name="T48" fmla="*/ 2147483646 w 5352"/>
              <a:gd name="T49" fmla="*/ 2147483646 h 11450"/>
              <a:gd name="T50" fmla="*/ 2147483646 w 5352"/>
              <a:gd name="T51" fmla="*/ 2147483646 h 11450"/>
              <a:gd name="T52" fmla="*/ 2147483646 w 5352"/>
              <a:gd name="T53" fmla="*/ 2147483646 h 11450"/>
              <a:gd name="T54" fmla="*/ 2147483646 w 5352"/>
              <a:gd name="T55" fmla="*/ 2147483646 h 11450"/>
              <a:gd name="T56" fmla="*/ 2147483646 w 5352"/>
              <a:gd name="T57" fmla="*/ 2147483646 h 11450"/>
              <a:gd name="T58" fmla="*/ 2147483646 w 5352"/>
              <a:gd name="T59" fmla="*/ 2147483646 h 11450"/>
              <a:gd name="T60" fmla="*/ 2147483646 w 5352"/>
              <a:gd name="T61" fmla="*/ 2147483646 h 11450"/>
              <a:gd name="T62" fmla="*/ 2147483646 w 5352"/>
              <a:gd name="T63" fmla="*/ 2147483646 h 11450"/>
              <a:gd name="T64" fmla="*/ 2147483646 w 5352"/>
              <a:gd name="T65" fmla="*/ 2147483646 h 11450"/>
              <a:gd name="T66" fmla="*/ 2147483646 w 5352"/>
              <a:gd name="T67" fmla="*/ 2147483646 h 11450"/>
              <a:gd name="T68" fmla="*/ 2147483646 w 5352"/>
              <a:gd name="T69" fmla="*/ 2147483646 h 11450"/>
              <a:gd name="T70" fmla="*/ 2147483646 w 5352"/>
              <a:gd name="T71" fmla="*/ 2147483646 h 11450"/>
              <a:gd name="T72" fmla="*/ 2147483646 w 5352"/>
              <a:gd name="T73" fmla="*/ 2147483646 h 11450"/>
              <a:gd name="T74" fmla="*/ 2147483646 w 5352"/>
              <a:gd name="T75" fmla="*/ 2147483646 h 11450"/>
              <a:gd name="T76" fmla="*/ 2147483646 w 5352"/>
              <a:gd name="T77" fmla="*/ 2147483646 h 11450"/>
              <a:gd name="T78" fmla="*/ 2147483646 w 5352"/>
              <a:gd name="T79" fmla="*/ 2147483646 h 11450"/>
              <a:gd name="T80" fmla="*/ 2147483646 w 5352"/>
              <a:gd name="T81" fmla="*/ 2147483646 h 11450"/>
              <a:gd name="T82" fmla="*/ 2147483646 w 5352"/>
              <a:gd name="T83" fmla="*/ 2147483646 h 11450"/>
              <a:gd name="T84" fmla="*/ 2147483646 w 5352"/>
              <a:gd name="T85" fmla="*/ 2147483646 h 11450"/>
              <a:gd name="T86" fmla="*/ 2147483646 w 5352"/>
              <a:gd name="T87" fmla="*/ 2147483646 h 11450"/>
              <a:gd name="T88" fmla="*/ 2147483646 w 5352"/>
              <a:gd name="T89" fmla="*/ 2147483646 h 11450"/>
              <a:gd name="T90" fmla="*/ 0 w 5352"/>
              <a:gd name="T91" fmla="*/ 2147483646 h 114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52" h="11450">
                <a:moveTo>
                  <a:pt x="0" y="1241"/>
                </a:moveTo>
                <a:lnTo>
                  <a:pt x="26" y="827"/>
                </a:lnTo>
                <a:lnTo>
                  <a:pt x="259" y="620"/>
                </a:lnTo>
                <a:lnTo>
                  <a:pt x="491" y="311"/>
                </a:lnTo>
                <a:lnTo>
                  <a:pt x="905" y="155"/>
                </a:lnTo>
                <a:lnTo>
                  <a:pt x="1215" y="0"/>
                </a:lnTo>
                <a:lnTo>
                  <a:pt x="1629" y="0"/>
                </a:lnTo>
                <a:lnTo>
                  <a:pt x="2069" y="26"/>
                </a:lnTo>
                <a:lnTo>
                  <a:pt x="2301" y="129"/>
                </a:lnTo>
                <a:lnTo>
                  <a:pt x="2586" y="414"/>
                </a:lnTo>
                <a:lnTo>
                  <a:pt x="2301" y="491"/>
                </a:lnTo>
                <a:lnTo>
                  <a:pt x="2017" y="879"/>
                </a:lnTo>
                <a:cubicBezTo>
                  <a:pt x="2017" y="879"/>
                  <a:pt x="2043" y="827"/>
                  <a:pt x="2043" y="930"/>
                </a:cubicBezTo>
                <a:cubicBezTo>
                  <a:pt x="2043" y="1034"/>
                  <a:pt x="1939" y="1189"/>
                  <a:pt x="1939" y="1189"/>
                </a:cubicBezTo>
                <a:lnTo>
                  <a:pt x="1758" y="1421"/>
                </a:lnTo>
                <a:lnTo>
                  <a:pt x="1396" y="1551"/>
                </a:lnTo>
                <a:lnTo>
                  <a:pt x="1241" y="1835"/>
                </a:lnTo>
                <a:lnTo>
                  <a:pt x="1474" y="2067"/>
                </a:lnTo>
                <a:lnTo>
                  <a:pt x="1733" y="2197"/>
                </a:lnTo>
                <a:lnTo>
                  <a:pt x="1681" y="2430"/>
                </a:lnTo>
                <a:lnTo>
                  <a:pt x="1525" y="2481"/>
                </a:lnTo>
                <a:lnTo>
                  <a:pt x="1603" y="2688"/>
                </a:lnTo>
                <a:lnTo>
                  <a:pt x="1474" y="2895"/>
                </a:lnTo>
                <a:lnTo>
                  <a:pt x="1500" y="3154"/>
                </a:lnTo>
                <a:lnTo>
                  <a:pt x="1525" y="3307"/>
                </a:lnTo>
                <a:lnTo>
                  <a:pt x="1733" y="3334"/>
                </a:lnTo>
                <a:lnTo>
                  <a:pt x="1836" y="3489"/>
                </a:lnTo>
                <a:lnTo>
                  <a:pt x="1939" y="3592"/>
                </a:lnTo>
                <a:lnTo>
                  <a:pt x="2017" y="3669"/>
                </a:lnTo>
                <a:lnTo>
                  <a:pt x="2120" y="3850"/>
                </a:lnTo>
                <a:lnTo>
                  <a:pt x="2198" y="4031"/>
                </a:lnTo>
                <a:lnTo>
                  <a:pt x="2457" y="4316"/>
                </a:lnTo>
                <a:lnTo>
                  <a:pt x="2586" y="4471"/>
                </a:lnTo>
                <a:lnTo>
                  <a:pt x="2715" y="4600"/>
                </a:lnTo>
                <a:lnTo>
                  <a:pt x="2818" y="4729"/>
                </a:lnTo>
                <a:lnTo>
                  <a:pt x="2818" y="4962"/>
                </a:lnTo>
                <a:lnTo>
                  <a:pt x="2870" y="5117"/>
                </a:lnTo>
                <a:lnTo>
                  <a:pt x="2922" y="5453"/>
                </a:lnTo>
                <a:lnTo>
                  <a:pt x="2741" y="5582"/>
                </a:lnTo>
                <a:lnTo>
                  <a:pt x="2638" y="5556"/>
                </a:lnTo>
                <a:lnTo>
                  <a:pt x="2689" y="5867"/>
                </a:lnTo>
                <a:lnTo>
                  <a:pt x="2818" y="6073"/>
                </a:lnTo>
                <a:lnTo>
                  <a:pt x="2818" y="6384"/>
                </a:lnTo>
                <a:lnTo>
                  <a:pt x="3129" y="6641"/>
                </a:lnTo>
                <a:lnTo>
                  <a:pt x="3362" y="6797"/>
                </a:lnTo>
                <a:lnTo>
                  <a:pt x="3517" y="6901"/>
                </a:lnTo>
                <a:lnTo>
                  <a:pt x="3465" y="7185"/>
                </a:lnTo>
                <a:lnTo>
                  <a:pt x="3517" y="7495"/>
                </a:lnTo>
                <a:lnTo>
                  <a:pt x="3594" y="7728"/>
                </a:lnTo>
                <a:lnTo>
                  <a:pt x="3646" y="7883"/>
                </a:lnTo>
                <a:lnTo>
                  <a:pt x="3930" y="8115"/>
                </a:lnTo>
                <a:lnTo>
                  <a:pt x="4188" y="8347"/>
                </a:lnTo>
                <a:lnTo>
                  <a:pt x="4421" y="8529"/>
                </a:lnTo>
                <a:lnTo>
                  <a:pt x="4705" y="8555"/>
                </a:lnTo>
                <a:lnTo>
                  <a:pt x="4834" y="8632"/>
                </a:lnTo>
                <a:lnTo>
                  <a:pt x="5170" y="8607"/>
                </a:lnTo>
                <a:lnTo>
                  <a:pt x="5222" y="8916"/>
                </a:lnTo>
                <a:lnTo>
                  <a:pt x="5248" y="9227"/>
                </a:lnTo>
                <a:lnTo>
                  <a:pt x="5222" y="9434"/>
                </a:lnTo>
                <a:lnTo>
                  <a:pt x="4860" y="9485"/>
                </a:lnTo>
                <a:lnTo>
                  <a:pt x="4654" y="9304"/>
                </a:lnTo>
                <a:lnTo>
                  <a:pt x="4990" y="9769"/>
                </a:lnTo>
                <a:lnTo>
                  <a:pt x="5119" y="9898"/>
                </a:lnTo>
                <a:lnTo>
                  <a:pt x="5015" y="9976"/>
                </a:lnTo>
                <a:lnTo>
                  <a:pt x="4705" y="10080"/>
                </a:lnTo>
                <a:lnTo>
                  <a:pt x="4472" y="10261"/>
                </a:lnTo>
                <a:cubicBezTo>
                  <a:pt x="4472" y="10261"/>
                  <a:pt x="4266" y="10261"/>
                  <a:pt x="4163" y="10286"/>
                </a:cubicBezTo>
                <a:cubicBezTo>
                  <a:pt x="4059" y="10312"/>
                  <a:pt x="3749" y="10390"/>
                  <a:pt x="3749" y="10390"/>
                </a:cubicBezTo>
                <a:lnTo>
                  <a:pt x="4239" y="10390"/>
                </a:lnTo>
                <a:lnTo>
                  <a:pt x="4472" y="10390"/>
                </a:lnTo>
                <a:lnTo>
                  <a:pt x="4705" y="10286"/>
                </a:lnTo>
                <a:lnTo>
                  <a:pt x="5041" y="10364"/>
                </a:lnTo>
                <a:cubicBezTo>
                  <a:pt x="5041" y="10364"/>
                  <a:pt x="5170" y="10519"/>
                  <a:pt x="5170" y="10416"/>
                </a:cubicBezTo>
                <a:cubicBezTo>
                  <a:pt x="5170" y="10312"/>
                  <a:pt x="5222" y="10131"/>
                  <a:pt x="5274" y="10261"/>
                </a:cubicBezTo>
                <a:cubicBezTo>
                  <a:pt x="5326" y="10390"/>
                  <a:pt x="5326" y="10571"/>
                  <a:pt x="5326" y="10571"/>
                </a:cubicBezTo>
                <a:lnTo>
                  <a:pt x="5351" y="10752"/>
                </a:lnTo>
                <a:lnTo>
                  <a:pt x="5300" y="10881"/>
                </a:lnTo>
                <a:lnTo>
                  <a:pt x="5300" y="11140"/>
                </a:lnTo>
                <a:lnTo>
                  <a:pt x="5145" y="11243"/>
                </a:lnTo>
                <a:lnTo>
                  <a:pt x="5300" y="11449"/>
                </a:lnTo>
                <a:lnTo>
                  <a:pt x="4990" y="11346"/>
                </a:lnTo>
                <a:lnTo>
                  <a:pt x="724" y="11346"/>
                </a:lnTo>
                <a:lnTo>
                  <a:pt x="388" y="6668"/>
                </a:lnTo>
                <a:lnTo>
                  <a:pt x="52" y="3102"/>
                </a:lnTo>
                <a:lnTo>
                  <a:pt x="0" y="1241"/>
                </a:lnTo>
              </a:path>
            </a:pathLst>
          </a:custGeom>
          <a:solidFill>
            <a:srgbClr val="00A0C6"/>
          </a:solidFill>
          <a:ln w="76200" cmpd="sng">
            <a:solidFill>
              <a:schemeClr val="bg1"/>
            </a:solidFill>
            <a:round/>
            <a:headEnd/>
            <a:tailEnd/>
          </a:ln>
          <a:effectLst>
            <a:outerShdw dist="35921" dir="2700000" algn="ctr" rotWithShape="0">
              <a:srgbClr val="000000"/>
            </a:outerShdw>
          </a:effectLst>
        </p:spPr>
        <p:txBody>
          <a:bodyPr/>
          <a:lstStyle/>
          <a:p>
            <a:endParaRPr lang="en-GB"/>
          </a:p>
        </p:txBody>
      </p:sp>
      <p:sp>
        <p:nvSpPr>
          <p:cNvPr id="19460" name="Freeform 3"/>
          <p:cNvSpPr>
            <a:spLocks noChangeArrowheads="1"/>
          </p:cNvSpPr>
          <p:nvPr/>
        </p:nvSpPr>
        <p:spPr bwMode="auto">
          <a:xfrm>
            <a:off x="3225800" y="2058988"/>
            <a:ext cx="1927225" cy="4122737"/>
          </a:xfrm>
          <a:custGeom>
            <a:avLst/>
            <a:gdLst>
              <a:gd name="T0" fmla="*/ 2147483646 w 5352"/>
              <a:gd name="T1" fmla="*/ 2147483646 h 11450"/>
              <a:gd name="T2" fmla="*/ 2147483646 w 5352"/>
              <a:gd name="T3" fmla="*/ 2147483646 h 11450"/>
              <a:gd name="T4" fmla="*/ 2147483646 w 5352"/>
              <a:gd name="T5" fmla="*/ 0 h 11450"/>
              <a:gd name="T6" fmla="*/ 2147483646 w 5352"/>
              <a:gd name="T7" fmla="*/ 2147483646 h 11450"/>
              <a:gd name="T8" fmla="*/ 2147483646 w 5352"/>
              <a:gd name="T9" fmla="*/ 2147483646 h 11450"/>
              <a:gd name="T10" fmla="*/ 2147483646 w 5352"/>
              <a:gd name="T11" fmla="*/ 2147483646 h 11450"/>
              <a:gd name="T12" fmla="*/ 2147483646 w 5352"/>
              <a:gd name="T13" fmla="*/ 2147483646 h 11450"/>
              <a:gd name="T14" fmla="*/ 2147483646 w 5352"/>
              <a:gd name="T15" fmla="*/ 2147483646 h 11450"/>
              <a:gd name="T16" fmla="*/ 2147483646 w 5352"/>
              <a:gd name="T17" fmla="*/ 2147483646 h 11450"/>
              <a:gd name="T18" fmla="*/ 2147483646 w 5352"/>
              <a:gd name="T19" fmla="*/ 2147483646 h 11450"/>
              <a:gd name="T20" fmla="*/ 2147483646 w 5352"/>
              <a:gd name="T21" fmla="*/ 2147483646 h 11450"/>
              <a:gd name="T22" fmla="*/ 2147483646 w 5352"/>
              <a:gd name="T23" fmla="*/ 2147483646 h 11450"/>
              <a:gd name="T24" fmla="*/ 2147483646 w 5352"/>
              <a:gd name="T25" fmla="*/ 2147483646 h 11450"/>
              <a:gd name="T26" fmla="*/ 2147483646 w 5352"/>
              <a:gd name="T27" fmla="*/ 2147483646 h 11450"/>
              <a:gd name="T28" fmla="*/ 2147483646 w 5352"/>
              <a:gd name="T29" fmla="*/ 2147483646 h 11450"/>
              <a:gd name="T30" fmla="*/ 2147483646 w 5352"/>
              <a:gd name="T31" fmla="*/ 2147483646 h 11450"/>
              <a:gd name="T32" fmla="*/ 2147483646 w 5352"/>
              <a:gd name="T33" fmla="*/ 2147483646 h 11450"/>
              <a:gd name="T34" fmla="*/ 2147483646 w 5352"/>
              <a:gd name="T35" fmla="*/ 2147483646 h 11450"/>
              <a:gd name="T36" fmla="*/ 2147483646 w 5352"/>
              <a:gd name="T37" fmla="*/ 2147483646 h 11450"/>
              <a:gd name="T38" fmla="*/ 2147483646 w 5352"/>
              <a:gd name="T39" fmla="*/ 2147483646 h 11450"/>
              <a:gd name="T40" fmla="*/ 2147483646 w 5352"/>
              <a:gd name="T41" fmla="*/ 2147483646 h 11450"/>
              <a:gd name="T42" fmla="*/ 2147483646 w 5352"/>
              <a:gd name="T43" fmla="*/ 2147483646 h 11450"/>
              <a:gd name="T44" fmla="*/ 2147483646 w 5352"/>
              <a:gd name="T45" fmla="*/ 2147483646 h 11450"/>
              <a:gd name="T46" fmla="*/ 2147483646 w 5352"/>
              <a:gd name="T47" fmla="*/ 2147483646 h 11450"/>
              <a:gd name="T48" fmla="*/ 2147483646 w 5352"/>
              <a:gd name="T49" fmla="*/ 2147483646 h 11450"/>
              <a:gd name="T50" fmla="*/ 2147483646 w 5352"/>
              <a:gd name="T51" fmla="*/ 2147483646 h 11450"/>
              <a:gd name="T52" fmla="*/ 2147483646 w 5352"/>
              <a:gd name="T53" fmla="*/ 2147483646 h 11450"/>
              <a:gd name="T54" fmla="*/ 2147483646 w 5352"/>
              <a:gd name="T55" fmla="*/ 2147483646 h 11450"/>
              <a:gd name="T56" fmla="*/ 2147483646 w 5352"/>
              <a:gd name="T57" fmla="*/ 2147483646 h 11450"/>
              <a:gd name="T58" fmla="*/ 2147483646 w 5352"/>
              <a:gd name="T59" fmla="*/ 2147483646 h 11450"/>
              <a:gd name="T60" fmla="*/ 2147483646 w 5352"/>
              <a:gd name="T61" fmla="*/ 2147483646 h 11450"/>
              <a:gd name="T62" fmla="*/ 2147483646 w 5352"/>
              <a:gd name="T63" fmla="*/ 2147483646 h 11450"/>
              <a:gd name="T64" fmla="*/ 2147483646 w 5352"/>
              <a:gd name="T65" fmla="*/ 2147483646 h 11450"/>
              <a:gd name="T66" fmla="*/ 2147483646 w 5352"/>
              <a:gd name="T67" fmla="*/ 2147483646 h 11450"/>
              <a:gd name="T68" fmla="*/ 2147483646 w 5352"/>
              <a:gd name="T69" fmla="*/ 2147483646 h 11450"/>
              <a:gd name="T70" fmla="*/ 2147483646 w 5352"/>
              <a:gd name="T71" fmla="*/ 2147483646 h 11450"/>
              <a:gd name="T72" fmla="*/ 2147483646 w 5352"/>
              <a:gd name="T73" fmla="*/ 2147483646 h 11450"/>
              <a:gd name="T74" fmla="*/ 2147483646 w 5352"/>
              <a:gd name="T75" fmla="*/ 2147483646 h 11450"/>
              <a:gd name="T76" fmla="*/ 2147483646 w 5352"/>
              <a:gd name="T77" fmla="*/ 2147483646 h 11450"/>
              <a:gd name="T78" fmla="*/ 2147483646 w 5352"/>
              <a:gd name="T79" fmla="*/ 2147483646 h 11450"/>
              <a:gd name="T80" fmla="*/ 2147483646 w 5352"/>
              <a:gd name="T81" fmla="*/ 2147483646 h 11450"/>
              <a:gd name="T82" fmla="*/ 2147483646 w 5352"/>
              <a:gd name="T83" fmla="*/ 2147483646 h 11450"/>
              <a:gd name="T84" fmla="*/ 2147483646 w 5352"/>
              <a:gd name="T85" fmla="*/ 2147483646 h 11450"/>
              <a:gd name="T86" fmla="*/ 2147483646 w 5352"/>
              <a:gd name="T87" fmla="*/ 2147483646 h 11450"/>
              <a:gd name="T88" fmla="*/ 2147483646 w 5352"/>
              <a:gd name="T89" fmla="*/ 2147483646 h 11450"/>
              <a:gd name="T90" fmla="*/ 0 w 5352"/>
              <a:gd name="T91" fmla="*/ 2147483646 h 114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52" h="11450">
                <a:moveTo>
                  <a:pt x="0" y="1241"/>
                </a:moveTo>
                <a:lnTo>
                  <a:pt x="26" y="827"/>
                </a:lnTo>
                <a:lnTo>
                  <a:pt x="259" y="620"/>
                </a:lnTo>
                <a:lnTo>
                  <a:pt x="491" y="311"/>
                </a:lnTo>
                <a:lnTo>
                  <a:pt x="905" y="155"/>
                </a:lnTo>
                <a:lnTo>
                  <a:pt x="1215" y="0"/>
                </a:lnTo>
                <a:lnTo>
                  <a:pt x="1629" y="0"/>
                </a:lnTo>
                <a:lnTo>
                  <a:pt x="2069" y="26"/>
                </a:lnTo>
                <a:lnTo>
                  <a:pt x="2301" y="129"/>
                </a:lnTo>
                <a:lnTo>
                  <a:pt x="2586" y="414"/>
                </a:lnTo>
                <a:lnTo>
                  <a:pt x="2301" y="491"/>
                </a:lnTo>
                <a:lnTo>
                  <a:pt x="2017" y="879"/>
                </a:lnTo>
                <a:cubicBezTo>
                  <a:pt x="2017" y="879"/>
                  <a:pt x="2043" y="827"/>
                  <a:pt x="2043" y="930"/>
                </a:cubicBezTo>
                <a:cubicBezTo>
                  <a:pt x="2043" y="1034"/>
                  <a:pt x="1939" y="1189"/>
                  <a:pt x="1939" y="1189"/>
                </a:cubicBezTo>
                <a:lnTo>
                  <a:pt x="1758" y="1421"/>
                </a:lnTo>
                <a:lnTo>
                  <a:pt x="1396" y="1551"/>
                </a:lnTo>
                <a:lnTo>
                  <a:pt x="1241" y="1835"/>
                </a:lnTo>
                <a:lnTo>
                  <a:pt x="1474" y="2067"/>
                </a:lnTo>
                <a:lnTo>
                  <a:pt x="1733" y="2197"/>
                </a:lnTo>
                <a:lnTo>
                  <a:pt x="1681" y="2430"/>
                </a:lnTo>
                <a:lnTo>
                  <a:pt x="1525" y="2481"/>
                </a:lnTo>
                <a:lnTo>
                  <a:pt x="1603" y="2688"/>
                </a:lnTo>
                <a:lnTo>
                  <a:pt x="1474" y="2895"/>
                </a:lnTo>
                <a:lnTo>
                  <a:pt x="1500" y="3154"/>
                </a:lnTo>
                <a:lnTo>
                  <a:pt x="1525" y="3307"/>
                </a:lnTo>
                <a:lnTo>
                  <a:pt x="1733" y="3334"/>
                </a:lnTo>
                <a:lnTo>
                  <a:pt x="1836" y="3489"/>
                </a:lnTo>
                <a:lnTo>
                  <a:pt x="1939" y="3592"/>
                </a:lnTo>
                <a:lnTo>
                  <a:pt x="2017" y="3669"/>
                </a:lnTo>
                <a:lnTo>
                  <a:pt x="2120" y="3850"/>
                </a:lnTo>
                <a:lnTo>
                  <a:pt x="2198" y="4031"/>
                </a:lnTo>
                <a:lnTo>
                  <a:pt x="2457" y="4316"/>
                </a:lnTo>
                <a:lnTo>
                  <a:pt x="2586" y="4471"/>
                </a:lnTo>
                <a:lnTo>
                  <a:pt x="2715" y="4600"/>
                </a:lnTo>
                <a:lnTo>
                  <a:pt x="2818" y="4729"/>
                </a:lnTo>
                <a:lnTo>
                  <a:pt x="2818" y="4962"/>
                </a:lnTo>
                <a:lnTo>
                  <a:pt x="2870" y="5117"/>
                </a:lnTo>
                <a:lnTo>
                  <a:pt x="2922" y="5453"/>
                </a:lnTo>
                <a:lnTo>
                  <a:pt x="2741" y="5582"/>
                </a:lnTo>
                <a:lnTo>
                  <a:pt x="2638" y="5556"/>
                </a:lnTo>
                <a:lnTo>
                  <a:pt x="2689" y="5867"/>
                </a:lnTo>
                <a:lnTo>
                  <a:pt x="2818" y="6073"/>
                </a:lnTo>
                <a:lnTo>
                  <a:pt x="2818" y="6384"/>
                </a:lnTo>
                <a:lnTo>
                  <a:pt x="3129" y="6641"/>
                </a:lnTo>
                <a:lnTo>
                  <a:pt x="3362" y="6797"/>
                </a:lnTo>
                <a:lnTo>
                  <a:pt x="3517" y="6901"/>
                </a:lnTo>
                <a:lnTo>
                  <a:pt x="3465" y="7185"/>
                </a:lnTo>
                <a:lnTo>
                  <a:pt x="3517" y="7495"/>
                </a:lnTo>
                <a:lnTo>
                  <a:pt x="3594" y="7728"/>
                </a:lnTo>
                <a:lnTo>
                  <a:pt x="3646" y="7883"/>
                </a:lnTo>
                <a:lnTo>
                  <a:pt x="3930" y="8115"/>
                </a:lnTo>
                <a:lnTo>
                  <a:pt x="4188" y="8347"/>
                </a:lnTo>
                <a:lnTo>
                  <a:pt x="4421" y="8529"/>
                </a:lnTo>
                <a:lnTo>
                  <a:pt x="4705" y="8555"/>
                </a:lnTo>
                <a:lnTo>
                  <a:pt x="4834" y="8632"/>
                </a:lnTo>
                <a:lnTo>
                  <a:pt x="5170" y="8607"/>
                </a:lnTo>
                <a:lnTo>
                  <a:pt x="5222" y="8916"/>
                </a:lnTo>
                <a:lnTo>
                  <a:pt x="5248" y="9227"/>
                </a:lnTo>
                <a:lnTo>
                  <a:pt x="5222" y="9434"/>
                </a:lnTo>
                <a:lnTo>
                  <a:pt x="4860" y="9485"/>
                </a:lnTo>
                <a:lnTo>
                  <a:pt x="4654" y="9304"/>
                </a:lnTo>
                <a:lnTo>
                  <a:pt x="4990" y="9769"/>
                </a:lnTo>
                <a:lnTo>
                  <a:pt x="5119" y="9898"/>
                </a:lnTo>
                <a:lnTo>
                  <a:pt x="5015" y="9976"/>
                </a:lnTo>
                <a:lnTo>
                  <a:pt x="4705" y="10080"/>
                </a:lnTo>
                <a:lnTo>
                  <a:pt x="4472" y="10261"/>
                </a:lnTo>
                <a:cubicBezTo>
                  <a:pt x="4472" y="10261"/>
                  <a:pt x="4266" y="10261"/>
                  <a:pt x="4163" y="10286"/>
                </a:cubicBezTo>
                <a:cubicBezTo>
                  <a:pt x="4059" y="10312"/>
                  <a:pt x="3749" y="10390"/>
                  <a:pt x="3749" y="10390"/>
                </a:cubicBezTo>
                <a:lnTo>
                  <a:pt x="4239" y="10390"/>
                </a:lnTo>
                <a:lnTo>
                  <a:pt x="4472" y="10390"/>
                </a:lnTo>
                <a:lnTo>
                  <a:pt x="4705" y="10286"/>
                </a:lnTo>
                <a:lnTo>
                  <a:pt x="5041" y="10364"/>
                </a:lnTo>
                <a:cubicBezTo>
                  <a:pt x="5041" y="10364"/>
                  <a:pt x="5170" y="10519"/>
                  <a:pt x="5170" y="10416"/>
                </a:cubicBezTo>
                <a:cubicBezTo>
                  <a:pt x="5170" y="10312"/>
                  <a:pt x="5222" y="10131"/>
                  <a:pt x="5274" y="10261"/>
                </a:cubicBezTo>
                <a:cubicBezTo>
                  <a:pt x="5326" y="10390"/>
                  <a:pt x="5326" y="10571"/>
                  <a:pt x="5326" y="10571"/>
                </a:cubicBezTo>
                <a:lnTo>
                  <a:pt x="5351" y="10752"/>
                </a:lnTo>
                <a:lnTo>
                  <a:pt x="5300" y="10881"/>
                </a:lnTo>
                <a:lnTo>
                  <a:pt x="5300" y="11140"/>
                </a:lnTo>
                <a:lnTo>
                  <a:pt x="5145" y="11243"/>
                </a:lnTo>
                <a:lnTo>
                  <a:pt x="5300" y="11449"/>
                </a:lnTo>
                <a:lnTo>
                  <a:pt x="4990" y="11346"/>
                </a:lnTo>
                <a:lnTo>
                  <a:pt x="724" y="11346"/>
                </a:lnTo>
                <a:lnTo>
                  <a:pt x="388" y="6668"/>
                </a:lnTo>
                <a:lnTo>
                  <a:pt x="52" y="3102"/>
                </a:lnTo>
                <a:lnTo>
                  <a:pt x="0" y="1241"/>
                </a:lnTo>
              </a:path>
            </a:pathLst>
          </a:custGeom>
          <a:noFill/>
          <a:ln w="28575" cmpd="sng">
            <a:solidFill>
              <a:schemeClr val="bg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9461" name="Text Box 4"/>
          <p:cNvSpPr txBox="1">
            <a:spLocks noChangeArrowheads="1"/>
          </p:cNvSpPr>
          <p:nvPr/>
        </p:nvSpPr>
        <p:spPr bwMode="auto">
          <a:xfrm>
            <a:off x="1611313" y="2544763"/>
            <a:ext cx="1600200" cy="455612"/>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Newark</a:t>
            </a:r>
            <a:r>
              <a:rPr lang="en-US" altLang="en-US" sz="2400">
                <a:solidFill>
                  <a:srgbClr val="000000"/>
                </a:solidFill>
              </a:rPr>
              <a:t> </a:t>
            </a:r>
          </a:p>
        </p:txBody>
      </p:sp>
      <p:sp>
        <p:nvSpPr>
          <p:cNvPr id="19462" name="Text Box 15"/>
          <p:cNvSpPr txBox="1">
            <a:spLocks noChangeArrowheads="1"/>
          </p:cNvSpPr>
          <p:nvPr/>
        </p:nvSpPr>
        <p:spPr bwMode="auto">
          <a:xfrm>
            <a:off x="4225925" y="3241675"/>
            <a:ext cx="1549400"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Dover</a:t>
            </a:r>
            <a:r>
              <a:rPr lang="en-US" altLang="en-US" sz="2400">
                <a:solidFill>
                  <a:srgbClr val="000000"/>
                </a:solidFill>
              </a:rPr>
              <a:t> </a:t>
            </a:r>
          </a:p>
        </p:txBody>
      </p:sp>
      <p:sp>
        <p:nvSpPr>
          <p:cNvPr id="19463" name="Text Box 15"/>
          <p:cNvSpPr txBox="1">
            <a:spLocks noChangeArrowheads="1"/>
          </p:cNvSpPr>
          <p:nvPr/>
        </p:nvSpPr>
        <p:spPr bwMode="auto">
          <a:xfrm>
            <a:off x="3989388" y="1641475"/>
            <a:ext cx="2022475" cy="403225"/>
          </a:xfrm>
          <a:prstGeom prst="rect">
            <a:avLst/>
          </a:prstGeom>
          <a:solidFill>
            <a:srgbClr val="006C8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333399"/>
                </a:solidFill>
                <a:latin typeface="Arial" panose="020B0604020202020204" pitchFamily="34" charset="0"/>
                <a:cs typeface="Lucida Sans Unicode" panose="020B0602030504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333399"/>
                </a:solidFill>
                <a:latin typeface="Arial" panose="020B0604020202020204" pitchFamily="34" charset="0"/>
                <a:cs typeface="Lucida Sans Unicode" panose="020B0602030504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333399"/>
                </a:solidFill>
                <a:latin typeface="Arial" panose="020B0604020202020204" pitchFamily="34" charset="0"/>
                <a:cs typeface="Lucida Sans Unicode" panose="020B0602030504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333399"/>
                </a:solidFill>
                <a:latin typeface="Arial" panose="020B0604020202020204" pitchFamily="34" charset="0"/>
                <a:cs typeface="Lucida Sans Unicode" panose="020B0602030504020204" pitchFamily="34" charset="0"/>
              </a:defRPr>
            </a:lvl9pPr>
          </a:lstStyle>
          <a:p>
            <a:pPr>
              <a:spcBef>
                <a:spcPct val="0"/>
              </a:spcBef>
            </a:pPr>
            <a:r>
              <a:rPr lang="en-US" altLang="en-US" sz="2400" b="1">
                <a:solidFill>
                  <a:schemeClr val="bg1"/>
                </a:solidFill>
              </a:rPr>
              <a:t>Wilmington</a:t>
            </a:r>
          </a:p>
        </p:txBody>
      </p:sp>
      <p:pic>
        <p:nvPicPr>
          <p:cNvPr id="19464" name="Picture 124" descr="light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5450" y="1484313"/>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127" descr="pur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6588" y="2924175"/>
            <a:ext cx="8858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6" name="Picture 130" descr="yel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4613" y="1843088"/>
            <a:ext cx="887412"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2244</TotalTime>
  <Words>430</Words>
  <Application>Microsoft Office PowerPoint</Application>
  <PresentationFormat>On-screen Show (4:3)</PresentationFormat>
  <Paragraphs>232</Paragraphs>
  <Slides>52</Slides>
  <Notes>51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52</vt:i4>
      </vt:variant>
    </vt:vector>
  </HeadingPairs>
  <TitlesOfParts>
    <vt:vector size="60" baseType="lpstr">
      <vt:lpstr>MS PGothic</vt:lpstr>
      <vt:lpstr>MS PGothic</vt:lpstr>
      <vt:lpstr>Arial</vt:lpstr>
      <vt:lpstr>Lucida Sans Unicode</vt:lpstr>
      <vt:lpstr>Times New Roman</vt:lpstr>
      <vt:lpstr>Wingdings</vt:lpstr>
      <vt:lpstr>Office Theme</vt:lpstr>
      <vt:lpstr>1_Office Theme</vt:lpstr>
      <vt:lpstr>Maps of the USA</vt:lpstr>
      <vt:lpstr>Alabama</vt:lpstr>
      <vt:lpstr>Alaska</vt:lpstr>
      <vt:lpstr>Arizona</vt:lpstr>
      <vt:lpstr>Arkansas</vt:lpstr>
      <vt:lpstr>California</vt:lpstr>
      <vt:lpstr>Colorado</vt:lpstr>
      <vt:lpstr>Connecticut</vt:lpstr>
      <vt:lpstr>Delaware</vt:lpstr>
      <vt:lpstr>Florida</vt:lpstr>
      <vt:lpstr>Georgia</vt:lpstr>
      <vt:lpstr>Hawaii</vt:lpstr>
      <vt:lpstr>Idaho</vt:lpstr>
      <vt:lpstr>Illinois</vt:lpstr>
      <vt:lpstr>Indiana</vt:lpstr>
      <vt:lpstr>Iowa</vt:lpstr>
      <vt:lpstr>Kansas</vt:lpstr>
      <vt:lpstr>Kentucky</vt:lpstr>
      <vt:lpstr>Louisiana</vt:lpstr>
      <vt:lpstr>Maine</vt:lpstr>
      <vt:lpstr>Maryland</vt:lpstr>
      <vt:lpstr>Massachusetts</vt:lpstr>
      <vt:lpstr>Michigan</vt:lpstr>
      <vt:lpstr>Minnesota</vt:lpstr>
      <vt:lpstr>Mississippi</vt:lpstr>
      <vt:lpstr>Missouri</vt:lpstr>
      <vt:lpstr>Montana</vt:lpstr>
      <vt:lpstr>Nebraska</vt:lpstr>
      <vt:lpstr>Nevada</vt:lpstr>
      <vt:lpstr>New Hampshire</vt:lpstr>
      <vt:lpstr>New Jersey</vt:lpstr>
      <vt:lpstr>New Mexico</vt:lpstr>
      <vt:lpstr>New York</vt:lpstr>
      <vt:lpstr>North Carolina</vt:lpstr>
      <vt:lpstr>North Dakota</vt:lpstr>
      <vt:lpstr>Ohio</vt:lpstr>
      <vt:lpstr>Oklahoma </vt:lpstr>
      <vt:lpstr>Oregon</vt:lpstr>
      <vt:lpstr>Pennsylvania</vt:lpstr>
      <vt:lpstr>Rhode Island</vt:lpstr>
      <vt:lpstr>South Carolina</vt:lpstr>
      <vt:lpstr>South Dakota </vt:lpstr>
      <vt:lpstr>Tennessee</vt:lpstr>
      <vt:lpstr>Texas</vt:lpstr>
      <vt:lpstr>Utah</vt:lpstr>
      <vt:lpstr>Vermont</vt:lpstr>
      <vt:lpstr>Virginia </vt:lpstr>
      <vt:lpstr>Washington </vt:lpstr>
      <vt:lpstr>West Virginia</vt:lpstr>
      <vt:lpstr>Wisconsin </vt:lpstr>
      <vt:lpstr>Wyoming</vt:lpstr>
      <vt:lpstr>Use of templates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Maps of USA Presentation</dc:title>
  <dc:creator>Presentation Magazine</dc:creator>
  <cp:lastModifiedBy>Rachael Boynton</cp:lastModifiedBy>
  <cp:revision>245</cp:revision>
  <cp:lastPrinted>1601-01-01T00:00:00Z</cp:lastPrinted>
  <dcterms:created xsi:type="dcterms:W3CDTF">2006-11-16T09:17:01Z</dcterms:created>
  <dcterms:modified xsi:type="dcterms:W3CDTF">2017-09-25T08:59:54Z</dcterms:modified>
</cp:coreProperties>
</file>