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D0D"/>
    <a:srgbClr val="92C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34AF0D-8FF6-494C-8229-B90C721899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2958556-DC25-4831-91B3-6DA7A81846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9265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3305745C-B308-4174-AB27-23F9C85319EB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0425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567BD51-01EB-4C28-9D22-5B459B6484B4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5235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E731388-0D43-4975-B531-4F2C8827899E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567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DF8A11F-F1EB-4F66-B5BE-A9B3604BCEC1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8829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B107BA7-2B19-4B70-8467-A89170B956F3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3163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118B6BF5-1796-4255-A11E-8635E777E000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8803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85F1308B-3D03-4BCD-B78D-B43074FF6269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7789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06440C1-D570-4413-BAE4-49C4991BE5DF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6219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14658F82-6A06-4E05-80EE-8658E95743A1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839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DB5FF-BCF4-4494-B8ED-D4B91CA0CF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588E7-32E0-48C0-BA05-FC7CD2442F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210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1E43-BE01-46B1-8864-52E8FDB625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C34DC-C9B9-4864-A717-D1FF495830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289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57C13-B429-45C9-ADED-3806980EAB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49845-AD26-4518-ABFF-E9D325807E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488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633CF1-0ED9-4CDD-925B-79FF41F450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1791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C7F354-0447-4036-BCE0-ACB251EEA9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273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C1519-F52F-4109-98FE-DF04838315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DF03F-DDC8-40D9-A4ED-F122BA3F38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80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AC495-4E2F-4213-B767-2FFC053855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948F9-3615-4126-994F-0C77E05C38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404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CFE0-8D96-442C-963F-019C982D74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6C7A6-0F6D-4B35-881D-888AC3BCA0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31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DE129-DB27-4CF9-A0CF-7B599B035B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42A60-448B-4B66-9014-9C474AA7D0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040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D36BF-52FF-4A54-B280-008A348973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FC38B-AA2A-4DEC-9BFF-A740EFC8DA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45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0076C-5168-4894-BEFF-242F6FA93B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111E2-E415-4A32-8FA1-8BD82EE30B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15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8D34-2026-4BA4-A295-F1249C1181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A0183-2BB9-4E5B-8BC5-1CFF16D5DB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903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058FB-4359-48CF-8A96-149C2613FBE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3910-1A7A-47B2-B22A-3D89ABBBD7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9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EBBB3-2FDD-4824-80E2-A8A7620E9A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B28CFEE-5DBF-4DAC-9AA1-7BB09A33AC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2" descr="C:\Users\dell\Documents\Pictures\phone\Snow4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 txBox="1">
            <a:spLocks noChangeArrowheads="1"/>
          </p:cNvSpPr>
          <p:nvPr/>
        </p:nvSpPr>
        <p:spPr bwMode="auto">
          <a:xfrm>
            <a:off x="468313" y="1524000"/>
            <a:ext cx="8280400" cy="4713288"/>
          </a:xfrm>
          <a:prstGeom prst="rect">
            <a:avLst/>
          </a:prstGeom>
          <a:solidFill>
            <a:srgbClr val="92CDDC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7430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Snow Template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116263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chemeClr val="tx1"/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alpha val="25098"/>
            </a:scheme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68313" y="1524000"/>
            <a:ext cx="8280400" cy="4713288"/>
          </a:xfrm>
          <a:prstGeom prst="rect">
            <a:avLst/>
          </a:prstGeom>
          <a:solidFill>
            <a:srgbClr val="92CDDC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9613" y="2025650"/>
            <a:ext cx="5545137" cy="3563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alpha val="25098"/>
            </a:scheme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20" name="Rectangle 3"/>
          <p:cNvSpPr txBox="1">
            <a:spLocks noChangeArrowheads="1"/>
          </p:cNvSpPr>
          <p:nvPr/>
        </p:nvSpPr>
        <p:spPr bwMode="auto">
          <a:xfrm>
            <a:off x="477838" y="1654175"/>
            <a:ext cx="8281987" cy="4713288"/>
          </a:xfrm>
          <a:prstGeom prst="rect">
            <a:avLst/>
          </a:prstGeom>
          <a:solidFill>
            <a:srgbClr val="92CDDC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grpSp>
        <p:nvGrpSpPr>
          <p:cNvPr id="9221" name="Group 1"/>
          <p:cNvGrpSpPr>
            <a:grpSpLocks/>
          </p:cNvGrpSpPr>
          <p:nvPr/>
        </p:nvGrpSpPr>
        <p:grpSpPr bwMode="auto">
          <a:xfrm>
            <a:off x="2373313" y="2025650"/>
            <a:ext cx="4432300" cy="2987675"/>
            <a:chOff x="2373740" y="2025650"/>
            <a:chExt cx="4432620" cy="2987675"/>
          </a:xfrm>
        </p:grpSpPr>
        <p:sp>
          <p:nvSpPr>
            <p:cNvPr id="9222" name="Rectangle 3"/>
            <p:cNvSpPr>
              <a:spLocks noChangeArrowheads="1"/>
            </p:cNvSpPr>
            <p:nvPr/>
          </p:nvSpPr>
          <p:spPr bwMode="auto">
            <a:xfrm>
              <a:off x="3686175" y="2787650"/>
              <a:ext cx="827088" cy="6111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9223" name="Rectangle 4"/>
            <p:cNvSpPr>
              <a:spLocks noChangeArrowheads="1"/>
            </p:cNvSpPr>
            <p:nvPr/>
          </p:nvSpPr>
          <p:spPr bwMode="auto">
            <a:xfrm>
              <a:off x="4762500" y="2787650"/>
              <a:ext cx="827088" cy="61118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9224" name="Rectangle 5"/>
            <p:cNvSpPr>
              <a:spLocks noChangeArrowheads="1"/>
            </p:cNvSpPr>
            <p:nvPr/>
          </p:nvSpPr>
          <p:spPr bwMode="auto">
            <a:xfrm>
              <a:off x="2633663" y="4402138"/>
              <a:ext cx="827087" cy="6111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9225" name="Rectangle 6"/>
            <p:cNvSpPr>
              <a:spLocks noChangeArrowheads="1"/>
            </p:cNvSpPr>
            <p:nvPr/>
          </p:nvSpPr>
          <p:spPr bwMode="auto">
            <a:xfrm>
              <a:off x="3702050" y="4402138"/>
              <a:ext cx="827088" cy="61118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9226" name="Rectangle 7"/>
            <p:cNvSpPr>
              <a:spLocks noChangeArrowheads="1"/>
            </p:cNvSpPr>
            <p:nvPr/>
          </p:nvSpPr>
          <p:spPr bwMode="auto">
            <a:xfrm>
              <a:off x="4770438" y="4402138"/>
              <a:ext cx="827087" cy="61118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9227" name="Rectangle 8"/>
            <p:cNvSpPr>
              <a:spLocks noChangeArrowheads="1"/>
            </p:cNvSpPr>
            <p:nvPr/>
          </p:nvSpPr>
          <p:spPr bwMode="auto">
            <a:xfrm>
              <a:off x="5840413" y="4402138"/>
              <a:ext cx="827087" cy="61118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9228" name="Rectangle 9"/>
            <p:cNvSpPr>
              <a:spLocks noChangeArrowheads="1"/>
            </p:cNvSpPr>
            <p:nvPr/>
          </p:nvSpPr>
          <p:spPr bwMode="auto">
            <a:xfrm>
              <a:off x="5822950" y="2787650"/>
              <a:ext cx="827088" cy="61118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9229" name="Rectangle 10"/>
            <p:cNvSpPr>
              <a:spLocks noChangeArrowheads="1"/>
            </p:cNvSpPr>
            <p:nvPr/>
          </p:nvSpPr>
          <p:spPr bwMode="auto">
            <a:xfrm>
              <a:off x="2617788" y="2787650"/>
              <a:ext cx="827087" cy="6111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9230" name="Text Box 11"/>
            <p:cNvSpPr txBox="1">
              <a:spLocks noChangeArrowheads="1"/>
            </p:cNvSpPr>
            <p:nvPr/>
          </p:nvSpPr>
          <p:spPr bwMode="auto">
            <a:xfrm>
              <a:off x="2373740" y="2147888"/>
              <a:ext cx="131677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Background</a:t>
              </a:r>
              <a:endParaRPr lang="en-US" altLang="en-US" sz="1800" b="1"/>
            </a:p>
          </p:txBody>
        </p:sp>
        <p:sp>
          <p:nvSpPr>
            <p:cNvPr id="9231" name="Text Box 12"/>
            <p:cNvSpPr txBox="1">
              <a:spLocks noChangeArrowheads="1"/>
            </p:cNvSpPr>
            <p:nvPr/>
          </p:nvSpPr>
          <p:spPr bwMode="auto">
            <a:xfrm>
              <a:off x="3706544" y="2025650"/>
              <a:ext cx="791114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Text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Lines</a:t>
              </a:r>
              <a:endParaRPr lang="en-US" altLang="en-US" sz="1800" b="1"/>
            </a:p>
          </p:txBody>
        </p:sp>
        <p:sp>
          <p:nvSpPr>
            <p:cNvPr id="9232" name="Text Box 13"/>
            <p:cNvSpPr txBox="1">
              <a:spLocks noChangeArrowheads="1"/>
            </p:cNvSpPr>
            <p:nvPr/>
          </p:nvSpPr>
          <p:spPr bwMode="auto">
            <a:xfrm>
              <a:off x="4656671" y="2147888"/>
              <a:ext cx="103874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Shadows</a:t>
              </a:r>
              <a:endParaRPr lang="en-US" altLang="en-US" sz="1800" b="1"/>
            </a:p>
          </p:txBody>
        </p:sp>
        <p:sp>
          <p:nvSpPr>
            <p:cNvPr id="9233" name="Text Box 14"/>
            <p:cNvSpPr txBox="1">
              <a:spLocks noChangeArrowheads="1"/>
            </p:cNvSpPr>
            <p:nvPr/>
          </p:nvSpPr>
          <p:spPr bwMode="auto">
            <a:xfrm>
              <a:off x="5933366" y="2025650"/>
              <a:ext cx="606256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Title</a:t>
              </a:r>
              <a:br>
                <a:rPr lang="en-GB" altLang="en-US" sz="1800" b="1"/>
              </a:br>
              <a:r>
                <a:rPr lang="en-GB" altLang="en-US" sz="1800" b="1"/>
                <a:t>Text</a:t>
              </a:r>
              <a:endParaRPr lang="en-US" altLang="en-US" sz="1800" b="1"/>
            </a:p>
          </p:txBody>
        </p:sp>
        <p:sp>
          <p:nvSpPr>
            <p:cNvPr id="9234" name="Text Box 15"/>
            <p:cNvSpPr txBox="1">
              <a:spLocks noChangeArrowheads="1"/>
            </p:cNvSpPr>
            <p:nvPr/>
          </p:nvSpPr>
          <p:spPr bwMode="auto">
            <a:xfrm>
              <a:off x="2772925" y="3762375"/>
              <a:ext cx="550152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Fills</a:t>
              </a:r>
              <a:endParaRPr lang="en-US" altLang="en-US" sz="1800" b="1"/>
            </a:p>
          </p:txBody>
        </p:sp>
        <p:sp>
          <p:nvSpPr>
            <p:cNvPr id="9235" name="Text Box 16"/>
            <p:cNvSpPr txBox="1">
              <a:spLocks noChangeArrowheads="1"/>
            </p:cNvSpPr>
            <p:nvPr/>
          </p:nvSpPr>
          <p:spPr bwMode="auto">
            <a:xfrm>
              <a:off x="3708434" y="3762375"/>
              <a:ext cx="83337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Accent</a:t>
              </a:r>
              <a:endParaRPr lang="en-US" altLang="en-US" sz="1800" b="1"/>
            </a:p>
          </p:txBody>
        </p:sp>
        <p:sp>
          <p:nvSpPr>
            <p:cNvPr id="9236" name="Text Box 17"/>
            <p:cNvSpPr txBox="1">
              <a:spLocks noChangeArrowheads="1"/>
            </p:cNvSpPr>
            <p:nvPr/>
          </p:nvSpPr>
          <p:spPr bwMode="auto">
            <a:xfrm>
              <a:off x="4618879" y="3640138"/>
              <a:ext cx="110639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Accent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Hyperlink</a:t>
              </a:r>
              <a:endParaRPr lang="en-US" altLang="en-US" sz="1800" b="1"/>
            </a:p>
          </p:txBody>
        </p:sp>
        <p:sp>
          <p:nvSpPr>
            <p:cNvPr id="9237" name="Text Box 18"/>
            <p:cNvSpPr txBox="1">
              <a:spLocks noChangeArrowheads="1"/>
            </p:cNvSpPr>
            <p:nvPr/>
          </p:nvSpPr>
          <p:spPr bwMode="auto">
            <a:xfrm>
              <a:off x="5699967" y="3638550"/>
              <a:ext cx="110639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Followed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Hyperlink</a:t>
              </a:r>
              <a:endParaRPr lang="en-US" altLang="en-US" sz="1800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6013" y="1628775"/>
            <a:ext cx="7200900" cy="4248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alpha val="25098"/>
            </a:scheme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sp>
        <p:nvSpPr>
          <p:cNvPr id="11268" name="Rectangle 3"/>
          <p:cNvSpPr txBox="1">
            <a:spLocks noChangeArrowheads="1"/>
          </p:cNvSpPr>
          <p:nvPr/>
        </p:nvSpPr>
        <p:spPr bwMode="auto">
          <a:xfrm>
            <a:off x="468313" y="1524000"/>
            <a:ext cx="8280400" cy="4713288"/>
          </a:xfrm>
          <a:prstGeom prst="rect">
            <a:avLst/>
          </a:prstGeom>
          <a:solidFill>
            <a:srgbClr val="92CDDC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graphicFrame>
        <p:nvGraphicFramePr>
          <p:cNvPr id="1126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alpha val="25098"/>
            </a:scheme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  <a:solidFill>
            <a:schemeClr val="accent1">
              <a:alpha val="25098"/>
            </a:scheme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alpha val="25098"/>
            </a:scheme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4213" y="1628775"/>
            <a:ext cx="8135937" cy="4608513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alpha val="30196"/>
            </a:scheme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503238" y="1651000"/>
            <a:ext cx="8316912" cy="4713288"/>
          </a:xfrm>
          <a:prstGeom prst="rect">
            <a:avLst/>
          </a:prstGeom>
          <a:solidFill>
            <a:srgbClr val="92CDDC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9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Note:  </a:t>
            </a:r>
            <a:r>
              <a:rPr lang="en-GB" altLang="en-US" sz="1800" b="1"/>
              <a:t>PowerPoint does not allow you to have nice default tables - but you can cut and paste this one</a:t>
            </a:r>
            <a:endParaRPr lang="en-US" altLang="en-US" sz="1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323850" y="1524000"/>
            <a:ext cx="8496300" cy="4713288"/>
          </a:xfrm>
          <a:prstGeom prst="rect">
            <a:avLst/>
          </a:prstGeom>
          <a:solidFill>
            <a:srgbClr val="92CDDC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44663"/>
            <a:ext cx="4689475" cy="1755775"/>
          </a:xfrm>
          <a:solidFill>
            <a:srgbClr val="0D0D0D">
              <a:alpha val="25098"/>
            </a:srgbClr>
          </a:solidFill>
          <a:ln>
            <a:solidFill>
              <a:srgbClr val="0D0D0D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175260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  <p:sp>
        <p:nvSpPr>
          <p:cNvPr id="19473" name="Rectangle 2"/>
          <p:cNvSpPr txBox="1">
            <a:spLocks noChangeArrowheads="1"/>
          </p:cNvSpPr>
          <p:nvPr/>
        </p:nvSpPr>
        <p:spPr bwMode="auto">
          <a:xfrm>
            <a:off x="323850" y="236538"/>
            <a:ext cx="8496300" cy="1143000"/>
          </a:xfrm>
          <a:prstGeom prst="rect">
            <a:avLst/>
          </a:prstGeom>
          <a:solidFill>
            <a:schemeClr val="accent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Examples of default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9750" y="1484313"/>
            <a:ext cx="8280400" cy="5040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21508" name="Rectangle 3"/>
          <p:cNvSpPr txBox="1">
            <a:spLocks noChangeArrowheads="1"/>
          </p:cNvSpPr>
          <p:nvPr/>
        </p:nvSpPr>
        <p:spPr bwMode="auto">
          <a:xfrm>
            <a:off x="468313" y="1524000"/>
            <a:ext cx="8280400" cy="4814888"/>
          </a:xfrm>
          <a:prstGeom prst="rect">
            <a:avLst/>
          </a:prstGeom>
          <a:solidFill>
            <a:srgbClr val="92CDDC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  <p:sp>
        <p:nvSpPr>
          <p:cNvPr id="21514" name="Rectangle 2"/>
          <p:cNvSpPr txBox="1">
            <a:spLocks noChangeArrowheads="1"/>
          </p:cNvSpPr>
          <p:nvPr/>
        </p:nvSpPr>
        <p:spPr bwMode="auto">
          <a:xfrm>
            <a:off x="468313" y="188913"/>
            <a:ext cx="8280400" cy="1143000"/>
          </a:xfrm>
          <a:prstGeom prst="rect">
            <a:avLst/>
          </a:prstGeom>
          <a:solidFill>
            <a:schemeClr val="accent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Use of templates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242424"/>
      </a:dk2>
      <a:lt2>
        <a:srgbClr val="EEECE1"/>
      </a:lt2>
      <a:accent1>
        <a:srgbClr val="92CDDC"/>
      </a:accent1>
      <a:accent2>
        <a:srgbClr val="C0504D"/>
      </a:accent2>
      <a:accent3>
        <a:srgbClr val="9BBB59"/>
      </a:accent3>
      <a:accent4>
        <a:srgbClr val="8064A2"/>
      </a:accent4>
      <a:accent5>
        <a:srgbClr val="5E6B7E"/>
      </a:accent5>
      <a:accent6>
        <a:srgbClr val="F79646"/>
      </a:accent6>
      <a:hlink>
        <a:srgbClr val="3348D1"/>
      </a:hlink>
      <a:folHlink>
        <a:srgbClr val="FFC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Arial</vt:lpstr>
      <vt:lpstr>Wingdings</vt:lpstr>
      <vt:lpstr>Office Theme</vt:lpstr>
      <vt:lpstr>Chart</vt:lpstr>
      <vt:lpstr>Snow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 PowerPoint Template</dc:title>
  <dc:creator>Amy Pearce</dc:creator>
  <cp:lastModifiedBy>Jonty Pearce</cp:lastModifiedBy>
  <cp:revision>12</cp:revision>
  <dcterms:created xsi:type="dcterms:W3CDTF">2010-10-11T15:37:55Z</dcterms:created>
  <dcterms:modified xsi:type="dcterms:W3CDTF">2015-02-22T11:16:00Z</dcterms:modified>
</cp:coreProperties>
</file>