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7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8DF683A-2CE9-4E9F-82C4-02DE279DB3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4971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A777DE-0046-488E-9FBB-7E101B270A3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83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682DF8-DB69-49A1-9FDB-307F7489363D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90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9274BC-6879-45B1-B62F-93241D7C935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02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3AF829-FCC0-4AED-86AE-AD974A1FE422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441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44915E-E913-46DD-9D3B-69C2F761F92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12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EB1D94-23B1-4F32-9E20-1CDD8A9176B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950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F793F1-A017-4919-8CDD-688BFD58DFA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136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E9CC84-5F1F-4054-BD6F-BECA37DBCBC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85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30B67F-33FD-4FE5-9B96-6804D1A1F37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679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BC9965-5917-43E2-A58D-9DA91F934C9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10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4C969B-F99F-43F4-AE3B-648E7A0CAB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885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B3060-5551-4EAD-95DC-655B2C306D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070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9473C-CE13-45C8-968F-B0A33CDD44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1403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1F404-9D3E-4A90-8C40-EDA79C9335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4364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21BA2-FE10-4FA8-B8B8-14E871CAA6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804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7B55-7244-4392-9A08-20A28AB872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941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117AC-E862-4328-9E87-4738A9940E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55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05AC4-16C6-455A-AC9F-505FF50B8A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479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84A7-7037-43F7-B00A-833197F53C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40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8D03C-5DC5-45C6-8515-8965A48A65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628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D34F6-109C-4493-82C9-CE4AE09A4B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04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7B5DA-3D7A-4218-8C50-7EB6647353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770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FCD95-0E4F-4E2F-A493-E1E14EA793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0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FDB71EB-88F0-4801-8A82-95D27BAFCD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5337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Traffic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4213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rgbClr val="000000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 b="1" smtClean="0"/>
              <a:t>Use of templates</a:t>
            </a:r>
            <a:endParaRPr lang="en-US" altLang="en-US" sz="3600" b="1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rgbClr val="FF3300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endParaRPr lang="en-US" altLang="en-US" sz="2000" b="1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5351463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3600" b="1" smtClean="0"/>
              <a:t>Example</a:t>
            </a:r>
            <a:br>
              <a:rPr lang="en-GB" altLang="en-US" sz="3600" b="1" smtClean="0"/>
            </a:br>
            <a:r>
              <a:rPr lang="en-GB" altLang="en-US" sz="3600" b="1" smtClean="0"/>
              <a:t>Bullet Point Slide 1</a:t>
            </a:r>
            <a:endParaRPr lang="en-US" altLang="en-US" sz="3600" b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2238375"/>
            <a:ext cx="8361363" cy="30908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7338"/>
            <a:ext cx="8542338" cy="1143000"/>
          </a:xfrm>
        </p:spPr>
        <p:txBody>
          <a:bodyPr/>
          <a:lstStyle/>
          <a:p>
            <a:pPr algn="r" eaLnBrk="1" hangingPunct="1"/>
            <a:r>
              <a:rPr lang="en-GB" altLang="en-US" sz="2800" b="1" smtClean="0"/>
              <a:t>Example </a:t>
            </a:r>
            <a:br>
              <a:rPr lang="en-GB" altLang="en-US" sz="2800" b="1" smtClean="0"/>
            </a:br>
            <a:r>
              <a:rPr lang="en-GB" altLang="en-US" sz="2800" b="1" smtClean="0"/>
              <a:t>Bullet Point Slide 2</a:t>
            </a:r>
            <a:endParaRPr lang="en-US" altLang="en-US" sz="2800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7438" y="1600200"/>
            <a:ext cx="3789362" cy="4525963"/>
          </a:xfrm>
        </p:spPr>
        <p:txBody>
          <a:bodyPr/>
          <a:lstStyle/>
          <a:p>
            <a:pPr algn="r" eaLnBrk="1" hangingPunct="1"/>
            <a:r>
              <a:rPr lang="en-US" altLang="en-US" sz="2800" smtClean="0"/>
              <a:t>Bullet point</a:t>
            </a:r>
          </a:p>
          <a:p>
            <a:pPr algn="r" eaLnBrk="1" hangingPunct="1"/>
            <a:r>
              <a:rPr lang="en-US" altLang="en-US" sz="2800" smtClean="0"/>
              <a:t>Bullet point</a:t>
            </a:r>
          </a:p>
          <a:p>
            <a:pPr lvl="1" algn="r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21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b="1" smtClean="0"/>
              <a:t>Colour scheme</a:t>
            </a:r>
            <a:endParaRPr lang="en-US" altLang="en-US" sz="3600" b="1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43150" y="2147888"/>
            <a:ext cx="13779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703638" y="2025650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633913" y="2147888"/>
            <a:ext cx="10842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934075" y="2025650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749550" y="3762375"/>
            <a:ext cx="596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690938" y="3762375"/>
            <a:ext cx="8683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611688" y="36401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692775" y="36385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671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Sample Graph (3 colours)</a:t>
            </a:r>
            <a:endParaRPr lang="en-US" altLang="en-US" sz="2800" smtClean="0"/>
          </a:p>
        </p:txBody>
      </p:sp>
      <p:graphicFrame>
        <p:nvGraphicFramePr>
          <p:cNvPr id="12291" name="Chart 1"/>
          <p:cNvGraphicFramePr>
            <a:graphicFrameLocks/>
          </p:cNvGraphicFramePr>
          <p:nvPr/>
        </p:nvGraphicFramePr>
        <p:xfrm>
          <a:off x="1497013" y="1392238"/>
          <a:ext cx="6197600" cy="466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5" imgW="6194073" imgH="4657748" progId="Excel.Chart.8">
                  <p:embed/>
                </p:oleObj>
              </mc:Choice>
              <mc:Fallback>
                <p:oleObj r:id="rId5" imgW="6194073" imgH="4657748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1392238"/>
                        <a:ext cx="6197600" cy="466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89563" y="274638"/>
            <a:ext cx="3297237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22513" y="4403725"/>
            <a:ext cx="2922587" cy="2454275"/>
          </a:xfrm>
        </p:spPr>
        <p:txBody>
          <a:bodyPr/>
          <a:lstStyle/>
          <a:p>
            <a:pPr algn="r" eaLnBrk="1" hangingPunct="1"/>
            <a:r>
              <a:rPr lang="en-GB" altLang="en-US" sz="2400" smtClean="0"/>
              <a:t>Bullet 1</a:t>
            </a:r>
          </a:p>
          <a:p>
            <a:pPr algn="r"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4341" name="Picture 4" descr="IMG_927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346200"/>
            <a:ext cx="3097213" cy="38528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1662113"/>
            <a:ext cx="15573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1671638"/>
            <a:ext cx="15557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863" y="1684338"/>
            <a:ext cx="15573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1684338"/>
            <a:ext cx="155733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638" y="1671638"/>
            <a:ext cx="1557337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11518" y="2738760"/>
            <a:ext cx="1376362" cy="2354262"/>
          </a:xfrm>
          <a:prstGeom prst="rect">
            <a:avLst/>
          </a:prstGeom>
          <a:gradFill>
            <a:gsLst>
              <a:gs pos="35000">
                <a:srgbClr val="FFFF00"/>
              </a:gs>
              <a:gs pos="97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30854" y="2738760"/>
            <a:ext cx="1376363" cy="2354262"/>
          </a:xfrm>
          <a:prstGeom prst="rect">
            <a:avLst/>
          </a:prstGeom>
          <a:gradFill>
            <a:gsLst>
              <a:gs pos="35000">
                <a:srgbClr val="FFFF00"/>
              </a:gs>
              <a:gs pos="97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824791" y="2738760"/>
            <a:ext cx="1376362" cy="2354262"/>
          </a:xfrm>
          <a:prstGeom prst="rect">
            <a:avLst/>
          </a:prstGeom>
          <a:gradFill>
            <a:gsLst>
              <a:gs pos="35000">
                <a:srgbClr val="FFFF00"/>
              </a:gs>
              <a:gs pos="97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441204" y="2738760"/>
            <a:ext cx="1376362" cy="2354262"/>
          </a:xfrm>
          <a:prstGeom prst="rect">
            <a:avLst/>
          </a:prstGeom>
          <a:gradFill>
            <a:gsLst>
              <a:gs pos="35000">
                <a:srgbClr val="FFFF00"/>
              </a:gs>
              <a:gs pos="97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7036728" y="2738760"/>
            <a:ext cx="1376362" cy="2354262"/>
          </a:xfrm>
          <a:prstGeom prst="rect">
            <a:avLst/>
          </a:prstGeom>
          <a:gradFill>
            <a:gsLst>
              <a:gs pos="35000">
                <a:srgbClr val="FFFF00"/>
              </a:gs>
              <a:gs pos="97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1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2</a:t>
            </a:r>
          </a:p>
          <a:p>
            <a:pPr marL="180975" indent="-180975" eaLnBrk="1" hangingPunct="1">
              <a:buFontTx/>
              <a:buChar char="•"/>
              <a:defRPr/>
            </a:pPr>
            <a:r>
              <a:rPr lang="en-GB" sz="1400" b="1" dirty="0">
                <a:solidFill>
                  <a:srgbClr val="000000"/>
                </a:solidFill>
                <a:latin typeface="Arial" charset="0"/>
                <a:cs typeface="Arial" charset="0"/>
              </a:rPr>
              <a:t>Bullet 3</a:t>
            </a:r>
          </a:p>
          <a:p>
            <a:pPr marL="180975" indent="-180975" eaLnBrk="1" hangingPunct="1">
              <a:buFontTx/>
              <a:buChar char="•"/>
              <a:defRPr/>
            </a:pPr>
            <a:endParaRPr lang="en-GB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407" name="Text Box 13"/>
          <p:cNvSpPr txBox="1">
            <a:spLocks noChangeArrowheads="1"/>
          </p:cNvSpPr>
          <p:nvPr/>
        </p:nvSpPr>
        <p:spPr bwMode="auto">
          <a:xfrm>
            <a:off x="2351088" y="1814513"/>
            <a:ext cx="6715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408" name="Text Box 14"/>
          <p:cNvSpPr txBox="1">
            <a:spLocks noChangeArrowheads="1"/>
          </p:cNvSpPr>
          <p:nvPr/>
        </p:nvSpPr>
        <p:spPr bwMode="auto">
          <a:xfrm>
            <a:off x="622300" y="1812925"/>
            <a:ext cx="95408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409" name="Text Box 15"/>
          <p:cNvSpPr txBox="1">
            <a:spLocks noChangeArrowheads="1"/>
          </p:cNvSpPr>
          <p:nvPr/>
        </p:nvSpPr>
        <p:spPr bwMode="auto">
          <a:xfrm>
            <a:off x="3881438" y="1814513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10" name="Text Box 16"/>
          <p:cNvSpPr txBox="1">
            <a:spLocks noChangeArrowheads="1"/>
          </p:cNvSpPr>
          <p:nvPr/>
        </p:nvSpPr>
        <p:spPr bwMode="auto">
          <a:xfrm>
            <a:off x="5549900" y="1812925"/>
            <a:ext cx="6429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11" name="Text Box 17"/>
          <p:cNvSpPr txBox="1">
            <a:spLocks noChangeArrowheads="1"/>
          </p:cNvSpPr>
          <p:nvPr/>
        </p:nvSpPr>
        <p:spPr bwMode="auto">
          <a:xfrm>
            <a:off x="6884988" y="1814513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rgbClr val="000000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27463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3200" b="1" smtClean="0"/>
              <a:t>Example of a table</a:t>
            </a:r>
            <a:endParaRPr lang="en-US" altLang="en-US" sz="32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795338" y="16875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4098925" y="5397500"/>
            <a:ext cx="4110038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b="1" smtClean="0"/>
              <a:t>Examples of default styles</a:t>
            </a:r>
            <a:endParaRPr lang="en-US" altLang="en-US" sz="28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FF33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8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301</Words>
  <Application>Microsoft Office PowerPoint</Application>
  <PresentationFormat>On-screen Show (4:3)</PresentationFormat>
  <Paragraphs>84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Traffic Template</vt:lpstr>
      <vt:lpstr>Example Bullet Point Slide 1</vt:lpstr>
      <vt:lpstr>Example  Bullet Point Slide 2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Traffic (black) Template</dc:title>
  <dc:creator>Presentation Magazine</dc:creator>
  <cp:lastModifiedBy>Jonty Pearce</cp:lastModifiedBy>
  <cp:revision>26</cp:revision>
  <dcterms:created xsi:type="dcterms:W3CDTF">2009-11-03T13:35:13Z</dcterms:created>
  <dcterms:modified xsi:type="dcterms:W3CDTF">2015-02-22T11:15:56Z</dcterms:modified>
</cp:coreProperties>
</file>