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0"/>
  </p:notesMasterIdLst>
  <p:sldIdLst>
    <p:sldId id="258" r:id="rId2"/>
    <p:sldId id="269" r:id="rId3"/>
    <p:sldId id="271" r:id="rId4"/>
    <p:sldId id="272" r:id="rId5"/>
    <p:sldId id="274" r:id="rId6"/>
    <p:sldId id="275" r:id="rId7"/>
    <p:sldId id="267" r:id="rId8"/>
    <p:sldId id="266" r:id="rId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Osaka" pitchFamily="1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Osaka" pitchFamily="1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Osaka" pitchFamily="1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Osaka" pitchFamily="1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Osaka" pitchFamily="16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Osaka" pitchFamily="16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Osaka" pitchFamily="16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Osaka" pitchFamily="16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Osaka" pitchFamily="1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D906"/>
    <a:srgbClr val="EBBD1F"/>
    <a:srgbClr val="4A7299"/>
    <a:srgbClr val="8BAFC8"/>
    <a:srgbClr val="33782D"/>
    <a:srgbClr val="CB3C25"/>
    <a:srgbClr val="FFAF0E"/>
    <a:srgbClr val="D2A9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71" autoAdjust="0"/>
  </p:normalViewPr>
  <p:slideViewPr>
    <p:cSldViewPr snapToGrid="0">
      <p:cViewPr varScale="1">
        <p:scale>
          <a:sx n="76" d="100"/>
          <a:sy n="76" d="100"/>
        </p:scale>
        <p:origin x="-9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ea typeface="+mn-ea"/>
              </a:defRPr>
            </a:lvl1pPr>
          </a:lstStyle>
          <a:p>
            <a:pPr>
              <a:defRPr/>
            </a:pPr>
            <a:fld id="{196606F7-6691-412F-AC93-DE674BBC1F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7033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9pPr>
          </a:lstStyle>
          <a:p>
            <a:fld id="{3ECB9935-5DA8-445C-B9B3-99C46DFF6EF8}" type="slidenum">
              <a:rPr lang="en-GB" altLang="en-US" b="0"/>
              <a:pPr/>
              <a:t>1</a:t>
            </a:fld>
            <a:endParaRPr lang="en-GB" altLang="en-US" b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6958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9pPr>
          </a:lstStyle>
          <a:p>
            <a:fld id="{32548A19-13C1-4314-B91F-81FD92C84BA4}" type="slidenum">
              <a:rPr lang="en-GB" altLang="en-US" b="0"/>
              <a:pPr/>
              <a:t>2</a:t>
            </a:fld>
            <a:endParaRPr lang="en-GB" altLang="en-US" b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6010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9pPr>
          </a:lstStyle>
          <a:p>
            <a:fld id="{7D5BD806-3DCA-429F-B2AB-BA84A78995FA}" type="slidenum">
              <a:rPr lang="en-GB" altLang="en-US" b="0"/>
              <a:pPr/>
              <a:t>3</a:t>
            </a:fld>
            <a:endParaRPr lang="en-GB" altLang="en-US" b="0"/>
          </a:p>
        </p:txBody>
      </p:sp>
      <p:sp>
        <p:nvSpPr>
          <p:cNvPr id="81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4368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9pPr>
          </a:lstStyle>
          <a:p>
            <a:fld id="{88EF2926-3CDA-45DF-9448-D7AB0EE09E79}" type="slidenum">
              <a:rPr lang="en-GB" altLang="en-US" b="0"/>
              <a:pPr/>
              <a:t>4</a:t>
            </a:fld>
            <a:endParaRPr lang="en-GB" altLang="en-US" b="0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646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9pPr>
          </a:lstStyle>
          <a:p>
            <a:fld id="{C47C1F88-A228-4671-9588-49B8CD7ED076}" type="slidenum">
              <a:rPr lang="en-GB" altLang="en-US" b="0"/>
              <a:pPr/>
              <a:t>5</a:t>
            </a:fld>
            <a:endParaRPr lang="en-GB" altLang="en-US" b="0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57483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9pPr>
          </a:lstStyle>
          <a:p>
            <a:fld id="{B92E1ED6-D66A-4EB5-A079-39C53BED41B1}" type="slidenum">
              <a:rPr lang="en-GB" altLang="en-US" b="0"/>
              <a:pPr/>
              <a:t>6</a:t>
            </a:fld>
            <a:endParaRPr lang="en-GB" altLang="en-US" b="0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5976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9pPr>
          </a:lstStyle>
          <a:p>
            <a:fld id="{97DD22F9-1111-45B2-BA80-1F4C4E5A7529}" type="slidenum">
              <a:rPr lang="en-GB" altLang="en-US" b="0"/>
              <a:pPr/>
              <a:t>7</a:t>
            </a:fld>
            <a:endParaRPr lang="en-GB" altLang="en-US" b="0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58041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9pPr>
          </a:lstStyle>
          <a:p>
            <a:fld id="{195F6AD2-DBBF-457B-ACC4-04F1EE1CF577}" type="slidenum">
              <a:rPr lang="en-GB" altLang="en-US" b="0"/>
              <a:pPr/>
              <a:t>8</a:t>
            </a:fld>
            <a:endParaRPr lang="en-GB" altLang="en-US" b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59673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E9899-8365-4F2E-936B-379A5DF215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020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04451-7661-4D1E-A0DE-30D8818A85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553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010CE-E7DA-413C-996F-4163EE1692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36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99745-4CEB-4000-8812-5CE8C7CD32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37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271CA-1385-4E94-B244-728F065A1E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281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2E30D-B1A8-4218-82A5-AFBA890925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3309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D4B50-43A8-4618-A5DE-57F94BE08E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964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719B1-0B0B-45C8-859D-5C3C72C1FC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66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F00BB-9872-4FEA-B378-EF556A0CD6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97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FAF74-7643-4788-B819-B9EE1FBAF4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701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A5AA4-9368-4BEF-B6EE-B3C56E9238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114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 smtClean="0"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 smtClean="0"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 smtClean="0">
                <a:ea typeface="+mn-ea"/>
              </a:defRPr>
            </a:lvl1pPr>
          </a:lstStyle>
          <a:p>
            <a:pPr>
              <a:defRPr/>
            </a:pPr>
            <a:fld id="{C6E7B083-49D9-4938-A51B-793A9E9A68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Osaka" pitchFamily="1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Osaka" pitchFamily="1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Osaka" pitchFamily="1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Osaka" pitchFamily="1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Osaka" pitchFamily="1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Osaka" pitchFamily="1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Osaka" pitchFamily="1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Osaka" pitchFamily="1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2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782D">
                  <a:alpha val="43999"/>
                </a:srgbClr>
              </a:gs>
              <a:gs pos="100000">
                <a:srgbClr val="9EB39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Circuit board clip art</a:t>
            </a:r>
            <a:endParaRPr lang="en-GB" altLang="en-US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>
                <a:solidFill>
                  <a:schemeClr val="bg1"/>
                </a:solidFill>
              </a:rPr>
              <a:t>Can be coloured in, magnified </a:t>
            </a:r>
            <a:br>
              <a:rPr lang="en-GB" altLang="en-US" sz="2800" smtClean="0">
                <a:solidFill>
                  <a:schemeClr val="bg1"/>
                </a:solidFill>
              </a:rPr>
            </a:br>
            <a:r>
              <a:rPr lang="en-GB" altLang="en-US" sz="2800" smtClean="0">
                <a:solidFill>
                  <a:schemeClr val="bg1"/>
                </a:solidFill>
              </a:rPr>
              <a:t>and cut out</a:t>
            </a:r>
          </a:p>
        </p:txBody>
      </p:sp>
      <p:grpSp>
        <p:nvGrpSpPr>
          <p:cNvPr id="3077" name="Group 927"/>
          <p:cNvGrpSpPr>
            <a:grpSpLocks/>
          </p:cNvGrpSpPr>
          <p:nvPr/>
        </p:nvGrpSpPr>
        <p:grpSpPr bwMode="auto">
          <a:xfrm rot="-750070">
            <a:off x="620713" y="574675"/>
            <a:ext cx="2706687" cy="1606550"/>
            <a:chOff x="3240" y="2537"/>
            <a:chExt cx="2064" cy="1225"/>
          </a:xfrm>
        </p:grpSpPr>
        <p:sp>
          <p:nvSpPr>
            <p:cNvPr id="3247" name="Freeform 928"/>
            <p:cNvSpPr>
              <a:spLocks/>
            </p:cNvSpPr>
            <p:nvPr/>
          </p:nvSpPr>
          <p:spPr bwMode="auto">
            <a:xfrm>
              <a:off x="3240" y="2537"/>
              <a:ext cx="2064" cy="1225"/>
            </a:xfrm>
            <a:custGeom>
              <a:avLst/>
              <a:gdLst>
                <a:gd name="T0" fmla="*/ 2064 w 954"/>
                <a:gd name="T1" fmla="*/ 0 h 566"/>
                <a:gd name="T2" fmla="*/ 2062 w 954"/>
                <a:gd name="T3" fmla="*/ 972 h 566"/>
                <a:gd name="T4" fmla="*/ 1807 w 954"/>
                <a:gd name="T5" fmla="*/ 1225 h 566"/>
                <a:gd name="T6" fmla="*/ 0 w 954"/>
                <a:gd name="T7" fmla="*/ 1225 h 566"/>
                <a:gd name="T8" fmla="*/ 0 w 954"/>
                <a:gd name="T9" fmla="*/ 0 h 566"/>
                <a:gd name="T10" fmla="*/ 2064 w 954"/>
                <a:gd name="T11" fmla="*/ 0 h 5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4" h="566">
                  <a:moveTo>
                    <a:pt x="954" y="0"/>
                  </a:moveTo>
                  <a:lnTo>
                    <a:pt x="953" y="449"/>
                  </a:lnTo>
                  <a:lnTo>
                    <a:pt x="835" y="566"/>
                  </a:lnTo>
                  <a:lnTo>
                    <a:pt x="0" y="566"/>
                  </a:lnTo>
                  <a:lnTo>
                    <a:pt x="0" y="0"/>
                  </a:lnTo>
                  <a:lnTo>
                    <a:pt x="954" y="0"/>
                  </a:lnTo>
                  <a:close/>
                </a:path>
              </a:pathLst>
            </a:custGeom>
            <a:solidFill>
              <a:srgbClr val="CB3C25"/>
            </a:solidFill>
            <a:ln w="50800" cmpd="sng">
              <a:solidFill>
                <a:srgbClr val="D2A91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48" name="Rectangle 929"/>
            <p:cNvSpPr>
              <a:spLocks noChangeArrowheads="1"/>
            </p:cNvSpPr>
            <p:nvPr/>
          </p:nvSpPr>
          <p:spPr bwMode="auto">
            <a:xfrm>
              <a:off x="3433" y="2708"/>
              <a:ext cx="1267" cy="874"/>
            </a:xfrm>
            <a:prstGeom prst="rect">
              <a:avLst/>
            </a:prstGeom>
            <a:solidFill>
              <a:srgbClr val="F5D906"/>
            </a:solidFill>
            <a:ln w="50800">
              <a:solidFill>
                <a:srgbClr val="D2A91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49" name="Rectangle 930"/>
            <p:cNvSpPr>
              <a:spLocks noChangeArrowheads="1"/>
            </p:cNvSpPr>
            <p:nvPr/>
          </p:nvSpPr>
          <p:spPr bwMode="auto">
            <a:xfrm>
              <a:off x="4323" y="2709"/>
              <a:ext cx="379" cy="574"/>
            </a:xfrm>
            <a:prstGeom prst="rect">
              <a:avLst/>
            </a:prstGeom>
            <a:solidFill>
              <a:srgbClr val="FFAF0E"/>
            </a:solidFill>
            <a:ln w="50800">
              <a:solidFill>
                <a:srgbClr val="D2A91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50" name="Line 931"/>
            <p:cNvSpPr>
              <a:spLocks noChangeShapeType="1"/>
            </p:cNvSpPr>
            <p:nvPr/>
          </p:nvSpPr>
          <p:spPr bwMode="auto">
            <a:xfrm>
              <a:off x="4320" y="3095"/>
              <a:ext cx="392" cy="2"/>
            </a:xfrm>
            <a:prstGeom prst="line">
              <a:avLst/>
            </a:prstGeom>
            <a:noFill/>
            <a:ln w="50800">
              <a:solidFill>
                <a:srgbClr val="D2A91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1" name="Rectangle 932"/>
            <p:cNvSpPr>
              <a:spLocks noChangeArrowheads="1"/>
            </p:cNvSpPr>
            <p:nvPr/>
          </p:nvSpPr>
          <p:spPr bwMode="auto">
            <a:xfrm>
              <a:off x="3430" y="2709"/>
              <a:ext cx="323" cy="872"/>
            </a:xfrm>
            <a:prstGeom prst="rect">
              <a:avLst/>
            </a:prstGeom>
            <a:solidFill>
              <a:srgbClr val="FFAF0E"/>
            </a:solidFill>
            <a:ln w="50800">
              <a:solidFill>
                <a:srgbClr val="D2A91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52" name="Line 933"/>
            <p:cNvSpPr>
              <a:spLocks noChangeShapeType="1"/>
            </p:cNvSpPr>
            <p:nvPr/>
          </p:nvSpPr>
          <p:spPr bwMode="auto">
            <a:xfrm>
              <a:off x="4320" y="2894"/>
              <a:ext cx="372" cy="2"/>
            </a:xfrm>
            <a:prstGeom prst="line">
              <a:avLst/>
            </a:prstGeom>
            <a:noFill/>
            <a:ln w="50800">
              <a:solidFill>
                <a:srgbClr val="D2A91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3" name="Line 934"/>
            <p:cNvSpPr>
              <a:spLocks noChangeShapeType="1"/>
            </p:cNvSpPr>
            <p:nvPr/>
          </p:nvSpPr>
          <p:spPr bwMode="auto">
            <a:xfrm flipH="1">
              <a:off x="3427" y="2918"/>
              <a:ext cx="327" cy="2"/>
            </a:xfrm>
            <a:prstGeom prst="line">
              <a:avLst/>
            </a:prstGeom>
            <a:noFill/>
            <a:ln w="50800">
              <a:solidFill>
                <a:srgbClr val="D2A91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4" name="Line 935"/>
            <p:cNvSpPr>
              <a:spLocks noChangeShapeType="1"/>
            </p:cNvSpPr>
            <p:nvPr/>
          </p:nvSpPr>
          <p:spPr bwMode="auto">
            <a:xfrm flipH="1">
              <a:off x="3429" y="3161"/>
              <a:ext cx="319" cy="1"/>
            </a:xfrm>
            <a:prstGeom prst="line">
              <a:avLst/>
            </a:prstGeom>
            <a:noFill/>
            <a:ln w="50800">
              <a:solidFill>
                <a:srgbClr val="D2A91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5" name="Line 936"/>
            <p:cNvSpPr>
              <a:spLocks noChangeShapeType="1"/>
            </p:cNvSpPr>
            <p:nvPr/>
          </p:nvSpPr>
          <p:spPr bwMode="auto">
            <a:xfrm flipH="1">
              <a:off x="3435" y="3383"/>
              <a:ext cx="320" cy="3"/>
            </a:xfrm>
            <a:prstGeom prst="line">
              <a:avLst/>
            </a:prstGeom>
            <a:noFill/>
            <a:ln w="50800">
              <a:solidFill>
                <a:srgbClr val="D2A91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937"/>
          <p:cNvGrpSpPr>
            <a:grpSpLocks/>
          </p:cNvGrpSpPr>
          <p:nvPr/>
        </p:nvGrpSpPr>
        <p:grpSpPr bwMode="auto">
          <a:xfrm>
            <a:off x="476250" y="4081463"/>
            <a:ext cx="3143250" cy="2536825"/>
            <a:chOff x="532" y="2146"/>
            <a:chExt cx="2201" cy="1776"/>
          </a:xfrm>
        </p:grpSpPr>
        <p:sp>
          <p:nvSpPr>
            <p:cNvPr id="3186" name="Freeform 938"/>
            <p:cNvSpPr>
              <a:spLocks/>
            </p:cNvSpPr>
            <p:nvPr/>
          </p:nvSpPr>
          <p:spPr bwMode="auto">
            <a:xfrm>
              <a:off x="797" y="3532"/>
              <a:ext cx="697" cy="322"/>
            </a:xfrm>
            <a:custGeom>
              <a:avLst/>
              <a:gdLst>
                <a:gd name="T0" fmla="*/ 0 w 1454"/>
                <a:gd name="T1" fmla="*/ 289 h 672"/>
                <a:gd name="T2" fmla="*/ 77 w 1454"/>
                <a:gd name="T3" fmla="*/ 245 h 672"/>
                <a:gd name="T4" fmla="*/ 232 w 1454"/>
                <a:gd name="T5" fmla="*/ 287 h 672"/>
                <a:gd name="T6" fmla="*/ 289 w 1454"/>
                <a:gd name="T7" fmla="*/ 253 h 672"/>
                <a:gd name="T8" fmla="*/ 313 w 1454"/>
                <a:gd name="T9" fmla="*/ 296 h 672"/>
                <a:gd name="T10" fmla="*/ 412 w 1454"/>
                <a:gd name="T11" fmla="*/ 322 h 672"/>
                <a:gd name="T12" fmla="*/ 697 w 1454"/>
                <a:gd name="T13" fmla="*/ 157 h 672"/>
                <a:gd name="T14" fmla="*/ 697 w 1454"/>
                <a:gd name="T15" fmla="*/ 111 h 672"/>
                <a:gd name="T16" fmla="*/ 632 w 1454"/>
                <a:gd name="T17" fmla="*/ 0 h 6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54" h="672">
                  <a:moveTo>
                    <a:pt x="0" y="603"/>
                  </a:moveTo>
                  <a:lnTo>
                    <a:pt x="160" y="511"/>
                  </a:lnTo>
                  <a:lnTo>
                    <a:pt x="484" y="598"/>
                  </a:lnTo>
                  <a:lnTo>
                    <a:pt x="602" y="529"/>
                  </a:lnTo>
                  <a:lnTo>
                    <a:pt x="653" y="617"/>
                  </a:lnTo>
                  <a:lnTo>
                    <a:pt x="859" y="672"/>
                  </a:lnTo>
                  <a:lnTo>
                    <a:pt x="1454" y="328"/>
                  </a:lnTo>
                  <a:lnTo>
                    <a:pt x="1453" y="231"/>
                  </a:lnTo>
                  <a:lnTo>
                    <a:pt x="1319" y="0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7" name="Freeform 939"/>
            <p:cNvSpPr>
              <a:spLocks/>
            </p:cNvSpPr>
            <p:nvPr/>
          </p:nvSpPr>
          <p:spPr bwMode="auto">
            <a:xfrm rot="3600000" flipH="1">
              <a:off x="865" y="2906"/>
              <a:ext cx="49" cy="697"/>
            </a:xfrm>
            <a:custGeom>
              <a:avLst/>
              <a:gdLst>
                <a:gd name="T0" fmla="*/ 0 w 54"/>
                <a:gd name="T1" fmla="*/ 0 h 772"/>
                <a:gd name="T2" fmla="*/ 0 w 54"/>
                <a:gd name="T3" fmla="*/ 171 h 772"/>
                <a:gd name="T4" fmla="*/ 49 w 54"/>
                <a:gd name="T5" fmla="*/ 219 h 772"/>
                <a:gd name="T6" fmla="*/ 49 w 54"/>
                <a:gd name="T7" fmla="*/ 661 h 772"/>
                <a:gd name="T8" fmla="*/ 49 w 54"/>
                <a:gd name="T9" fmla="*/ 661 h 772"/>
                <a:gd name="T10" fmla="*/ 45 w 54"/>
                <a:gd name="T11" fmla="*/ 667 h 772"/>
                <a:gd name="T12" fmla="*/ 34 w 54"/>
                <a:gd name="T13" fmla="*/ 679 h 772"/>
                <a:gd name="T14" fmla="*/ 27 w 54"/>
                <a:gd name="T15" fmla="*/ 685 h 772"/>
                <a:gd name="T16" fmla="*/ 19 w 54"/>
                <a:gd name="T17" fmla="*/ 692 h 772"/>
                <a:gd name="T18" fmla="*/ 10 w 54"/>
                <a:gd name="T19" fmla="*/ 696 h 772"/>
                <a:gd name="T20" fmla="*/ 5 w 54"/>
                <a:gd name="T21" fmla="*/ 697 h 772"/>
                <a:gd name="T22" fmla="*/ 0 w 54"/>
                <a:gd name="T23" fmla="*/ 697 h 7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4" h="772">
                  <a:moveTo>
                    <a:pt x="0" y="0"/>
                  </a:moveTo>
                  <a:lnTo>
                    <a:pt x="0" y="189"/>
                  </a:lnTo>
                  <a:lnTo>
                    <a:pt x="54" y="243"/>
                  </a:lnTo>
                  <a:lnTo>
                    <a:pt x="54" y="732"/>
                  </a:lnTo>
                  <a:lnTo>
                    <a:pt x="50" y="739"/>
                  </a:lnTo>
                  <a:lnTo>
                    <a:pt x="38" y="752"/>
                  </a:lnTo>
                  <a:lnTo>
                    <a:pt x="30" y="759"/>
                  </a:lnTo>
                  <a:lnTo>
                    <a:pt x="21" y="766"/>
                  </a:lnTo>
                  <a:lnTo>
                    <a:pt x="11" y="771"/>
                  </a:lnTo>
                  <a:lnTo>
                    <a:pt x="6" y="772"/>
                  </a:lnTo>
                  <a:lnTo>
                    <a:pt x="0" y="772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8" name="Freeform 940"/>
            <p:cNvSpPr>
              <a:spLocks/>
            </p:cNvSpPr>
            <p:nvPr/>
          </p:nvSpPr>
          <p:spPr bwMode="auto">
            <a:xfrm>
              <a:off x="1691" y="2316"/>
              <a:ext cx="489" cy="438"/>
            </a:xfrm>
            <a:custGeom>
              <a:avLst/>
              <a:gdLst>
                <a:gd name="T0" fmla="*/ 0 w 541"/>
                <a:gd name="T1" fmla="*/ 438 h 486"/>
                <a:gd name="T2" fmla="*/ 489 w 541"/>
                <a:gd name="T3" fmla="*/ 157 h 486"/>
                <a:gd name="T4" fmla="*/ 465 w 541"/>
                <a:gd name="T5" fmla="*/ 0 h 48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1" h="486">
                  <a:moveTo>
                    <a:pt x="0" y="486"/>
                  </a:moveTo>
                  <a:lnTo>
                    <a:pt x="541" y="174"/>
                  </a:lnTo>
                  <a:lnTo>
                    <a:pt x="514" y="0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9" name="Freeform 941"/>
            <p:cNvSpPr>
              <a:spLocks/>
            </p:cNvSpPr>
            <p:nvPr/>
          </p:nvSpPr>
          <p:spPr bwMode="auto">
            <a:xfrm>
              <a:off x="1643" y="2604"/>
              <a:ext cx="755" cy="292"/>
            </a:xfrm>
            <a:custGeom>
              <a:avLst/>
              <a:gdLst>
                <a:gd name="T0" fmla="*/ 0 w 1576"/>
                <a:gd name="T1" fmla="*/ 292 h 610"/>
                <a:gd name="T2" fmla="*/ 526 w 1576"/>
                <a:gd name="T3" fmla="*/ 0 h 610"/>
                <a:gd name="T4" fmla="*/ 755 w 1576"/>
                <a:gd name="T5" fmla="*/ 65 h 6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6" h="610">
                  <a:moveTo>
                    <a:pt x="0" y="610"/>
                  </a:moveTo>
                  <a:lnTo>
                    <a:pt x="1097" y="0"/>
                  </a:lnTo>
                  <a:lnTo>
                    <a:pt x="1576" y="135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0" name="Freeform 942"/>
            <p:cNvSpPr>
              <a:spLocks/>
            </p:cNvSpPr>
            <p:nvPr/>
          </p:nvSpPr>
          <p:spPr bwMode="auto">
            <a:xfrm rot="-300396">
              <a:off x="1620" y="2855"/>
              <a:ext cx="761" cy="246"/>
            </a:xfrm>
            <a:custGeom>
              <a:avLst/>
              <a:gdLst>
                <a:gd name="T0" fmla="*/ 0 w 843"/>
                <a:gd name="T1" fmla="*/ 246 h 272"/>
                <a:gd name="T2" fmla="*/ 550 w 843"/>
                <a:gd name="T3" fmla="*/ 0 h 272"/>
                <a:gd name="T4" fmla="*/ 761 w 843"/>
                <a:gd name="T5" fmla="*/ 81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1" name="Freeform 943"/>
            <p:cNvSpPr>
              <a:spLocks/>
            </p:cNvSpPr>
            <p:nvPr/>
          </p:nvSpPr>
          <p:spPr bwMode="auto">
            <a:xfrm rot="-300396">
              <a:off x="1620" y="3087"/>
              <a:ext cx="761" cy="246"/>
            </a:xfrm>
            <a:custGeom>
              <a:avLst/>
              <a:gdLst>
                <a:gd name="T0" fmla="*/ 0 w 843"/>
                <a:gd name="T1" fmla="*/ 246 h 272"/>
                <a:gd name="T2" fmla="*/ 550 w 843"/>
                <a:gd name="T3" fmla="*/ 0 h 272"/>
                <a:gd name="T4" fmla="*/ 761 w 843"/>
                <a:gd name="T5" fmla="*/ 81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2" name="Freeform 944"/>
            <p:cNvSpPr>
              <a:spLocks/>
            </p:cNvSpPr>
            <p:nvPr/>
          </p:nvSpPr>
          <p:spPr bwMode="auto">
            <a:xfrm>
              <a:off x="1664" y="2733"/>
              <a:ext cx="949" cy="292"/>
            </a:xfrm>
            <a:custGeom>
              <a:avLst/>
              <a:gdLst>
                <a:gd name="T0" fmla="*/ 0 w 1052"/>
                <a:gd name="T1" fmla="*/ 292 h 324"/>
                <a:gd name="T2" fmla="*/ 526 w 1052"/>
                <a:gd name="T3" fmla="*/ 0 h 324"/>
                <a:gd name="T4" fmla="*/ 949 w 1052"/>
                <a:gd name="T5" fmla="*/ 118 h 3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52" h="324">
                  <a:moveTo>
                    <a:pt x="0" y="324"/>
                  </a:moveTo>
                  <a:lnTo>
                    <a:pt x="583" y="0"/>
                  </a:lnTo>
                  <a:lnTo>
                    <a:pt x="1052" y="131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193" name="Group 945"/>
            <p:cNvGrpSpPr>
              <a:grpSpLocks/>
            </p:cNvGrpSpPr>
            <p:nvPr/>
          </p:nvGrpSpPr>
          <p:grpSpPr bwMode="auto">
            <a:xfrm>
              <a:off x="1643" y="2963"/>
              <a:ext cx="1085" cy="292"/>
              <a:chOff x="1887" y="2862"/>
              <a:chExt cx="1202" cy="324"/>
            </a:xfrm>
          </p:grpSpPr>
          <p:sp>
            <p:nvSpPr>
              <p:cNvPr id="3245" name="Freeform 946"/>
              <p:cNvSpPr>
                <a:spLocks/>
              </p:cNvSpPr>
              <p:nvPr/>
            </p:nvSpPr>
            <p:spPr bwMode="auto">
              <a:xfrm>
                <a:off x="1887" y="2862"/>
                <a:ext cx="1052" cy="324"/>
              </a:xfrm>
              <a:custGeom>
                <a:avLst/>
                <a:gdLst>
                  <a:gd name="T0" fmla="*/ 0 w 1052"/>
                  <a:gd name="T1" fmla="*/ 324 h 324"/>
                  <a:gd name="T2" fmla="*/ 583 w 1052"/>
                  <a:gd name="T3" fmla="*/ 0 h 324"/>
                  <a:gd name="T4" fmla="*/ 1052 w 1052"/>
                  <a:gd name="T5" fmla="*/ 131 h 3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52" h="324">
                    <a:moveTo>
                      <a:pt x="0" y="324"/>
                    </a:moveTo>
                    <a:lnTo>
                      <a:pt x="583" y="0"/>
                    </a:lnTo>
                    <a:lnTo>
                      <a:pt x="1052" y="131"/>
                    </a:lnTo>
                  </a:path>
                </a:pathLst>
              </a:custGeom>
              <a:noFill/>
              <a:ln w="63500">
                <a:solidFill>
                  <a:srgbClr val="33782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6" name="Oval 947"/>
              <p:cNvSpPr>
                <a:spLocks noChangeArrowheads="1"/>
              </p:cNvSpPr>
              <p:nvPr/>
            </p:nvSpPr>
            <p:spPr bwMode="auto">
              <a:xfrm>
                <a:off x="2948" y="2943"/>
                <a:ext cx="141" cy="141"/>
              </a:xfrm>
              <a:prstGeom prst="ellipse">
                <a:avLst/>
              </a:prstGeom>
              <a:solidFill>
                <a:schemeClr val="bg1"/>
              </a:solidFill>
              <a:ln w="63500">
                <a:solidFill>
                  <a:srgbClr val="33782D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3194" name="Freeform 948"/>
            <p:cNvSpPr>
              <a:spLocks/>
            </p:cNvSpPr>
            <p:nvPr/>
          </p:nvSpPr>
          <p:spPr bwMode="auto">
            <a:xfrm>
              <a:off x="1389" y="2161"/>
              <a:ext cx="799" cy="572"/>
            </a:xfrm>
            <a:custGeom>
              <a:avLst/>
              <a:gdLst>
                <a:gd name="T0" fmla="*/ 799 w 732"/>
                <a:gd name="T1" fmla="*/ 77 h 541"/>
                <a:gd name="T2" fmla="*/ 582 w 732"/>
                <a:gd name="T3" fmla="*/ 0 h 541"/>
                <a:gd name="T4" fmla="*/ 16 w 732"/>
                <a:gd name="T5" fmla="*/ 331 h 541"/>
                <a:gd name="T6" fmla="*/ 0 w 732"/>
                <a:gd name="T7" fmla="*/ 390 h 541"/>
                <a:gd name="T8" fmla="*/ 76 w 732"/>
                <a:gd name="T9" fmla="*/ 512 h 541"/>
                <a:gd name="T10" fmla="*/ 198 w 732"/>
                <a:gd name="T11" fmla="*/ 540 h 541"/>
                <a:gd name="T12" fmla="*/ 216 w 732"/>
                <a:gd name="T13" fmla="*/ 572 h 5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32" h="541">
                  <a:moveTo>
                    <a:pt x="732" y="73"/>
                  </a:moveTo>
                  <a:lnTo>
                    <a:pt x="533" y="0"/>
                  </a:lnTo>
                  <a:lnTo>
                    <a:pt x="15" y="313"/>
                  </a:lnTo>
                  <a:lnTo>
                    <a:pt x="0" y="369"/>
                  </a:lnTo>
                  <a:lnTo>
                    <a:pt x="70" y="484"/>
                  </a:lnTo>
                  <a:lnTo>
                    <a:pt x="181" y="511"/>
                  </a:lnTo>
                  <a:lnTo>
                    <a:pt x="198" y="541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5" name="Freeform 949"/>
            <p:cNvSpPr>
              <a:spLocks/>
            </p:cNvSpPr>
            <p:nvPr/>
          </p:nvSpPr>
          <p:spPr bwMode="auto">
            <a:xfrm>
              <a:off x="1356" y="3256"/>
              <a:ext cx="545" cy="577"/>
            </a:xfrm>
            <a:custGeom>
              <a:avLst/>
              <a:gdLst>
                <a:gd name="T0" fmla="*/ 0 w 1137"/>
                <a:gd name="T1" fmla="*/ 0 h 1205"/>
                <a:gd name="T2" fmla="*/ 309 w 1137"/>
                <a:gd name="T3" fmla="*/ 516 h 1205"/>
                <a:gd name="T4" fmla="*/ 545 w 1137"/>
                <a:gd name="T5" fmla="*/ 577 h 12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37" h="1205">
                  <a:moveTo>
                    <a:pt x="0" y="0"/>
                  </a:moveTo>
                  <a:lnTo>
                    <a:pt x="644" y="1078"/>
                  </a:lnTo>
                  <a:lnTo>
                    <a:pt x="1137" y="1205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6" name="Freeform 950"/>
            <p:cNvSpPr>
              <a:spLocks/>
            </p:cNvSpPr>
            <p:nvPr/>
          </p:nvSpPr>
          <p:spPr bwMode="auto">
            <a:xfrm rot="12900396" flipH="1">
              <a:off x="1326" y="3241"/>
              <a:ext cx="760" cy="245"/>
            </a:xfrm>
            <a:custGeom>
              <a:avLst/>
              <a:gdLst>
                <a:gd name="T0" fmla="*/ 0 w 843"/>
                <a:gd name="T1" fmla="*/ 245 h 272"/>
                <a:gd name="T2" fmla="*/ 549 w 843"/>
                <a:gd name="T3" fmla="*/ 0 h 272"/>
                <a:gd name="T4" fmla="*/ 760 w 843"/>
                <a:gd name="T5" fmla="*/ 81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7" name="Freeform 951"/>
            <p:cNvSpPr>
              <a:spLocks/>
            </p:cNvSpPr>
            <p:nvPr/>
          </p:nvSpPr>
          <p:spPr bwMode="auto">
            <a:xfrm rot="12900396" flipH="1">
              <a:off x="1442" y="3040"/>
              <a:ext cx="760" cy="245"/>
            </a:xfrm>
            <a:custGeom>
              <a:avLst/>
              <a:gdLst>
                <a:gd name="T0" fmla="*/ 0 w 843"/>
                <a:gd name="T1" fmla="*/ 245 h 272"/>
                <a:gd name="T2" fmla="*/ 549 w 843"/>
                <a:gd name="T3" fmla="*/ 0 h 272"/>
                <a:gd name="T4" fmla="*/ 760 w 843"/>
                <a:gd name="T5" fmla="*/ 81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8" name="Freeform 952"/>
            <p:cNvSpPr>
              <a:spLocks/>
            </p:cNvSpPr>
            <p:nvPr/>
          </p:nvSpPr>
          <p:spPr bwMode="auto">
            <a:xfrm>
              <a:off x="1416" y="3151"/>
              <a:ext cx="751" cy="630"/>
            </a:xfrm>
            <a:custGeom>
              <a:avLst/>
              <a:gdLst>
                <a:gd name="T0" fmla="*/ 0 w 1568"/>
                <a:gd name="T1" fmla="*/ 0 h 1314"/>
                <a:gd name="T2" fmla="*/ 308 w 1568"/>
                <a:gd name="T3" fmla="*/ 517 h 1314"/>
                <a:gd name="T4" fmla="*/ 751 w 1568"/>
                <a:gd name="T5" fmla="*/ 630 h 13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68" h="1314">
                  <a:moveTo>
                    <a:pt x="0" y="0"/>
                  </a:moveTo>
                  <a:lnTo>
                    <a:pt x="644" y="1078"/>
                  </a:lnTo>
                  <a:lnTo>
                    <a:pt x="1568" y="1314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9" name="Freeform 953"/>
            <p:cNvSpPr>
              <a:spLocks/>
            </p:cNvSpPr>
            <p:nvPr/>
          </p:nvSpPr>
          <p:spPr bwMode="auto">
            <a:xfrm>
              <a:off x="1534" y="2944"/>
              <a:ext cx="750" cy="626"/>
            </a:xfrm>
            <a:custGeom>
              <a:avLst/>
              <a:gdLst>
                <a:gd name="T0" fmla="*/ 0 w 1565"/>
                <a:gd name="T1" fmla="*/ 0 h 1305"/>
                <a:gd name="T2" fmla="*/ 310 w 1565"/>
                <a:gd name="T3" fmla="*/ 517 h 1305"/>
                <a:gd name="T4" fmla="*/ 750 w 1565"/>
                <a:gd name="T5" fmla="*/ 626 h 1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65" h="1305">
                  <a:moveTo>
                    <a:pt x="0" y="0"/>
                  </a:moveTo>
                  <a:lnTo>
                    <a:pt x="646" y="1077"/>
                  </a:lnTo>
                  <a:lnTo>
                    <a:pt x="1565" y="1305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0" name="Freeform 954"/>
            <p:cNvSpPr>
              <a:spLocks/>
            </p:cNvSpPr>
            <p:nvPr/>
          </p:nvSpPr>
          <p:spPr bwMode="auto">
            <a:xfrm>
              <a:off x="1042" y="3302"/>
              <a:ext cx="242" cy="253"/>
            </a:xfrm>
            <a:custGeom>
              <a:avLst/>
              <a:gdLst>
                <a:gd name="T0" fmla="*/ 242 w 269"/>
                <a:gd name="T1" fmla="*/ 0 h 281"/>
                <a:gd name="T2" fmla="*/ 33 w 269"/>
                <a:gd name="T3" fmla="*/ 110 h 281"/>
                <a:gd name="T4" fmla="*/ 0 w 269"/>
                <a:gd name="T5" fmla="*/ 253 h 2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9" h="281">
                  <a:moveTo>
                    <a:pt x="269" y="0"/>
                  </a:moveTo>
                  <a:lnTo>
                    <a:pt x="37" y="122"/>
                  </a:lnTo>
                  <a:lnTo>
                    <a:pt x="0" y="281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1" name="Freeform 955"/>
            <p:cNvSpPr>
              <a:spLocks/>
            </p:cNvSpPr>
            <p:nvPr/>
          </p:nvSpPr>
          <p:spPr bwMode="auto">
            <a:xfrm>
              <a:off x="946" y="3244"/>
              <a:ext cx="261" cy="137"/>
            </a:xfrm>
            <a:custGeom>
              <a:avLst/>
              <a:gdLst>
                <a:gd name="T0" fmla="*/ 261 w 290"/>
                <a:gd name="T1" fmla="*/ 0 h 152"/>
                <a:gd name="T2" fmla="*/ 0 w 290"/>
                <a:gd name="T3" fmla="*/ 137 h 15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0" h="152">
                  <a:moveTo>
                    <a:pt x="290" y="0"/>
                  </a:moveTo>
                  <a:lnTo>
                    <a:pt x="0" y="152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2" name="Freeform 956"/>
            <p:cNvSpPr>
              <a:spLocks/>
            </p:cNvSpPr>
            <p:nvPr/>
          </p:nvSpPr>
          <p:spPr bwMode="auto">
            <a:xfrm rot="2100396" flipH="1">
              <a:off x="924" y="2770"/>
              <a:ext cx="760" cy="246"/>
            </a:xfrm>
            <a:custGeom>
              <a:avLst/>
              <a:gdLst>
                <a:gd name="T0" fmla="*/ 0 w 843"/>
                <a:gd name="T1" fmla="*/ 246 h 272"/>
                <a:gd name="T2" fmla="*/ 549 w 843"/>
                <a:gd name="T3" fmla="*/ 0 h 272"/>
                <a:gd name="T4" fmla="*/ 760 w 843"/>
                <a:gd name="T5" fmla="*/ 81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3" name="Freeform 957"/>
            <p:cNvSpPr>
              <a:spLocks/>
            </p:cNvSpPr>
            <p:nvPr/>
          </p:nvSpPr>
          <p:spPr bwMode="auto">
            <a:xfrm>
              <a:off x="1119" y="2805"/>
              <a:ext cx="165" cy="182"/>
            </a:xfrm>
            <a:custGeom>
              <a:avLst/>
              <a:gdLst>
                <a:gd name="T0" fmla="*/ 165 w 184"/>
                <a:gd name="T1" fmla="*/ 182 h 201"/>
                <a:gd name="T2" fmla="*/ 77 w 184"/>
                <a:gd name="T3" fmla="*/ 16 h 201"/>
                <a:gd name="T4" fmla="*/ 0 w 184"/>
                <a:gd name="T5" fmla="*/ 0 h 2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4" h="201">
                  <a:moveTo>
                    <a:pt x="184" y="201"/>
                  </a:moveTo>
                  <a:lnTo>
                    <a:pt x="86" y="18"/>
                  </a:lnTo>
                  <a:lnTo>
                    <a:pt x="0" y="0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4" name="Freeform 958"/>
            <p:cNvSpPr>
              <a:spLocks/>
            </p:cNvSpPr>
            <p:nvPr/>
          </p:nvSpPr>
          <p:spPr bwMode="auto">
            <a:xfrm rot="1800000" flipH="1">
              <a:off x="776" y="2587"/>
              <a:ext cx="949" cy="292"/>
            </a:xfrm>
            <a:custGeom>
              <a:avLst/>
              <a:gdLst>
                <a:gd name="T0" fmla="*/ 0 w 1052"/>
                <a:gd name="T1" fmla="*/ 292 h 324"/>
                <a:gd name="T2" fmla="*/ 526 w 1052"/>
                <a:gd name="T3" fmla="*/ 0 h 324"/>
                <a:gd name="T4" fmla="*/ 949 w 1052"/>
                <a:gd name="T5" fmla="*/ 118 h 3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52" h="324">
                  <a:moveTo>
                    <a:pt x="0" y="324"/>
                  </a:moveTo>
                  <a:lnTo>
                    <a:pt x="583" y="0"/>
                  </a:lnTo>
                  <a:lnTo>
                    <a:pt x="1052" y="131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5" name="Rectangle 959"/>
            <p:cNvSpPr>
              <a:spLocks noChangeArrowheads="1"/>
            </p:cNvSpPr>
            <p:nvPr/>
          </p:nvSpPr>
          <p:spPr bwMode="auto">
            <a:xfrm rot="-1800000">
              <a:off x="1201" y="2785"/>
              <a:ext cx="721" cy="72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33782D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782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06" name="Oval 960"/>
            <p:cNvSpPr>
              <a:spLocks noChangeArrowheads="1"/>
            </p:cNvSpPr>
            <p:nvPr/>
          </p:nvSpPr>
          <p:spPr bwMode="auto">
            <a:xfrm>
              <a:off x="2402" y="2611"/>
              <a:ext cx="127" cy="128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07" name="Oval 961"/>
            <p:cNvSpPr>
              <a:spLocks noChangeArrowheads="1"/>
            </p:cNvSpPr>
            <p:nvPr/>
          </p:nvSpPr>
          <p:spPr bwMode="auto">
            <a:xfrm>
              <a:off x="2379" y="2865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08" name="Oval 962"/>
            <p:cNvSpPr>
              <a:spLocks noChangeArrowheads="1"/>
            </p:cNvSpPr>
            <p:nvPr/>
          </p:nvSpPr>
          <p:spPr bwMode="auto">
            <a:xfrm>
              <a:off x="2374" y="3103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09" name="Oval 963"/>
            <p:cNvSpPr>
              <a:spLocks noChangeArrowheads="1"/>
            </p:cNvSpPr>
            <p:nvPr/>
          </p:nvSpPr>
          <p:spPr bwMode="auto">
            <a:xfrm>
              <a:off x="2606" y="2793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10" name="Freeform 964"/>
            <p:cNvSpPr>
              <a:spLocks/>
            </p:cNvSpPr>
            <p:nvPr/>
          </p:nvSpPr>
          <p:spPr bwMode="auto">
            <a:xfrm rot="-1800000">
              <a:off x="1995" y="2146"/>
              <a:ext cx="226" cy="225"/>
            </a:xfrm>
            <a:custGeom>
              <a:avLst/>
              <a:gdLst>
                <a:gd name="T0" fmla="*/ 226 w 250"/>
                <a:gd name="T1" fmla="*/ 225 h 249"/>
                <a:gd name="T2" fmla="*/ 104 w 250"/>
                <a:gd name="T3" fmla="*/ 225 h 249"/>
                <a:gd name="T4" fmla="*/ 0 w 250"/>
                <a:gd name="T5" fmla="*/ 225 h 249"/>
                <a:gd name="T6" fmla="*/ 0 w 250"/>
                <a:gd name="T7" fmla="*/ 0 h 249"/>
                <a:gd name="T8" fmla="*/ 226 w 250"/>
                <a:gd name="T9" fmla="*/ 0 h 249"/>
                <a:gd name="T10" fmla="*/ 226 w 250"/>
                <a:gd name="T11" fmla="*/ 225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0" h="249">
                  <a:moveTo>
                    <a:pt x="250" y="249"/>
                  </a:moveTo>
                  <a:lnTo>
                    <a:pt x="115" y="249"/>
                  </a:lnTo>
                  <a:lnTo>
                    <a:pt x="0" y="249"/>
                  </a:lnTo>
                  <a:lnTo>
                    <a:pt x="0" y="0"/>
                  </a:lnTo>
                  <a:lnTo>
                    <a:pt x="250" y="0"/>
                  </a:lnTo>
                  <a:lnTo>
                    <a:pt x="250" y="249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rgbClr val="33782D"/>
                </a:gs>
              </a:gsLst>
              <a:path path="rect">
                <a:fillToRect l="50000" t="50000" r="50000" b="50000"/>
              </a:path>
            </a:gradFill>
            <a:ln w="57150" cmpd="sng">
              <a:solidFill>
                <a:srgbClr val="33782D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1" name="Oval 965"/>
            <p:cNvSpPr>
              <a:spLocks noChangeArrowheads="1"/>
            </p:cNvSpPr>
            <p:nvPr/>
          </p:nvSpPr>
          <p:spPr bwMode="auto">
            <a:xfrm rot="12600000" flipH="1">
              <a:off x="1894" y="3795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12" name="Oval 966"/>
            <p:cNvSpPr>
              <a:spLocks noChangeArrowheads="1"/>
            </p:cNvSpPr>
            <p:nvPr/>
          </p:nvSpPr>
          <p:spPr bwMode="auto">
            <a:xfrm rot="12600000" flipH="1">
              <a:off x="2001" y="3564"/>
              <a:ext cx="128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13" name="Oval 967"/>
            <p:cNvSpPr>
              <a:spLocks noChangeArrowheads="1"/>
            </p:cNvSpPr>
            <p:nvPr/>
          </p:nvSpPr>
          <p:spPr bwMode="auto">
            <a:xfrm rot="12600000" flipH="1">
              <a:off x="2115" y="3355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14" name="Oval 968"/>
            <p:cNvSpPr>
              <a:spLocks noChangeArrowheads="1"/>
            </p:cNvSpPr>
            <p:nvPr/>
          </p:nvSpPr>
          <p:spPr bwMode="auto">
            <a:xfrm rot="12600000" flipH="1">
              <a:off x="2161" y="3739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15" name="Oval 969"/>
            <p:cNvSpPr>
              <a:spLocks noChangeArrowheads="1"/>
            </p:cNvSpPr>
            <p:nvPr/>
          </p:nvSpPr>
          <p:spPr bwMode="auto">
            <a:xfrm rot="12600000" flipH="1">
              <a:off x="2278" y="3526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16" name="Freeform 970"/>
            <p:cNvSpPr>
              <a:spLocks/>
            </p:cNvSpPr>
            <p:nvPr/>
          </p:nvSpPr>
          <p:spPr bwMode="auto">
            <a:xfrm rot="-1800000">
              <a:off x="532" y="3398"/>
              <a:ext cx="452" cy="451"/>
            </a:xfrm>
            <a:custGeom>
              <a:avLst/>
              <a:gdLst>
                <a:gd name="T0" fmla="*/ 452 w 250"/>
                <a:gd name="T1" fmla="*/ 451 h 249"/>
                <a:gd name="T2" fmla="*/ 208 w 250"/>
                <a:gd name="T3" fmla="*/ 451 h 249"/>
                <a:gd name="T4" fmla="*/ 0 w 250"/>
                <a:gd name="T5" fmla="*/ 451 h 249"/>
                <a:gd name="T6" fmla="*/ 0 w 250"/>
                <a:gd name="T7" fmla="*/ 0 h 249"/>
                <a:gd name="T8" fmla="*/ 452 w 250"/>
                <a:gd name="T9" fmla="*/ 0 h 249"/>
                <a:gd name="T10" fmla="*/ 452 w 250"/>
                <a:gd name="T11" fmla="*/ 451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0" h="249">
                  <a:moveTo>
                    <a:pt x="250" y="249"/>
                  </a:moveTo>
                  <a:lnTo>
                    <a:pt x="115" y="249"/>
                  </a:lnTo>
                  <a:lnTo>
                    <a:pt x="0" y="249"/>
                  </a:lnTo>
                  <a:lnTo>
                    <a:pt x="0" y="0"/>
                  </a:lnTo>
                  <a:lnTo>
                    <a:pt x="250" y="0"/>
                  </a:lnTo>
                  <a:lnTo>
                    <a:pt x="250" y="249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rgbClr val="33782D"/>
                </a:gs>
              </a:gsLst>
              <a:path path="rect">
                <a:fillToRect l="50000" t="50000" r="50000" b="50000"/>
              </a:path>
            </a:gradFill>
            <a:ln w="57150" cmpd="sng">
              <a:solidFill>
                <a:srgbClr val="33782D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7" name="Oval 971"/>
            <p:cNvSpPr>
              <a:spLocks noChangeArrowheads="1"/>
            </p:cNvSpPr>
            <p:nvPr/>
          </p:nvSpPr>
          <p:spPr bwMode="auto">
            <a:xfrm>
              <a:off x="826" y="3345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18" name="Oval 972"/>
            <p:cNvSpPr>
              <a:spLocks noChangeArrowheads="1"/>
            </p:cNvSpPr>
            <p:nvPr/>
          </p:nvSpPr>
          <p:spPr bwMode="auto">
            <a:xfrm>
              <a:off x="925" y="3505"/>
              <a:ext cx="128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19" name="Oval 973"/>
            <p:cNvSpPr>
              <a:spLocks noChangeArrowheads="1"/>
            </p:cNvSpPr>
            <p:nvPr/>
          </p:nvSpPr>
          <p:spPr bwMode="auto">
            <a:xfrm rot="1800000" flipH="1">
              <a:off x="882" y="2565"/>
              <a:ext cx="127" cy="128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20" name="Oval 974"/>
            <p:cNvSpPr>
              <a:spLocks noChangeArrowheads="1"/>
            </p:cNvSpPr>
            <p:nvPr/>
          </p:nvSpPr>
          <p:spPr bwMode="auto">
            <a:xfrm rot="1800000" flipH="1">
              <a:off x="993" y="2742"/>
              <a:ext cx="128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21" name="Oval 975"/>
            <p:cNvSpPr>
              <a:spLocks noChangeArrowheads="1"/>
            </p:cNvSpPr>
            <p:nvPr/>
          </p:nvSpPr>
          <p:spPr bwMode="auto">
            <a:xfrm rot="1800000" flipH="1">
              <a:off x="728" y="2385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22" name="Rectangle 976"/>
            <p:cNvSpPr>
              <a:spLocks noChangeArrowheads="1"/>
            </p:cNvSpPr>
            <p:nvPr/>
          </p:nvSpPr>
          <p:spPr bwMode="auto">
            <a:xfrm rot="-7195118">
              <a:off x="1898" y="3150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23" name="Rectangle 977"/>
            <p:cNvSpPr>
              <a:spLocks noChangeArrowheads="1"/>
            </p:cNvSpPr>
            <p:nvPr/>
          </p:nvSpPr>
          <p:spPr bwMode="auto">
            <a:xfrm rot="-7195118">
              <a:off x="1797" y="2975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24" name="Rectangle 978"/>
            <p:cNvSpPr>
              <a:spLocks noChangeArrowheads="1"/>
            </p:cNvSpPr>
            <p:nvPr/>
          </p:nvSpPr>
          <p:spPr bwMode="auto">
            <a:xfrm rot="-7195118">
              <a:off x="1753" y="2899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25" name="Rectangle 979"/>
            <p:cNvSpPr>
              <a:spLocks noChangeArrowheads="1"/>
            </p:cNvSpPr>
            <p:nvPr/>
          </p:nvSpPr>
          <p:spPr bwMode="auto">
            <a:xfrm rot="-7195118">
              <a:off x="1696" y="2796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26" name="Rectangle 980"/>
            <p:cNvSpPr>
              <a:spLocks noChangeArrowheads="1"/>
            </p:cNvSpPr>
            <p:nvPr/>
          </p:nvSpPr>
          <p:spPr bwMode="auto">
            <a:xfrm rot="-7195118">
              <a:off x="1845" y="3065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27" name="Rectangle 981"/>
            <p:cNvSpPr>
              <a:spLocks noChangeArrowheads="1"/>
            </p:cNvSpPr>
            <p:nvPr/>
          </p:nvSpPr>
          <p:spPr bwMode="auto">
            <a:xfrm rot="-7195118">
              <a:off x="1243" y="3150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28" name="Rectangle 982"/>
            <p:cNvSpPr>
              <a:spLocks noChangeArrowheads="1"/>
            </p:cNvSpPr>
            <p:nvPr/>
          </p:nvSpPr>
          <p:spPr bwMode="auto">
            <a:xfrm rot="-7195118">
              <a:off x="1287" y="3221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29" name="Rectangle 983"/>
            <p:cNvSpPr>
              <a:spLocks noChangeArrowheads="1"/>
            </p:cNvSpPr>
            <p:nvPr/>
          </p:nvSpPr>
          <p:spPr bwMode="auto">
            <a:xfrm rot="-1800000">
              <a:off x="1430" y="2826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30" name="Rectangle 984"/>
            <p:cNvSpPr>
              <a:spLocks noChangeArrowheads="1"/>
            </p:cNvSpPr>
            <p:nvPr/>
          </p:nvSpPr>
          <p:spPr bwMode="auto">
            <a:xfrm rot="-1800000">
              <a:off x="1352" y="2867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31" name="Rectangle 985"/>
            <p:cNvSpPr>
              <a:spLocks noChangeArrowheads="1"/>
            </p:cNvSpPr>
            <p:nvPr/>
          </p:nvSpPr>
          <p:spPr bwMode="auto">
            <a:xfrm rot="-1800000">
              <a:off x="1255" y="2922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32" name="Rectangle 986"/>
            <p:cNvSpPr>
              <a:spLocks noChangeArrowheads="1"/>
            </p:cNvSpPr>
            <p:nvPr/>
          </p:nvSpPr>
          <p:spPr bwMode="auto">
            <a:xfrm rot="-1800000">
              <a:off x="1574" y="3388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33" name="Rectangle 987"/>
            <p:cNvSpPr>
              <a:spLocks noChangeArrowheads="1"/>
            </p:cNvSpPr>
            <p:nvPr/>
          </p:nvSpPr>
          <p:spPr bwMode="auto">
            <a:xfrm rot="-1800000">
              <a:off x="1483" y="3440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34" name="Rectangle 988"/>
            <p:cNvSpPr>
              <a:spLocks noChangeArrowheads="1"/>
            </p:cNvSpPr>
            <p:nvPr/>
          </p:nvSpPr>
          <p:spPr bwMode="auto">
            <a:xfrm rot="-1800000">
              <a:off x="1412" y="3481"/>
              <a:ext cx="58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35" name="Oval 989"/>
            <p:cNvSpPr>
              <a:spLocks noChangeArrowheads="1"/>
            </p:cNvSpPr>
            <p:nvPr/>
          </p:nvSpPr>
          <p:spPr bwMode="auto">
            <a:xfrm rot="12600000" flipH="1">
              <a:off x="1860" y="3299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36" name="Oval 990"/>
            <p:cNvSpPr>
              <a:spLocks noChangeArrowheads="1"/>
            </p:cNvSpPr>
            <p:nvPr/>
          </p:nvSpPr>
          <p:spPr bwMode="auto">
            <a:xfrm rot="12600000" flipH="1">
              <a:off x="1673" y="3404"/>
              <a:ext cx="79" cy="8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37" name="Oval 991"/>
            <p:cNvSpPr>
              <a:spLocks noChangeArrowheads="1"/>
            </p:cNvSpPr>
            <p:nvPr/>
          </p:nvSpPr>
          <p:spPr bwMode="auto">
            <a:xfrm rot="12600000" flipH="1">
              <a:off x="1767" y="3346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38" name="Oval 992"/>
            <p:cNvSpPr>
              <a:spLocks noChangeArrowheads="1"/>
            </p:cNvSpPr>
            <p:nvPr/>
          </p:nvSpPr>
          <p:spPr bwMode="auto">
            <a:xfrm rot="12600000" flipH="1">
              <a:off x="1122" y="3082"/>
              <a:ext cx="80" cy="79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39" name="Oval 993"/>
            <p:cNvSpPr>
              <a:spLocks noChangeArrowheads="1"/>
            </p:cNvSpPr>
            <p:nvPr/>
          </p:nvSpPr>
          <p:spPr bwMode="auto">
            <a:xfrm rot="12600000" flipH="1">
              <a:off x="1568" y="2699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40" name="Oval 994"/>
            <p:cNvSpPr>
              <a:spLocks noChangeArrowheads="1"/>
            </p:cNvSpPr>
            <p:nvPr/>
          </p:nvSpPr>
          <p:spPr bwMode="auto">
            <a:xfrm rot="12600000" flipH="1">
              <a:off x="1673" y="2702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41" name="Oval 995"/>
            <p:cNvSpPr>
              <a:spLocks noChangeArrowheads="1"/>
            </p:cNvSpPr>
            <p:nvPr/>
          </p:nvSpPr>
          <p:spPr bwMode="auto">
            <a:xfrm rot="12600000" flipH="1">
              <a:off x="2109" y="2289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42" name="Oval 996"/>
            <p:cNvSpPr>
              <a:spLocks noChangeArrowheads="1"/>
            </p:cNvSpPr>
            <p:nvPr/>
          </p:nvSpPr>
          <p:spPr bwMode="auto">
            <a:xfrm rot="12600000" flipH="1">
              <a:off x="2001" y="2163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43" name="Oval 997"/>
            <p:cNvSpPr>
              <a:spLocks noChangeArrowheads="1"/>
            </p:cNvSpPr>
            <p:nvPr/>
          </p:nvSpPr>
          <p:spPr bwMode="auto">
            <a:xfrm rot="12600000" flipH="1">
              <a:off x="566" y="3427"/>
              <a:ext cx="80" cy="8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44" name="Oval 998"/>
            <p:cNvSpPr>
              <a:spLocks noChangeArrowheads="1"/>
            </p:cNvSpPr>
            <p:nvPr/>
          </p:nvSpPr>
          <p:spPr bwMode="auto">
            <a:xfrm rot="12600000" flipH="1">
              <a:off x="853" y="3723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079" name="Group 1106"/>
          <p:cNvGrpSpPr>
            <a:grpSpLocks/>
          </p:cNvGrpSpPr>
          <p:nvPr/>
        </p:nvGrpSpPr>
        <p:grpSpPr bwMode="auto">
          <a:xfrm>
            <a:off x="5854700" y="368300"/>
            <a:ext cx="2692400" cy="1938338"/>
            <a:chOff x="256" y="143"/>
            <a:chExt cx="1812" cy="1304"/>
          </a:xfrm>
        </p:grpSpPr>
        <p:sp>
          <p:nvSpPr>
            <p:cNvPr id="3100" name="Rectangle 1020"/>
            <p:cNvSpPr>
              <a:spLocks noChangeArrowheads="1"/>
            </p:cNvSpPr>
            <p:nvPr/>
          </p:nvSpPr>
          <p:spPr bwMode="auto">
            <a:xfrm rot="338537">
              <a:off x="311" y="143"/>
              <a:ext cx="1743" cy="1304"/>
            </a:xfrm>
            <a:prstGeom prst="rect">
              <a:avLst/>
            </a:prstGeom>
            <a:gradFill rotWithShape="0">
              <a:gsLst>
                <a:gs pos="0">
                  <a:srgbClr val="8BAFC8"/>
                </a:gs>
                <a:gs pos="100000">
                  <a:srgbClr val="4A7299"/>
                </a:gs>
              </a:gsLst>
              <a:path path="rect">
                <a:fillToRect r="100000" b="100000"/>
              </a:path>
            </a:gradFill>
            <a:ln w="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1" name="Freeform 1021"/>
            <p:cNvSpPr>
              <a:spLocks/>
            </p:cNvSpPr>
            <p:nvPr/>
          </p:nvSpPr>
          <p:spPr bwMode="auto">
            <a:xfrm rot="338537">
              <a:off x="1729" y="480"/>
              <a:ext cx="73" cy="156"/>
            </a:xfrm>
            <a:custGeom>
              <a:avLst/>
              <a:gdLst>
                <a:gd name="T0" fmla="*/ 72 w 1832"/>
                <a:gd name="T1" fmla="*/ 31 h 3933"/>
                <a:gd name="T2" fmla="*/ 73 w 1832"/>
                <a:gd name="T3" fmla="*/ 117 h 3933"/>
                <a:gd name="T4" fmla="*/ 1 w 1832"/>
                <a:gd name="T5" fmla="*/ 117 h 3933"/>
                <a:gd name="T6" fmla="*/ 0 w 1832"/>
                <a:gd name="T7" fmla="*/ 32 h 3933"/>
                <a:gd name="T8" fmla="*/ 72 w 1832"/>
                <a:gd name="T9" fmla="*/ 31 h 3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2" h="3933">
                  <a:moveTo>
                    <a:pt x="1813" y="769"/>
                  </a:moveTo>
                  <a:cubicBezTo>
                    <a:pt x="1825" y="1917"/>
                    <a:pt x="1832" y="2449"/>
                    <a:pt x="1826" y="2962"/>
                  </a:cubicBezTo>
                  <a:cubicBezTo>
                    <a:pt x="1826" y="3933"/>
                    <a:pt x="24" y="3853"/>
                    <a:pt x="21" y="2957"/>
                  </a:cubicBezTo>
                  <a:cubicBezTo>
                    <a:pt x="12" y="2620"/>
                    <a:pt x="13" y="1984"/>
                    <a:pt x="10" y="819"/>
                  </a:cubicBezTo>
                  <a:cubicBezTo>
                    <a:pt x="0" y="0"/>
                    <a:pt x="1813" y="61"/>
                    <a:pt x="1813" y="7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1022"/>
            <p:cNvSpPr>
              <a:spLocks/>
            </p:cNvSpPr>
            <p:nvPr/>
          </p:nvSpPr>
          <p:spPr bwMode="auto">
            <a:xfrm rot="338537">
              <a:off x="256" y="1316"/>
              <a:ext cx="1737" cy="87"/>
            </a:xfrm>
            <a:custGeom>
              <a:avLst/>
              <a:gdLst>
                <a:gd name="T0" fmla="*/ 0 w 3652"/>
                <a:gd name="T1" fmla="*/ 78 h 183"/>
                <a:gd name="T2" fmla="*/ 833 w 3652"/>
                <a:gd name="T3" fmla="*/ 78 h 183"/>
                <a:gd name="T4" fmla="*/ 907 w 3652"/>
                <a:gd name="T5" fmla="*/ 0 h 183"/>
                <a:gd name="T6" fmla="*/ 1110 w 3652"/>
                <a:gd name="T7" fmla="*/ 0 h 183"/>
                <a:gd name="T8" fmla="*/ 1176 w 3652"/>
                <a:gd name="T9" fmla="*/ 87 h 183"/>
                <a:gd name="T10" fmla="*/ 1435 w 3652"/>
                <a:gd name="T11" fmla="*/ 87 h 183"/>
                <a:gd name="T12" fmla="*/ 1504 w 3652"/>
                <a:gd name="T13" fmla="*/ 3 h 183"/>
                <a:gd name="T14" fmla="*/ 1737 w 3652"/>
                <a:gd name="T15" fmla="*/ 3 h 1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52" h="183">
                  <a:moveTo>
                    <a:pt x="0" y="165"/>
                  </a:moveTo>
                  <a:lnTo>
                    <a:pt x="1752" y="165"/>
                  </a:lnTo>
                  <a:lnTo>
                    <a:pt x="1906" y="0"/>
                  </a:lnTo>
                  <a:lnTo>
                    <a:pt x="2333" y="0"/>
                  </a:lnTo>
                  <a:lnTo>
                    <a:pt x="2473" y="183"/>
                  </a:lnTo>
                  <a:lnTo>
                    <a:pt x="3017" y="183"/>
                  </a:lnTo>
                  <a:lnTo>
                    <a:pt x="3163" y="6"/>
                  </a:lnTo>
                  <a:lnTo>
                    <a:pt x="3652" y="6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Oval 1023"/>
            <p:cNvSpPr>
              <a:spLocks noChangeArrowheads="1"/>
            </p:cNvSpPr>
            <p:nvPr/>
          </p:nvSpPr>
          <p:spPr bwMode="auto">
            <a:xfrm rot="21185194" flipH="1">
              <a:off x="744" y="962"/>
              <a:ext cx="62" cy="61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4" name="Oval 1024"/>
            <p:cNvSpPr>
              <a:spLocks noChangeArrowheads="1"/>
            </p:cNvSpPr>
            <p:nvPr/>
          </p:nvSpPr>
          <p:spPr bwMode="auto">
            <a:xfrm rot="21185194" flipH="1">
              <a:off x="1400" y="794"/>
              <a:ext cx="61" cy="61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5" name="Oval 1025"/>
            <p:cNvSpPr>
              <a:spLocks noChangeArrowheads="1"/>
            </p:cNvSpPr>
            <p:nvPr/>
          </p:nvSpPr>
          <p:spPr bwMode="auto">
            <a:xfrm rot="21185194" flipH="1">
              <a:off x="842" y="1278"/>
              <a:ext cx="61" cy="62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6" name="Oval 1026"/>
            <p:cNvSpPr>
              <a:spLocks noChangeArrowheads="1"/>
            </p:cNvSpPr>
            <p:nvPr/>
          </p:nvSpPr>
          <p:spPr bwMode="auto">
            <a:xfrm rot="21185194" flipH="1">
              <a:off x="461" y="1241"/>
              <a:ext cx="62" cy="61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7" name="Oval 1027"/>
            <p:cNvSpPr>
              <a:spLocks noChangeArrowheads="1"/>
            </p:cNvSpPr>
            <p:nvPr/>
          </p:nvSpPr>
          <p:spPr bwMode="auto">
            <a:xfrm rot="21185194" flipH="1">
              <a:off x="1635" y="1392"/>
              <a:ext cx="41" cy="41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08" name="Freeform 1028"/>
            <p:cNvSpPr>
              <a:spLocks/>
            </p:cNvSpPr>
            <p:nvPr/>
          </p:nvSpPr>
          <p:spPr bwMode="auto">
            <a:xfrm rot="338537" flipH="1">
              <a:off x="267" y="1200"/>
              <a:ext cx="1737" cy="87"/>
            </a:xfrm>
            <a:custGeom>
              <a:avLst/>
              <a:gdLst>
                <a:gd name="T0" fmla="*/ 0 w 3652"/>
                <a:gd name="T1" fmla="*/ 78 h 183"/>
                <a:gd name="T2" fmla="*/ 833 w 3652"/>
                <a:gd name="T3" fmla="*/ 78 h 183"/>
                <a:gd name="T4" fmla="*/ 907 w 3652"/>
                <a:gd name="T5" fmla="*/ 0 h 183"/>
                <a:gd name="T6" fmla="*/ 1110 w 3652"/>
                <a:gd name="T7" fmla="*/ 0 h 183"/>
                <a:gd name="T8" fmla="*/ 1176 w 3652"/>
                <a:gd name="T9" fmla="*/ 87 h 183"/>
                <a:gd name="T10" fmla="*/ 1435 w 3652"/>
                <a:gd name="T11" fmla="*/ 87 h 183"/>
                <a:gd name="T12" fmla="*/ 1504 w 3652"/>
                <a:gd name="T13" fmla="*/ 3 h 183"/>
                <a:gd name="T14" fmla="*/ 1737 w 3652"/>
                <a:gd name="T15" fmla="*/ 3 h 1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52" h="183">
                  <a:moveTo>
                    <a:pt x="0" y="165"/>
                  </a:moveTo>
                  <a:lnTo>
                    <a:pt x="1752" y="165"/>
                  </a:lnTo>
                  <a:lnTo>
                    <a:pt x="1906" y="0"/>
                  </a:lnTo>
                  <a:lnTo>
                    <a:pt x="2333" y="0"/>
                  </a:lnTo>
                  <a:lnTo>
                    <a:pt x="2473" y="183"/>
                  </a:lnTo>
                  <a:lnTo>
                    <a:pt x="3017" y="183"/>
                  </a:lnTo>
                  <a:lnTo>
                    <a:pt x="3163" y="6"/>
                  </a:lnTo>
                  <a:lnTo>
                    <a:pt x="3652" y="6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1029"/>
            <p:cNvSpPr>
              <a:spLocks/>
            </p:cNvSpPr>
            <p:nvPr/>
          </p:nvSpPr>
          <p:spPr bwMode="auto">
            <a:xfrm rot="338537" flipV="1">
              <a:off x="321" y="652"/>
              <a:ext cx="1737" cy="87"/>
            </a:xfrm>
            <a:custGeom>
              <a:avLst/>
              <a:gdLst>
                <a:gd name="T0" fmla="*/ 0 w 3652"/>
                <a:gd name="T1" fmla="*/ 78 h 183"/>
                <a:gd name="T2" fmla="*/ 833 w 3652"/>
                <a:gd name="T3" fmla="*/ 78 h 183"/>
                <a:gd name="T4" fmla="*/ 907 w 3652"/>
                <a:gd name="T5" fmla="*/ 0 h 183"/>
                <a:gd name="T6" fmla="*/ 1110 w 3652"/>
                <a:gd name="T7" fmla="*/ 0 h 183"/>
                <a:gd name="T8" fmla="*/ 1176 w 3652"/>
                <a:gd name="T9" fmla="*/ 87 h 183"/>
                <a:gd name="T10" fmla="*/ 1435 w 3652"/>
                <a:gd name="T11" fmla="*/ 87 h 183"/>
                <a:gd name="T12" fmla="*/ 1504 w 3652"/>
                <a:gd name="T13" fmla="*/ 3 h 183"/>
                <a:gd name="T14" fmla="*/ 1737 w 3652"/>
                <a:gd name="T15" fmla="*/ 3 h 1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52" h="183">
                  <a:moveTo>
                    <a:pt x="0" y="165"/>
                  </a:moveTo>
                  <a:lnTo>
                    <a:pt x="1752" y="165"/>
                  </a:lnTo>
                  <a:lnTo>
                    <a:pt x="1906" y="0"/>
                  </a:lnTo>
                  <a:lnTo>
                    <a:pt x="2333" y="0"/>
                  </a:lnTo>
                  <a:lnTo>
                    <a:pt x="2473" y="183"/>
                  </a:lnTo>
                  <a:lnTo>
                    <a:pt x="3017" y="183"/>
                  </a:lnTo>
                  <a:lnTo>
                    <a:pt x="3163" y="6"/>
                  </a:lnTo>
                  <a:lnTo>
                    <a:pt x="3652" y="6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1030"/>
            <p:cNvSpPr>
              <a:spLocks/>
            </p:cNvSpPr>
            <p:nvPr/>
          </p:nvSpPr>
          <p:spPr bwMode="auto">
            <a:xfrm rot="338537">
              <a:off x="323" y="604"/>
              <a:ext cx="1745" cy="91"/>
            </a:xfrm>
            <a:custGeom>
              <a:avLst/>
              <a:gdLst>
                <a:gd name="T0" fmla="*/ 0 w 3670"/>
                <a:gd name="T1" fmla="*/ 9 h 189"/>
                <a:gd name="T2" fmla="*/ 859 w 3670"/>
                <a:gd name="T3" fmla="*/ 9 h 189"/>
                <a:gd name="T4" fmla="*/ 929 w 3670"/>
                <a:gd name="T5" fmla="*/ 91 h 189"/>
                <a:gd name="T6" fmla="*/ 1095 w 3670"/>
                <a:gd name="T7" fmla="*/ 91 h 189"/>
                <a:gd name="T8" fmla="*/ 1155 w 3670"/>
                <a:gd name="T9" fmla="*/ 0 h 189"/>
                <a:gd name="T10" fmla="*/ 1457 w 3670"/>
                <a:gd name="T11" fmla="*/ 0 h 189"/>
                <a:gd name="T12" fmla="*/ 1524 w 3670"/>
                <a:gd name="T13" fmla="*/ 85 h 189"/>
                <a:gd name="T14" fmla="*/ 1745 w 3670"/>
                <a:gd name="T15" fmla="*/ 85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70" h="189">
                  <a:moveTo>
                    <a:pt x="0" y="19"/>
                  </a:moveTo>
                  <a:lnTo>
                    <a:pt x="1807" y="18"/>
                  </a:lnTo>
                  <a:lnTo>
                    <a:pt x="1954" y="189"/>
                  </a:lnTo>
                  <a:lnTo>
                    <a:pt x="2302" y="189"/>
                  </a:lnTo>
                  <a:lnTo>
                    <a:pt x="2430" y="0"/>
                  </a:lnTo>
                  <a:lnTo>
                    <a:pt x="3065" y="0"/>
                  </a:lnTo>
                  <a:lnTo>
                    <a:pt x="3206" y="177"/>
                  </a:lnTo>
                  <a:lnTo>
                    <a:pt x="3670" y="177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1031"/>
            <p:cNvSpPr>
              <a:spLocks/>
            </p:cNvSpPr>
            <p:nvPr/>
          </p:nvSpPr>
          <p:spPr bwMode="auto">
            <a:xfrm rot="338537">
              <a:off x="1640" y="471"/>
              <a:ext cx="72" cy="156"/>
            </a:xfrm>
            <a:custGeom>
              <a:avLst/>
              <a:gdLst>
                <a:gd name="T0" fmla="*/ 71 w 1832"/>
                <a:gd name="T1" fmla="*/ 31 h 3933"/>
                <a:gd name="T2" fmla="*/ 72 w 1832"/>
                <a:gd name="T3" fmla="*/ 117 h 3933"/>
                <a:gd name="T4" fmla="*/ 1 w 1832"/>
                <a:gd name="T5" fmla="*/ 117 h 3933"/>
                <a:gd name="T6" fmla="*/ 0 w 1832"/>
                <a:gd name="T7" fmla="*/ 32 h 3933"/>
                <a:gd name="T8" fmla="*/ 71 w 1832"/>
                <a:gd name="T9" fmla="*/ 31 h 3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2" h="3933">
                  <a:moveTo>
                    <a:pt x="1813" y="769"/>
                  </a:moveTo>
                  <a:cubicBezTo>
                    <a:pt x="1825" y="1917"/>
                    <a:pt x="1832" y="2449"/>
                    <a:pt x="1826" y="2962"/>
                  </a:cubicBezTo>
                  <a:cubicBezTo>
                    <a:pt x="1826" y="3933"/>
                    <a:pt x="24" y="3853"/>
                    <a:pt x="21" y="2957"/>
                  </a:cubicBezTo>
                  <a:cubicBezTo>
                    <a:pt x="12" y="2620"/>
                    <a:pt x="13" y="1984"/>
                    <a:pt x="10" y="819"/>
                  </a:cubicBezTo>
                  <a:cubicBezTo>
                    <a:pt x="0" y="0"/>
                    <a:pt x="1813" y="61"/>
                    <a:pt x="1813" y="7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1032"/>
            <p:cNvSpPr>
              <a:spLocks/>
            </p:cNvSpPr>
            <p:nvPr/>
          </p:nvSpPr>
          <p:spPr bwMode="auto">
            <a:xfrm rot="338537">
              <a:off x="1550" y="462"/>
              <a:ext cx="72" cy="156"/>
            </a:xfrm>
            <a:custGeom>
              <a:avLst/>
              <a:gdLst>
                <a:gd name="T0" fmla="*/ 71 w 1832"/>
                <a:gd name="T1" fmla="*/ 31 h 3933"/>
                <a:gd name="T2" fmla="*/ 72 w 1832"/>
                <a:gd name="T3" fmla="*/ 117 h 3933"/>
                <a:gd name="T4" fmla="*/ 1 w 1832"/>
                <a:gd name="T5" fmla="*/ 117 h 3933"/>
                <a:gd name="T6" fmla="*/ 0 w 1832"/>
                <a:gd name="T7" fmla="*/ 32 h 3933"/>
                <a:gd name="T8" fmla="*/ 71 w 1832"/>
                <a:gd name="T9" fmla="*/ 31 h 3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2" h="3933">
                  <a:moveTo>
                    <a:pt x="1813" y="769"/>
                  </a:moveTo>
                  <a:cubicBezTo>
                    <a:pt x="1825" y="1917"/>
                    <a:pt x="1832" y="2449"/>
                    <a:pt x="1826" y="2962"/>
                  </a:cubicBezTo>
                  <a:cubicBezTo>
                    <a:pt x="1826" y="3933"/>
                    <a:pt x="24" y="3853"/>
                    <a:pt x="21" y="2957"/>
                  </a:cubicBezTo>
                  <a:cubicBezTo>
                    <a:pt x="12" y="2620"/>
                    <a:pt x="13" y="1984"/>
                    <a:pt x="10" y="819"/>
                  </a:cubicBezTo>
                  <a:cubicBezTo>
                    <a:pt x="0" y="0"/>
                    <a:pt x="1813" y="61"/>
                    <a:pt x="1813" y="7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1033"/>
            <p:cNvSpPr>
              <a:spLocks/>
            </p:cNvSpPr>
            <p:nvPr/>
          </p:nvSpPr>
          <p:spPr bwMode="auto">
            <a:xfrm rot="338537">
              <a:off x="1460" y="453"/>
              <a:ext cx="73" cy="156"/>
            </a:xfrm>
            <a:custGeom>
              <a:avLst/>
              <a:gdLst>
                <a:gd name="T0" fmla="*/ 72 w 1832"/>
                <a:gd name="T1" fmla="*/ 31 h 3933"/>
                <a:gd name="T2" fmla="*/ 73 w 1832"/>
                <a:gd name="T3" fmla="*/ 117 h 3933"/>
                <a:gd name="T4" fmla="*/ 1 w 1832"/>
                <a:gd name="T5" fmla="*/ 117 h 3933"/>
                <a:gd name="T6" fmla="*/ 0 w 1832"/>
                <a:gd name="T7" fmla="*/ 32 h 3933"/>
                <a:gd name="T8" fmla="*/ 72 w 1832"/>
                <a:gd name="T9" fmla="*/ 31 h 3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2" h="3933">
                  <a:moveTo>
                    <a:pt x="1813" y="769"/>
                  </a:moveTo>
                  <a:cubicBezTo>
                    <a:pt x="1825" y="1917"/>
                    <a:pt x="1832" y="2449"/>
                    <a:pt x="1826" y="2962"/>
                  </a:cubicBezTo>
                  <a:cubicBezTo>
                    <a:pt x="1826" y="3933"/>
                    <a:pt x="24" y="3853"/>
                    <a:pt x="21" y="2957"/>
                  </a:cubicBezTo>
                  <a:cubicBezTo>
                    <a:pt x="12" y="2620"/>
                    <a:pt x="13" y="1984"/>
                    <a:pt x="10" y="819"/>
                  </a:cubicBezTo>
                  <a:cubicBezTo>
                    <a:pt x="0" y="0"/>
                    <a:pt x="1813" y="61"/>
                    <a:pt x="1813" y="7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1034"/>
            <p:cNvSpPr>
              <a:spLocks/>
            </p:cNvSpPr>
            <p:nvPr/>
          </p:nvSpPr>
          <p:spPr bwMode="auto">
            <a:xfrm rot="338537">
              <a:off x="843" y="283"/>
              <a:ext cx="78" cy="174"/>
            </a:xfrm>
            <a:custGeom>
              <a:avLst/>
              <a:gdLst>
                <a:gd name="T0" fmla="*/ 0 w 165"/>
                <a:gd name="T1" fmla="*/ 174 h 364"/>
                <a:gd name="T2" fmla="*/ 1 w 165"/>
                <a:gd name="T3" fmla="*/ 35 h 364"/>
                <a:gd name="T4" fmla="*/ 78 w 165"/>
                <a:gd name="T5" fmla="*/ 0 h 3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5" h="364">
                  <a:moveTo>
                    <a:pt x="0" y="364"/>
                  </a:moveTo>
                  <a:lnTo>
                    <a:pt x="2" y="74"/>
                  </a:lnTo>
                  <a:lnTo>
                    <a:pt x="165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1035"/>
            <p:cNvSpPr>
              <a:spLocks/>
            </p:cNvSpPr>
            <p:nvPr/>
          </p:nvSpPr>
          <p:spPr bwMode="auto">
            <a:xfrm rot="338537">
              <a:off x="901" y="359"/>
              <a:ext cx="0" cy="90"/>
            </a:xfrm>
            <a:custGeom>
              <a:avLst/>
              <a:gdLst>
                <a:gd name="T0" fmla="*/ 0 w 1"/>
                <a:gd name="T1" fmla="*/ 90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Oval 1036"/>
            <p:cNvSpPr>
              <a:spLocks noChangeArrowheads="1"/>
            </p:cNvSpPr>
            <p:nvPr/>
          </p:nvSpPr>
          <p:spPr bwMode="auto">
            <a:xfrm rot="21185194" flipH="1">
              <a:off x="940" y="368"/>
              <a:ext cx="47" cy="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17" name="Freeform 1037"/>
            <p:cNvSpPr>
              <a:spLocks/>
            </p:cNvSpPr>
            <p:nvPr/>
          </p:nvSpPr>
          <p:spPr bwMode="auto">
            <a:xfrm rot="338537">
              <a:off x="1019" y="373"/>
              <a:ext cx="0" cy="91"/>
            </a:xfrm>
            <a:custGeom>
              <a:avLst/>
              <a:gdLst>
                <a:gd name="T0" fmla="*/ 0 w 1"/>
                <a:gd name="T1" fmla="*/ 91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1038"/>
            <p:cNvSpPr>
              <a:spLocks/>
            </p:cNvSpPr>
            <p:nvPr/>
          </p:nvSpPr>
          <p:spPr bwMode="auto">
            <a:xfrm rot="5738537">
              <a:off x="790" y="412"/>
              <a:ext cx="1" cy="90"/>
            </a:xfrm>
            <a:custGeom>
              <a:avLst/>
              <a:gdLst>
                <a:gd name="T0" fmla="*/ 0 w 1"/>
                <a:gd name="T1" fmla="*/ 90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1039"/>
            <p:cNvSpPr>
              <a:spLocks/>
            </p:cNvSpPr>
            <p:nvPr/>
          </p:nvSpPr>
          <p:spPr bwMode="auto">
            <a:xfrm rot="338537">
              <a:off x="1076" y="364"/>
              <a:ext cx="150" cy="158"/>
            </a:xfrm>
            <a:custGeom>
              <a:avLst/>
              <a:gdLst>
                <a:gd name="T0" fmla="*/ 0 w 317"/>
                <a:gd name="T1" fmla="*/ 158 h 331"/>
                <a:gd name="T2" fmla="*/ 1 w 317"/>
                <a:gd name="T3" fmla="*/ 20 h 331"/>
                <a:gd name="T4" fmla="*/ 41 w 317"/>
                <a:gd name="T5" fmla="*/ 1 h 331"/>
                <a:gd name="T6" fmla="*/ 150 w 317"/>
                <a:gd name="T7" fmla="*/ 0 h 3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7" h="331">
                  <a:moveTo>
                    <a:pt x="0" y="331"/>
                  </a:moveTo>
                  <a:lnTo>
                    <a:pt x="2" y="41"/>
                  </a:lnTo>
                  <a:lnTo>
                    <a:pt x="86" y="2"/>
                  </a:lnTo>
                  <a:lnTo>
                    <a:pt x="317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1040"/>
            <p:cNvSpPr>
              <a:spLocks/>
            </p:cNvSpPr>
            <p:nvPr/>
          </p:nvSpPr>
          <p:spPr bwMode="auto">
            <a:xfrm rot="-10461463">
              <a:off x="894" y="766"/>
              <a:ext cx="79" cy="173"/>
            </a:xfrm>
            <a:custGeom>
              <a:avLst/>
              <a:gdLst>
                <a:gd name="T0" fmla="*/ 0 w 165"/>
                <a:gd name="T1" fmla="*/ 173 h 364"/>
                <a:gd name="T2" fmla="*/ 1 w 165"/>
                <a:gd name="T3" fmla="*/ 35 h 364"/>
                <a:gd name="T4" fmla="*/ 79 w 165"/>
                <a:gd name="T5" fmla="*/ 0 h 3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5" h="364">
                  <a:moveTo>
                    <a:pt x="0" y="364"/>
                  </a:moveTo>
                  <a:lnTo>
                    <a:pt x="2" y="74"/>
                  </a:lnTo>
                  <a:lnTo>
                    <a:pt x="165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1041"/>
            <p:cNvSpPr>
              <a:spLocks/>
            </p:cNvSpPr>
            <p:nvPr/>
          </p:nvSpPr>
          <p:spPr bwMode="auto">
            <a:xfrm rot="-10461463">
              <a:off x="914" y="773"/>
              <a:ext cx="0" cy="90"/>
            </a:xfrm>
            <a:custGeom>
              <a:avLst/>
              <a:gdLst>
                <a:gd name="T0" fmla="*/ 0 w 1"/>
                <a:gd name="T1" fmla="*/ 90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Oval 1042"/>
            <p:cNvSpPr>
              <a:spLocks noChangeArrowheads="1"/>
            </p:cNvSpPr>
            <p:nvPr/>
          </p:nvSpPr>
          <p:spPr bwMode="auto">
            <a:xfrm rot="10385194" flipH="1">
              <a:off x="829" y="808"/>
              <a:ext cx="46" cy="4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23" name="Freeform 1043"/>
            <p:cNvSpPr>
              <a:spLocks/>
            </p:cNvSpPr>
            <p:nvPr/>
          </p:nvSpPr>
          <p:spPr bwMode="auto">
            <a:xfrm rot="-10445299">
              <a:off x="753" y="621"/>
              <a:ext cx="1" cy="81"/>
            </a:xfrm>
            <a:custGeom>
              <a:avLst/>
              <a:gdLst>
                <a:gd name="T0" fmla="*/ 1 w 1"/>
                <a:gd name="T1" fmla="*/ 81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1044"/>
            <p:cNvSpPr>
              <a:spLocks/>
            </p:cNvSpPr>
            <p:nvPr/>
          </p:nvSpPr>
          <p:spPr bwMode="auto">
            <a:xfrm rot="-10461463">
              <a:off x="796" y="757"/>
              <a:ext cx="0" cy="91"/>
            </a:xfrm>
            <a:custGeom>
              <a:avLst/>
              <a:gdLst>
                <a:gd name="T0" fmla="*/ 0 w 1"/>
                <a:gd name="T1" fmla="*/ 91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1045"/>
            <p:cNvSpPr>
              <a:spLocks/>
            </p:cNvSpPr>
            <p:nvPr/>
          </p:nvSpPr>
          <p:spPr bwMode="auto">
            <a:xfrm rot="-10445299">
              <a:off x="814" y="627"/>
              <a:ext cx="1" cy="81"/>
            </a:xfrm>
            <a:custGeom>
              <a:avLst/>
              <a:gdLst>
                <a:gd name="T0" fmla="*/ 1 w 1"/>
                <a:gd name="T1" fmla="*/ 81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1046"/>
            <p:cNvSpPr>
              <a:spLocks/>
            </p:cNvSpPr>
            <p:nvPr/>
          </p:nvSpPr>
          <p:spPr bwMode="auto">
            <a:xfrm rot="-10445299">
              <a:off x="869" y="632"/>
              <a:ext cx="1" cy="81"/>
            </a:xfrm>
            <a:custGeom>
              <a:avLst/>
              <a:gdLst>
                <a:gd name="T0" fmla="*/ 1 w 1"/>
                <a:gd name="T1" fmla="*/ 81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1047"/>
            <p:cNvSpPr>
              <a:spLocks/>
            </p:cNvSpPr>
            <p:nvPr/>
          </p:nvSpPr>
          <p:spPr bwMode="auto">
            <a:xfrm rot="-10445299">
              <a:off x="927" y="638"/>
              <a:ext cx="1" cy="81"/>
            </a:xfrm>
            <a:custGeom>
              <a:avLst/>
              <a:gdLst>
                <a:gd name="T0" fmla="*/ 1 w 1"/>
                <a:gd name="T1" fmla="*/ 81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1048"/>
            <p:cNvSpPr>
              <a:spLocks/>
            </p:cNvSpPr>
            <p:nvPr/>
          </p:nvSpPr>
          <p:spPr bwMode="auto">
            <a:xfrm rot="-10445299">
              <a:off x="987" y="644"/>
              <a:ext cx="0" cy="81"/>
            </a:xfrm>
            <a:custGeom>
              <a:avLst/>
              <a:gdLst>
                <a:gd name="T0" fmla="*/ 1 w 1"/>
                <a:gd name="T1" fmla="*/ 81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Oval 1049"/>
            <p:cNvSpPr>
              <a:spLocks noChangeArrowheads="1"/>
            </p:cNvSpPr>
            <p:nvPr/>
          </p:nvSpPr>
          <p:spPr bwMode="auto">
            <a:xfrm rot="-2214806">
              <a:off x="1472" y="944"/>
              <a:ext cx="90" cy="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30" name="Oval 1050"/>
            <p:cNvSpPr>
              <a:spLocks noChangeArrowheads="1"/>
            </p:cNvSpPr>
            <p:nvPr/>
          </p:nvSpPr>
          <p:spPr bwMode="auto">
            <a:xfrm rot="-2214806">
              <a:off x="1728" y="1045"/>
              <a:ext cx="90" cy="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31" name="Freeform 1051"/>
            <p:cNvSpPr>
              <a:spLocks/>
            </p:cNvSpPr>
            <p:nvPr/>
          </p:nvSpPr>
          <p:spPr bwMode="auto">
            <a:xfrm rot="338537">
              <a:off x="1393" y="1007"/>
              <a:ext cx="79" cy="173"/>
            </a:xfrm>
            <a:custGeom>
              <a:avLst/>
              <a:gdLst>
                <a:gd name="T0" fmla="*/ 0 w 165"/>
                <a:gd name="T1" fmla="*/ 173 h 364"/>
                <a:gd name="T2" fmla="*/ 1 w 165"/>
                <a:gd name="T3" fmla="*/ 35 h 364"/>
                <a:gd name="T4" fmla="*/ 79 w 165"/>
                <a:gd name="T5" fmla="*/ 0 h 3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5" h="364">
                  <a:moveTo>
                    <a:pt x="0" y="364"/>
                  </a:moveTo>
                  <a:lnTo>
                    <a:pt x="2" y="74"/>
                  </a:lnTo>
                  <a:lnTo>
                    <a:pt x="165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1052"/>
            <p:cNvSpPr>
              <a:spLocks/>
            </p:cNvSpPr>
            <p:nvPr/>
          </p:nvSpPr>
          <p:spPr bwMode="auto">
            <a:xfrm rot="338537">
              <a:off x="1451" y="1082"/>
              <a:ext cx="0" cy="90"/>
            </a:xfrm>
            <a:custGeom>
              <a:avLst/>
              <a:gdLst>
                <a:gd name="T0" fmla="*/ 0 w 1"/>
                <a:gd name="T1" fmla="*/ 90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1053"/>
            <p:cNvSpPr>
              <a:spLocks/>
            </p:cNvSpPr>
            <p:nvPr/>
          </p:nvSpPr>
          <p:spPr bwMode="auto">
            <a:xfrm rot="338537">
              <a:off x="1311" y="1003"/>
              <a:ext cx="0" cy="141"/>
            </a:xfrm>
            <a:custGeom>
              <a:avLst/>
              <a:gdLst>
                <a:gd name="T0" fmla="*/ 0 w 1"/>
                <a:gd name="T1" fmla="*/ 141 h 298"/>
                <a:gd name="T2" fmla="*/ 1 w 1"/>
                <a:gd name="T3" fmla="*/ 0 h 29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98">
                  <a:moveTo>
                    <a:pt x="0" y="298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Oval 1054"/>
            <p:cNvSpPr>
              <a:spLocks noChangeArrowheads="1"/>
            </p:cNvSpPr>
            <p:nvPr/>
          </p:nvSpPr>
          <p:spPr bwMode="auto">
            <a:xfrm rot="-2214806">
              <a:off x="1289" y="979"/>
              <a:ext cx="60" cy="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35" name="Oval 1055"/>
            <p:cNvSpPr>
              <a:spLocks noChangeArrowheads="1"/>
            </p:cNvSpPr>
            <p:nvPr/>
          </p:nvSpPr>
          <p:spPr bwMode="auto">
            <a:xfrm rot="-2214806">
              <a:off x="1844" y="1059"/>
              <a:ext cx="89" cy="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36" name="Oval 1056"/>
            <p:cNvSpPr>
              <a:spLocks noChangeArrowheads="1"/>
            </p:cNvSpPr>
            <p:nvPr/>
          </p:nvSpPr>
          <p:spPr bwMode="auto">
            <a:xfrm rot="21185194" flipH="1">
              <a:off x="1491" y="1091"/>
              <a:ext cx="46" cy="47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37" name="Freeform 1057"/>
            <p:cNvSpPr>
              <a:spLocks/>
            </p:cNvSpPr>
            <p:nvPr/>
          </p:nvSpPr>
          <p:spPr bwMode="auto">
            <a:xfrm rot="338537">
              <a:off x="1570" y="1096"/>
              <a:ext cx="0" cy="90"/>
            </a:xfrm>
            <a:custGeom>
              <a:avLst/>
              <a:gdLst>
                <a:gd name="T0" fmla="*/ 0 w 1"/>
                <a:gd name="T1" fmla="*/ 90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1058"/>
            <p:cNvSpPr>
              <a:spLocks/>
            </p:cNvSpPr>
            <p:nvPr/>
          </p:nvSpPr>
          <p:spPr bwMode="auto">
            <a:xfrm rot="5738537">
              <a:off x="1341" y="1134"/>
              <a:ext cx="1" cy="91"/>
            </a:xfrm>
            <a:custGeom>
              <a:avLst/>
              <a:gdLst>
                <a:gd name="T0" fmla="*/ 0 w 1"/>
                <a:gd name="T1" fmla="*/ 91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1059"/>
            <p:cNvSpPr>
              <a:spLocks/>
            </p:cNvSpPr>
            <p:nvPr/>
          </p:nvSpPr>
          <p:spPr bwMode="auto">
            <a:xfrm rot="338537">
              <a:off x="1625" y="1087"/>
              <a:ext cx="151" cy="157"/>
            </a:xfrm>
            <a:custGeom>
              <a:avLst/>
              <a:gdLst>
                <a:gd name="T0" fmla="*/ 0 w 317"/>
                <a:gd name="T1" fmla="*/ 157 h 331"/>
                <a:gd name="T2" fmla="*/ 1 w 317"/>
                <a:gd name="T3" fmla="*/ 19 h 331"/>
                <a:gd name="T4" fmla="*/ 41 w 317"/>
                <a:gd name="T5" fmla="*/ 1 h 331"/>
                <a:gd name="T6" fmla="*/ 151 w 317"/>
                <a:gd name="T7" fmla="*/ 0 h 3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7" h="331">
                  <a:moveTo>
                    <a:pt x="0" y="331"/>
                  </a:moveTo>
                  <a:lnTo>
                    <a:pt x="2" y="41"/>
                  </a:lnTo>
                  <a:lnTo>
                    <a:pt x="86" y="2"/>
                  </a:lnTo>
                  <a:lnTo>
                    <a:pt x="317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0" name="Oval 1060"/>
            <p:cNvSpPr>
              <a:spLocks noChangeArrowheads="1"/>
            </p:cNvSpPr>
            <p:nvPr/>
          </p:nvSpPr>
          <p:spPr bwMode="auto">
            <a:xfrm rot="10385194" flipH="1">
              <a:off x="711" y="797"/>
              <a:ext cx="47" cy="4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1" name="Freeform 1061"/>
            <p:cNvSpPr>
              <a:spLocks/>
            </p:cNvSpPr>
            <p:nvPr/>
          </p:nvSpPr>
          <p:spPr bwMode="auto">
            <a:xfrm rot="338537">
              <a:off x="601" y="1238"/>
              <a:ext cx="1" cy="26"/>
            </a:xfrm>
            <a:custGeom>
              <a:avLst/>
              <a:gdLst>
                <a:gd name="T0" fmla="*/ 0 w 1"/>
                <a:gd name="T1" fmla="*/ 0 h 55"/>
                <a:gd name="T2" fmla="*/ 1 w 1"/>
                <a:gd name="T3" fmla="*/ 26 h 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5">
                  <a:moveTo>
                    <a:pt x="0" y="0"/>
                  </a:moveTo>
                  <a:lnTo>
                    <a:pt x="1" y="55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2" name="Rectangle 1062"/>
            <p:cNvSpPr>
              <a:spLocks noChangeArrowheads="1"/>
            </p:cNvSpPr>
            <p:nvPr/>
          </p:nvSpPr>
          <p:spPr bwMode="auto">
            <a:xfrm rot="-10461463">
              <a:off x="582" y="1257"/>
              <a:ext cx="32" cy="6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3" name="Freeform 1063"/>
            <p:cNvSpPr>
              <a:spLocks/>
            </p:cNvSpPr>
            <p:nvPr/>
          </p:nvSpPr>
          <p:spPr bwMode="auto">
            <a:xfrm rot="338537">
              <a:off x="650" y="1243"/>
              <a:ext cx="1" cy="26"/>
            </a:xfrm>
            <a:custGeom>
              <a:avLst/>
              <a:gdLst>
                <a:gd name="T0" fmla="*/ 0 w 1"/>
                <a:gd name="T1" fmla="*/ 0 h 55"/>
                <a:gd name="T2" fmla="*/ 1 w 1"/>
                <a:gd name="T3" fmla="*/ 26 h 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5">
                  <a:moveTo>
                    <a:pt x="0" y="0"/>
                  </a:moveTo>
                  <a:lnTo>
                    <a:pt x="1" y="55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4" name="Rectangle 1064"/>
            <p:cNvSpPr>
              <a:spLocks noChangeArrowheads="1"/>
            </p:cNvSpPr>
            <p:nvPr/>
          </p:nvSpPr>
          <p:spPr bwMode="auto">
            <a:xfrm rot="-10461463">
              <a:off x="631" y="1261"/>
              <a:ext cx="32" cy="6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5" name="Freeform 1065"/>
            <p:cNvSpPr>
              <a:spLocks/>
            </p:cNvSpPr>
            <p:nvPr/>
          </p:nvSpPr>
          <p:spPr bwMode="auto">
            <a:xfrm rot="338537">
              <a:off x="699" y="1247"/>
              <a:ext cx="0" cy="26"/>
            </a:xfrm>
            <a:custGeom>
              <a:avLst/>
              <a:gdLst>
                <a:gd name="T0" fmla="*/ 0 w 1"/>
                <a:gd name="T1" fmla="*/ 0 h 55"/>
                <a:gd name="T2" fmla="*/ 1 w 1"/>
                <a:gd name="T3" fmla="*/ 26 h 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5">
                  <a:moveTo>
                    <a:pt x="0" y="0"/>
                  </a:moveTo>
                  <a:lnTo>
                    <a:pt x="1" y="55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Rectangle 1066"/>
            <p:cNvSpPr>
              <a:spLocks noChangeArrowheads="1"/>
            </p:cNvSpPr>
            <p:nvPr/>
          </p:nvSpPr>
          <p:spPr bwMode="auto">
            <a:xfrm rot="-10461463">
              <a:off x="679" y="1266"/>
              <a:ext cx="33" cy="6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7" name="Rectangle 1067"/>
            <p:cNvSpPr>
              <a:spLocks noChangeArrowheads="1"/>
            </p:cNvSpPr>
            <p:nvPr/>
          </p:nvSpPr>
          <p:spPr bwMode="auto">
            <a:xfrm rot="-10461463">
              <a:off x="959" y="715"/>
              <a:ext cx="43" cy="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8" name="Rectangle 1068"/>
            <p:cNvSpPr>
              <a:spLocks noChangeArrowheads="1"/>
            </p:cNvSpPr>
            <p:nvPr/>
          </p:nvSpPr>
          <p:spPr bwMode="auto">
            <a:xfrm rot="-10461463">
              <a:off x="898" y="709"/>
              <a:ext cx="43" cy="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49" name="Rectangle 1069"/>
            <p:cNvSpPr>
              <a:spLocks noChangeArrowheads="1"/>
            </p:cNvSpPr>
            <p:nvPr/>
          </p:nvSpPr>
          <p:spPr bwMode="auto">
            <a:xfrm rot="-10461463">
              <a:off x="841" y="703"/>
              <a:ext cx="43" cy="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50" name="Rectangle 1070"/>
            <p:cNvSpPr>
              <a:spLocks noChangeArrowheads="1"/>
            </p:cNvSpPr>
            <p:nvPr/>
          </p:nvSpPr>
          <p:spPr bwMode="auto">
            <a:xfrm rot="-10461463">
              <a:off x="783" y="697"/>
              <a:ext cx="43" cy="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51" name="Rectangle 1071"/>
            <p:cNvSpPr>
              <a:spLocks noChangeArrowheads="1"/>
            </p:cNvSpPr>
            <p:nvPr/>
          </p:nvSpPr>
          <p:spPr bwMode="auto">
            <a:xfrm rot="-10461463">
              <a:off x="724" y="691"/>
              <a:ext cx="44" cy="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52" name="Rectangle 1072"/>
            <p:cNvSpPr>
              <a:spLocks noChangeArrowheads="1"/>
            </p:cNvSpPr>
            <p:nvPr/>
          </p:nvSpPr>
          <p:spPr bwMode="auto">
            <a:xfrm rot="338537">
              <a:off x="703" y="409"/>
              <a:ext cx="89" cy="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53" name="Freeform 1073"/>
            <p:cNvSpPr>
              <a:spLocks/>
            </p:cNvSpPr>
            <p:nvPr/>
          </p:nvSpPr>
          <p:spPr bwMode="auto">
            <a:xfrm rot="338537">
              <a:off x="826" y="498"/>
              <a:ext cx="0" cy="80"/>
            </a:xfrm>
            <a:custGeom>
              <a:avLst/>
              <a:gdLst>
                <a:gd name="T0" fmla="*/ 1 w 1"/>
                <a:gd name="T1" fmla="*/ 80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Rectangle 1074"/>
            <p:cNvSpPr>
              <a:spLocks noChangeArrowheads="1"/>
            </p:cNvSpPr>
            <p:nvPr/>
          </p:nvSpPr>
          <p:spPr bwMode="auto">
            <a:xfrm rot="338537">
              <a:off x="812" y="419"/>
              <a:ext cx="43" cy="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55" name="Freeform 1075"/>
            <p:cNvSpPr>
              <a:spLocks/>
            </p:cNvSpPr>
            <p:nvPr/>
          </p:nvSpPr>
          <p:spPr bwMode="auto">
            <a:xfrm rot="338537">
              <a:off x="887" y="504"/>
              <a:ext cx="0" cy="80"/>
            </a:xfrm>
            <a:custGeom>
              <a:avLst/>
              <a:gdLst>
                <a:gd name="T0" fmla="*/ 1 w 1"/>
                <a:gd name="T1" fmla="*/ 80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6" name="Rectangle 1076"/>
            <p:cNvSpPr>
              <a:spLocks noChangeArrowheads="1"/>
            </p:cNvSpPr>
            <p:nvPr/>
          </p:nvSpPr>
          <p:spPr bwMode="auto">
            <a:xfrm rot="338537">
              <a:off x="873" y="425"/>
              <a:ext cx="43" cy="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57" name="Freeform 1077"/>
            <p:cNvSpPr>
              <a:spLocks/>
            </p:cNvSpPr>
            <p:nvPr/>
          </p:nvSpPr>
          <p:spPr bwMode="auto">
            <a:xfrm rot="338537">
              <a:off x="944" y="510"/>
              <a:ext cx="1" cy="80"/>
            </a:xfrm>
            <a:custGeom>
              <a:avLst/>
              <a:gdLst>
                <a:gd name="T0" fmla="*/ 1 w 1"/>
                <a:gd name="T1" fmla="*/ 80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8" name="Rectangle 1078"/>
            <p:cNvSpPr>
              <a:spLocks noChangeArrowheads="1"/>
            </p:cNvSpPr>
            <p:nvPr/>
          </p:nvSpPr>
          <p:spPr bwMode="auto">
            <a:xfrm rot="338537">
              <a:off x="931" y="430"/>
              <a:ext cx="44" cy="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59" name="Freeform 1079"/>
            <p:cNvSpPr>
              <a:spLocks/>
            </p:cNvSpPr>
            <p:nvPr/>
          </p:nvSpPr>
          <p:spPr bwMode="auto">
            <a:xfrm rot="338537">
              <a:off x="1003" y="516"/>
              <a:ext cx="0" cy="80"/>
            </a:xfrm>
            <a:custGeom>
              <a:avLst/>
              <a:gdLst>
                <a:gd name="T0" fmla="*/ 1 w 1"/>
                <a:gd name="T1" fmla="*/ 80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0" name="Rectangle 1080"/>
            <p:cNvSpPr>
              <a:spLocks noChangeArrowheads="1"/>
            </p:cNvSpPr>
            <p:nvPr/>
          </p:nvSpPr>
          <p:spPr bwMode="auto">
            <a:xfrm rot="338537">
              <a:off x="989" y="436"/>
              <a:ext cx="43" cy="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61" name="Freeform 1081"/>
            <p:cNvSpPr>
              <a:spLocks/>
            </p:cNvSpPr>
            <p:nvPr/>
          </p:nvSpPr>
          <p:spPr bwMode="auto">
            <a:xfrm rot="338537">
              <a:off x="1060" y="522"/>
              <a:ext cx="1" cy="80"/>
            </a:xfrm>
            <a:custGeom>
              <a:avLst/>
              <a:gdLst>
                <a:gd name="T0" fmla="*/ 1 w 1"/>
                <a:gd name="T1" fmla="*/ 80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2" name="Rectangle 1082"/>
            <p:cNvSpPr>
              <a:spLocks noChangeArrowheads="1"/>
            </p:cNvSpPr>
            <p:nvPr/>
          </p:nvSpPr>
          <p:spPr bwMode="auto">
            <a:xfrm rot="338537">
              <a:off x="1046" y="442"/>
              <a:ext cx="44" cy="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63" name="Oval 1083"/>
            <p:cNvSpPr>
              <a:spLocks noChangeArrowheads="1"/>
            </p:cNvSpPr>
            <p:nvPr/>
          </p:nvSpPr>
          <p:spPr bwMode="auto">
            <a:xfrm rot="8585194">
              <a:off x="823" y="904"/>
              <a:ext cx="89" cy="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64" name="Oval 1084"/>
            <p:cNvSpPr>
              <a:spLocks noChangeArrowheads="1"/>
            </p:cNvSpPr>
            <p:nvPr/>
          </p:nvSpPr>
          <p:spPr bwMode="auto">
            <a:xfrm rot="8585194">
              <a:off x="877" y="833"/>
              <a:ext cx="61" cy="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65" name="Oval 1085"/>
            <p:cNvSpPr>
              <a:spLocks noChangeArrowheads="1"/>
            </p:cNvSpPr>
            <p:nvPr/>
          </p:nvSpPr>
          <p:spPr bwMode="auto">
            <a:xfrm rot="8585194">
              <a:off x="759" y="818"/>
              <a:ext cx="61" cy="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66" name="Freeform 1086"/>
            <p:cNvSpPr>
              <a:spLocks/>
            </p:cNvSpPr>
            <p:nvPr/>
          </p:nvSpPr>
          <p:spPr bwMode="auto">
            <a:xfrm rot="338537">
              <a:off x="1377" y="1220"/>
              <a:ext cx="0" cy="82"/>
            </a:xfrm>
            <a:custGeom>
              <a:avLst/>
              <a:gdLst>
                <a:gd name="T0" fmla="*/ 1 w 1"/>
                <a:gd name="T1" fmla="*/ 82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7" name="Rectangle 1087"/>
            <p:cNvSpPr>
              <a:spLocks noChangeArrowheads="1"/>
            </p:cNvSpPr>
            <p:nvPr/>
          </p:nvSpPr>
          <p:spPr bwMode="auto">
            <a:xfrm rot="338537">
              <a:off x="1363" y="1140"/>
              <a:ext cx="43" cy="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68" name="Freeform 1088"/>
            <p:cNvSpPr>
              <a:spLocks/>
            </p:cNvSpPr>
            <p:nvPr/>
          </p:nvSpPr>
          <p:spPr bwMode="auto">
            <a:xfrm rot="338537">
              <a:off x="1437" y="1226"/>
              <a:ext cx="1" cy="82"/>
            </a:xfrm>
            <a:custGeom>
              <a:avLst/>
              <a:gdLst>
                <a:gd name="T0" fmla="*/ 1 w 1"/>
                <a:gd name="T1" fmla="*/ 82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9" name="Rectangle 1089"/>
            <p:cNvSpPr>
              <a:spLocks noChangeArrowheads="1"/>
            </p:cNvSpPr>
            <p:nvPr/>
          </p:nvSpPr>
          <p:spPr bwMode="auto">
            <a:xfrm rot="338537">
              <a:off x="1424" y="1146"/>
              <a:ext cx="44" cy="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0" name="Freeform 1090"/>
            <p:cNvSpPr>
              <a:spLocks/>
            </p:cNvSpPr>
            <p:nvPr/>
          </p:nvSpPr>
          <p:spPr bwMode="auto">
            <a:xfrm rot="338537">
              <a:off x="1495" y="1232"/>
              <a:ext cx="0" cy="82"/>
            </a:xfrm>
            <a:custGeom>
              <a:avLst/>
              <a:gdLst>
                <a:gd name="T0" fmla="*/ 1 w 1"/>
                <a:gd name="T1" fmla="*/ 82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1" name="Rectangle 1091"/>
            <p:cNvSpPr>
              <a:spLocks noChangeArrowheads="1"/>
            </p:cNvSpPr>
            <p:nvPr/>
          </p:nvSpPr>
          <p:spPr bwMode="auto">
            <a:xfrm rot="338537">
              <a:off x="1481" y="1152"/>
              <a:ext cx="43" cy="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2" name="Freeform 1092"/>
            <p:cNvSpPr>
              <a:spLocks/>
            </p:cNvSpPr>
            <p:nvPr/>
          </p:nvSpPr>
          <p:spPr bwMode="auto">
            <a:xfrm rot="338537">
              <a:off x="1553" y="1237"/>
              <a:ext cx="0" cy="82"/>
            </a:xfrm>
            <a:custGeom>
              <a:avLst/>
              <a:gdLst>
                <a:gd name="T0" fmla="*/ 1 w 1"/>
                <a:gd name="T1" fmla="*/ 82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3" name="Rectangle 1093"/>
            <p:cNvSpPr>
              <a:spLocks noChangeArrowheads="1"/>
            </p:cNvSpPr>
            <p:nvPr/>
          </p:nvSpPr>
          <p:spPr bwMode="auto">
            <a:xfrm rot="338537">
              <a:off x="1539" y="1158"/>
              <a:ext cx="43" cy="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4" name="Freeform 1094"/>
            <p:cNvSpPr>
              <a:spLocks/>
            </p:cNvSpPr>
            <p:nvPr/>
          </p:nvSpPr>
          <p:spPr bwMode="auto">
            <a:xfrm rot="338537">
              <a:off x="1611" y="1243"/>
              <a:ext cx="0" cy="82"/>
            </a:xfrm>
            <a:custGeom>
              <a:avLst/>
              <a:gdLst>
                <a:gd name="T0" fmla="*/ 1 w 1"/>
                <a:gd name="T1" fmla="*/ 82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5" name="Rectangle 1095"/>
            <p:cNvSpPr>
              <a:spLocks noChangeArrowheads="1"/>
            </p:cNvSpPr>
            <p:nvPr/>
          </p:nvSpPr>
          <p:spPr bwMode="auto">
            <a:xfrm rot="338537">
              <a:off x="1598" y="1164"/>
              <a:ext cx="43" cy="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6" name="Rectangle 1096"/>
            <p:cNvSpPr>
              <a:spLocks noChangeArrowheads="1"/>
            </p:cNvSpPr>
            <p:nvPr/>
          </p:nvSpPr>
          <p:spPr bwMode="auto">
            <a:xfrm rot="338537">
              <a:off x="1253" y="1132"/>
              <a:ext cx="90" cy="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7" name="Oval 1097"/>
            <p:cNvSpPr>
              <a:spLocks noChangeArrowheads="1"/>
            </p:cNvSpPr>
            <p:nvPr/>
          </p:nvSpPr>
          <p:spPr bwMode="auto">
            <a:xfrm rot="-2214806">
              <a:off x="877" y="328"/>
              <a:ext cx="60" cy="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8" name="Oval 1098"/>
            <p:cNvSpPr>
              <a:spLocks noChangeArrowheads="1"/>
            </p:cNvSpPr>
            <p:nvPr/>
          </p:nvSpPr>
          <p:spPr bwMode="auto">
            <a:xfrm rot="-2214806">
              <a:off x="995" y="343"/>
              <a:ext cx="61" cy="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79" name="Oval 1099"/>
            <p:cNvSpPr>
              <a:spLocks noChangeArrowheads="1"/>
            </p:cNvSpPr>
            <p:nvPr/>
          </p:nvSpPr>
          <p:spPr bwMode="auto">
            <a:xfrm rot="-2214806">
              <a:off x="925" y="220"/>
              <a:ext cx="90" cy="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80" name="Oval 1100"/>
            <p:cNvSpPr>
              <a:spLocks noChangeArrowheads="1"/>
            </p:cNvSpPr>
            <p:nvPr/>
          </p:nvSpPr>
          <p:spPr bwMode="auto">
            <a:xfrm rot="-2214806">
              <a:off x="1178" y="323"/>
              <a:ext cx="90" cy="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81" name="Freeform 1101"/>
            <p:cNvSpPr>
              <a:spLocks/>
            </p:cNvSpPr>
            <p:nvPr/>
          </p:nvSpPr>
          <p:spPr bwMode="auto">
            <a:xfrm rot="338537">
              <a:off x="760" y="280"/>
              <a:ext cx="1" cy="141"/>
            </a:xfrm>
            <a:custGeom>
              <a:avLst/>
              <a:gdLst>
                <a:gd name="T0" fmla="*/ 0 w 1"/>
                <a:gd name="T1" fmla="*/ 141 h 298"/>
                <a:gd name="T2" fmla="*/ 1 w 1"/>
                <a:gd name="T3" fmla="*/ 0 h 29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98">
                  <a:moveTo>
                    <a:pt x="0" y="298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2" name="Oval 1102"/>
            <p:cNvSpPr>
              <a:spLocks noChangeArrowheads="1"/>
            </p:cNvSpPr>
            <p:nvPr/>
          </p:nvSpPr>
          <p:spPr bwMode="auto">
            <a:xfrm rot="-2214806">
              <a:off x="738" y="257"/>
              <a:ext cx="61" cy="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83" name="Oval 1103"/>
            <p:cNvSpPr>
              <a:spLocks noChangeArrowheads="1"/>
            </p:cNvSpPr>
            <p:nvPr/>
          </p:nvSpPr>
          <p:spPr bwMode="auto">
            <a:xfrm rot="-2214806">
              <a:off x="1293" y="336"/>
              <a:ext cx="90" cy="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84" name="Oval 1104"/>
            <p:cNvSpPr>
              <a:spLocks noChangeArrowheads="1"/>
            </p:cNvSpPr>
            <p:nvPr/>
          </p:nvSpPr>
          <p:spPr bwMode="auto">
            <a:xfrm rot="-2214806">
              <a:off x="1427" y="1051"/>
              <a:ext cx="61" cy="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85" name="Oval 1105"/>
            <p:cNvSpPr>
              <a:spLocks noChangeArrowheads="1"/>
            </p:cNvSpPr>
            <p:nvPr/>
          </p:nvSpPr>
          <p:spPr bwMode="auto">
            <a:xfrm rot="-2214806">
              <a:off x="1546" y="1065"/>
              <a:ext cx="61" cy="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080" name="Group 1107"/>
          <p:cNvGrpSpPr>
            <a:grpSpLocks/>
          </p:cNvGrpSpPr>
          <p:nvPr/>
        </p:nvGrpSpPr>
        <p:grpSpPr bwMode="auto">
          <a:xfrm>
            <a:off x="5432425" y="4260850"/>
            <a:ext cx="3195638" cy="2214563"/>
            <a:chOff x="3422" y="2684"/>
            <a:chExt cx="2013" cy="1395"/>
          </a:xfrm>
        </p:grpSpPr>
        <p:sp>
          <p:nvSpPr>
            <p:cNvPr id="3081" name="Freeform 1000"/>
            <p:cNvSpPr>
              <a:spLocks/>
            </p:cNvSpPr>
            <p:nvPr/>
          </p:nvSpPr>
          <p:spPr bwMode="auto">
            <a:xfrm>
              <a:off x="3422" y="2684"/>
              <a:ext cx="2010" cy="1395"/>
            </a:xfrm>
            <a:custGeom>
              <a:avLst/>
              <a:gdLst>
                <a:gd name="T0" fmla="*/ 1632 w 5105"/>
                <a:gd name="T1" fmla="*/ 1395 h 3542"/>
                <a:gd name="T2" fmla="*/ 0 w 5105"/>
                <a:gd name="T3" fmla="*/ 1010 h 3542"/>
                <a:gd name="T4" fmla="*/ 375 w 5105"/>
                <a:gd name="T5" fmla="*/ 0 h 3542"/>
                <a:gd name="T6" fmla="*/ 2010 w 5105"/>
                <a:gd name="T7" fmla="*/ 289 h 3542"/>
                <a:gd name="T8" fmla="*/ 1632 w 5105"/>
                <a:gd name="T9" fmla="*/ 1395 h 35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05" h="3542">
                  <a:moveTo>
                    <a:pt x="4146" y="3542"/>
                  </a:moveTo>
                  <a:lnTo>
                    <a:pt x="0" y="2565"/>
                  </a:lnTo>
                  <a:lnTo>
                    <a:pt x="953" y="0"/>
                  </a:lnTo>
                  <a:lnTo>
                    <a:pt x="5105" y="733"/>
                  </a:lnTo>
                  <a:lnTo>
                    <a:pt x="4146" y="3542"/>
                  </a:lnTo>
                  <a:close/>
                </a:path>
              </a:pathLst>
            </a:custGeom>
            <a:gradFill rotWithShape="0">
              <a:gsLst>
                <a:gs pos="0">
                  <a:srgbClr val="EBBD1F"/>
                </a:gs>
                <a:gs pos="100000">
                  <a:srgbClr val="F5D906">
                    <a:alpha val="60001"/>
                  </a:srgb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47638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2" name="Freeform 1002"/>
            <p:cNvSpPr>
              <a:spLocks/>
            </p:cNvSpPr>
            <p:nvPr/>
          </p:nvSpPr>
          <p:spPr bwMode="auto">
            <a:xfrm>
              <a:off x="3473" y="2720"/>
              <a:ext cx="1575" cy="1160"/>
            </a:xfrm>
            <a:custGeom>
              <a:avLst/>
              <a:gdLst>
                <a:gd name="T0" fmla="*/ 513 w 3998"/>
                <a:gd name="T1" fmla="*/ 0 h 2945"/>
                <a:gd name="T2" fmla="*/ 534 w 3998"/>
                <a:gd name="T3" fmla="*/ 62 h 2945"/>
                <a:gd name="T4" fmla="*/ 746 w 3998"/>
                <a:gd name="T5" fmla="*/ 98 h 2945"/>
                <a:gd name="T6" fmla="*/ 780 w 3998"/>
                <a:gd name="T7" fmla="*/ 160 h 2945"/>
                <a:gd name="T8" fmla="*/ 1097 w 3998"/>
                <a:gd name="T9" fmla="*/ 219 h 2945"/>
                <a:gd name="T10" fmla="*/ 1182 w 3998"/>
                <a:gd name="T11" fmla="*/ 351 h 2945"/>
                <a:gd name="T12" fmla="*/ 1524 w 3998"/>
                <a:gd name="T13" fmla="*/ 416 h 2945"/>
                <a:gd name="T14" fmla="*/ 1575 w 3998"/>
                <a:gd name="T15" fmla="*/ 482 h 2945"/>
                <a:gd name="T16" fmla="*/ 1362 w 3998"/>
                <a:gd name="T17" fmla="*/ 1109 h 2945"/>
                <a:gd name="T18" fmla="*/ 1237 w 3998"/>
                <a:gd name="T19" fmla="*/ 1147 h 2945"/>
                <a:gd name="T20" fmla="*/ 0 w 3998"/>
                <a:gd name="T21" fmla="*/ 853 h 294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98" h="2945">
                  <a:moveTo>
                    <a:pt x="1302" y="0"/>
                  </a:moveTo>
                  <a:lnTo>
                    <a:pt x="1356" y="158"/>
                  </a:lnTo>
                  <a:lnTo>
                    <a:pt x="1893" y="250"/>
                  </a:lnTo>
                  <a:lnTo>
                    <a:pt x="1979" y="405"/>
                  </a:lnTo>
                  <a:lnTo>
                    <a:pt x="2784" y="555"/>
                  </a:lnTo>
                  <a:lnTo>
                    <a:pt x="3001" y="891"/>
                  </a:lnTo>
                  <a:lnTo>
                    <a:pt x="3868" y="1055"/>
                  </a:lnTo>
                  <a:cubicBezTo>
                    <a:pt x="3868" y="1055"/>
                    <a:pt x="3964" y="1190"/>
                    <a:pt x="3998" y="1224"/>
                  </a:cubicBezTo>
                  <a:cubicBezTo>
                    <a:pt x="3911" y="1513"/>
                    <a:pt x="3559" y="2492"/>
                    <a:pt x="3458" y="2815"/>
                  </a:cubicBezTo>
                  <a:cubicBezTo>
                    <a:pt x="3425" y="2925"/>
                    <a:pt x="3266" y="2945"/>
                    <a:pt x="3141" y="2911"/>
                  </a:cubicBezTo>
                  <a:cubicBezTo>
                    <a:pt x="1796" y="2592"/>
                    <a:pt x="655" y="2321"/>
                    <a:pt x="0" y="2165"/>
                  </a:cubicBezTo>
                </a:path>
              </a:pathLst>
            </a:custGeom>
            <a:noFill/>
            <a:ln w="33338">
              <a:solidFill>
                <a:srgbClr val="D2A9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Freeform 1003"/>
            <p:cNvSpPr>
              <a:spLocks/>
            </p:cNvSpPr>
            <p:nvPr/>
          </p:nvSpPr>
          <p:spPr bwMode="auto">
            <a:xfrm>
              <a:off x="3497" y="3134"/>
              <a:ext cx="1500" cy="704"/>
            </a:xfrm>
            <a:custGeom>
              <a:avLst/>
              <a:gdLst>
                <a:gd name="T0" fmla="*/ 0 w 3810"/>
                <a:gd name="T1" fmla="*/ 383 h 1788"/>
                <a:gd name="T2" fmla="*/ 728 w 3810"/>
                <a:gd name="T3" fmla="*/ 552 h 1788"/>
                <a:gd name="T4" fmla="*/ 776 w 3810"/>
                <a:gd name="T5" fmla="*/ 526 h 1788"/>
                <a:gd name="T6" fmla="*/ 841 w 3810"/>
                <a:gd name="T7" fmla="*/ 371 h 1788"/>
                <a:gd name="T8" fmla="*/ 907 w 3810"/>
                <a:gd name="T9" fmla="*/ 343 h 1788"/>
                <a:gd name="T10" fmla="*/ 1147 w 3810"/>
                <a:gd name="T11" fmla="*/ 400 h 1788"/>
                <a:gd name="T12" fmla="*/ 1208 w 3810"/>
                <a:gd name="T13" fmla="*/ 497 h 1788"/>
                <a:gd name="T14" fmla="*/ 1163 w 3810"/>
                <a:gd name="T15" fmla="*/ 632 h 1788"/>
                <a:gd name="T16" fmla="*/ 1216 w 3810"/>
                <a:gd name="T17" fmla="*/ 693 h 1788"/>
                <a:gd name="T18" fmla="*/ 1299 w 3810"/>
                <a:gd name="T19" fmla="*/ 651 h 1788"/>
                <a:gd name="T20" fmla="*/ 1500 w 3810"/>
                <a:gd name="T21" fmla="*/ 74 h 1788"/>
                <a:gd name="T22" fmla="*/ 1471 w 3810"/>
                <a:gd name="T23" fmla="*/ 34 h 1788"/>
                <a:gd name="T24" fmla="*/ 1288 w 3810"/>
                <a:gd name="T25" fmla="*/ 0 h 178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810" h="1788">
                  <a:moveTo>
                    <a:pt x="0" y="972"/>
                  </a:moveTo>
                  <a:cubicBezTo>
                    <a:pt x="308" y="1043"/>
                    <a:pt x="1520" y="1341"/>
                    <a:pt x="1848" y="1401"/>
                  </a:cubicBezTo>
                  <a:cubicBezTo>
                    <a:pt x="1956" y="1427"/>
                    <a:pt x="1970" y="1335"/>
                    <a:pt x="1970" y="1335"/>
                  </a:cubicBezTo>
                  <a:cubicBezTo>
                    <a:pt x="1970" y="1335"/>
                    <a:pt x="2053" y="1138"/>
                    <a:pt x="2135" y="941"/>
                  </a:cubicBezTo>
                  <a:cubicBezTo>
                    <a:pt x="2167" y="834"/>
                    <a:pt x="2303" y="871"/>
                    <a:pt x="2303" y="871"/>
                  </a:cubicBezTo>
                  <a:lnTo>
                    <a:pt x="2913" y="1017"/>
                  </a:lnTo>
                  <a:lnTo>
                    <a:pt x="3068" y="1262"/>
                  </a:lnTo>
                  <a:cubicBezTo>
                    <a:pt x="3068" y="1262"/>
                    <a:pt x="3005" y="1446"/>
                    <a:pt x="2953" y="1605"/>
                  </a:cubicBezTo>
                  <a:cubicBezTo>
                    <a:pt x="2914" y="1706"/>
                    <a:pt x="3030" y="1751"/>
                    <a:pt x="3088" y="1759"/>
                  </a:cubicBezTo>
                  <a:cubicBezTo>
                    <a:pt x="3145" y="1767"/>
                    <a:pt x="3251" y="1788"/>
                    <a:pt x="3299" y="1653"/>
                  </a:cubicBezTo>
                  <a:cubicBezTo>
                    <a:pt x="3557" y="906"/>
                    <a:pt x="3810" y="188"/>
                    <a:pt x="3810" y="188"/>
                  </a:cubicBezTo>
                  <a:lnTo>
                    <a:pt x="3737" y="87"/>
                  </a:lnTo>
                  <a:lnTo>
                    <a:pt x="3271" y="0"/>
                  </a:lnTo>
                </a:path>
              </a:pathLst>
            </a:custGeom>
            <a:noFill/>
            <a:ln w="33338">
              <a:solidFill>
                <a:srgbClr val="D2A9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Freeform 1004"/>
            <p:cNvSpPr>
              <a:spLocks/>
            </p:cNvSpPr>
            <p:nvPr/>
          </p:nvSpPr>
          <p:spPr bwMode="auto">
            <a:xfrm>
              <a:off x="4484" y="2974"/>
              <a:ext cx="326" cy="268"/>
            </a:xfrm>
            <a:custGeom>
              <a:avLst/>
              <a:gdLst>
                <a:gd name="T0" fmla="*/ 70 w 828"/>
                <a:gd name="T1" fmla="*/ 0 h 680"/>
                <a:gd name="T2" fmla="*/ 146 w 828"/>
                <a:gd name="T3" fmla="*/ 131 h 680"/>
                <a:gd name="T4" fmla="*/ 326 w 828"/>
                <a:gd name="T5" fmla="*/ 160 h 680"/>
                <a:gd name="T6" fmla="*/ 285 w 828"/>
                <a:gd name="T7" fmla="*/ 268 h 680"/>
                <a:gd name="T8" fmla="*/ 98 w 828"/>
                <a:gd name="T9" fmla="*/ 234 h 680"/>
                <a:gd name="T10" fmla="*/ 0 w 828"/>
                <a:gd name="T11" fmla="*/ 36 h 680"/>
                <a:gd name="T12" fmla="*/ 70 w 828"/>
                <a:gd name="T13" fmla="*/ 0 h 6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" h="680">
                  <a:moveTo>
                    <a:pt x="178" y="0"/>
                  </a:moveTo>
                  <a:cubicBezTo>
                    <a:pt x="241" y="111"/>
                    <a:pt x="302" y="207"/>
                    <a:pt x="370" y="332"/>
                  </a:cubicBezTo>
                  <a:cubicBezTo>
                    <a:pt x="510" y="356"/>
                    <a:pt x="735" y="391"/>
                    <a:pt x="828" y="405"/>
                  </a:cubicBezTo>
                  <a:cubicBezTo>
                    <a:pt x="802" y="492"/>
                    <a:pt x="744" y="622"/>
                    <a:pt x="725" y="680"/>
                  </a:cubicBezTo>
                  <a:cubicBezTo>
                    <a:pt x="633" y="665"/>
                    <a:pt x="349" y="620"/>
                    <a:pt x="248" y="594"/>
                  </a:cubicBezTo>
                  <a:cubicBezTo>
                    <a:pt x="190" y="464"/>
                    <a:pt x="102" y="318"/>
                    <a:pt x="0" y="92"/>
                  </a:cubicBezTo>
                  <a:cubicBezTo>
                    <a:pt x="72" y="48"/>
                    <a:pt x="106" y="43"/>
                    <a:pt x="178" y="0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1005"/>
            <p:cNvSpPr>
              <a:spLocks noChangeArrowheads="1"/>
            </p:cNvSpPr>
            <p:nvPr/>
          </p:nvSpPr>
          <p:spPr bwMode="auto">
            <a:xfrm>
              <a:off x="3485" y="3540"/>
              <a:ext cx="808" cy="190"/>
            </a:xfrm>
            <a:custGeom>
              <a:avLst/>
              <a:gdLst>
                <a:gd name="T0" fmla="*/ 0 w 2052"/>
                <a:gd name="T1" fmla="*/ 0 h 483"/>
                <a:gd name="T2" fmla="*/ 808 w 2052"/>
                <a:gd name="T3" fmla="*/ 190 h 48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52" h="483">
                  <a:moveTo>
                    <a:pt x="0" y="0"/>
                  </a:moveTo>
                  <a:lnTo>
                    <a:pt x="2052" y="483"/>
                  </a:lnTo>
                </a:path>
              </a:pathLst>
            </a:custGeom>
            <a:solidFill>
              <a:srgbClr val="FFFFFF"/>
            </a:solidFill>
            <a:ln w="33338">
              <a:solidFill>
                <a:srgbClr val="D2A91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1006"/>
            <p:cNvSpPr>
              <a:spLocks/>
            </p:cNvSpPr>
            <p:nvPr/>
          </p:nvSpPr>
          <p:spPr bwMode="auto">
            <a:xfrm>
              <a:off x="4253" y="3512"/>
              <a:ext cx="404" cy="298"/>
            </a:xfrm>
            <a:custGeom>
              <a:avLst/>
              <a:gdLst>
                <a:gd name="T0" fmla="*/ 0 w 1304"/>
                <a:gd name="T1" fmla="*/ 221 h 958"/>
                <a:gd name="T2" fmla="*/ 0 w 1304"/>
                <a:gd name="T3" fmla="*/ 221 h 958"/>
                <a:gd name="T4" fmla="*/ 54 w 1304"/>
                <a:gd name="T5" fmla="*/ 197 h 958"/>
                <a:gd name="T6" fmla="*/ 118 w 1304"/>
                <a:gd name="T7" fmla="*/ 32 h 958"/>
                <a:gd name="T8" fmla="*/ 158 w 1304"/>
                <a:gd name="T9" fmla="*/ 14 h 958"/>
                <a:gd name="T10" fmla="*/ 364 w 1304"/>
                <a:gd name="T11" fmla="*/ 63 h 958"/>
                <a:gd name="T12" fmla="*/ 404 w 1304"/>
                <a:gd name="T13" fmla="*/ 129 h 958"/>
                <a:gd name="T14" fmla="*/ 357 w 1304"/>
                <a:gd name="T15" fmla="*/ 264 h 958"/>
                <a:gd name="T16" fmla="*/ 317 w 1304"/>
                <a:gd name="T17" fmla="*/ 294 h 958"/>
                <a:gd name="T18" fmla="*/ 0 w 1304"/>
                <a:gd name="T19" fmla="*/ 221 h 958"/>
                <a:gd name="T20" fmla="*/ 0 w 1304"/>
                <a:gd name="T21" fmla="*/ 221 h 95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04" h="958">
                  <a:moveTo>
                    <a:pt x="0" y="712"/>
                  </a:moveTo>
                  <a:lnTo>
                    <a:pt x="0" y="712"/>
                  </a:lnTo>
                  <a:cubicBezTo>
                    <a:pt x="0" y="712"/>
                    <a:pt x="137" y="702"/>
                    <a:pt x="174" y="633"/>
                  </a:cubicBezTo>
                  <a:cubicBezTo>
                    <a:pt x="174" y="633"/>
                    <a:pt x="277" y="368"/>
                    <a:pt x="381" y="103"/>
                  </a:cubicBezTo>
                  <a:cubicBezTo>
                    <a:pt x="406" y="0"/>
                    <a:pt x="510" y="45"/>
                    <a:pt x="510" y="45"/>
                  </a:cubicBezTo>
                  <a:lnTo>
                    <a:pt x="1175" y="201"/>
                  </a:lnTo>
                  <a:lnTo>
                    <a:pt x="1304" y="415"/>
                  </a:lnTo>
                  <a:cubicBezTo>
                    <a:pt x="1304" y="415"/>
                    <a:pt x="1227" y="631"/>
                    <a:pt x="1151" y="848"/>
                  </a:cubicBezTo>
                  <a:cubicBezTo>
                    <a:pt x="1108" y="958"/>
                    <a:pt x="1023" y="946"/>
                    <a:pt x="1023" y="946"/>
                  </a:cubicBezTo>
                  <a:lnTo>
                    <a:pt x="0" y="712"/>
                  </a:ln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7463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1007"/>
            <p:cNvSpPr>
              <a:spLocks/>
            </p:cNvSpPr>
            <p:nvPr/>
          </p:nvSpPr>
          <p:spPr bwMode="auto">
            <a:xfrm>
              <a:off x="3467" y="3147"/>
              <a:ext cx="1819" cy="774"/>
            </a:xfrm>
            <a:custGeom>
              <a:avLst/>
              <a:gdLst>
                <a:gd name="T0" fmla="*/ 0 w 4618"/>
                <a:gd name="T1" fmla="*/ 458 h 1966"/>
                <a:gd name="T2" fmla="*/ 1240 w 4618"/>
                <a:gd name="T3" fmla="*/ 753 h 1966"/>
                <a:gd name="T4" fmla="*/ 1405 w 4618"/>
                <a:gd name="T5" fmla="*/ 694 h 1966"/>
                <a:gd name="T6" fmla="*/ 1589 w 4618"/>
                <a:gd name="T7" fmla="*/ 143 h 1966"/>
                <a:gd name="T8" fmla="*/ 1589 w 4618"/>
                <a:gd name="T9" fmla="*/ 143 h 1966"/>
                <a:gd name="T10" fmla="*/ 1819 w 4618"/>
                <a:gd name="T11" fmla="*/ 0 h 19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618" h="1966">
                  <a:moveTo>
                    <a:pt x="0" y="1163"/>
                  </a:moveTo>
                  <a:cubicBezTo>
                    <a:pt x="521" y="1287"/>
                    <a:pt x="2554" y="1813"/>
                    <a:pt x="3149" y="1913"/>
                  </a:cubicBezTo>
                  <a:cubicBezTo>
                    <a:pt x="3390" y="1966"/>
                    <a:pt x="3506" y="1937"/>
                    <a:pt x="3568" y="1763"/>
                  </a:cubicBezTo>
                  <a:cubicBezTo>
                    <a:pt x="3802" y="1063"/>
                    <a:pt x="4035" y="364"/>
                    <a:pt x="4035" y="364"/>
                  </a:cubicBezTo>
                  <a:lnTo>
                    <a:pt x="4618" y="0"/>
                  </a:lnTo>
                </a:path>
              </a:pathLst>
            </a:custGeom>
            <a:noFill/>
            <a:ln w="33338">
              <a:solidFill>
                <a:srgbClr val="D2A9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1008"/>
            <p:cNvSpPr>
              <a:spLocks/>
            </p:cNvSpPr>
            <p:nvPr/>
          </p:nvSpPr>
          <p:spPr bwMode="auto">
            <a:xfrm>
              <a:off x="3454" y="3001"/>
              <a:ext cx="1916" cy="962"/>
            </a:xfrm>
            <a:custGeom>
              <a:avLst/>
              <a:gdLst>
                <a:gd name="T0" fmla="*/ 0 w 4867"/>
                <a:gd name="T1" fmla="*/ 639 h 2443"/>
                <a:gd name="T2" fmla="*/ 1305 w 4867"/>
                <a:gd name="T3" fmla="*/ 943 h 2443"/>
                <a:gd name="T4" fmla="*/ 1443 w 4867"/>
                <a:gd name="T5" fmla="*/ 888 h 2443"/>
                <a:gd name="T6" fmla="*/ 1636 w 4867"/>
                <a:gd name="T7" fmla="*/ 309 h 2443"/>
                <a:gd name="T8" fmla="*/ 1885 w 4867"/>
                <a:gd name="T9" fmla="*/ 154 h 2443"/>
                <a:gd name="T10" fmla="*/ 1916 w 4867"/>
                <a:gd name="T11" fmla="*/ 65 h 2443"/>
                <a:gd name="T12" fmla="*/ 1875 w 4867"/>
                <a:gd name="T13" fmla="*/ 17 h 2443"/>
                <a:gd name="T14" fmla="*/ 1766 w 4867"/>
                <a:gd name="T15" fmla="*/ 0 h 2443"/>
                <a:gd name="T16" fmla="*/ 1701 w 4867"/>
                <a:gd name="T17" fmla="*/ 49 h 24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67" h="2443">
                  <a:moveTo>
                    <a:pt x="0" y="1622"/>
                  </a:moveTo>
                  <a:cubicBezTo>
                    <a:pt x="550" y="1750"/>
                    <a:pt x="2703" y="2290"/>
                    <a:pt x="3314" y="2396"/>
                  </a:cubicBezTo>
                  <a:cubicBezTo>
                    <a:pt x="3521" y="2443"/>
                    <a:pt x="3608" y="2347"/>
                    <a:pt x="3666" y="2255"/>
                  </a:cubicBezTo>
                  <a:cubicBezTo>
                    <a:pt x="3912" y="1520"/>
                    <a:pt x="4157" y="785"/>
                    <a:pt x="4157" y="785"/>
                  </a:cubicBezTo>
                  <a:lnTo>
                    <a:pt x="4788" y="392"/>
                  </a:lnTo>
                  <a:lnTo>
                    <a:pt x="4867" y="166"/>
                  </a:lnTo>
                  <a:cubicBezTo>
                    <a:pt x="4863" y="108"/>
                    <a:pt x="4828" y="71"/>
                    <a:pt x="4764" y="43"/>
                  </a:cubicBezTo>
                  <a:cubicBezTo>
                    <a:pt x="4692" y="34"/>
                    <a:pt x="4620" y="19"/>
                    <a:pt x="4485" y="0"/>
                  </a:cubicBezTo>
                  <a:cubicBezTo>
                    <a:pt x="4401" y="58"/>
                    <a:pt x="4322" y="125"/>
                    <a:pt x="4322" y="125"/>
                  </a:cubicBezTo>
                </a:path>
              </a:pathLst>
            </a:custGeom>
            <a:noFill/>
            <a:ln w="33401">
              <a:solidFill>
                <a:srgbClr val="D2A9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1009"/>
            <p:cNvSpPr>
              <a:spLocks/>
            </p:cNvSpPr>
            <p:nvPr/>
          </p:nvSpPr>
          <p:spPr bwMode="auto">
            <a:xfrm>
              <a:off x="4759" y="2999"/>
              <a:ext cx="56" cy="89"/>
            </a:xfrm>
            <a:custGeom>
              <a:avLst/>
              <a:gdLst>
                <a:gd name="T0" fmla="*/ 53 w 709"/>
                <a:gd name="T1" fmla="*/ 24 h 1117"/>
                <a:gd name="T2" fmla="*/ 44 w 709"/>
                <a:gd name="T3" fmla="*/ 68 h 1117"/>
                <a:gd name="T4" fmla="*/ 5 w 709"/>
                <a:gd name="T5" fmla="*/ 62 h 1117"/>
                <a:gd name="T6" fmla="*/ 14 w 709"/>
                <a:gd name="T7" fmla="*/ 18 h 1117"/>
                <a:gd name="T8" fmla="*/ 53 w 709"/>
                <a:gd name="T9" fmla="*/ 24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1010"/>
            <p:cNvSpPr>
              <a:spLocks/>
            </p:cNvSpPr>
            <p:nvPr/>
          </p:nvSpPr>
          <p:spPr bwMode="auto">
            <a:xfrm>
              <a:off x="3886" y="2930"/>
              <a:ext cx="1070" cy="876"/>
            </a:xfrm>
            <a:custGeom>
              <a:avLst/>
              <a:gdLst>
                <a:gd name="T0" fmla="*/ 0 w 2717"/>
                <a:gd name="T1" fmla="*/ 155 h 2225"/>
                <a:gd name="T2" fmla="*/ 200 w 2717"/>
                <a:gd name="T3" fmla="*/ 197 h 2225"/>
                <a:gd name="T4" fmla="*/ 354 w 2717"/>
                <a:gd name="T5" fmla="*/ 19 h 2225"/>
                <a:gd name="T6" fmla="*/ 514 w 2717"/>
                <a:gd name="T7" fmla="*/ 50 h 2225"/>
                <a:gd name="T8" fmla="*/ 560 w 2717"/>
                <a:gd name="T9" fmla="*/ 153 h 2225"/>
                <a:gd name="T10" fmla="*/ 522 w 2717"/>
                <a:gd name="T11" fmla="*/ 259 h 2225"/>
                <a:gd name="T12" fmla="*/ 569 w 2717"/>
                <a:gd name="T13" fmla="*/ 351 h 2225"/>
                <a:gd name="T14" fmla="*/ 931 w 2717"/>
                <a:gd name="T15" fmla="*/ 432 h 2225"/>
                <a:gd name="T16" fmla="*/ 943 w 2717"/>
                <a:gd name="T17" fmla="*/ 476 h 2225"/>
                <a:gd name="T18" fmla="*/ 817 w 2717"/>
                <a:gd name="T19" fmla="*/ 820 h 2225"/>
                <a:gd name="T20" fmla="*/ 838 w 2717"/>
                <a:gd name="T21" fmla="*/ 869 h 2225"/>
                <a:gd name="T22" fmla="*/ 896 w 2717"/>
                <a:gd name="T23" fmla="*/ 844 h 2225"/>
                <a:gd name="T24" fmla="*/ 1070 w 2717"/>
                <a:gd name="T25" fmla="*/ 343 h 2225"/>
                <a:gd name="T26" fmla="*/ 1028 w 2717"/>
                <a:gd name="T27" fmla="*/ 335 h 2225"/>
                <a:gd name="T28" fmla="*/ 954 w 2717"/>
                <a:gd name="T29" fmla="*/ 367 h 2225"/>
                <a:gd name="T30" fmla="*/ 648 w 2717"/>
                <a:gd name="T31" fmla="*/ 306 h 2225"/>
                <a:gd name="T32" fmla="*/ 525 w 2717"/>
                <a:gd name="T33" fmla="*/ 31 h 2225"/>
                <a:gd name="T34" fmla="*/ 345 w 2717"/>
                <a:gd name="T35" fmla="*/ 0 h 2225"/>
                <a:gd name="T36" fmla="*/ 301 w 2717"/>
                <a:gd name="T37" fmla="*/ 106 h 2225"/>
                <a:gd name="T38" fmla="*/ 37 w 2717"/>
                <a:gd name="T39" fmla="*/ 55 h 2225"/>
                <a:gd name="T40" fmla="*/ 0 w 2717"/>
                <a:gd name="T41" fmla="*/ 155 h 222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717" h="2225">
                  <a:moveTo>
                    <a:pt x="0" y="394"/>
                  </a:moveTo>
                  <a:cubicBezTo>
                    <a:pt x="120" y="423"/>
                    <a:pt x="359" y="478"/>
                    <a:pt x="508" y="501"/>
                  </a:cubicBezTo>
                  <a:cubicBezTo>
                    <a:pt x="759" y="550"/>
                    <a:pt x="716" y="458"/>
                    <a:pt x="899" y="49"/>
                  </a:cubicBezTo>
                  <a:cubicBezTo>
                    <a:pt x="1093" y="87"/>
                    <a:pt x="1305" y="126"/>
                    <a:pt x="1305" y="126"/>
                  </a:cubicBezTo>
                  <a:lnTo>
                    <a:pt x="1421" y="389"/>
                  </a:lnTo>
                  <a:lnTo>
                    <a:pt x="1325" y="659"/>
                  </a:lnTo>
                  <a:cubicBezTo>
                    <a:pt x="1325" y="659"/>
                    <a:pt x="1272" y="817"/>
                    <a:pt x="1445" y="891"/>
                  </a:cubicBezTo>
                  <a:cubicBezTo>
                    <a:pt x="1633" y="928"/>
                    <a:pt x="2207" y="1044"/>
                    <a:pt x="2365" y="1097"/>
                  </a:cubicBezTo>
                  <a:cubicBezTo>
                    <a:pt x="2384" y="1097"/>
                    <a:pt x="2423" y="1126"/>
                    <a:pt x="2394" y="1209"/>
                  </a:cubicBezTo>
                  <a:cubicBezTo>
                    <a:pt x="2345" y="1373"/>
                    <a:pt x="2118" y="1917"/>
                    <a:pt x="2074" y="2084"/>
                  </a:cubicBezTo>
                  <a:cubicBezTo>
                    <a:pt x="2047" y="2158"/>
                    <a:pt x="2091" y="2197"/>
                    <a:pt x="2129" y="2206"/>
                  </a:cubicBezTo>
                  <a:cubicBezTo>
                    <a:pt x="2168" y="2216"/>
                    <a:pt x="2249" y="2225"/>
                    <a:pt x="2274" y="2143"/>
                  </a:cubicBezTo>
                  <a:cubicBezTo>
                    <a:pt x="2495" y="1507"/>
                    <a:pt x="2717" y="871"/>
                    <a:pt x="2717" y="871"/>
                  </a:cubicBezTo>
                  <a:lnTo>
                    <a:pt x="2610" y="852"/>
                  </a:lnTo>
                  <a:cubicBezTo>
                    <a:pt x="2610" y="852"/>
                    <a:pt x="2514" y="948"/>
                    <a:pt x="2423" y="931"/>
                  </a:cubicBezTo>
                  <a:cubicBezTo>
                    <a:pt x="2034" y="853"/>
                    <a:pt x="1646" y="776"/>
                    <a:pt x="1646" y="776"/>
                  </a:cubicBezTo>
                  <a:cubicBezTo>
                    <a:pt x="1646" y="776"/>
                    <a:pt x="1489" y="427"/>
                    <a:pt x="1333" y="79"/>
                  </a:cubicBezTo>
                  <a:cubicBezTo>
                    <a:pt x="1174" y="55"/>
                    <a:pt x="1070" y="37"/>
                    <a:pt x="875" y="0"/>
                  </a:cubicBezTo>
                  <a:cubicBezTo>
                    <a:pt x="820" y="116"/>
                    <a:pt x="824" y="134"/>
                    <a:pt x="765" y="269"/>
                  </a:cubicBezTo>
                  <a:cubicBezTo>
                    <a:pt x="630" y="250"/>
                    <a:pt x="423" y="201"/>
                    <a:pt x="93" y="140"/>
                  </a:cubicBezTo>
                  <a:cubicBezTo>
                    <a:pt x="56" y="218"/>
                    <a:pt x="0" y="394"/>
                    <a:pt x="0" y="394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1011"/>
            <p:cNvSpPr>
              <a:spLocks/>
            </p:cNvSpPr>
            <p:nvPr/>
          </p:nvSpPr>
          <p:spPr bwMode="auto">
            <a:xfrm>
              <a:off x="4031" y="2733"/>
              <a:ext cx="741" cy="327"/>
            </a:xfrm>
            <a:custGeom>
              <a:avLst/>
              <a:gdLst>
                <a:gd name="T0" fmla="*/ 0 w 1882"/>
                <a:gd name="T1" fmla="*/ 0 h 832"/>
                <a:gd name="T2" fmla="*/ 7 w 1882"/>
                <a:gd name="T3" fmla="*/ 24 h 832"/>
                <a:gd name="T4" fmla="*/ 207 w 1882"/>
                <a:gd name="T5" fmla="*/ 60 h 832"/>
                <a:gd name="T6" fmla="*/ 244 w 1882"/>
                <a:gd name="T7" fmla="*/ 118 h 832"/>
                <a:gd name="T8" fmla="*/ 561 w 1882"/>
                <a:gd name="T9" fmla="*/ 177 h 832"/>
                <a:gd name="T10" fmla="*/ 644 w 1882"/>
                <a:gd name="T11" fmla="*/ 308 h 832"/>
                <a:gd name="T12" fmla="*/ 741 w 1882"/>
                <a:gd name="T13" fmla="*/ 327 h 8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82" h="832">
                  <a:moveTo>
                    <a:pt x="0" y="0"/>
                  </a:moveTo>
                  <a:lnTo>
                    <a:pt x="18" y="61"/>
                  </a:lnTo>
                  <a:lnTo>
                    <a:pt x="525" y="153"/>
                  </a:lnTo>
                  <a:lnTo>
                    <a:pt x="620" y="301"/>
                  </a:lnTo>
                  <a:lnTo>
                    <a:pt x="1424" y="450"/>
                  </a:lnTo>
                  <a:lnTo>
                    <a:pt x="1636" y="784"/>
                  </a:lnTo>
                  <a:lnTo>
                    <a:pt x="1882" y="832"/>
                  </a:lnTo>
                </a:path>
              </a:pathLst>
            </a:custGeom>
            <a:noFill/>
            <a:ln w="33338">
              <a:solidFill>
                <a:srgbClr val="D2A9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1012"/>
            <p:cNvSpPr>
              <a:spLocks/>
            </p:cNvSpPr>
            <p:nvPr/>
          </p:nvSpPr>
          <p:spPr bwMode="auto">
            <a:xfrm>
              <a:off x="4809" y="3009"/>
              <a:ext cx="57" cy="89"/>
            </a:xfrm>
            <a:custGeom>
              <a:avLst/>
              <a:gdLst>
                <a:gd name="T0" fmla="*/ 53 w 709"/>
                <a:gd name="T1" fmla="*/ 24 h 1117"/>
                <a:gd name="T2" fmla="*/ 45 w 709"/>
                <a:gd name="T3" fmla="*/ 68 h 1117"/>
                <a:gd name="T4" fmla="*/ 5 w 709"/>
                <a:gd name="T5" fmla="*/ 62 h 1117"/>
                <a:gd name="T6" fmla="*/ 15 w 709"/>
                <a:gd name="T7" fmla="*/ 18 h 1117"/>
                <a:gd name="T8" fmla="*/ 53 w 709"/>
                <a:gd name="T9" fmla="*/ 24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1013"/>
            <p:cNvSpPr>
              <a:spLocks/>
            </p:cNvSpPr>
            <p:nvPr/>
          </p:nvSpPr>
          <p:spPr bwMode="auto">
            <a:xfrm>
              <a:off x="4863" y="3019"/>
              <a:ext cx="57" cy="89"/>
            </a:xfrm>
            <a:custGeom>
              <a:avLst/>
              <a:gdLst>
                <a:gd name="T0" fmla="*/ 53 w 709"/>
                <a:gd name="T1" fmla="*/ 24 h 1117"/>
                <a:gd name="T2" fmla="*/ 45 w 709"/>
                <a:gd name="T3" fmla="*/ 68 h 1117"/>
                <a:gd name="T4" fmla="*/ 5 w 709"/>
                <a:gd name="T5" fmla="*/ 62 h 1117"/>
                <a:gd name="T6" fmla="*/ 15 w 709"/>
                <a:gd name="T7" fmla="*/ 18 h 1117"/>
                <a:gd name="T8" fmla="*/ 53 w 709"/>
                <a:gd name="T9" fmla="*/ 24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1014"/>
            <p:cNvSpPr>
              <a:spLocks/>
            </p:cNvSpPr>
            <p:nvPr/>
          </p:nvSpPr>
          <p:spPr bwMode="auto">
            <a:xfrm>
              <a:off x="4916" y="3028"/>
              <a:ext cx="56" cy="89"/>
            </a:xfrm>
            <a:custGeom>
              <a:avLst/>
              <a:gdLst>
                <a:gd name="T0" fmla="*/ 53 w 709"/>
                <a:gd name="T1" fmla="*/ 24 h 1117"/>
                <a:gd name="T2" fmla="*/ 44 w 709"/>
                <a:gd name="T3" fmla="*/ 68 h 1117"/>
                <a:gd name="T4" fmla="*/ 5 w 709"/>
                <a:gd name="T5" fmla="*/ 62 h 1117"/>
                <a:gd name="T6" fmla="*/ 14 w 709"/>
                <a:gd name="T7" fmla="*/ 18 h 1117"/>
                <a:gd name="T8" fmla="*/ 53 w 709"/>
                <a:gd name="T9" fmla="*/ 24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1015"/>
            <p:cNvSpPr>
              <a:spLocks/>
            </p:cNvSpPr>
            <p:nvPr/>
          </p:nvSpPr>
          <p:spPr bwMode="auto">
            <a:xfrm rot="184435">
              <a:off x="5245" y="3024"/>
              <a:ext cx="93" cy="145"/>
            </a:xfrm>
            <a:custGeom>
              <a:avLst/>
              <a:gdLst>
                <a:gd name="T0" fmla="*/ 87 w 709"/>
                <a:gd name="T1" fmla="*/ 40 h 1117"/>
                <a:gd name="T2" fmla="*/ 73 w 709"/>
                <a:gd name="T3" fmla="*/ 111 h 1117"/>
                <a:gd name="T4" fmla="*/ 9 w 709"/>
                <a:gd name="T5" fmla="*/ 102 h 1117"/>
                <a:gd name="T6" fmla="*/ 24 w 709"/>
                <a:gd name="T7" fmla="*/ 29 h 1117"/>
                <a:gd name="T8" fmla="*/ 87 w 709"/>
                <a:gd name="T9" fmla="*/ 40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1016"/>
            <p:cNvSpPr>
              <a:spLocks/>
            </p:cNvSpPr>
            <p:nvPr/>
          </p:nvSpPr>
          <p:spPr bwMode="auto">
            <a:xfrm>
              <a:off x="5077" y="3037"/>
              <a:ext cx="134" cy="117"/>
            </a:xfrm>
            <a:custGeom>
              <a:avLst/>
              <a:gdLst>
                <a:gd name="T0" fmla="*/ 134 w 342"/>
                <a:gd name="T1" fmla="*/ 18 h 298"/>
                <a:gd name="T2" fmla="*/ 102 w 342"/>
                <a:gd name="T3" fmla="*/ 117 h 298"/>
                <a:gd name="T4" fmla="*/ 0 w 342"/>
                <a:gd name="T5" fmla="*/ 95 h 298"/>
                <a:gd name="T6" fmla="*/ 20 w 342"/>
                <a:gd name="T7" fmla="*/ 20 h 298"/>
                <a:gd name="T8" fmla="*/ 46 w 342"/>
                <a:gd name="T9" fmla="*/ 0 h 298"/>
                <a:gd name="T10" fmla="*/ 134 w 342"/>
                <a:gd name="T11" fmla="*/ 18 h 2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2" h="298">
                  <a:moveTo>
                    <a:pt x="342" y="45"/>
                  </a:moveTo>
                  <a:lnTo>
                    <a:pt x="260" y="298"/>
                  </a:lnTo>
                  <a:lnTo>
                    <a:pt x="0" y="241"/>
                  </a:lnTo>
                  <a:lnTo>
                    <a:pt x="51" y="51"/>
                  </a:lnTo>
                  <a:lnTo>
                    <a:pt x="118" y="0"/>
                  </a:lnTo>
                  <a:lnTo>
                    <a:pt x="342" y="45"/>
                  </a:ln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1017"/>
            <p:cNvSpPr>
              <a:spLocks/>
            </p:cNvSpPr>
            <p:nvPr/>
          </p:nvSpPr>
          <p:spPr bwMode="auto">
            <a:xfrm>
              <a:off x="4972" y="3036"/>
              <a:ext cx="55" cy="88"/>
            </a:xfrm>
            <a:custGeom>
              <a:avLst/>
              <a:gdLst>
                <a:gd name="T0" fmla="*/ 52 w 709"/>
                <a:gd name="T1" fmla="*/ 24 h 1117"/>
                <a:gd name="T2" fmla="*/ 43 w 709"/>
                <a:gd name="T3" fmla="*/ 67 h 1117"/>
                <a:gd name="T4" fmla="*/ 5 w 709"/>
                <a:gd name="T5" fmla="*/ 62 h 1117"/>
                <a:gd name="T6" fmla="*/ 14 w 709"/>
                <a:gd name="T7" fmla="*/ 17 h 1117"/>
                <a:gd name="T8" fmla="*/ 52 w 709"/>
                <a:gd name="T9" fmla="*/ 24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1018"/>
            <p:cNvSpPr>
              <a:spLocks/>
            </p:cNvSpPr>
            <p:nvPr/>
          </p:nvSpPr>
          <p:spPr bwMode="auto">
            <a:xfrm>
              <a:off x="3762" y="2703"/>
              <a:ext cx="541" cy="897"/>
            </a:xfrm>
            <a:custGeom>
              <a:avLst/>
              <a:gdLst>
                <a:gd name="T0" fmla="*/ 459 w 1372"/>
                <a:gd name="T1" fmla="*/ 363 h 2278"/>
                <a:gd name="T2" fmla="*/ 375 w 1372"/>
                <a:gd name="T3" fmla="*/ 568 h 2278"/>
                <a:gd name="T4" fmla="*/ 317 w 1372"/>
                <a:gd name="T5" fmla="*/ 589 h 2278"/>
                <a:gd name="T6" fmla="*/ 64 w 1372"/>
                <a:gd name="T7" fmla="*/ 536 h 2278"/>
                <a:gd name="T8" fmla="*/ 45 w 1372"/>
                <a:gd name="T9" fmla="*/ 502 h 2278"/>
                <a:gd name="T10" fmla="*/ 156 w 1372"/>
                <a:gd name="T11" fmla="*/ 216 h 2278"/>
                <a:gd name="T12" fmla="*/ 375 w 1372"/>
                <a:gd name="T13" fmla="*/ 257 h 2278"/>
                <a:gd name="T14" fmla="*/ 411 w 1372"/>
                <a:gd name="T15" fmla="*/ 250 h 2278"/>
                <a:gd name="T16" fmla="*/ 430 w 1372"/>
                <a:gd name="T17" fmla="*/ 195 h 2278"/>
                <a:gd name="T18" fmla="*/ 413 w 1372"/>
                <a:gd name="T19" fmla="*/ 154 h 2278"/>
                <a:gd name="T20" fmla="*/ 216 w 1372"/>
                <a:gd name="T21" fmla="*/ 120 h 2278"/>
                <a:gd name="T22" fmla="*/ 180 w 1372"/>
                <a:gd name="T23" fmla="*/ 7 h 2278"/>
                <a:gd name="T24" fmla="*/ 136 w 1372"/>
                <a:gd name="T25" fmla="*/ 0 h 2278"/>
                <a:gd name="T26" fmla="*/ 187 w 1372"/>
                <a:gd name="T27" fmla="*/ 152 h 2278"/>
                <a:gd name="T28" fmla="*/ 389 w 1372"/>
                <a:gd name="T29" fmla="*/ 187 h 2278"/>
                <a:gd name="T30" fmla="*/ 382 w 1372"/>
                <a:gd name="T31" fmla="*/ 219 h 2278"/>
                <a:gd name="T32" fmla="*/ 163 w 1372"/>
                <a:gd name="T33" fmla="*/ 176 h 2278"/>
                <a:gd name="T34" fmla="*/ 112 w 1372"/>
                <a:gd name="T35" fmla="*/ 26 h 2278"/>
                <a:gd name="T36" fmla="*/ 26 w 1372"/>
                <a:gd name="T37" fmla="*/ 12 h 2278"/>
                <a:gd name="T38" fmla="*/ 16 w 1372"/>
                <a:gd name="T39" fmla="*/ 46 h 2278"/>
                <a:gd name="T40" fmla="*/ 87 w 1372"/>
                <a:gd name="T41" fmla="*/ 54 h 2278"/>
                <a:gd name="T42" fmla="*/ 127 w 1372"/>
                <a:gd name="T43" fmla="*/ 185 h 2278"/>
                <a:gd name="T44" fmla="*/ 0 w 1372"/>
                <a:gd name="T45" fmla="*/ 519 h 2278"/>
                <a:gd name="T46" fmla="*/ 40 w 1372"/>
                <a:gd name="T47" fmla="*/ 582 h 2278"/>
                <a:gd name="T48" fmla="*/ 308 w 1372"/>
                <a:gd name="T49" fmla="*/ 645 h 2278"/>
                <a:gd name="T50" fmla="*/ 332 w 1372"/>
                <a:gd name="T51" fmla="*/ 685 h 2278"/>
                <a:gd name="T52" fmla="*/ 278 w 1372"/>
                <a:gd name="T53" fmla="*/ 825 h 2278"/>
                <a:gd name="T54" fmla="*/ 358 w 1372"/>
                <a:gd name="T55" fmla="*/ 844 h 2278"/>
                <a:gd name="T56" fmla="*/ 534 w 1372"/>
                <a:gd name="T57" fmla="*/ 378 h 2278"/>
                <a:gd name="T58" fmla="*/ 459 w 1372"/>
                <a:gd name="T59" fmla="*/ 363 h 227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372" h="2278">
                  <a:moveTo>
                    <a:pt x="1164" y="922"/>
                  </a:moveTo>
                  <a:cubicBezTo>
                    <a:pt x="1057" y="1182"/>
                    <a:pt x="950" y="1443"/>
                    <a:pt x="950" y="1443"/>
                  </a:cubicBezTo>
                  <a:lnTo>
                    <a:pt x="804" y="1496"/>
                  </a:lnTo>
                  <a:lnTo>
                    <a:pt x="163" y="1362"/>
                  </a:lnTo>
                  <a:lnTo>
                    <a:pt x="114" y="1276"/>
                  </a:lnTo>
                  <a:lnTo>
                    <a:pt x="395" y="549"/>
                  </a:lnTo>
                  <a:lnTo>
                    <a:pt x="951" y="653"/>
                  </a:lnTo>
                  <a:lnTo>
                    <a:pt x="1042" y="635"/>
                  </a:lnTo>
                  <a:lnTo>
                    <a:pt x="1091" y="494"/>
                  </a:lnTo>
                  <a:lnTo>
                    <a:pt x="1048" y="391"/>
                  </a:lnTo>
                  <a:lnTo>
                    <a:pt x="548" y="305"/>
                  </a:lnTo>
                  <a:lnTo>
                    <a:pt x="456" y="18"/>
                  </a:lnTo>
                  <a:lnTo>
                    <a:pt x="346" y="0"/>
                  </a:lnTo>
                  <a:lnTo>
                    <a:pt x="474" y="385"/>
                  </a:lnTo>
                  <a:lnTo>
                    <a:pt x="987" y="476"/>
                  </a:lnTo>
                  <a:lnTo>
                    <a:pt x="969" y="556"/>
                  </a:lnTo>
                  <a:lnTo>
                    <a:pt x="413" y="446"/>
                  </a:lnTo>
                  <a:lnTo>
                    <a:pt x="283" y="67"/>
                  </a:lnTo>
                  <a:lnTo>
                    <a:pt x="65" y="30"/>
                  </a:lnTo>
                  <a:lnTo>
                    <a:pt x="41" y="116"/>
                  </a:lnTo>
                  <a:lnTo>
                    <a:pt x="220" y="138"/>
                  </a:lnTo>
                  <a:lnTo>
                    <a:pt x="322" y="470"/>
                  </a:lnTo>
                  <a:lnTo>
                    <a:pt x="0" y="1318"/>
                  </a:lnTo>
                  <a:lnTo>
                    <a:pt x="102" y="1478"/>
                  </a:lnTo>
                  <a:lnTo>
                    <a:pt x="780" y="1637"/>
                  </a:lnTo>
                  <a:lnTo>
                    <a:pt x="841" y="1740"/>
                  </a:lnTo>
                  <a:cubicBezTo>
                    <a:pt x="841" y="1740"/>
                    <a:pt x="772" y="1917"/>
                    <a:pt x="704" y="2094"/>
                  </a:cubicBezTo>
                  <a:cubicBezTo>
                    <a:pt x="664" y="2235"/>
                    <a:pt x="847" y="2278"/>
                    <a:pt x="908" y="2143"/>
                  </a:cubicBezTo>
                  <a:cubicBezTo>
                    <a:pt x="908" y="2143"/>
                    <a:pt x="1131" y="1551"/>
                    <a:pt x="1354" y="959"/>
                  </a:cubicBezTo>
                  <a:cubicBezTo>
                    <a:pt x="1372" y="867"/>
                    <a:pt x="1219" y="824"/>
                    <a:pt x="1164" y="922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1001"/>
            <p:cNvSpPr>
              <a:spLocks/>
            </p:cNvSpPr>
            <p:nvPr/>
          </p:nvSpPr>
          <p:spPr bwMode="auto">
            <a:xfrm>
              <a:off x="3425" y="2684"/>
              <a:ext cx="2010" cy="1395"/>
            </a:xfrm>
            <a:custGeom>
              <a:avLst/>
              <a:gdLst>
                <a:gd name="T0" fmla="*/ 1632 w 5105"/>
                <a:gd name="T1" fmla="*/ 1395 h 3542"/>
                <a:gd name="T2" fmla="*/ 0 w 5105"/>
                <a:gd name="T3" fmla="*/ 1010 h 3542"/>
                <a:gd name="T4" fmla="*/ 375 w 5105"/>
                <a:gd name="T5" fmla="*/ 0 h 3542"/>
                <a:gd name="T6" fmla="*/ 2010 w 5105"/>
                <a:gd name="T7" fmla="*/ 289 h 3542"/>
                <a:gd name="T8" fmla="*/ 1632 w 5105"/>
                <a:gd name="T9" fmla="*/ 1395 h 35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05" h="3542">
                  <a:moveTo>
                    <a:pt x="4146" y="3542"/>
                  </a:moveTo>
                  <a:lnTo>
                    <a:pt x="0" y="2565"/>
                  </a:lnTo>
                  <a:lnTo>
                    <a:pt x="953" y="0"/>
                  </a:lnTo>
                  <a:lnTo>
                    <a:pt x="5105" y="733"/>
                  </a:lnTo>
                  <a:lnTo>
                    <a:pt x="4146" y="3542"/>
                  </a:lnTo>
                  <a:close/>
                </a:path>
              </a:pathLst>
            </a:custGeom>
            <a:noFill/>
            <a:ln w="26988">
              <a:solidFill>
                <a:schemeClr val="bg1">
                  <a:alpha val="52156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793"/>
          <p:cNvGrpSpPr>
            <a:grpSpLocks/>
          </p:cNvGrpSpPr>
          <p:nvPr/>
        </p:nvGrpSpPr>
        <p:grpSpPr bwMode="auto">
          <a:xfrm>
            <a:off x="777875" y="544513"/>
            <a:ext cx="7615238" cy="5688012"/>
            <a:chOff x="490" y="343"/>
            <a:chExt cx="4797" cy="3583"/>
          </a:xfrm>
        </p:grpSpPr>
        <p:sp>
          <p:nvSpPr>
            <p:cNvPr id="5123" name="Rectangle 645"/>
            <p:cNvSpPr>
              <a:spLocks noChangeArrowheads="1"/>
            </p:cNvSpPr>
            <p:nvPr/>
          </p:nvSpPr>
          <p:spPr bwMode="auto">
            <a:xfrm>
              <a:off x="500" y="343"/>
              <a:ext cx="4787" cy="358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24" name="Freeform 587"/>
            <p:cNvSpPr>
              <a:spLocks/>
            </p:cNvSpPr>
            <p:nvPr/>
          </p:nvSpPr>
          <p:spPr bwMode="auto">
            <a:xfrm>
              <a:off x="4321" y="1117"/>
              <a:ext cx="199" cy="426"/>
            </a:xfrm>
            <a:custGeom>
              <a:avLst/>
              <a:gdLst>
                <a:gd name="T0" fmla="*/ 197 w 1832"/>
                <a:gd name="T1" fmla="*/ 83 h 3933"/>
                <a:gd name="T2" fmla="*/ 198 w 1832"/>
                <a:gd name="T3" fmla="*/ 321 h 3933"/>
                <a:gd name="T4" fmla="*/ 2 w 1832"/>
                <a:gd name="T5" fmla="*/ 320 h 3933"/>
                <a:gd name="T6" fmla="*/ 1 w 1832"/>
                <a:gd name="T7" fmla="*/ 89 h 3933"/>
                <a:gd name="T8" fmla="*/ 197 w 1832"/>
                <a:gd name="T9" fmla="*/ 83 h 3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2" h="3933">
                  <a:moveTo>
                    <a:pt x="1813" y="769"/>
                  </a:moveTo>
                  <a:cubicBezTo>
                    <a:pt x="1825" y="1917"/>
                    <a:pt x="1832" y="2449"/>
                    <a:pt x="1826" y="2962"/>
                  </a:cubicBezTo>
                  <a:cubicBezTo>
                    <a:pt x="1826" y="3933"/>
                    <a:pt x="24" y="3853"/>
                    <a:pt x="21" y="2957"/>
                  </a:cubicBezTo>
                  <a:cubicBezTo>
                    <a:pt x="12" y="2620"/>
                    <a:pt x="13" y="1984"/>
                    <a:pt x="10" y="819"/>
                  </a:cubicBezTo>
                  <a:cubicBezTo>
                    <a:pt x="0" y="0"/>
                    <a:pt x="1813" y="61"/>
                    <a:pt x="1813" y="7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5" name="Freeform 610"/>
            <p:cNvSpPr>
              <a:spLocks/>
            </p:cNvSpPr>
            <p:nvPr/>
          </p:nvSpPr>
          <p:spPr bwMode="auto">
            <a:xfrm>
              <a:off x="500" y="3574"/>
              <a:ext cx="4771" cy="240"/>
            </a:xfrm>
            <a:custGeom>
              <a:avLst/>
              <a:gdLst>
                <a:gd name="T0" fmla="*/ 0 w 3652"/>
                <a:gd name="T1" fmla="*/ 216 h 183"/>
                <a:gd name="T2" fmla="*/ 2289 w 3652"/>
                <a:gd name="T3" fmla="*/ 216 h 183"/>
                <a:gd name="T4" fmla="*/ 2490 w 3652"/>
                <a:gd name="T5" fmla="*/ 0 h 183"/>
                <a:gd name="T6" fmla="*/ 3048 w 3652"/>
                <a:gd name="T7" fmla="*/ 0 h 183"/>
                <a:gd name="T8" fmla="*/ 3231 w 3652"/>
                <a:gd name="T9" fmla="*/ 240 h 183"/>
                <a:gd name="T10" fmla="*/ 3941 w 3652"/>
                <a:gd name="T11" fmla="*/ 240 h 183"/>
                <a:gd name="T12" fmla="*/ 4132 w 3652"/>
                <a:gd name="T13" fmla="*/ 8 h 183"/>
                <a:gd name="T14" fmla="*/ 4771 w 3652"/>
                <a:gd name="T15" fmla="*/ 8 h 1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52" h="183">
                  <a:moveTo>
                    <a:pt x="0" y="165"/>
                  </a:moveTo>
                  <a:lnTo>
                    <a:pt x="1752" y="165"/>
                  </a:lnTo>
                  <a:lnTo>
                    <a:pt x="1906" y="0"/>
                  </a:lnTo>
                  <a:lnTo>
                    <a:pt x="2333" y="0"/>
                  </a:lnTo>
                  <a:lnTo>
                    <a:pt x="2473" y="183"/>
                  </a:lnTo>
                  <a:lnTo>
                    <a:pt x="3017" y="183"/>
                  </a:lnTo>
                  <a:lnTo>
                    <a:pt x="3163" y="6"/>
                  </a:lnTo>
                  <a:lnTo>
                    <a:pt x="3652" y="6"/>
                  </a:lnTo>
                </a:path>
              </a:pathLst>
            </a:custGeom>
            <a:noFill/>
            <a:ln w="26988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6" name="Oval 633"/>
            <p:cNvSpPr>
              <a:spLocks noChangeArrowheads="1"/>
            </p:cNvSpPr>
            <p:nvPr/>
          </p:nvSpPr>
          <p:spPr bwMode="auto">
            <a:xfrm rot="20846656" flipH="1">
              <a:off x="1746" y="2703"/>
              <a:ext cx="169" cy="168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27" name="Oval 634"/>
            <p:cNvSpPr>
              <a:spLocks noChangeArrowheads="1"/>
            </p:cNvSpPr>
            <p:nvPr/>
          </p:nvSpPr>
          <p:spPr bwMode="auto">
            <a:xfrm rot="20846656" flipH="1">
              <a:off x="3492" y="2065"/>
              <a:ext cx="168" cy="16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28" name="Oval 635"/>
            <p:cNvSpPr>
              <a:spLocks noChangeArrowheads="1"/>
            </p:cNvSpPr>
            <p:nvPr/>
          </p:nvSpPr>
          <p:spPr bwMode="auto">
            <a:xfrm rot="20846656" flipH="1">
              <a:off x="2100" y="3539"/>
              <a:ext cx="169" cy="16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29" name="Oval 636"/>
            <p:cNvSpPr>
              <a:spLocks noChangeArrowheads="1"/>
            </p:cNvSpPr>
            <p:nvPr/>
          </p:nvSpPr>
          <p:spPr bwMode="auto">
            <a:xfrm rot="20846656" flipH="1">
              <a:off x="1047" y="3541"/>
              <a:ext cx="169" cy="168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0" name="Oval 641"/>
            <p:cNvSpPr>
              <a:spLocks noChangeArrowheads="1"/>
            </p:cNvSpPr>
            <p:nvPr/>
          </p:nvSpPr>
          <p:spPr bwMode="auto">
            <a:xfrm rot="20846656" flipH="1">
              <a:off x="4295" y="3640"/>
              <a:ext cx="113" cy="11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1" name="Freeform 646"/>
            <p:cNvSpPr>
              <a:spLocks/>
            </p:cNvSpPr>
            <p:nvPr/>
          </p:nvSpPr>
          <p:spPr bwMode="auto">
            <a:xfrm flipH="1">
              <a:off x="500" y="3256"/>
              <a:ext cx="4771" cy="239"/>
            </a:xfrm>
            <a:custGeom>
              <a:avLst/>
              <a:gdLst>
                <a:gd name="T0" fmla="*/ 0 w 3652"/>
                <a:gd name="T1" fmla="*/ 215 h 183"/>
                <a:gd name="T2" fmla="*/ 2289 w 3652"/>
                <a:gd name="T3" fmla="*/ 215 h 183"/>
                <a:gd name="T4" fmla="*/ 2490 w 3652"/>
                <a:gd name="T5" fmla="*/ 0 h 183"/>
                <a:gd name="T6" fmla="*/ 3048 w 3652"/>
                <a:gd name="T7" fmla="*/ 0 h 183"/>
                <a:gd name="T8" fmla="*/ 3231 w 3652"/>
                <a:gd name="T9" fmla="*/ 239 h 183"/>
                <a:gd name="T10" fmla="*/ 3941 w 3652"/>
                <a:gd name="T11" fmla="*/ 239 h 183"/>
                <a:gd name="T12" fmla="*/ 4132 w 3652"/>
                <a:gd name="T13" fmla="*/ 8 h 183"/>
                <a:gd name="T14" fmla="*/ 4771 w 3652"/>
                <a:gd name="T15" fmla="*/ 8 h 1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52" h="183">
                  <a:moveTo>
                    <a:pt x="0" y="165"/>
                  </a:moveTo>
                  <a:lnTo>
                    <a:pt x="1752" y="165"/>
                  </a:lnTo>
                  <a:lnTo>
                    <a:pt x="1906" y="0"/>
                  </a:lnTo>
                  <a:lnTo>
                    <a:pt x="2333" y="0"/>
                  </a:lnTo>
                  <a:lnTo>
                    <a:pt x="2473" y="183"/>
                  </a:lnTo>
                  <a:lnTo>
                    <a:pt x="3017" y="183"/>
                  </a:lnTo>
                  <a:lnTo>
                    <a:pt x="3163" y="6"/>
                  </a:lnTo>
                  <a:lnTo>
                    <a:pt x="3652" y="6"/>
                  </a:lnTo>
                </a:path>
              </a:pathLst>
            </a:custGeom>
            <a:noFill/>
            <a:ln w="26988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648"/>
            <p:cNvSpPr>
              <a:spLocks/>
            </p:cNvSpPr>
            <p:nvPr/>
          </p:nvSpPr>
          <p:spPr bwMode="auto">
            <a:xfrm flipV="1">
              <a:off x="500" y="1740"/>
              <a:ext cx="4771" cy="239"/>
            </a:xfrm>
            <a:custGeom>
              <a:avLst/>
              <a:gdLst>
                <a:gd name="T0" fmla="*/ 0 w 3652"/>
                <a:gd name="T1" fmla="*/ 215 h 183"/>
                <a:gd name="T2" fmla="*/ 2289 w 3652"/>
                <a:gd name="T3" fmla="*/ 215 h 183"/>
                <a:gd name="T4" fmla="*/ 2490 w 3652"/>
                <a:gd name="T5" fmla="*/ 0 h 183"/>
                <a:gd name="T6" fmla="*/ 3048 w 3652"/>
                <a:gd name="T7" fmla="*/ 0 h 183"/>
                <a:gd name="T8" fmla="*/ 3231 w 3652"/>
                <a:gd name="T9" fmla="*/ 239 h 183"/>
                <a:gd name="T10" fmla="*/ 3941 w 3652"/>
                <a:gd name="T11" fmla="*/ 239 h 183"/>
                <a:gd name="T12" fmla="*/ 4132 w 3652"/>
                <a:gd name="T13" fmla="*/ 8 h 183"/>
                <a:gd name="T14" fmla="*/ 4771 w 3652"/>
                <a:gd name="T15" fmla="*/ 8 h 1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52" h="183">
                  <a:moveTo>
                    <a:pt x="0" y="165"/>
                  </a:moveTo>
                  <a:lnTo>
                    <a:pt x="1752" y="165"/>
                  </a:lnTo>
                  <a:lnTo>
                    <a:pt x="1906" y="0"/>
                  </a:lnTo>
                  <a:lnTo>
                    <a:pt x="2333" y="0"/>
                  </a:lnTo>
                  <a:lnTo>
                    <a:pt x="2473" y="183"/>
                  </a:lnTo>
                  <a:lnTo>
                    <a:pt x="3017" y="183"/>
                  </a:lnTo>
                  <a:lnTo>
                    <a:pt x="3163" y="6"/>
                  </a:lnTo>
                  <a:lnTo>
                    <a:pt x="3652" y="6"/>
                  </a:lnTo>
                </a:path>
              </a:pathLst>
            </a:custGeom>
            <a:noFill/>
            <a:ln w="26988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649"/>
            <p:cNvSpPr>
              <a:spLocks/>
            </p:cNvSpPr>
            <p:nvPr/>
          </p:nvSpPr>
          <p:spPr bwMode="auto">
            <a:xfrm>
              <a:off x="490" y="1612"/>
              <a:ext cx="4795" cy="247"/>
            </a:xfrm>
            <a:custGeom>
              <a:avLst/>
              <a:gdLst>
                <a:gd name="T0" fmla="*/ 0 w 3670"/>
                <a:gd name="T1" fmla="*/ 25 h 189"/>
                <a:gd name="T2" fmla="*/ 2361 w 3670"/>
                <a:gd name="T3" fmla="*/ 24 h 189"/>
                <a:gd name="T4" fmla="*/ 2553 w 3670"/>
                <a:gd name="T5" fmla="*/ 247 h 189"/>
                <a:gd name="T6" fmla="*/ 3008 w 3670"/>
                <a:gd name="T7" fmla="*/ 247 h 189"/>
                <a:gd name="T8" fmla="*/ 3175 w 3670"/>
                <a:gd name="T9" fmla="*/ 0 h 189"/>
                <a:gd name="T10" fmla="*/ 4005 w 3670"/>
                <a:gd name="T11" fmla="*/ 0 h 189"/>
                <a:gd name="T12" fmla="*/ 4189 w 3670"/>
                <a:gd name="T13" fmla="*/ 231 h 189"/>
                <a:gd name="T14" fmla="*/ 4795 w 3670"/>
                <a:gd name="T15" fmla="*/ 231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70" h="189">
                  <a:moveTo>
                    <a:pt x="0" y="19"/>
                  </a:moveTo>
                  <a:lnTo>
                    <a:pt x="1807" y="18"/>
                  </a:lnTo>
                  <a:lnTo>
                    <a:pt x="1954" y="189"/>
                  </a:lnTo>
                  <a:lnTo>
                    <a:pt x="2302" y="189"/>
                  </a:lnTo>
                  <a:lnTo>
                    <a:pt x="2430" y="0"/>
                  </a:lnTo>
                  <a:lnTo>
                    <a:pt x="3065" y="0"/>
                  </a:lnTo>
                  <a:lnTo>
                    <a:pt x="3206" y="177"/>
                  </a:lnTo>
                  <a:lnTo>
                    <a:pt x="3670" y="177"/>
                  </a:lnTo>
                </a:path>
              </a:pathLst>
            </a:custGeom>
            <a:noFill/>
            <a:ln w="26988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669"/>
            <p:cNvSpPr>
              <a:spLocks/>
            </p:cNvSpPr>
            <p:nvPr/>
          </p:nvSpPr>
          <p:spPr bwMode="auto">
            <a:xfrm>
              <a:off x="4074" y="1117"/>
              <a:ext cx="199" cy="426"/>
            </a:xfrm>
            <a:custGeom>
              <a:avLst/>
              <a:gdLst>
                <a:gd name="T0" fmla="*/ 197 w 1832"/>
                <a:gd name="T1" fmla="*/ 83 h 3933"/>
                <a:gd name="T2" fmla="*/ 198 w 1832"/>
                <a:gd name="T3" fmla="*/ 321 h 3933"/>
                <a:gd name="T4" fmla="*/ 2 w 1832"/>
                <a:gd name="T5" fmla="*/ 320 h 3933"/>
                <a:gd name="T6" fmla="*/ 1 w 1832"/>
                <a:gd name="T7" fmla="*/ 89 h 3933"/>
                <a:gd name="T8" fmla="*/ 197 w 1832"/>
                <a:gd name="T9" fmla="*/ 83 h 3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2" h="3933">
                  <a:moveTo>
                    <a:pt x="1813" y="769"/>
                  </a:moveTo>
                  <a:cubicBezTo>
                    <a:pt x="1825" y="1917"/>
                    <a:pt x="1832" y="2449"/>
                    <a:pt x="1826" y="2962"/>
                  </a:cubicBezTo>
                  <a:cubicBezTo>
                    <a:pt x="1826" y="3933"/>
                    <a:pt x="24" y="3853"/>
                    <a:pt x="21" y="2957"/>
                  </a:cubicBezTo>
                  <a:cubicBezTo>
                    <a:pt x="12" y="2620"/>
                    <a:pt x="13" y="1984"/>
                    <a:pt x="10" y="819"/>
                  </a:cubicBezTo>
                  <a:cubicBezTo>
                    <a:pt x="0" y="0"/>
                    <a:pt x="1813" y="61"/>
                    <a:pt x="1813" y="7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670"/>
            <p:cNvSpPr>
              <a:spLocks/>
            </p:cNvSpPr>
            <p:nvPr/>
          </p:nvSpPr>
          <p:spPr bwMode="auto">
            <a:xfrm>
              <a:off x="3828" y="1117"/>
              <a:ext cx="198" cy="426"/>
            </a:xfrm>
            <a:custGeom>
              <a:avLst/>
              <a:gdLst>
                <a:gd name="T0" fmla="*/ 196 w 1832"/>
                <a:gd name="T1" fmla="*/ 83 h 3933"/>
                <a:gd name="T2" fmla="*/ 197 w 1832"/>
                <a:gd name="T3" fmla="*/ 321 h 3933"/>
                <a:gd name="T4" fmla="*/ 2 w 1832"/>
                <a:gd name="T5" fmla="*/ 320 h 3933"/>
                <a:gd name="T6" fmla="*/ 1 w 1832"/>
                <a:gd name="T7" fmla="*/ 89 h 3933"/>
                <a:gd name="T8" fmla="*/ 196 w 1832"/>
                <a:gd name="T9" fmla="*/ 83 h 3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2" h="3933">
                  <a:moveTo>
                    <a:pt x="1813" y="769"/>
                  </a:moveTo>
                  <a:cubicBezTo>
                    <a:pt x="1825" y="1917"/>
                    <a:pt x="1832" y="2449"/>
                    <a:pt x="1826" y="2962"/>
                  </a:cubicBezTo>
                  <a:cubicBezTo>
                    <a:pt x="1826" y="3933"/>
                    <a:pt x="24" y="3853"/>
                    <a:pt x="21" y="2957"/>
                  </a:cubicBezTo>
                  <a:cubicBezTo>
                    <a:pt x="12" y="2620"/>
                    <a:pt x="13" y="1984"/>
                    <a:pt x="10" y="819"/>
                  </a:cubicBezTo>
                  <a:cubicBezTo>
                    <a:pt x="0" y="0"/>
                    <a:pt x="1813" y="61"/>
                    <a:pt x="1813" y="7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671"/>
            <p:cNvSpPr>
              <a:spLocks/>
            </p:cNvSpPr>
            <p:nvPr/>
          </p:nvSpPr>
          <p:spPr bwMode="auto">
            <a:xfrm>
              <a:off x="3579" y="1117"/>
              <a:ext cx="199" cy="426"/>
            </a:xfrm>
            <a:custGeom>
              <a:avLst/>
              <a:gdLst>
                <a:gd name="T0" fmla="*/ 197 w 1832"/>
                <a:gd name="T1" fmla="*/ 83 h 3933"/>
                <a:gd name="T2" fmla="*/ 198 w 1832"/>
                <a:gd name="T3" fmla="*/ 321 h 3933"/>
                <a:gd name="T4" fmla="*/ 2 w 1832"/>
                <a:gd name="T5" fmla="*/ 320 h 3933"/>
                <a:gd name="T6" fmla="*/ 1 w 1832"/>
                <a:gd name="T7" fmla="*/ 89 h 3933"/>
                <a:gd name="T8" fmla="*/ 197 w 1832"/>
                <a:gd name="T9" fmla="*/ 83 h 3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2" h="3933">
                  <a:moveTo>
                    <a:pt x="1813" y="769"/>
                  </a:moveTo>
                  <a:cubicBezTo>
                    <a:pt x="1825" y="1917"/>
                    <a:pt x="1832" y="2449"/>
                    <a:pt x="1826" y="2962"/>
                  </a:cubicBezTo>
                  <a:cubicBezTo>
                    <a:pt x="1826" y="3933"/>
                    <a:pt x="24" y="3853"/>
                    <a:pt x="21" y="2957"/>
                  </a:cubicBezTo>
                  <a:cubicBezTo>
                    <a:pt x="12" y="2620"/>
                    <a:pt x="13" y="1984"/>
                    <a:pt x="10" y="819"/>
                  </a:cubicBezTo>
                  <a:cubicBezTo>
                    <a:pt x="0" y="0"/>
                    <a:pt x="1813" y="61"/>
                    <a:pt x="1813" y="7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37" name="Group 679"/>
            <p:cNvGrpSpPr>
              <a:grpSpLocks/>
            </p:cNvGrpSpPr>
            <p:nvPr/>
          </p:nvGrpSpPr>
          <p:grpSpPr bwMode="auto">
            <a:xfrm>
              <a:off x="1487" y="619"/>
              <a:ext cx="1840" cy="1023"/>
              <a:chOff x="1672" y="944"/>
              <a:chExt cx="1408" cy="783"/>
            </a:xfrm>
          </p:grpSpPr>
          <p:sp>
            <p:nvSpPr>
              <p:cNvPr id="5199" name="Oval 580"/>
              <p:cNvSpPr>
                <a:spLocks noChangeArrowheads="1"/>
              </p:cNvSpPr>
              <p:nvPr/>
            </p:nvSpPr>
            <p:spPr bwMode="auto">
              <a:xfrm rot="-2553344">
                <a:off x="2097" y="944"/>
                <a:ext cx="189" cy="18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00" name="Oval 582"/>
              <p:cNvSpPr>
                <a:spLocks noChangeArrowheads="1"/>
              </p:cNvSpPr>
              <p:nvPr/>
            </p:nvSpPr>
            <p:spPr bwMode="auto">
              <a:xfrm rot="-2553344">
                <a:off x="2648" y="1109"/>
                <a:ext cx="189" cy="18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01" name="Freeform 589"/>
              <p:cNvSpPr>
                <a:spLocks/>
              </p:cNvSpPr>
              <p:nvPr/>
            </p:nvSpPr>
            <p:spPr bwMode="auto">
              <a:xfrm>
                <a:off x="1948" y="1096"/>
                <a:ext cx="165" cy="364"/>
              </a:xfrm>
              <a:custGeom>
                <a:avLst/>
                <a:gdLst>
                  <a:gd name="T0" fmla="*/ 0 w 165"/>
                  <a:gd name="T1" fmla="*/ 364 h 364"/>
                  <a:gd name="T2" fmla="*/ 2 w 165"/>
                  <a:gd name="T3" fmla="*/ 74 h 364"/>
                  <a:gd name="T4" fmla="*/ 165 w 165"/>
                  <a:gd name="T5" fmla="*/ 0 h 36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5" h="364">
                    <a:moveTo>
                      <a:pt x="0" y="364"/>
                    </a:moveTo>
                    <a:lnTo>
                      <a:pt x="2" y="74"/>
                    </a:lnTo>
                    <a:lnTo>
                      <a:pt x="165" y="0"/>
                    </a:lnTo>
                  </a:path>
                </a:pathLst>
              </a:custGeom>
              <a:noFill/>
              <a:ln w="26988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5202" name="Group 664"/>
              <p:cNvGrpSpPr>
                <a:grpSpLocks/>
              </p:cNvGrpSpPr>
              <p:nvPr/>
            </p:nvGrpSpPr>
            <p:grpSpPr bwMode="auto">
              <a:xfrm>
                <a:off x="2016" y="1185"/>
                <a:ext cx="128" cy="255"/>
                <a:chOff x="2016" y="1185"/>
                <a:chExt cx="128" cy="255"/>
              </a:xfrm>
            </p:grpSpPr>
            <p:sp>
              <p:nvSpPr>
                <p:cNvPr id="5229" name="Oval 581"/>
                <p:cNvSpPr>
                  <a:spLocks noChangeArrowheads="1"/>
                </p:cNvSpPr>
                <p:nvPr/>
              </p:nvSpPr>
              <p:spPr bwMode="auto">
                <a:xfrm rot="-2553344">
                  <a:off x="2016" y="1185"/>
                  <a:ext cx="128" cy="12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0" name="Freeform 596"/>
                <p:cNvSpPr>
                  <a:spLocks/>
                </p:cNvSpPr>
                <p:nvPr/>
              </p:nvSpPr>
              <p:spPr bwMode="auto">
                <a:xfrm>
                  <a:off x="2076" y="1250"/>
                  <a:ext cx="1" cy="190"/>
                </a:xfrm>
                <a:custGeom>
                  <a:avLst/>
                  <a:gdLst>
                    <a:gd name="T0" fmla="*/ 0 w 1"/>
                    <a:gd name="T1" fmla="*/ 190 h 190"/>
                    <a:gd name="T2" fmla="*/ 1 w 1"/>
                    <a:gd name="T3" fmla="*/ 0 h 190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" h="190">
                      <a:moveTo>
                        <a:pt x="0" y="19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26988">
                  <a:solidFill>
                    <a:srgbClr val="01010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5203" name="Group 672"/>
              <p:cNvGrpSpPr>
                <a:grpSpLocks/>
              </p:cNvGrpSpPr>
              <p:nvPr/>
            </p:nvGrpSpPr>
            <p:grpSpPr bwMode="auto">
              <a:xfrm>
                <a:off x="1712" y="1064"/>
                <a:ext cx="128" cy="347"/>
                <a:chOff x="2530" y="1375"/>
                <a:chExt cx="128" cy="347"/>
              </a:xfrm>
            </p:grpSpPr>
            <p:sp>
              <p:nvSpPr>
                <p:cNvPr id="5227" name="Freeform 598"/>
                <p:cNvSpPr>
                  <a:spLocks/>
                </p:cNvSpPr>
                <p:nvPr/>
              </p:nvSpPr>
              <p:spPr bwMode="auto">
                <a:xfrm>
                  <a:off x="2589" y="1424"/>
                  <a:ext cx="1" cy="298"/>
                </a:xfrm>
                <a:custGeom>
                  <a:avLst/>
                  <a:gdLst>
                    <a:gd name="T0" fmla="*/ 0 w 1"/>
                    <a:gd name="T1" fmla="*/ 298 h 298"/>
                    <a:gd name="T2" fmla="*/ 1 w 1"/>
                    <a:gd name="T3" fmla="*/ 0 h 298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" h="298">
                      <a:moveTo>
                        <a:pt x="0" y="298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26988">
                  <a:solidFill>
                    <a:srgbClr val="01010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8" name="Oval 597"/>
                <p:cNvSpPr>
                  <a:spLocks noChangeArrowheads="1"/>
                </p:cNvSpPr>
                <p:nvPr/>
              </p:nvSpPr>
              <p:spPr bwMode="auto">
                <a:xfrm rot="-2553344">
                  <a:off x="2530" y="1375"/>
                  <a:ext cx="128" cy="12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204" name="Oval 599"/>
              <p:cNvSpPr>
                <a:spLocks noChangeArrowheads="1"/>
              </p:cNvSpPr>
              <p:nvPr/>
            </p:nvSpPr>
            <p:spPr bwMode="auto">
              <a:xfrm rot="-2553344">
                <a:off x="2891" y="1112"/>
                <a:ext cx="189" cy="18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05" name="Oval 637"/>
              <p:cNvSpPr>
                <a:spLocks noChangeArrowheads="1"/>
              </p:cNvSpPr>
              <p:nvPr/>
            </p:nvSpPr>
            <p:spPr bwMode="auto">
              <a:xfrm rot="20846656" flipH="1">
                <a:off x="2156" y="1258"/>
                <a:ext cx="98" cy="98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06" name="Rectangle 644"/>
              <p:cNvSpPr>
                <a:spLocks noChangeArrowheads="1"/>
              </p:cNvSpPr>
              <p:nvPr/>
            </p:nvSpPr>
            <p:spPr bwMode="auto">
              <a:xfrm>
                <a:off x="1672" y="1387"/>
                <a:ext cx="189" cy="18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5207" name="Group 651"/>
              <p:cNvGrpSpPr>
                <a:grpSpLocks/>
              </p:cNvGrpSpPr>
              <p:nvPr/>
            </p:nvGrpSpPr>
            <p:grpSpPr bwMode="auto">
              <a:xfrm>
                <a:off x="1904" y="1388"/>
                <a:ext cx="91" cy="339"/>
                <a:chOff x="1904" y="1388"/>
                <a:chExt cx="91" cy="339"/>
              </a:xfrm>
            </p:grpSpPr>
            <p:sp>
              <p:nvSpPr>
                <p:cNvPr id="5225" name="Freeform 624"/>
                <p:cNvSpPr>
                  <a:spLocks/>
                </p:cNvSpPr>
                <p:nvPr/>
              </p:nvSpPr>
              <p:spPr bwMode="auto">
                <a:xfrm>
                  <a:off x="1948" y="1557"/>
                  <a:ext cx="1" cy="170"/>
                </a:xfrm>
                <a:custGeom>
                  <a:avLst/>
                  <a:gdLst>
                    <a:gd name="T0" fmla="*/ 1 w 1"/>
                    <a:gd name="T1" fmla="*/ 170 h 170"/>
                    <a:gd name="T2" fmla="*/ 0 w 1"/>
                    <a:gd name="T3" fmla="*/ 0 h 170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" h="170">
                      <a:moveTo>
                        <a:pt x="1" y="17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6988">
                  <a:solidFill>
                    <a:srgbClr val="01010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6" name="Rectangle 650"/>
                <p:cNvSpPr>
                  <a:spLocks noChangeArrowheads="1"/>
                </p:cNvSpPr>
                <p:nvPr/>
              </p:nvSpPr>
              <p:spPr bwMode="auto">
                <a:xfrm>
                  <a:off x="1904" y="1388"/>
                  <a:ext cx="91" cy="18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208" name="Group 652"/>
              <p:cNvGrpSpPr>
                <a:grpSpLocks/>
              </p:cNvGrpSpPr>
              <p:nvPr/>
            </p:nvGrpSpPr>
            <p:grpSpPr bwMode="auto">
              <a:xfrm>
                <a:off x="2032" y="1388"/>
                <a:ext cx="91" cy="339"/>
                <a:chOff x="1904" y="1388"/>
                <a:chExt cx="91" cy="339"/>
              </a:xfrm>
            </p:grpSpPr>
            <p:sp>
              <p:nvSpPr>
                <p:cNvPr id="5223" name="Freeform 653"/>
                <p:cNvSpPr>
                  <a:spLocks/>
                </p:cNvSpPr>
                <p:nvPr/>
              </p:nvSpPr>
              <p:spPr bwMode="auto">
                <a:xfrm>
                  <a:off x="1948" y="1557"/>
                  <a:ext cx="1" cy="170"/>
                </a:xfrm>
                <a:custGeom>
                  <a:avLst/>
                  <a:gdLst>
                    <a:gd name="T0" fmla="*/ 1 w 1"/>
                    <a:gd name="T1" fmla="*/ 170 h 170"/>
                    <a:gd name="T2" fmla="*/ 0 w 1"/>
                    <a:gd name="T3" fmla="*/ 0 h 170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" h="170">
                      <a:moveTo>
                        <a:pt x="1" y="17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6988">
                  <a:solidFill>
                    <a:srgbClr val="01010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4" name="Rectangle 654"/>
                <p:cNvSpPr>
                  <a:spLocks noChangeArrowheads="1"/>
                </p:cNvSpPr>
                <p:nvPr/>
              </p:nvSpPr>
              <p:spPr bwMode="auto">
                <a:xfrm>
                  <a:off x="1904" y="1388"/>
                  <a:ext cx="91" cy="18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209" name="Group 655"/>
              <p:cNvGrpSpPr>
                <a:grpSpLocks/>
              </p:cNvGrpSpPr>
              <p:nvPr/>
            </p:nvGrpSpPr>
            <p:grpSpPr bwMode="auto">
              <a:xfrm>
                <a:off x="2154" y="1388"/>
                <a:ext cx="91" cy="339"/>
                <a:chOff x="1904" y="1388"/>
                <a:chExt cx="91" cy="339"/>
              </a:xfrm>
            </p:grpSpPr>
            <p:sp>
              <p:nvSpPr>
                <p:cNvPr id="5221" name="Freeform 656"/>
                <p:cNvSpPr>
                  <a:spLocks/>
                </p:cNvSpPr>
                <p:nvPr/>
              </p:nvSpPr>
              <p:spPr bwMode="auto">
                <a:xfrm>
                  <a:off x="1948" y="1557"/>
                  <a:ext cx="1" cy="170"/>
                </a:xfrm>
                <a:custGeom>
                  <a:avLst/>
                  <a:gdLst>
                    <a:gd name="T0" fmla="*/ 1 w 1"/>
                    <a:gd name="T1" fmla="*/ 170 h 170"/>
                    <a:gd name="T2" fmla="*/ 0 w 1"/>
                    <a:gd name="T3" fmla="*/ 0 h 170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" h="170">
                      <a:moveTo>
                        <a:pt x="1" y="17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6988">
                  <a:solidFill>
                    <a:srgbClr val="01010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2" name="Rectangle 657"/>
                <p:cNvSpPr>
                  <a:spLocks noChangeArrowheads="1"/>
                </p:cNvSpPr>
                <p:nvPr/>
              </p:nvSpPr>
              <p:spPr bwMode="auto">
                <a:xfrm>
                  <a:off x="1904" y="1388"/>
                  <a:ext cx="91" cy="18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210" name="Group 658"/>
              <p:cNvGrpSpPr>
                <a:grpSpLocks/>
              </p:cNvGrpSpPr>
              <p:nvPr/>
            </p:nvGrpSpPr>
            <p:grpSpPr bwMode="auto">
              <a:xfrm>
                <a:off x="2277" y="1388"/>
                <a:ext cx="91" cy="339"/>
                <a:chOff x="1904" y="1388"/>
                <a:chExt cx="91" cy="339"/>
              </a:xfrm>
            </p:grpSpPr>
            <p:sp>
              <p:nvSpPr>
                <p:cNvPr id="5219" name="Freeform 659"/>
                <p:cNvSpPr>
                  <a:spLocks/>
                </p:cNvSpPr>
                <p:nvPr/>
              </p:nvSpPr>
              <p:spPr bwMode="auto">
                <a:xfrm>
                  <a:off x="1948" y="1557"/>
                  <a:ext cx="1" cy="170"/>
                </a:xfrm>
                <a:custGeom>
                  <a:avLst/>
                  <a:gdLst>
                    <a:gd name="T0" fmla="*/ 1 w 1"/>
                    <a:gd name="T1" fmla="*/ 170 h 170"/>
                    <a:gd name="T2" fmla="*/ 0 w 1"/>
                    <a:gd name="T3" fmla="*/ 0 h 170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" h="170">
                      <a:moveTo>
                        <a:pt x="1" y="17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6988">
                  <a:solidFill>
                    <a:srgbClr val="01010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0" name="Rectangle 660"/>
                <p:cNvSpPr>
                  <a:spLocks noChangeArrowheads="1"/>
                </p:cNvSpPr>
                <p:nvPr/>
              </p:nvSpPr>
              <p:spPr bwMode="auto">
                <a:xfrm>
                  <a:off x="1904" y="1388"/>
                  <a:ext cx="91" cy="18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211" name="Group 661"/>
              <p:cNvGrpSpPr>
                <a:grpSpLocks/>
              </p:cNvGrpSpPr>
              <p:nvPr/>
            </p:nvGrpSpPr>
            <p:grpSpPr bwMode="auto">
              <a:xfrm>
                <a:off x="2399" y="1388"/>
                <a:ext cx="91" cy="339"/>
                <a:chOff x="1904" y="1388"/>
                <a:chExt cx="91" cy="339"/>
              </a:xfrm>
            </p:grpSpPr>
            <p:sp>
              <p:nvSpPr>
                <p:cNvPr id="5217" name="Freeform 662"/>
                <p:cNvSpPr>
                  <a:spLocks/>
                </p:cNvSpPr>
                <p:nvPr/>
              </p:nvSpPr>
              <p:spPr bwMode="auto">
                <a:xfrm>
                  <a:off x="1948" y="1557"/>
                  <a:ext cx="1" cy="170"/>
                </a:xfrm>
                <a:custGeom>
                  <a:avLst/>
                  <a:gdLst>
                    <a:gd name="T0" fmla="*/ 1 w 1"/>
                    <a:gd name="T1" fmla="*/ 170 h 170"/>
                    <a:gd name="T2" fmla="*/ 0 w 1"/>
                    <a:gd name="T3" fmla="*/ 0 h 170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" h="170">
                      <a:moveTo>
                        <a:pt x="1" y="17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6988">
                  <a:solidFill>
                    <a:srgbClr val="01010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18" name="Rectangle 663"/>
                <p:cNvSpPr>
                  <a:spLocks noChangeArrowheads="1"/>
                </p:cNvSpPr>
                <p:nvPr/>
              </p:nvSpPr>
              <p:spPr bwMode="auto">
                <a:xfrm>
                  <a:off x="1904" y="1388"/>
                  <a:ext cx="91" cy="18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212" name="Group 665"/>
              <p:cNvGrpSpPr>
                <a:grpSpLocks/>
              </p:cNvGrpSpPr>
              <p:nvPr/>
            </p:nvGrpSpPr>
            <p:grpSpPr bwMode="auto">
              <a:xfrm>
                <a:off x="2267" y="1191"/>
                <a:ext cx="128" cy="255"/>
                <a:chOff x="2016" y="1185"/>
                <a:chExt cx="128" cy="255"/>
              </a:xfrm>
            </p:grpSpPr>
            <p:sp>
              <p:nvSpPr>
                <p:cNvPr id="5215" name="Oval 666"/>
                <p:cNvSpPr>
                  <a:spLocks noChangeArrowheads="1"/>
                </p:cNvSpPr>
                <p:nvPr/>
              </p:nvSpPr>
              <p:spPr bwMode="auto">
                <a:xfrm rot="-2553344">
                  <a:off x="2016" y="1185"/>
                  <a:ext cx="128" cy="12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  <a:ea typeface="Osaka" pitchFamily="16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6" name="Freeform 667"/>
                <p:cNvSpPr>
                  <a:spLocks/>
                </p:cNvSpPr>
                <p:nvPr/>
              </p:nvSpPr>
              <p:spPr bwMode="auto">
                <a:xfrm>
                  <a:off x="2076" y="1250"/>
                  <a:ext cx="1" cy="190"/>
                </a:xfrm>
                <a:custGeom>
                  <a:avLst/>
                  <a:gdLst>
                    <a:gd name="T0" fmla="*/ 0 w 1"/>
                    <a:gd name="T1" fmla="*/ 190 h 190"/>
                    <a:gd name="T2" fmla="*/ 1 w 1"/>
                    <a:gd name="T3" fmla="*/ 0 h 190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" h="190">
                      <a:moveTo>
                        <a:pt x="0" y="19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26988">
                  <a:solidFill>
                    <a:srgbClr val="01010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5213" name="Freeform 676"/>
              <p:cNvSpPr>
                <a:spLocks/>
              </p:cNvSpPr>
              <p:nvPr/>
            </p:nvSpPr>
            <p:spPr bwMode="auto">
              <a:xfrm rot="5400000">
                <a:off x="1857" y="1384"/>
                <a:ext cx="1" cy="190"/>
              </a:xfrm>
              <a:custGeom>
                <a:avLst/>
                <a:gdLst>
                  <a:gd name="T0" fmla="*/ 0 w 1"/>
                  <a:gd name="T1" fmla="*/ 190 h 190"/>
                  <a:gd name="T2" fmla="*/ 1 w 1"/>
                  <a:gd name="T3" fmla="*/ 0 h 19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90">
                    <a:moveTo>
                      <a:pt x="0" y="190"/>
                    </a:moveTo>
                    <a:lnTo>
                      <a:pt x="1" y="0"/>
                    </a:lnTo>
                  </a:path>
                </a:pathLst>
              </a:custGeom>
              <a:noFill/>
              <a:ln w="26988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14" name="Freeform 678"/>
              <p:cNvSpPr>
                <a:spLocks/>
              </p:cNvSpPr>
              <p:nvPr/>
            </p:nvSpPr>
            <p:spPr bwMode="auto">
              <a:xfrm>
                <a:off x="2449" y="1209"/>
                <a:ext cx="317" cy="331"/>
              </a:xfrm>
              <a:custGeom>
                <a:avLst/>
                <a:gdLst>
                  <a:gd name="T0" fmla="*/ 0 w 317"/>
                  <a:gd name="T1" fmla="*/ 331 h 331"/>
                  <a:gd name="T2" fmla="*/ 2 w 317"/>
                  <a:gd name="T3" fmla="*/ 41 h 331"/>
                  <a:gd name="T4" fmla="*/ 86 w 317"/>
                  <a:gd name="T5" fmla="*/ 2 h 331"/>
                  <a:gd name="T6" fmla="*/ 317 w 317"/>
                  <a:gd name="T7" fmla="*/ 0 h 33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7" h="331">
                    <a:moveTo>
                      <a:pt x="0" y="331"/>
                    </a:moveTo>
                    <a:lnTo>
                      <a:pt x="2" y="41"/>
                    </a:lnTo>
                    <a:lnTo>
                      <a:pt x="86" y="2"/>
                    </a:lnTo>
                    <a:lnTo>
                      <a:pt x="317" y="0"/>
                    </a:lnTo>
                  </a:path>
                </a:pathLst>
              </a:custGeom>
              <a:noFill/>
              <a:ln w="26988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38" name="Oval 681"/>
            <p:cNvSpPr>
              <a:spLocks noChangeArrowheads="1"/>
            </p:cNvSpPr>
            <p:nvPr/>
          </p:nvSpPr>
          <p:spPr bwMode="auto">
            <a:xfrm rot="8246656">
              <a:off x="1947" y="2519"/>
              <a:ext cx="247" cy="2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9" name="Freeform 683"/>
            <p:cNvSpPr>
              <a:spLocks/>
            </p:cNvSpPr>
            <p:nvPr/>
          </p:nvSpPr>
          <p:spPr bwMode="auto">
            <a:xfrm rot="10800000">
              <a:off x="2117" y="2124"/>
              <a:ext cx="216" cy="476"/>
            </a:xfrm>
            <a:custGeom>
              <a:avLst/>
              <a:gdLst>
                <a:gd name="T0" fmla="*/ 0 w 165"/>
                <a:gd name="T1" fmla="*/ 476 h 364"/>
                <a:gd name="T2" fmla="*/ 3 w 165"/>
                <a:gd name="T3" fmla="*/ 97 h 364"/>
                <a:gd name="T4" fmla="*/ 216 w 165"/>
                <a:gd name="T5" fmla="*/ 0 h 3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5" h="364">
                  <a:moveTo>
                    <a:pt x="0" y="364"/>
                  </a:moveTo>
                  <a:lnTo>
                    <a:pt x="2" y="74"/>
                  </a:lnTo>
                  <a:lnTo>
                    <a:pt x="165" y="0"/>
                  </a:lnTo>
                </a:path>
              </a:pathLst>
            </a:custGeom>
            <a:noFill/>
            <a:ln w="26988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40" name="Group 684"/>
            <p:cNvGrpSpPr>
              <a:grpSpLocks/>
            </p:cNvGrpSpPr>
            <p:nvPr/>
          </p:nvGrpSpPr>
          <p:grpSpPr bwMode="auto">
            <a:xfrm rot="10800000">
              <a:off x="2078" y="2149"/>
              <a:ext cx="167" cy="333"/>
              <a:chOff x="2016" y="1185"/>
              <a:chExt cx="128" cy="255"/>
            </a:xfrm>
          </p:grpSpPr>
          <p:sp>
            <p:nvSpPr>
              <p:cNvPr id="5197" name="Oval 685"/>
              <p:cNvSpPr>
                <a:spLocks noChangeArrowheads="1"/>
              </p:cNvSpPr>
              <p:nvPr/>
            </p:nvSpPr>
            <p:spPr bwMode="auto">
              <a:xfrm rot="-2553344">
                <a:off x="2016" y="1185"/>
                <a:ext cx="128" cy="12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98" name="Freeform 686"/>
              <p:cNvSpPr>
                <a:spLocks/>
              </p:cNvSpPr>
              <p:nvPr/>
            </p:nvSpPr>
            <p:spPr bwMode="auto">
              <a:xfrm>
                <a:off x="2076" y="1250"/>
                <a:ext cx="1" cy="190"/>
              </a:xfrm>
              <a:custGeom>
                <a:avLst/>
                <a:gdLst>
                  <a:gd name="T0" fmla="*/ 0 w 1"/>
                  <a:gd name="T1" fmla="*/ 190 h 190"/>
                  <a:gd name="T2" fmla="*/ 1 w 1"/>
                  <a:gd name="T3" fmla="*/ 0 h 19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90">
                    <a:moveTo>
                      <a:pt x="0" y="190"/>
                    </a:moveTo>
                    <a:lnTo>
                      <a:pt x="1" y="0"/>
                    </a:lnTo>
                  </a:path>
                </a:pathLst>
              </a:custGeom>
              <a:noFill/>
              <a:ln w="26988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41" name="Oval 691"/>
            <p:cNvSpPr>
              <a:spLocks noChangeArrowheads="1"/>
            </p:cNvSpPr>
            <p:nvPr/>
          </p:nvSpPr>
          <p:spPr bwMode="auto">
            <a:xfrm rot="10046656" flipH="1">
              <a:off x="1934" y="2260"/>
              <a:ext cx="128" cy="128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2" name="Rectangle 695"/>
            <p:cNvSpPr>
              <a:spLocks noChangeArrowheads="1"/>
            </p:cNvSpPr>
            <p:nvPr/>
          </p:nvSpPr>
          <p:spPr bwMode="auto">
            <a:xfrm rot="10800000">
              <a:off x="2270" y="1969"/>
              <a:ext cx="119" cy="24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3" name="Rectangle 698"/>
            <p:cNvSpPr>
              <a:spLocks noChangeArrowheads="1"/>
            </p:cNvSpPr>
            <p:nvPr/>
          </p:nvSpPr>
          <p:spPr bwMode="auto">
            <a:xfrm rot="10800000">
              <a:off x="2103" y="1969"/>
              <a:ext cx="119" cy="24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4" name="Rectangle 701"/>
            <p:cNvSpPr>
              <a:spLocks noChangeArrowheads="1"/>
            </p:cNvSpPr>
            <p:nvPr/>
          </p:nvSpPr>
          <p:spPr bwMode="auto">
            <a:xfrm rot="10800000">
              <a:off x="1943" y="1969"/>
              <a:ext cx="119" cy="24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5" name="Rectangle 704"/>
            <p:cNvSpPr>
              <a:spLocks noChangeArrowheads="1"/>
            </p:cNvSpPr>
            <p:nvPr/>
          </p:nvSpPr>
          <p:spPr bwMode="auto">
            <a:xfrm rot="10800000">
              <a:off x="1783" y="1969"/>
              <a:ext cx="119" cy="24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6" name="Freeform 706"/>
            <p:cNvSpPr>
              <a:spLocks/>
            </p:cNvSpPr>
            <p:nvPr/>
          </p:nvSpPr>
          <p:spPr bwMode="auto">
            <a:xfrm rot="-10783836">
              <a:off x="1683" y="1774"/>
              <a:ext cx="2" cy="222"/>
            </a:xfrm>
            <a:custGeom>
              <a:avLst/>
              <a:gdLst>
                <a:gd name="T0" fmla="*/ 2 w 1"/>
                <a:gd name="T1" fmla="*/ 222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Rectangle 707"/>
            <p:cNvSpPr>
              <a:spLocks noChangeArrowheads="1"/>
            </p:cNvSpPr>
            <p:nvPr/>
          </p:nvSpPr>
          <p:spPr bwMode="auto">
            <a:xfrm rot="10800000">
              <a:off x="1623" y="1969"/>
              <a:ext cx="119" cy="24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5148" name="Group 708"/>
            <p:cNvGrpSpPr>
              <a:grpSpLocks/>
            </p:cNvGrpSpPr>
            <p:nvPr/>
          </p:nvGrpSpPr>
          <p:grpSpPr bwMode="auto">
            <a:xfrm rot="10800000">
              <a:off x="1750" y="2141"/>
              <a:ext cx="167" cy="333"/>
              <a:chOff x="2016" y="1185"/>
              <a:chExt cx="128" cy="255"/>
            </a:xfrm>
          </p:grpSpPr>
          <p:sp>
            <p:nvSpPr>
              <p:cNvPr id="5195" name="Oval 709"/>
              <p:cNvSpPr>
                <a:spLocks noChangeArrowheads="1"/>
              </p:cNvSpPr>
              <p:nvPr/>
            </p:nvSpPr>
            <p:spPr bwMode="auto">
              <a:xfrm rot="-2553344">
                <a:off x="2016" y="1185"/>
                <a:ext cx="128" cy="12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96" name="Freeform 710"/>
              <p:cNvSpPr>
                <a:spLocks/>
              </p:cNvSpPr>
              <p:nvPr/>
            </p:nvSpPr>
            <p:spPr bwMode="auto">
              <a:xfrm>
                <a:off x="2076" y="1250"/>
                <a:ext cx="1" cy="190"/>
              </a:xfrm>
              <a:custGeom>
                <a:avLst/>
                <a:gdLst>
                  <a:gd name="T0" fmla="*/ 0 w 1"/>
                  <a:gd name="T1" fmla="*/ 190 h 190"/>
                  <a:gd name="T2" fmla="*/ 1 w 1"/>
                  <a:gd name="T3" fmla="*/ 0 h 19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90">
                    <a:moveTo>
                      <a:pt x="0" y="190"/>
                    </a:moveTo>
                    <a:lnTo>
                      <a:pt x="1" y="0"/>
                    </a:lnTo>
                  </a:path>
                </a:pathLst>
              </a:custGeom>
              <a:noFill/>
              <a:ln w="26988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49" name="Freeform 713"/>
            <p:cNvSpPr>
              <a:spLocks/>
            </p:cNvSpPr>
            <p:nvPr/>
          </p:nvSpPr>
          <p:spPr bwMode="auto">
            <a:xfrm rot="-10783836">
              <a:off x="1851" y="1774"/>
              <a:ext cx="1" cy="222"/>
            </a:xfrm>
            <a:custGeom>
              <a:avLst/>
              <a:gdLst>
                <a:gd name="T0" fmla="*/ 1 w 1"/>
                <a:gd name="T1" fmla="*/ 222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714"/>
            <p:cNvSpPr>
              <a:spLocks/>
            </p:cNvSpPr>
            <p:nvPr/>
          </p:nvSpPr>
          <p:spPr bwMode="auto">
            <a:xfrm rot="-10783836">
              <a:off x="2002" y="1774"/>
              <a:ext cx="2" cy="222"/>
            </a:xfrm>
            <a:custGeom>
              <a:avLst/>
              <a:gdLst>
                <a:gd name="T0" fmla="*/ 2 w 1"/>
                <a:gd name="T1" fmla="*/ 222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715"/>
            <p:cNvSpPr>
              <a:spLocks/>
            </p:cNvSpPr>
            <p:nvPr/>
          </p:nvSpPr>
          <p:spPr bwMode="auto">
            <a:xfrm rot="-10783836">
              <a:off x="2162" y="1774"/>
              <a:ext cx="1" cy="222"/>
            </a:xfrm>
            <a:custGeom>
              <a:avLst/>
              <a:gdLst>
                <a:gd name="T0" fmla="*/ 1 w 1"/>
                <a:gd name="T1" fmla="*/ 222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716"/>
            <p:cNvSpPr>
              <a:spLocks/>
            </p:cNvSpPr>
            <p:nvPr/>
          </p:nvSpPr>
          <p:spPr bwMode="auto">
            <a:xfrm rot="-10783836">
              <a:off x="2329" y="1774"/>
              <a:ext cx="1" cy="222"/>
            </a:xfrm>
            <a:custGeom>
              <a:avLst/>
              <a:gdLst>
                <a:gd name="T0" fmla="*/ 1 w 1"/>
                <a:gd name="T1" fmla="*/ 222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Oval 741"/>
            <p:cNvSpPr>
              <a:spLocks noChangeArrowheads="1"/>
            </p:cNvSpPr>
            <p:nvPr/>
          </p:nvSpPr>
          <p:spPr bwMode="auto">
            <a:xfrm rot="-2553344">
              <a:off x="3735" y="2453"/>
              <a:ext cx="247" cy="2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4" name="Oval 742"/>
            <p:cNvSpPr>
              <a:spLocks noChangeArrowheads="1"/>
            </p:cNvSpPr>
            <p:nvPr/>
          </p:nvSpPr>
          <p:spPr bwMode="auto">
            <a:xfrm rot="-2553344">
              <a:off x="4463" y="2661"/>
              <a:ext cx="246" cy="2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5" name="Freeform 743"/>
            <p:cNvSpPr>
              <a:spLocks/>
            </p:cNvSpPr>
            <p:nvPr/>
          </p:nvSpPr>
          <p:spPr bwMode="auto">
            <a:xfrm>
              <a:off x="3548" y="2644"/>
              <a:ext cx="216" cy="476"/>
            </a:xfrm>
            <a:custGeom>
              <a:avLst/>
              <a:gdLst>
                <a:gd name="T0" fmla="*/ 0 w 165"/>
                <a:gd name="T1" fmla="*/ 476 h 364"/>
                <a:gd name="T2" fmla="*/ 3 w 165"/>
                <a:gd name="T3" fmla="*/ 97 h 364"/>
                <a:gd name="T4" fmla="*/ 216 w 165"/>
                <a:gd name="T5" fmla="*/ 0 h 3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5" h="364">
                  <a:moveTo>
                    <a:pt x="0" y="364"/>
                  </a:moveTo>
                  <a:lnTo>
                    <a:pt x="2" y="74"/>
                  </a:lnTo>
                  <a:lnTo>
                    <a:pt x="165" y="0"/>
                  </a:lnTo>
                </a:path>
              </a:pathLst>
            </a:custGeom>
            <a:noFill/>
            <a:ln w="26988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56" name="Group 744"/>
            <p:cNvGrpSpPr>
              <a:grpSpLocks/>
            </p:cNvGrpSpPr>
            <p:nvPr/>
          </p:nvGrpSpPr>
          <p:grpSpPr bwMode="auto">
            <a:xfrm>
              <a:off x="3637" y="2760"/>
              <a:ext cx="167" cy="334"/>
              <a:chOff x="2016" y="1185"/>
              <a:chExt cx="128" cy="255"/>
            </a:xfrm>
          </p:grpSpPr>
          <p:sp>
            <p:nvSpPr>
              <p:cNvPr id="5193" name="Oval 745"/>
              <p:cNvSpPr>
                <a:spLocks noChangeArrowheads="1"/>
              </p:cNvSpPr>
              <p:nvPr/>
            </p:nvSpPr>
            <p:spPr bwMode="auto">
              <a:xfrm rot="-2553344">
                <a:off x="2016" y="1185"/>
                <a:ext cx="128" cy="12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94" name="Freeform 746"/>
              <p:cNvSpPr>
                <a:spLocks/>
              </p:cNvSpPr>
              <p:nvPr/>
            </p:nvSpPr>
            <p:spPr bwMode="auto">
              <a:xfrm>
                <a:off x="2076" y="1250"/>
                <a:ext cx="1" cy="190"/>
              </a:xfrm>
              <a:custGeom>
                <a:avLst/>
                <a:gdLst>
                  <a:gd name="T0" fmla="*/ 0 w 1"/>
                  <a:gd name="T1" fmla="*/ 190 h 190"/>
                  <a:gd name="T2" fmla="*/ 1 w 1"/>
                  <a:gd name="T3" fmla="*/ 0 h 19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90">
                    <a:moveTo>
                      <a:pt x="0" y="190"/>
                    </a:moveTo>
                    <a:lnTo>
                      <a:pt x="1" y="0"/>
                    </a:lnTo>
                  </a:path>
                </a:pathLst>
              </a:custGeom>
              <a:noFill/>
              <a:ln w="26988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157" name="Group 747"/>
            <p:cNvGrpSpPr>
              <a:grpSpLocks/>
            </p:cNvGrpSpPr>
            <p:nvPr/>
          </p:nvGrpSpPr>
          <p:grpSpPr bwMode="auto">
            <a:xfrm>
              <a:off x="3240" y="2602"/>
              <a:ext cx="167" cy="454"/>
              <a:chOff x="2530" y="1375"/>
              <a:chExt cx="128" cy="347"/>
            </a:xfrm>
          </p:grpSpPr>
          <p:sp>
            <p:nvSpPr>
              <p:cNvPr id="5191" name="Freeform 748"/>
              <p:cNvSpPr>
                <a:spLocks/>
              </p:cNvSpPr>
              <p:nvPr/>
            </p:nvSpPr>
            <p:spPr bwMode="auto">
              <a:xfrm>
                <a:off x="2589" y="1424"/>
                <a:ext cx="1" cy="298"/>
              </a:xfrm>
              <a:custGeom>
                <a:avLst/>
                <a:gdLst>
                  <a:gd name="T0" fmla="*/ 0 w 1"/>
                  <a:gd name="T1" fmla="*/ 298 h 298"/>
                  <a:gd name="T2" fmla="*/ 1 w 1"/>
                  <a:gd name="T3" fmla="*/ 0 h 29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298">
                    <a:moveTo>
                      <a:pt x="0" y="298"/>
                    </a:moveTo>
                    <a:lnTo>
                      <a:pt x="1" y="0"/>
                    </a:lnTo>
                  </a:path>
                </a:pathLst>
              </a:custGeom>
              <a:noFill/>
              <a:ln w="26988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92" name="Oval 749"/>
              <p:cNvSpPr>
                <a:spLocks noChangeArrowheads="1"/>
              </p:cNvSpPr>
              <p:nvPr/>
            </p:nvSpPr>
            <p:spPr bwMode="auto">
              <a:xfrm rot="-2553344">
                <a:off x="2530" y="1375"/>
                <a:ext cx="128" cy="12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5158" name="Oval 750"/>
            <p:cNvSpPr>
              <a:spLocks noChangeArrowheads="1"/>
            </p:cNvSpPr>
            <p:nvPr/>
          </p:nvSpPr>
          <p:spPr bwMode="auto">
            <a:xfrm rot="-2553344">
              <a:off x="4780" y="2665"/>
              <a:ext cx="247" cy="2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9" name="Oval 751"/>
            <p:cNvSpPr>
              <a:spLocks noChangeArrowheads="1"/>
            </p:cNvSpPr>
            <p:nvPr/>
          </p:nvSpPr>
          <p:spPr bwMode="auto">
            <a:xfrm rot="20846656" flipH="1">
              <a:off x="3820" y="2856"/>
              <a:ext cx="128" cy="128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0" name="Rectangle 752"/>
            <p:cNvSpPr>
              <a:spLocks noChangeArrowheads="1"/>
            </p:cNvSpPr>
            <p:nvPr/>
          </p:nvSpPr>
          <p:spPr bwMode="auto">
            <a:xfrm>
              <a:off x="3187" y="3024"/>
              <a:ext cx="247" cy="24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5161" name="Group 753"/>
            <p:cNvGrpSpPr>
              <a:grpSpLocks/>
            </p:cNvGrpSpPr>
            <p:nvPr/>
          </p:nvGrpSpPr>
          <p:grpSpPr bwMode="auto">
            <a:xfrm>
              <a:off x="3490" y="3026"/>
              <a:ext cx="119" cy="443"/>
              <a:chOff x="1904" y="1388"/>
              <a:chExt cx="91" cy="339"/>
            </a:xfrm>
          </p:grpSpPr>
          <p:sp>
            <p:nvSpPr>
              <p:cNvPr id="5189" name="Freeform 754"/>
              <p:cNvSpPr>
                <a:spLocks/>
              </p:cNvSpPr>
              <p:nvPr/>
            </p:nvSpPr>
            <p:spPr bwMode="auto">
              <a:xfrm>
                <a:off x="1948" y="1557"/>
                <a:ext cx="1" cy="170"/>
              </a:xfrm>
              <a:custGeom>
                <a:avLst/>
                <a:gdLst>
                  <a:gd name="T0" fmla="*/ 1 w 1"/>
                  <a:gd name="T1" fmla="*/ 170 h 170"/>
                  <a:gd name="T2" fmla="*/ 0 w 1"/>
                  <a:gd name="T3" fmla="*/ 0 h 17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70">
                    <a:moveTo>
                      <a:pt x="1" y="170"/>
                    </a:moveTo>
                    <a:lnTo>
                      <a:pt x="0" y="0"/>
                    </a:lnTo>
                  </a:path>
                </a:pathLst>
              </a:custGeom>
              <a:noFill/>
              <a:ln w="26988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90" name="Rectangle 755"/>
              <p:cNvSpPr>
                <a:spLocks noChangeArrowheads="1"/>
              </p:cNvSpPr>
              <p:nvPr/>
            </p:nvSpPr>
            <p:spPr bwMode="auto">
              <a:xfrm>
                <a:off x="1904" y="1388"/>
                <a:ext cx="91" cy="18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162" name="Group 756"/>
            <p:cNvGrpSpPr>
              <a:grpSpLocks/>
            </p:cNvGrpSpPr>
            <p:nvPr/>
          </p:nvGrpSpPr>
          <p:grpSpPr bwMode="auto">
            <a:xfrm>
              <a:off x="3658" y="3026"/>
              <a:ext cx="119" cy="443"/>
              <a:chOff x="1904" y="1388"/>
              <a:chExt cx="91" cy="339"/>
            </a:xfrm>
          </p:grpSpPr>
          <p:sp>
            <p:nvSpPr>
              <p:cNvPr id="5187" name="Freeform 757"/>
              <p:cNvSpPr>
                <a:spLocks/>
              </p:cNvSpPr>
              <p:nvPr/>
            </p:nvSpPr>
            <p:spPr bwMode="auto">
              <a:xfrm>
                <a:off x="1948" y="1557"/>
                <a:ext cx="1" cy="170"/>
              </a:xfrm>
              <a:custGeom>
                <a:avLst/>
                <a:gdLst>
                  <a:gd name="T0" fmla="*/ 1 w 1"/>
                  <a:gd name="T1" fmla="*/ 170 h 170"/>
                  <a:gd name="T2" fmla="*/ 0 w 1"/>
                  <a:gd name="T3" fmla="*/ 0 h 17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70">
                    <a:moveTo>
                      <a:pt x="1" y="170"/>
                    </a:moveTo>
                    <a:lnTo>
                      <a:pt x="0" y="0"/>
                    </a:lnTo>
                  </a:path>
                </a:pathLst>
              </a:custGeom>
              <a:noFill/>
              <a:ln w="26988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8" name="Rectangle 758"/>
              <p:cNvSpPr>
                <a:spLocks noChangeArrowheads="1"/>
              </p:cNvSpPr>
              <p:nvPr/>
            </p:nvSpPr>
            <p:spPr bwMode="auto">
              <a:xfrm>
                <a:off x="1904" y="1388"/>
                <a:ext cx="91" cy="18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163" name="Group 759"/>
            <p:cNvGrpSpPr>
              <a:grpSpLocks/>
            </p:cNvGrpSpPr>
            <p:nvPr/>
          </p:nvGrpSpPr>
          <p:grpSpPr bwMode="auto">
            <a:xfrm>
              <a:off x="3817" y="3026"/>
              <a:ext cx="119" cy="443"/>
              <a:chOff x="1904" y="1388"/>
              <a:chExt cx="91" cy="339"/>
            </a:xfrm>
          </p:grpSpPr>
          <p:sp>
            <p:nvSpPr>
              <p:cNvPr id="5185" name="Freeform 760"/>
              <p:cNvSpPr>
                <a:spLocks/>
              </p:cNvSpPr>
              <p:nvPr/>
            </p:nvSpPr>
            <p:spPr bwMode="auto">
              <a:xfrm>
                <a:off x="1948" y="1557"/>
                <a:ext cx="1" cy="170"/>
              </a:xfrm>
              <a:custGeom>
                <a:avLst/>
                <a:gdLst>
                  <a:gd name="T0" fmla="*/ 1 w 1"/>
                  <a:gd name="T1" fmla="*/ 170 h 170"/>
                  <a:gd name="T2" fmla="*/ 0 w 1"/>
                  <a:gd name="T3" fmla="*/ 0 h 17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70">
                    <a:moveTo>
                      <a:pt x="1" y="170"/>
                    </a:moveTo>
                    <a:lnTo>
                      <a:pt x="0" y="0"/>
                    </a:lnTo>
                  </a:path>
                </a:pathLst>
              </a:custGeom>
              <a:noFill/>
              <a:ln w="26988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6" name="Rectangle 761"/>
              <p:cNvSpPr>
                <a:spLocks noChangeArrowheads="1"/>
              </p:cNvSpPr>
              <p:nvPr/>
            </p:nvSpPr>
            <p:spPr bwMode="auto">
              <a:xfrm>
                <a:off x="1904" y="1388"/>
                <a:ext cx="91" cy="18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164" name="Group 762"/>
            <p:cNvGrpSpPr>
              <a:grpSpLocks/>
            </p:cNvGrpSpPr>
            <p:nvPr/>
          </p:nvGrpSpPr>
          <p:grpSpPr bwMode="auto">
            <a:xfrm>
              <a:off x="3978" y="3026"/>
              <a:ext cx="119" cy="443"/>
              <a:chOff x="1904" y="1388"/>
              <a:chExt cx="91" cy="339"/>
            </a:xfrm>
          </p:grpSpPr>
          <p:sp>
            <p:nvSpPr>
              <p:cNvPr id="5183" name="Freeform 763"/>
              <p:cNvSpPr>
                <a:spLocks/>
              </p:cNvSpPr>
              <p:nvPr/>
            </p:nvSpPr>
            <p:spPr bwMode="auto">
              <a:xfrm>
                <a:off x="1948" y="1557"/>
                <a:ext cx="1" cy="170"/>
              </a:xfrm>
              <a:custGeom>
                <a:avLst/>
                <a:gdLst>
                  <a:gd name="T0" fmla="*/ 1 w 1"/>
                  <a:gd name="T1" fmla="*/ 170 h 170"/>
                  <a:gd name="T2" fmla="*/ 0 w 1"/>
                  <a:gd name="T3" fmla="*/ 0 h 17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70">
                    <a:moveTo>
                      <a:pt x="1" y="170"/>
                    </a:moveTo>
                    <a:lnTo>
                      <a:pt x="0" y="0"/>
                    </a:lnTo>
                  </a:path>
                </a:pathLst>
              </a:custGeom>
              <a:noFill/>
              <a:ln w="26988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4" name="Rectangle 764"/>
              <p:cNvSpPr>
                <a:spLocks noChangeArrowheads="1"/>
              </p:cNvSpPr>
              <p:nvPr/>
            </p:nvSpPr>
            <p:spPr bwMode="auto">
              <a:xfrm>
                <a:off x="1904" y="1388"/>
                <a:ext cx="91" cy="18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165" name="Group 765"/>
            <p:cNvGrpSpPr>
              <a:grpSpLocks/>
            </p:cNvGrpSpPr>
            <p:nvPr/>
          </p:nvGrpSpPr>
          <p:grpSpPr bwMode="auto">
            <a:xfrm>
              <a:off x="4137" y="3026"/>
              <a:ext cx="119" cy="443"/>
              <a:chOff x="1904" y="1388"/>
              <a:chExt cx="91" cy="339"/>
            </a:xfrm>
          </p:grpSpPr>
          <p:sp>
            <p:nvSpPr>
              <p:cNvPr id="5181" name="Freeform 766"/>
              <p:cNvSpPr>
                <a:spLocks/>
              </p:cNvSpPr>
              <p:nvPr/>
            </p:nvSpPr>
            <p:spPr bwMode="auto">
              <a:xfrm>
                <a:off x="1948" y="1557"/>
                <a:ext cx="1" cy="170"/>
              </a:xfrm>
              <a:custGeom>
                <a:avLst/>
                <a:gdLst>
                  <a:gd name="T0" fmla="*/ 1 w 1"/>
                  <a:gd name="T1" fmla="*/ 170 h 170"/>
                  <a:gd name="T2" fmla="*/ 0 w 1"/>
                  <a:gd name="T3" fmla="*/ 0 h 17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70">
                    <a:moveTo>
                      <a:pt x="1" y="170"/>
                    </a:moveTo>
                    <a:lnTo>
                      <a:pt x="0" y="0"/>
                    </a:lnTo>
                  </a:path>
                </a:pathLst>
              </a:custGeom>
              <a:noFill/>
              <a:ln w="26988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2" name="Rectangle 767"/>
              <p:cNvSpPr>
                <a:spLocks noChangeArrowheads="1"/>
              </p:cNvSpPr>
              <p:nvPr/>
            </p:nvSpPr>
            <p:spPr bwMode="auto">
              <a:xfrm>
                <a:off x="1904" y="1388"/>
                <a:ext cx="91" cy="18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166" name="Group 768"/>
            <p:cNvGrpSpPr>
              <a:grpSpLocks/>
            </p:cNvGrpSpPr>
            <p:nvPr/>
          </p:nvGrpSpPr>
          <p:grpSpPr bwMode="auto">
            <a:xfrm>
              <a:off x="3965" y="2768"/>
              <a:ext cx="167" cy="333"/>
              <a:chOff x="2016" y="1185"/>
              <a:chExt cx="128" cy="255"/>
            </a:xfrm>
          </p:grpSpPr>
          <p:sp>
            <p:nvSpPr>
              <p:cNvPr id="5179" name="Oval 769"/>
              <p:cNvSpPr>
                <a:spLocks noChangeArrowheads="1"/>
              </p:cNvSpPr>
              <p:nvPr/>
            </p:nvSpPr>
            <p:spPr bwMode="auto">
              <a:xfrm rot="-2553344">
                <a:off x="2016" y="1185"/>
                <a:ext cx="128" cy="12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80" name="Freeform 770"/>
              <p:cNvSpPr>
                <a:spLocks/>
              </p:cNvSpPr>
              <p:nvPr/>
            </p:nvSpPr>
            <p:spPr bwMode="auto">
              <a:xfrm>
                <a:off x="2076" y="1250"/>
                <a:ext cx="1" cy="190"/>
              </a:xfrm>
              <a:custGeom>
                <a:avLst/>
                <a:gdLst>
                  <a:gd name="T0" fmla="*/ 0 w 1"/>
                  <a:gd name="T1" fmla="*/ 190 h 190"/>
                  <a:gd name="T2" fmla="*/ 1 w 1"/>
                  <a:gd name="T3" fmla="*/ 0 h 19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90">
                    <a:moveTo>
                      <a:pt x="0" y="190"/>
                    </a:moveTo>
                    <a:lnTo>
                      <a:pt x="1" y="0"/>
                    </a:lnTo>
                  </a:path>
                </a:pathLst>
              </a:custGeom>
              <a:noFill/>
              <a:ln w="26988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67" name="Freeform 771"/>
            <p:cNvSpPr>
              <a:spLocks/>
            </p:cNvSpPr>
            <p:nvPr/>
          </p:nvSpPr>
          <p:spPr bwMode="auto">
            <a:xfrm rot="5400000">
              <a:off x="3429" y="3020"/>
              <a:ext cx="2" cy="248"/>
            </a:xfrm>
            <a:custGeom>
              <a:avLst/>
              <a:gdLst>
                <a:gd name="T0" fmla="*/ 0 w 1"/>
                <a:gd name="T1" fmla="*/ 248 h 190"/>
                <a:gd name="T2" fmla="*/ 2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Freeform 772"/>
            <p:cNvSpPr>
              <a:spLocks/>
            </p:cNvSpPr>
            <p:nvPr/>
          </p:nvSpPr>
          <p:spPr bwMode="auto">
            <a:xfrm>
              <a:off x="4203" y="2792"/>
              <a:ext cx="414" cy="432"/>
            </a:xfrm>
            <a:custGeom>
              <a:avLst/>
              <a:gdLst>
                <a:gd name="T0" fmla="*/ 0 w 317"/>
                <a:gd name="T1" fmla="*/ 432 h 331"/>
                <a:gd name="T2" fmla="*/ 3 w 317"/>
                <a:gd name="T3" fmla="*/ 54 h 331"/>
                <a:gd name="T4" fmla="*/ 112 w 317"/>
                <a:gd name="T5" fmla="*/ 3 h 331"/>
                <a:gd name="T6" fmla="*/ 414 w 317"/>
                <a:gd name="T7" fmla="*/ 0 h 3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7" h="331">
                  <a:moveTo>
                    <a:pt x="0" y="331"/>
                  </a:moveTo>
                  <a:lnTo>
                    <a:pt x="2" y="41"/>
                  </a:lnTo>
                  <a:lnTo>
                    <a:pt x="86" y="2"/>
                  </a:lnTo>
                  <a:lnTo>
                    <a:pt x="317" y="0"/>
                  </a:lnTo>
                </a:path>
              </a:pathLst>
            </a:custGeom>
            <a:noFill/>
            <a:ln w="26988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Oval 773"/>
            <p:cNvSpPr>
              <a:spLocks noChangeArrowheads="1"/>
            </p:cNvSpPr>
            <p:nvPr/>
          </p:nvSpPr>
          <p:spPr bwMode="auto">
            <a:xfrm rot="10046656" flipH="1">
              <a:off x="1608" y="2260"/>
              <a:ext cx="128" cy="128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5170" name="Group 785"/>
            <p:cNvGrpSpPr>
              <a:grpSpLocks/>
            </p:cNvGrpSpPr>
            <p:nvPr/>
          </p:nvGrpSpPr>
          <p:grpSpPr bwMode="auto">
            <a:xfrm>
              <a:off x="1382" y="3503"/>
              <a:ext cx="88" cy="236"/>
              <a:chOff x="1591" y="3151"/>
              <a:chExt cx="68" cy="181"/>
            </a:xfrm>
          </p:grpSpPr>
          <p:sp>
            <p:nvSpPr>
              <p:cNvPr id="5177" name="Freeform 783"/>
              <p:cNvSpPr>
                <a:spLocks/>
              </p:cNvSpPr>
              <p:nvPr/>
            </p:nvSpPr>
            <p:spPr bwMode="auto">
              <a:xfrm>
                <a:off x="1624" y="3151"/>
                <a:ext cx="1" cy="55"/>
              </a:xfrm>
              <a:custGeom>
                <a:avLst/>
                <a:gdLst>
                  <a:gd name="T0" fmla="*/ 0 w 1"/>
                  <a:gd name="T1" fmla="*/ 0 h 55"/>
                  <a:gd name="T2" fmla="*/ 1 w 1"/>
                  <a:gd name="T3" fmla="*/ 55 h 5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55">
                    <a:moveTo>
                      <a:pt x="0" y="0"/>
                    </a:moveTo>
                    <a:lnTo>
                      <a:pt x="1" y="55"/>
                    </a:lnTo>
                  </a:path>
                </a:pathLst>
              </a:custGeom>
              <a:noFill/>
              <a:ln w="26988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78" name="Rectangle 784"/>
              <p:cNvSpPr>
                <a:spLocks noChangeArrowheads="1"/>
              </p:cNvSpPr>
              <p:nvPr/>
            </p:nvSpPr>
            <p:spPr bwMode="auto">
              <a:xfrm rot="10800000">
                <a:off x="1591" y="3191"/>
                <a:ext cx="68" cy="141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171" name="Group 786"/>
            <p:cNvGrpSpPr>
              <a:grpSpLocks/>
            </p:cNvGrpSpPr>
            <p:nvPr/>
          </p:nvGrpSpPr>
          <p:grpSpPr bwMode="auto">
            <a:xfrm>
              <a:off x="1516" y="3503"/>
              <a:ext cx="89" cy="236"/>
              <a:chOff x="1591" y="3151"/>
              <a:chExt cx="68" cy="181"/>
            </a:xfrm>
          </p:grpSpPr>
          <p:sp>
            <p:nvSpPr>
              <p:cNvPr id="5175" name="Freeform 787"/>
              <p:cNvSpPr>
                <a:spLocks/>
              </p:cNvSpPr>
              <p:nvPr/>
            </p:nvSpPr>
            <p:spPr bwMode="auto">
              <a:xfrm>
                <a:off x="1624" y="3151"/>
                <a:ext cx="1" cy="55"/>
              </a:xfrm>
              <a:custGeom>
                <a:avLst/>
                <a:gdLst>
                  <a:gd name="T0" fmla="*/ 0 w 1"/>
                  <a:gd name="T1" fmla="*/ 0 h 55"/>
                  <a:gd name="T2" fmla="*/ 1 w 1"/>
                  <a:gd name="T3" fmla="*/ 55 h 5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55">
                    <a:moveTo>
                      <a:pt x="0" y="0"/>
                    </a:moveTo>
                    <a:lnTo>
                      <a:pt x="1" y="55"/>
                    </a:lnTo>
                  </a:path>
                </a:pathLst>
              </a:custGeom>
              <a:noFill/>
              <a:ln w="26988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76" name="Rectangle 788"/>
              <p:cNvSpPr>
                <a:spLocks noChangeArrowheads="1"/>
              </p:cNvSpPr>
              <p:nvPr/>
            </p:nvSpPr>
            <p:spPr bwMode="auto">
              <a:xfrm rot="10800000">
                <a:off x="1591" y="3191"/>
                <a:ext cx="68" cy="141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172" name="Group 789"/>
            <p:cNvGrpSpPr>
              <a:grpSpLocks/>
            </p:cNvGrpSpPr>
            <p:nvPr/>
          </p:nvGrpSpPr>
          <p:grpSpPr bwMode="auto">
            <a:xfrm>
              <a:off x="1652" y="3503"/>
              <a:ext cx="89" cy="236"/>
              <a:chOff x="1591" y="3151"/>
              <a:chExt cx="68" cy="181"/>
            </a:xfrm>
          </p:grpSpPr>
          <p:sp>
            <p:nvSpPr>
              <p:cNvPr id="5173" name="Freeform 790"/>
              <p:cNvSpPr>
                <a:spLocks/>
              </p:cNvSpPr>
              <p:nvPr/>
            </p:nvSpPr>
            <p:spPr bwMode="auto">
              <a:xfrm>
                <a:off x="1624" y="3151"/>
                <a:ext cx="1" cy="55"/>
              </a:xfrm>
              <a:custGeom>
                <a:avLst/>
                <a:gdLst>
                  <a:gd name="T0" fmla="*/ 0 w 1"/>
                  <a:gd name="T1" fmla="*/ 0 h 55"/>
                  <a:gd name="T2" fmla="*/ 1 w 1"/>
                  <a:gd name="T3" fmla="*/ 55 h 5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55">
                    <a:moveTo>
                      <a:pt x="0" y="0"/>
                    </a:moveTo>
                    <a:lnTo>
                      <a:pt x="1" y="55"/>
                    </a:lnTo>
                  </a:path>
                </a:pathLst>
              </a:custGeom>
              <a:noFill/>
              <a:ln w="26988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74" name="Rectangle 791"/>
              <p:cNvSpPr>
                <a:spLocks noChangeArrowheads="1"/>
              </p:cNvSpPr>
              <p:nvPr/>
            </p:nvSpPr>
            <p:spPr bwMode="auto">
              <a:xfrm rot="10800000">
                <a:off x="1591" y="3191"/>
                <a:ext cx="68" cy="141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16"/>
          <p:cNvGrpSpPr>
            <a:grpSpLocks/>
          </p:cNvGrpSpPr>
          <p:nvPr/>
        </p:nvGrpSpPr>
        <p:grpSpPr bwMode="auto">
          <a:xfrm>
            <a:off x="1336675" y="1225550"/>
            <a:ext cx="6697663" cy="3973513"/>
            <a:chOff x="842" y="772"/>
            <a:chExt cx="4219" cy="2503"/>
          </a:xfrm>
        </p:grpSpPr>
        <p:sp>
          <p:nvSpPr>
            <p:cNvPr id="7171" name="Freeform 402"/>
            <p:cNvSpPr>
              <a:spLocks/>
            </p:cNvSpPr>
            <p:nvPr/>
          </p:nvSpPr>
          <p:spPr bwMode="auto">
            <a:xfrm>
              <a:off x="842" y="772"/>
              <a:ext cx="4219" cy="2503"/>
            </a:xfrm>
            <a:custGeom>
              <a:avLst/>
              <a:gdLst>
                <a:gd name="T0" fmla="*/ 4219 w 954"/>
                <a:gd name="T1" fmla="*/ 0 h 566"/>
                <a:gd name="T2" fmla="*/ 4215 w 954"/>
                <a:gd name="T3" fmla="*/ 1986 h 566"/>
                <a:gd name="T4" fmla="*/ 3693 w 954"/>
                <a:gd name="T5" fmla="*/ 2503 h 566"/>
                <a:gd name="T6" fmla="*/ 0 w 954"/>
                <a:gd name="T7" fmla="*/ 2503 h 566"/>
                <a:gd name="T8" fmla="*/ 0 w 954"/>
                <a:gd name="T9" fmla="*/ 0 h 566"/>
                <a:gd name="T10" fmla="*/ 4219 w 954"/>
                <a:gd name="T11" fmla="*/ 0 h 5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4" h="566">
                  <a:moveTo>
                    <a:pt x="954" y="0"/>
                  </a:moveTo>
                  <a:lnTo>
                    <a:pt x="953" y="449"/>
                  </a:lnTo>
                  <a:lnTo>
                    <a:pt x="835" y="566"/>
                  </a:lnTo>
                  <a:lnTo>
                    <a:pt x="0" y="566"/>
                  </a:lnTo>
                  <a:lnTo>
                    <a:pt x="0" y="0"/>
                  </a:lnTo>
                  <a:lnTo>
                    <a:pt x="954" y="0"/>
                  </a:lnTo>
                  <a:close/>
                </a:path>
              </a:pathLst>
            </a:custGeom>
            <a:noFill/>
            <a:ln w="76200" cmpd="sng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2" name="Rectangle 403"/>
            <p:cNvSpPr>
              <a:spLocks noChangeArrowheads="1"/>
            </p:cNvSpPr>
            <p:nvPr/>
          </p:nvSpPr>
          <p:spPr bwMode="auto">
            <a:xfrm>
              <a:off x="1236" y="1121"/>
              <a:ext cx="2591" cy="1787"/>
            </a:xfrm>
            <a:prstGeom prst="rect">
              <a:avLst/>
            </a:prstGeom>
            <a:solidFill>
              <a:schemeClr val="tx1"/>
            </a:solidFill>
            <a:ln w="76200">
              <a:solidFill>
                <a:srgbClr val="01010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3" name="Rectangle 413"/>
            <p:cNvSpPr>
              <a:spLocks noChangeArrowheads="1"/>
            </p:cNvSpPr>
            <p:nvPr/>
          </p:nvSpPr>
          <p:spPr bwMode="auto">
            <a:xfrm>
              <a:off x="3055" y="1123"/>
              <a:ext cx="776" cy="1173"/>
            </a:xfrm>
            <a:prstGeom prst="rect">
              <a:avLst/>
            </a:prstGeom>
            <a:solidFill>
              <a:schemeClr val="bg2"/>
            </a:solidFill>
            <a:ln w="762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4" name="Line 408"/>
            <p:cNvSpPr>
              <a:spLocks noChangeShapeType="1"/>
            </p:cNvSpPr>
            <p:nvPr/>
          </p:nvSpPr>
          <p:spPr bwMode="auto">
            <a:xfrm>
              <a:off x="3049" y="1913"/>
              <a:ext cx="801" cy="4"/>
            </a:xfrm>
            <a:prstGeom prst="line">
              <a:avLst/>
            </a:prstGeom>
            <a:noFill/>
            <a:ln w="762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Rectangle 414"/>
            <p:cNvSpPr>
              <a:spLocks noChangeArrowheads="1"/>
            </p:cNvSpPr>
            <p:nvPr/>
          </p:nvSpPr>
          <p:spPr bwMode="auto">
            <a:xfrm>
              <a:off x="1230" y="1123"/>
              <a:ext cx="660" cy="1783"/>
            </a:xfrm>
            <a:prstGeom prst="rect">
              <a:avLst/>
            </a:prstGeom>
            <a:solidFill>
              <a:schemeClr val="bg2"/>
            </a:solidFill>
            <a:ln w="762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6" name="Line 407"/>
            <p:cNvSpPr>
              <a:spLocks noChangeShapeType="1"/>
            </p:cNvSpPr>
            <p:nvPr/>
          </p:nvSpPr>
          <p:spPr bwMode="auto">
            <a:xfrm>
              <a:off x="3050" y="1502"/>
              <a:ext cx="759" cy="4"/>
            </a:xfrm>
            <a:prstGeom prst="line">
              <a:avLst/>
            </a:prstGeom>
            <a:noFill/>
            <a:ln w="762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Line 409"/>
            <p:cNvSpPr>
              <a:spLocks noChangeShapeType="1"/>
            </p:cNvSpPr>
            <p:nvPr/>
          </p:nvSpPr>
          <p:spPr bwMode="auto">
            <a:xfrm flipH="1">
              <a:off x="1224" y="1550"/>
              <a:ext cx="669" cy="5"/>
            </a:xfrm>
            <a:prstGeom prst="line">
              <a:avLst/>
            </a:prstGeom>
            <a:noFill/>
            <a:ln w="762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Line 410"/>
            <p:cNvSpPr>
              <a:spLocks noChangeShapeType="1"/>
            </p:cNvSpPr>
            <p:nvPr/>
          </p:nvSpPr>
          <p:spPr bwMode="auto">
            <a:xfrm flipH="1">
              <a:off x="1229" y="2046"/>
              <a:ext cx="652" cy="4"/>
            </a:xfrm>
            <a:prstGeom prst="line">
              <a:avLst/>
            </a:prstGeom>
            <a:noFill/>
            <a:ln w="762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Line 411"/>
            <p:cNvSpPr>
              <a:spLocks noChangeShapeType="1"/>
            </p:cNvSpPr>
            <p:nvPr/>
          </p:nvSpPr>
          <p:spPr bwMode="auto">
            <a:xfrm flipH="1">
              <a:off x="1240" y="2501"/>
              <a:ext cx="655" cy="5"/>
            </a:xfrm>
            <a:prstGeom prst="line">
              <a:avLst/>
            </a:prstGeom>
            <a:noFill/>
            <a:ln w="762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319"/>
          <p:cNvGrpSpPr>
            <a:grpSpLocks/>
          </p:cNvGrpSpPr>
          <p:nvPr/>
        </p:nvGrpSpPr>
        <p:grpSpPr bwMode="auto">
          <a:xfrm>
            <a:off x="989013" y="469900"/>
            <a:ext cx="7408862" cy="5883275"/>
            <a:chOff x="623" y="296"/>
            <a:chExt cx="4667" cy="3706"/>
          </a:xfrm>
        </p:grpSpPr>
        <p:sp>
          <p:nvSpPr>
            <p:cNvPr id="9219" name="Freeform 248"/>
            <p:cNvSpPr>
              <a:spLocks/>
            </p:cNvSpPr>
            <p:nvPr/>
          </p:nvSpPr>
          <p:spPr bwMode="auto">
            <a:xfrm>
              <a:off x="1252" y="3189"/>
              <a:ext cx="1454" cy="672"/>
            </a:xfrm>
            <a:custGeom>
              <a:avLst/>
              <a:gdLst>
                <a:gd name="T0" fmla="*/ 0 w 1454"/>
                <a:gd name="T1" fmla="*/ 603 h 672"/>
                <a:gd name="T2" fmla="*/ 160 w 1454"/>
                <a:gd name="T3" fmla="*/ 511 h 672"/>
                <a:gd name="T4" fmla="*/ 484 w 1454"/>
                <a:gd name="T5" fmla="*/ 598 h 672"/>
                <a:gd name="T6" fmla="*/ 602 w 1454"/>
                <a:gd name="T7" fmla="*/ 529 h 672"/>
                <a:gd name="T8" fmla="*/ 653 w 1454"/>
                <a:gd name="T9" fmla="*/ 617 h 672"/>
                <a:gd name="T10" fmla="*/ 859 w 1454"/>
                <a:gd name="T11" fmla="*/ 672 h 672"/>
                <a:gd name="T12" fmla="*/ 1454 w 1454"/>
                <a:gd name="T13" fmla="*/ 328 h 672"/>
                <a:gd name="T14" fmla="*/ 1453 w 1454"/>
                <a:gd name="T15" fmla="*/ 231 h 672"/>
                <a:gd name="T16" fmla="*/ 1319 w 1454"/>
                <a:gd name="T17" fmla="*/ 0 h 6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54" h="672">
                  <a:moveTo>
                    <a:pt x="0" y="603"/>
                  </a:moveTo>
                  <a:lnTo>
                    <a:pt x="160" y="511"/>
                  </a:lnTo>
                  <a:lnTo>
                    <a:pt x="484" y="598"/>
                  </a:lnTo>
                  <a:lnTo>
                    <a:pt x="602" y="529"/>
                  </a:lnTo>
                  <a:lnTo>
                    <a:pt x="653" y="617"/>
                  </a:lnTo>
                  <a:lnTo>
                    <a:pt x="859" y="672"/>
                  </a:lnTo>
                  <a:lnTo>
                    <a:pt x="1454" y="328"/>
                  </a:lnTo>
                  <a:lnTo>
                    <a:pt x="1453" y="231"/>
                  </a:lnTo>
                  <a:lnTo>
                    <a:pt x="1319" y="0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0" name="Freeform 249"/>
            <p:cNvSpPr>
              <a:spLocks/>
            </p:cNvSpPr>
            <p:nvPr/>
          </p:nvSpPr>
          <p:spPr bwMode="auto">
            <a:xfrm rot="3600000" flipH="1">
              <a:off x="1393" y="1883"/>
              <a:ext cx="102" cy="1454"/>
            </a:xfrm>
            <a:custGeom>
              <a:avLst/>
              <a:gdLst>
                <a:gd name="T0" fmla="*/ 0 w 54"/>
                <a:gd name="T1" fmla="*/ 0 h 772"/>
                <a:gd name="T2" fmla="*/ 0 w 54"/>
                <a:gd name="T3" fmla="*/ 356 h 772"/>
                <a:gd name="T4" fmla="*/ 102 w 54"/>
                <a:gd name="T5" fmla="*/ 458 h 772"/>
                <a:gd name="T6" fmla="*/ 102 w 54"/>
                <a:gd name="T7" fmla="*/ 1379 h 772"/>
                <a:gd name="T8" fmla="*/ 102 w 54"/>
                <a:gd name="T9" fmla="*/ 1379 h 772"/>
                <a:gd name="T10" fmla="*/ 94 w 54"/>
                <a:gd name="T11" fmla="*/ 1392 h 772"/>
                <a:gd name="T12" fmla="*/ 72 w 54"/>
                <a:gd name="T13" fmla="*/ 1416 h 772"/>
                <a:gd name="T14" fmla="*/ 57 w 54"/>
                <a:gd name="T15" fmla="*/ 1430 h 772"/>
                <a:gd name="T16" fmla="*/ 40 w 54"/>
                <a:gd name="T17" fmla="*/ 1443 h 772"/>
                <a:gd name="T18" fmla="*/ 21 w 54"/>
                <a:gd name="T19" fmla="*/ 1452 h 772"/>
                <a:gd name="T20" fmla="*/ 11 w 54"/>
                <a:gd name="T21" fmla="*/ 1454 h 772"/>
                <a:gd name="T22" fmla="*/ 0 w 54"/>
                <a:gd name="T23" fmla="*/ 1454 h 7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4" h="772">
                  <a:moveTo>
                    <a:pt x="0" y="0"/>
                  </a:moveTo>
                  <a:lnTo>
                    <a:pt x="0" y="189"/>
                  </a:lnTo>
                  <a:lnTo>
                    <a:pt x="54" y="243"/>
                  </a:lnTo>
                  <a:lnTo>
                    <a:pt x="54" y="732"/>
                  </a:lnTo>
                  <a:lnTo>
                    <a:pt x="50" y="739"/>
                  </a:lnTo>
                  <a:lnTo>
                    <a:pt x="38" y="752"/>
                  </a:lnTo>
                  <a:lnTo>
                    <a:pt x="30" y="759"/>
                  </a:lnTo>
                  <a:lnTo>
                    <a:pt x="21" y="766"/>
                  </a:lnTo>
                  <a:lnTo>
                    <a:pt x="11" y="771"/>
                  </a:lnTo>
                  <a:lnTo>
                    <a:pt x="6" y="772"/>
                  </a:lnTo>
                  <a:lnTo>
                    <a:pt x="0" y="772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1" name="Rectangle 250"/>
            <p:cNvSpPr>
              <a:spLocks noChangeArrowheads="1"/>
            </p:cNvSpPr>
            <p:nvPr/>
          </p:nvSpPr>
          <p:spPr bwMode="auto">
            <a:xfrm rot="-1800000">
              <a:off x="2093" y="1629"/>
              <a:ext cx="1506" cy="150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2" name="Freeform 251"/>
            <p:cNvSpPr>
              <a:spLocks/>
            </p:cNvSpPr>
            <p:nvPr/>
          </p:nvSpPr>
          <p:spPr bwMode="auto">
            <a:xfrm>
              <a:off x="3117" y="650"/>
              <a:ext cx="1019" cy="915"/>
            </a:xfrm>
            <a:custGeom>
              <a:avLst/>
              <a:gdLst>
                <a:gd name="T0" fmla="*/ 0 w 541"/>
                <a:gd name="T1" fmla="*/ 915 h 486"/>
                <a:gd name="T2" fmla="*/ 1019 w 541"/>
                <a:gd name="T3" fmla="*/ 328 h 486"/>
                <a:gd name="T4" fmla="*/ 968 w 541"/>
                <a:gd name="T5" fmla="*/ 0 h 48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1" h="486">
                  <a:moveTo>
                    <a:pt x="0" y="486"/>
                  </a:moveTo>
                  <a:lnTo>
                    <a:pt x="541" y="174"/>
                  </a:lnTo>
                  <a:lnTo>
                    <a:pt x="514" y="0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Freeform 252"/>
            <p:cNvSpPr>
              <a:spLocks/>
            </p:cNvSpPr>
            <p:nvPr/>
          </p:nvSpPr>
          <p:spPr bwMode="auto">
            <a:xfrm>
              <a:off x="3016" y="1251"/>
              <a:ext cx="1576" cy="610"/>
            </a:xfrm>
            <a:custGeom>
              <a:avLst/>
              <a:gdLst>
                <a:gd name="T0" fmla="*/ 0 w 1576"/>
                <a:gd name="T1" fmla="*/ 610 h 610"/>
                <a:gd name="T2" fmla="*/ 1097 w 1576"/>
                <a:gd name="T3" fmla="*/ 0 h 610"/>
                <a:gd name="T4" fmla="*/ 1576 w 1576"/>
                <a:gd name="T5" fmla="*/ 135 h 6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6" h="610">
                  <a:moveTo>
                    <a:pt x="0" y="610"/>
                  </a:moveTo>
                  <a:lnTo>
                    <a:pt x="1097" y="0"/>
                  </a:lnTo>
                  <a:lnTo>
                    <a:pt x="1576" y="135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4" name="Freeform 253"/>
            <p:cNvSpPr>
              <a:spLocks/>
            </p:cNvSpPr>
            <p:nvPr/>
          </p:nvSpPr>
          <p:spPr bwMode="auto">
            <a:xfrm rot="-300396">
              <a:off x="2969" y="1776"/>
              <a:ext cx="1587" cy="512"/>
            </a:xfrm>
            <a:custGeom>
              <a:avLst/>
              <a:gdLst>
                <a:gd name="T0" fmla="*/ 0 w 843"/>
                <a:gd name="T1" fmla="*/ 512 h 272"/>
                <a:gd name="T2" fmla="*/ 1146 w 843"/>
                <a:gd name="T3" fmla="*/ 0 h 272"/>
                <a:gd name="T4" fmla="*/ 1587 w 843"/>
                <a:gd name="T5" fmla="*/ 169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254"/>
            <p:cNvSpPr>
              <a:spLocks/>
            </p:cNvSpPr>
            <p:nvPr/>
          </p:nvSpPr>
          <p:spPr bwMode="auto">
            <a:xfrm rot="-300396">
              <a:off x="2969" y="2260"/>
              <a:ext cx="1587" cy="512"/>
            </a:xfrm>
            <a:custGeom>
              <a:avLst/>
              <a:gdLst>
                <a:gd name="T0" fmla="*/ 0 w 843"/>
                <a:gd name="T1" fmla="*/ 512 h 272"/>
                <a:gd name="T2" fmla="*/ 1146 w 843"/>
                <a:gd name="T3" fmla="*/ 0 h 272"/>
                <a:gd name="T4" fmla="*/ 1587 w 843"/>
                <a:gd name="T5" fmla="*/ 169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Oval 255"/>
            <p:cNvSpPr>
              <a:spLocks noChangeArrowheads="1"/>
            </p:cNvSpPr>
            <p:nvPr/>
          </p:nvSpPr>
          <p:spPr bwMode="auto">
            <a:xfrm>
              <a:off x="4599" y="1267"/>
              <a:ext cx="266" cy="266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7" name="Oval 256"/>
            <p:cNvSpPr>
              <a:spLocks noChangeArrowheads="1"/>
            </p:cNvSpPr>
            <p:nvPr/>
          </p:nvSpPr>
          <p:spPr bwMode="auto">
            <a:xfrm>
              <a:off x="4552" y="1796"/>
              <a:ext cx="265" cy="266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8" name="Oval 257"/>
            <p:cNvSpPr>
              <a:spLocks noChangeArrowheads="1"/>
            </p:cNvSpPr>
            <p:nvPr/>
          </p:nvSpPr>
          <p:spPr bwMode="auto">
            <a:xfrm>
              <a:off x="4541" y="2292"/>
              <a:ext cx="265" cy="2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9" name="Freeform 258"/>
            <p:cNvSpPr>
              <a:spLocks/>
            </p:cNvSpPr>
            <p:nvPr/>
          </p:nvSpPr>
          <p:spPr bwMode="auto">
            <a:xfrm>
              <a:off x="3059" y="1521"/>
              <a:ext cx="1980" cy="610"/>
            </a:xfrm>
            <a:custGeom>
              <a:avLst/>
              <a:gdLst>
                <a:gd name="T0" fmla="*/ 0 w 1052"/>
                <a:gd name="T1" fmla="*/ 610 h 324"/>
                <a:gd name="T2" fmla="*/ 1097 w 1052"/>
                <a:gd name="T3" fmla="*/ 0 h 324"/>
                <a:gd name="T4" fmla="*/ 1980 w 1052"/>
                <a:gd name="T5" fmla="*/ 247 h 3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52" h="324">
                  <a:moveTo>
                    <a:pt x="0" y="324"/>
                  </a:moveTo>
                  <a:lnTo>
                    <a:pt x="583" y="0"/>
                  </a:lnTo>
                  <a:lnTo>
                    <a:pt x="1052" y="131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Oval 259"/>
            <p:cNvSpPr>
              <a:spLocks noChangeArrowheads="1"/>
            </p:cNvSpPr>
            <p:nvPr/>
          </p:nvSpPr>
          <p:spPr bwMode="auto">
            <a:xfrm>
              <a:off x="5025" y="1646"/>
              <a:ext cx="265" cy="2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9231" name="Group 260"/>
            <p:cNvGrpSpPr>
              <a:grpSpLocks/>
            </p:cNvGrpSpPr>
            <p:nvPr/>
          </p:nvGrpSpPr>
          <p:grpSpPr bwMode="auto">
            <a:xfrm>
              <a:off x="3016" y="2000"/>
              <a:ext cx="2263" cy="610"/>
              <a:chOff x="1887" y="2862"/>
              <a:chExt cx="1202" cy="324"/>
            </a:xfrm>
          </p:grpSpPr>
          <p:sp>
            <p:nvSpPr>
              <p:cNvPr id="9278" name="Freeform 261"/>
              <p:cNvSpPr>
                <a:spLocks/>
              </p:cNvSpPr>
              <p:nvPr/>
            </p:nvSpPr>
            <p:spPr bwMode="auto">
              <a:xfrm>
                <a:off x="1887" y="2862"/>
                <a:ext cx="1052" cy="324"/>
              </a:xfrm>
              <a:custGeom>
                <a:avLst/>
                <a:gdLst>
                  <a:gd name="T0" fmla="*/ 0 w 1052"/>
                  <a:gd name="T1" fmla="*/ 324 h 324"/>
                  <a:gd name="T2" fmla="*/ 583 w 1052"/>
                  <a:gd name="T3" fmla="*/ 0 h 324"/>
                  <a:gd name="T4" fmla="*/ 1052 w 1052"/>
                  <a:gd name="T5" fmla="*/ 131 h 3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52" h="324">
                    <a:moveTo>
                      <a:pt x="0" y="324"/>
                    </a:moveTo>
                    <a:lnTo>
                      <a:pt x="583" y="0"/>
                    </a:lnTo>
                    <a:lnTo>
                      <a:pt x="1052" y="131"/>
                    </a:lnTo>
                  </a:path>
                </a:pathLst>
              </a:custGeom>
              <a:noFill/>
              <a:ln w="63500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9" name="Oval 262"/>
              <p:cNvSpPr>
                <a:spLocks noChangeArrowheads="1"/>
              </p:cNvSpPr>
              <p:nvPr/>
            </p:nvSpPr>
            <p:spPr bwMode="auto">
              <a:xfrm>
                <a:off x="2948" y="2943"/>
                <a:ext cx="141" cy="141"/>
              </a:xfrm>
              <a:prstGeom prst="ellipse">
                <a:avLst/>
              </a:prstGeom>
              <a:solidFill>
                <a:schemeClr val="bg1"/>
              </a:solidFill>
              <a:ln w="635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9232" name="Freeform 263"/>
            <p:cNvSpPr>
              <a:spLocks/>
            </p:cNvSpPr>
            <p:nvPr/>
          </p:nvSpPr>
          <p:spPr bwMode="auto">
            <a:xfrm rot="-1800000">
              <a:off x="3750" y="296"/>
              <a:ext cx="471" cy="469"/>
            </a:xfrm>
            <a:custGeom>
              <a:avLst/>
              <a:gdLst>
                <a:gd name="T0" fmla="*/ 471 w 250"/>
                <a:gd name="T1" fmla="*/ 469 h 249"/>
                <a:gd name="T2" fmla="*/ 217 w 250"/>
                <a:gd name="T3" fmla="*/ 469 h 249"/>
                <a:gd name="T4" fmla="*/ 0 w 250"/>
                <a:gd name="T5" fmla="*/ 469 h 249"/>
                <a:gd name="T6" fmla="*/ 0 w 250"/>
                <a:gd name="T7" fmla="*/ 0 h 249"/>
                <a:gd name="T8" fmla="*/ 471 w 250"/>
                <a:gd name="T9" fmla="*/ 0 h 249"/>
                <a:gd name="T10" fmla="*/ 471 w 250"/>
                <a:gd name="T11" fmla="*/ 469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0" h="249">
                  <a:moveTo>
                    <a:pt x="250" y="249"/>
                  </a:moveTo>
                  <a:lnTo>
                    <a:pt x="115" y="249"/>
                  </a:lnTo>
                  <a:lnTo>
                    <a:pt x="0" y="249"/>
                  </a:lnTo>
                  <a:lnTo>
                    <a:pt x="0" y="0"/>
                  </a:lnTo>
                  <a:lnTo>
                    <a:pt x="250" y="0"/>
                  </a:lnTo>
                  <a:lnTo>
                    <a:pt x="250" y="249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264"/>
            <p:cNvSpPr>
              <a:spLocks/>
            </p:cNvSpPr>
            <p:nvPr/>
          </p:nvSpPr>
          <p:spPr bwMode="auto">
            <a:xfrm>
              <a:off x="2487" y="328"/>
              <a:ext cx="1666" cy="1192"/>
            </a:xfrm>
            <a:custGeom>
              <a:avLst/>
              <a:gdLst>
                <a:gd name="T0" fmla="*/ 1666 w 732"/>
                <a:gd name="T1" fmla="*/ 161 h 541"/>
                <a:gd name="T2" fmla="*/ 1213 w 732"/>
                <a:gd name="T3" fmla="*/ 0 h 541"/>
                <a:gd name="T4" fmla="*/ 34 w 732"/>
                <a:gd name="T5" fmla="*/ 690 h 541"/>
                <a:gd name="T6" fmla="*/ 0 w 732"/>
                <a:gd name="T7" fmla="*/ 813 h 541"/>
                <a:gd name="T8" fmla="*/ 159 w 732"/>
                <a:gd name="T9" fmla="*/ 1066 h 541"/>
                <a:gd name="T10" fmla="*/ 412 w 732"/>
                <a:gd name="T11" fmla="*/ 1126 h 541"/>
                <a:gd name="T12" fmla="*/ 451 w 732"/>
                <a:gd name="T13" fmla="*/ 1192 h 5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32" h="541">
                  <a:moveTo>
                    <a:pt x="732" y="73"/>
                  </a:moveTo>
                  <a:lnTo>
                    <a:pt x="533" y="0"/>
                  </a:lnTo>
                  <a:lnTo>
                    <a:pt x="15" y="313"/>
                  </a:lnTo>
                  <a:lnTo>
                    <a:pt x="0" y="369"/>
                  </a:lnTo>
                  <a:lnTo>
                    <a:pt x="70" y="484"/>
                  </a:lnTo>
                  <a:lnTo>
                    <a:pt x="181" y="511"/>
                  </a:lnTo>
                  <a:lnTo>
                    <a:pt x="198" y="541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266"/>
            <p:cNvSpPr>
              <a:spLocks/>
            </p:cNvSpPr>
            <p:nvPr/>
          </p:nvSpPr>
          <p:spPr bwMode="auto">
            <a:xfrm>
              <a:off x="2417" y="2612"/>
              <a:ext cx="1137" cy="1205"/>
            </a:xfrm>
            <a:custGeom>
              <a:avLst/>
              <a:gdLst>
                <a:gd name="T0" fmla="*/ 0 w 1137"/>
                <a:gd name="T1" fmla="*/ 0 h 1205"/>
                <a:gd name="T2" fmla="*/ 644 w 1137"/>
                <a:gd name="T3" fmla="*/ 1078 h 1205"/>
                <a:gd name="T4" fmla="*/ 1137 w 1137"/>
                <a:gd name="T5" fmla="*/ 1205 h 12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37" h="1205">
                  <a:moveTo>
                    <a:pt x="0" y="0"/>
                  </a:moveTo>
                  <a:lnTo>
                    <a:pt x="644" y="1078"/>
                  </a:lnTo>
                  <a:lnTo>
                    <a:pt x="1137" y="1205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Freeform 267"/>
            <p:cNvSpPr>
              <a:spLocks/>
            </p:cNvSpPr>
            <p:nvPr/>
          </p:nvSpPr>
          <p:spPr bwMode="auto">
            <a:xfrm rot="12900396" flipH="1">
              <a:off x="2354" y="2581"/>
              <a:ext cx="1587" cy="512"/>
            </a:xfrm>
            <a:custGeom>
              <a:avLst/>
              <a:gdLst>
                <a:gd name="T0" fmla="*/ 0 w 843"/>
                <a:gd name="T1" fmla="*/ 512 h 272"/>
                <a:gd name="T2" fmla="*/ 1146 w 843"/>
                <a:gd name="T3" fmla="*/ 0 h 272"/>
                <a:gd name="T4" fmla="*/ 1587 w 843"/>
                <a:gd name="T5" fmla="*/ 169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Freeform 268"/>
            <p:cNvSpPr>
              <a:spLocks/>
            </p:cNvSpPr>
            <p:nvPr/>
          </p:nvSpPr>
          <p:spPr bwMode="auto">
            <a:xfrm rot="12900396" flipH="1">
              <a:off x="2596" y="2161"/>
              <a:ext cx="1587" cy="512"/>
            </a:xfrm>
            <a:custGeom>
              <a:avLst/>
              <a:gdLst>
                <a:gd name="T0" fmla="*/ 0 w 843"/>
                <a:gd name="T1" fmla="*/ 512 h 272"/>
                <a:gd name="T2" fmla="*/ 1146 w 843"/>
                <a:gd name="T3" fmla="*/ 0 h 272"/>
                <a:gd name="T4" fmla="*/ 1587 w 843"/>
                <a:gd name="T5" fmla="*/ 169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Oval 269"/>
            <p:cNvSpPr>
              <a:spLocks noChangeArrowheads="1"/>
            </p:cNvSpPr>
            <p:nvPr/>
          </p:nvSpPr>
          <p:spPr bwMode="auto">
            <a:xfrm rot="12600000" flipH="1">
              <a:off x="3539" y="3736"/>
              <a:ext cx="266" cy="266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8" name="Oval 270"/>
            <p:cNvSpPr>
              <a:spLocks noChangeArrowheads="1"/>
            </p:cNvSpPr>
            <p:nvPr/>
          </p:nvSpPr>
          <p:spPr bwMode="auto">
            <a:xfrm rot="12600000" flipH="1">
              <a:off x="3763" y="3254"/>
              <a:ext cx="266" cy="266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9" name="Oval 271"/>
            <p:cNvSpPr>
              <a:spLocks noChangeArrowheads="1"/>
            </p:cNvSpPr>
            <p:nvPr/>
          </p:nvSpPr>
          <p:spPr bwMode="auto">
            <a:xfrm rot="12600000" flipH="1">
              <a:off x="4000" y="2819"/>
              <a:ext cx="265" cy="2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0" name="Freeform 272"/>
            <p:cNvSpPr>
              <a:spLocks/>
            </p:cNvSpPr>
            <p:nvPr/>
          </p:nvSpPr>
          <p:spPr bwMode="auto">
            <a:xfrm>
              <a:off x="2542" y="2393"/>
              <a:ext cx="1568" cy="1314"/>
            </a:xfrm>
            <a:custGeom>
              <a:avLst/>
              <a:gdLst>
                <a:gd name="T0" fmla="*/ 0 w 1568"/>
                <a:gd name="T1" fmla="*/ 0 h 1314"/>
                <a:gd name="T2" fmla="*/ 644 w 1568"/>
                <a:gd name="T3" fmla="*/ 1078 h 1314"/>
                <a:gd name="T4" fmla="*/ 1568 w 1568"/>
                <a:gd name="T5" fmla="*/ 1314 h 13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68" h="1314">
                  <a:moveTo>
                    <a:pt x="0" y="0"/>
                  </a:moveTo>
                  <a:lnTo>
                    <a:pt x="644" y="1078"/>
                  </a:lnTo>
                  <a:lnTo>
                    <a:pt x="1568" y="1314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Oval 273"/>
            <p:cNvSpPr>
              <a:spLocks noChangeArrowheads="1"/>
            </p:cNvSpPr>
            <p:nvPr/>
          </p:nvSpPr>
          <p:spPr bwMode="auto">
            <a:xfrm rot="12600000" flipH="1">
              <a:off x="4096" y="3620"/>
              <a:ext cx="265" cy="2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2" name="Freeform 275"/>
            <p:cNvSpPr>
              <a:spLocks/>
            </p:cNvSpPr>
            <p:nvPr/>
          </p:nvSpPr>
          <p:spPr bwMode="auto">
            <a:xfrm>
              <a:off x="2789" y="1962"/>
              <a:ext cx="1565" cy="1305"/>
            </a:xfrm>
            <a:custGeom>
              <a:avLst/>
              <a:gdLst>
                <a:gd name="T0" fmla="*/ 0 w 1565"/>
                <a:gd name="T1" fmla="*/ 0 h 1305"/>
                <a:gd name="T2" fmla="*/ 646 w 1565"/>
                <a:gd name="T3" fmla="*/ 1077 h 1305"/>
                <a:gd name="T4" fmla="*/ 1565 w 1565"/>
                <a:gd name="T5" fmla="*/ 1305 h 1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65" h="1305">
                  <a:moveTo>
                    <a:pt x="0" y="0"/>
                  </a:moveTo>
                  <a:lnTo>
                    <a:pt x="646" y="1077"/>
                  </a:lnTo>
                  <a:lnTo>
                    <a:pt x="1565" y="1305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Oval 276"/>
            <p:cNvSpPr>
              <a:spLocks noChangeArrowheads="1"/>
            </p:cNvSpPr>
            <p:nvPr/>
          </p:nvSpPr>
          <p:spPr bwMode="auto">
            <a:xfrm rot="12600000" flipH="1">
              <a:off x="4340" y="3175"/>
              <a:ext cx="265" cy="2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4" name="Freeform 277"/>
            <p:cNvSpPr>
              <a:spLocks/>
            </p:cNvSpPr>
            <p:nvPr/>
          </p:nvSpPr>
          <p:spPr bwMode="auto">
            <a:xfrm rot="-1800000">
              <a:off x="623" y="2922"/>
              <a:ext cx="943" cy="940"/>
            </a:xfrm>
            <a:custGeom>
              <a:avLst/>
              <a:gdLst>
                <a:gd name="T0" fmla="*/ 943 w 250"/>
                <a:gd name="T1" fmla="*/ 940 h 249"/>
                <a:gd name="T2" fmla="*/ 434 w 250"/>
                <a:gd name="T3" fmla="*/ 940 h 249"/>
                <a:gd name="T4" fmla="*/ 0 w 250"/>
                <a:gd name="T5" fmla="*/ 940 h 249"/>
                <a:gd name="T6" fmla="*/ 0 w 250"/>
                <a:gd name="T7" fmla="*/ 0 h 249"/>
                <a:gd name="T8" fmla="*/ 943 w 250"/>
                <a:gd name="T9" fmla="*/ 0 h 249"/>
                <a:gd name="T10" fmla="*/ 943 w 250"/>
                <a:gd name="T11" fmla="*/ 940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0" h="249">
                  <a:moveTo>
                    <a:pt x="250" y="249"/>
                  </a:moveTo>
                  <a:lnTo>
                    <a:pt x="115" y="249"/>
                  </a:lnTo>
                  <a:lnTo>
                    <a:pt x="0" y="249"/>
                  </a:lnTo>
                  <a:lnTo>
                    <a:pt x="0" y="0"/>
                  </a:lnTo>
                  <a:lnTo>
                    <a:pt x="250" y="0"/>
                  </a:lnTo>
                  <a:lnTo>
                    <a:pt x="250" y="249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5" name="Oval 278"/>
            <p:cNvSpPr>
              <a:spLocks noChangeArrowheads="1"/>
            </p:cNvSpPr>
            <p:nvPr/>
          </p:nvSpPr>
          <p:spPr bwMode="auto">
            <a:xfrm>
              <a:off x="1312" y="2798"/>
              <a:ext cx="265" cy="2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6" name="Freeform 279"/>
            <p:cNvSpPr>
              <a:spLocks/>
            </p:cNvSpPr>
            <p:nvPr/>
          </p:nvSpPr>
          <p:spPr bwMode="auto">
            <a:xfrm>
              <a:off x="1762" y="2708"/>
              <a:ext cx="506" cy="529"/>
            </a:xfrm>
            <a:custGeom>
              <a:avLst/>
              <a:gdLst>
                <a:gd name="T0" fmla="*/ 506 w 269"/>
                <a:gd name="T1" fmla="*/ 0 h 281"/>
                <a:gd name="T2" fmla="*/ 70 w 269"/>
                <a:gd name="T3" fmla="*/ 230 h 281"/>
                <a:gd name="T4" fmla="*/ 0 w 269"/>
                <a:gd name="T5" fmla="*/ 529 h 2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9" h="281">
                  <a:moveTo>
                    <a:pt x="269" y="0"/>
                  </a:moveTo>
                  <a:lnTo>
                    <a:pt x="37" y="122"/>
                  </a:lnTo>
                  <a:lnTo>
                    <a:pt x="0" y="281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7" name="Oval 280"/>
            <p:cNvSpPr>
              <a:spLocks noChangeArrowheads="1"/>
            </p:cNvSpPr>
            <p:nvPr/>
          </p:nvSpPr>
          <p:spPr bwMode="auto">
            <a:xfrm>
              <a:off x="1519" y="3131"/>
              <a:ext cx="266" cy="266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8" name="Freeform 281"/>
            <p:cNvSpPr>
              <a:spLocks/>
            </p:cNvSpPr>
            <p:nvPr/>
          </p:nvSpPr>
          <p:spPr bwMode="auto">
            <a:xfrm>
              <a:off x="1561" y="2587"/>
              <a:ext cx="546" cy="286"/>
            </a:xfrm>
            <a:custGeom>
              <a:avLst/>
              <a:gdLst>
                <a:gd name="T0" fmla="*/ 546 w 290"/>
                <a:gd name="T1" fmla="*/ 0 h 152"/>
                <a:gd name="T2" fmla="*/ 0 w 290"/>
                <a:gd name="T3" fmla="*/ 286 h 15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0" h="152">
                  <a:moveTo>
                    <a:pt x="290" y="0"/>
                  </a:moveTo>
                  <a:lnTo>
                    <a:pt x="0" y="152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9" name="Freeform 282"/>
            <p:cNvSpPr>
              <a:spLocks/>
            </p:cNvSpPr>
            <p:nvPr/>
          </p:nvSpPr>
          <p:spPr bwMode="auto">
            <a:xfrm rot="2100396" flipH="1">
              <a:off x="1515" y="1599"/>
              <a:ext cx="1587" cy="512"/>
            </a:xfrm>
            <a:custGeom>
              <a:avLst/>
              <a:gdLst>
                <a:gd name="T0" fmla="*/ 0 w 843"/>
                <a:gd name="T1" fmla="*/ 512 h 272"/>
                <a:gd name="T2" fmla="*/ 1146 w 843"/>
                <a:gd name="T3" fmla="*/ 0 h 272"/>
                <a:gd name="T4" fmla="*/ 1587 w 843"/>
                <a:gd name="T5" fmla="*/ 169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0" name="Freeform 283"/>
            <p:cNvSpPr>
              <a:spLocks/>
            </p:cNvSpPr>
            <p:nvPr/>
          </p:nvSpPr>
          <p:spPr bwMode="auto">
            <a:xfrm>
              <a:off x="1922" y="1672"/>
              <a:ext cx="346" cy="379"/>
            </a:xfrm>
            <a:custGeom>
              <a:avLst/>
              <a:gdLst>
                <a:gd name="T0" fmla="*/ 346 w 184"/>
                <a:gd name="T1" fmla="*/ 379 h 201"/>
                <a:gd name="T2" fmla="*/ 162 w 184"/>
                <a:gd name="T3" fmla="*/ 34 h 201"/>
                <a:gd name="T4" fmla="*/ 0 w 184"/>
                <a:gd name="T5" fmla="*/ 0 h 2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4" h="201">
                  <a:moveTo>
                    <a:pt x="184" y="201"/>
                  </a:moveTo>
                  <a:lnTo>
                    <a:pt x="86" y="18"/>
                  </a:lnTo>
                  <a:lnTo>
                    <a:pt x="0" y="0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1" name="Oval 284"/>
            <p:cNvSpPr>
              <a:spLocks noChangeArrowheads="1"/>
            </p:cNvSpPr>
            <p:nvPr/>
          </p:nvSpPr>
          <p:spPr bwMode="auto">
            <a:xfrm rot="1800000" flipH="1">
              <a:off x="1429" y="1171"/>
              <a:ext cx="265" cy="266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2" name="Oval 285"/>
            <p:cNvSpPr>
              <a:spLocks noChangeArrowheads="1"/>
            </p:cNvSpPr>
            <p:nvPr/>
          </p:nvSpPr>
          <p:spPr bwMode="auto">
            <a:xfrm rot="1800000" flipH="1">
              <a:off x="1660" y="1539"/>
              <a:ext cx="266" cy="2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3" name="Freeform 286"/>
            <p:cNvSpPr>
              <a:spLocks/>
            </p:cNvSpPr>
            <p:nvPr/>
          </p:nvSpPr>
          <p:spPr bwMode="auto">
            <a:xfrm rot="1800000" flipH="1">
              <a:off x="1207" y="1216"/>
              <a:ext cx="1981" cy="610"/>
            </a:xfrm>
            <a:custGeom>
              <a:avLst/>
              <a:gdLst>
                <a:gd name="T0" fmla="*/ 0 w 1052"/>
                <a:gd name="T1" fmla="*/ 610 h 324"/>
                <a:gd name="T2" fmla="*/ 1098 w 1052"/>
                <a:gd name="T3" fmla="*/ 0 h 324"/>
                <a:gd name="T4" fmla="*/ 1981 w 1052"/>
                <a:gd name="T5" fmla="*/ 247 h 3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52" h="324">
                  <a:moveTo>
                    <a:pt x="0" y="324"/>
                  </a:moveTo>
                  <a:lnTo>
                    <a:pt x="583" y="0"/>
                  </a:lnTo>
                  <a:lnTo>
                    <a:pt x="1052" y="131"/>
                  </a:lnTo>
                </a:path>
              </a:pathLst>
            </a:custGeom>
            <a:noFill/>
            <a:ln w="635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Oval 287"/>
            <p:cNvSpPr>
              <a:spLocks noChangeArrowheads="1"/>
            </p:cNvSpPr>
            <p:nvPr/>
          </p:nvSpPr>
          <p:spPr bwMode="auto">
            <a:xfrm rot="1800000" flipH="1">
              <a:off x="1107" y="795"/>
              <a:ext cx="265" cy="2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5" name="Rectangle 290"/>
            <p:cNvSpPr>
              <a:spLocks noChangeArrowheads="1"/>
            </p:cNvSpPr>
            <p:nvPr/>
          </p:nvSpPr>
          <p:spPr bwMode="auto">
            <a:xfrm rot="-7195118">
              <a:off x="3549" y="2389"/>
              <a:ext cx="119" cy="2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6" name="Rectangle 291"/>
            <p:cNvSpPr>
              <a:spLocks noChangeArrowheads="1"/>
            </p:cNvSpPr>
            <p:nvPr/>
          </p:nvSpPr>
          <p:spPr bwMode="auto">
            <a:xfrm rot="-7195118">
              <a:off x="3337" y="2026"/>
              <a:ext cx="119" cy="2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7" name="Rectangle 292"/>
            <p:cNvSpPr>
              <a:spLocks noChangeArrowheads="1"/>
            </p:cNvSpPr>
            <p:nvPr/>
          </p:nvSpPr>
          <p:spPr bwMode="auto">
            <a:xfrm rot="-7195118">
              <a:off x="3245" y="1868"/>
              <a:ext cx="119" cy="2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8" name="Rectangle 293"/>
            <p:cNvSpPr>
              <a:spLocks noChangeArrowheads="1"/>
            </p:cNvSpPr>
            <p:nvPr/>
          </p:nvSpPr>
          <p:spPr bwMode="auto">
            <a:xfrm rot="-7195118">
              <a:off x="3128" y="1650"/>
              <a:ext cx="119" cy="2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9" name="Rectangle 296"/>
            <p:cNvSpPr>
              <a:spLocks noChangeArrowheads="1"/>
            </p:cNvSpPr>
            <p:nvPr/>
          </p:nvSpPr>
          <p:spPr bwMode="auto">
            <a:xfrm rot="-7195118">
              <a:off x="3439" y="2212"/>
              <a:ext cx="119" cy="2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0" name="Rectangle 297"/>
            <p:cNvSpPr>
              <a:spLocks noChangeArrowheads="1"/>
            </p:cNvSpPr>
            <p:nvPr/>
          </p:nvSpPr>
          <p:spPr bwMode="auto">
            <a:xfrm rot="-7195118">
              <a:off x="2181" y="2392"/>
              <a:ext cx="119" cy="2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1" name="Rectangle 298"/>
            <p:cNvSpPr>
              <a:spLocks noChangeArrowheads="1"/>
            </p:cNvSpPr>
            <p:nvPr/>
          </p:nvSpPr>
          <p:spPr bwMode="auto">
            <a:xfrm rot="-7195118">
              <a:off x="2273" y="2539"/>
              <a:ext cx="119" cy="2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2" name="Rectangle 300"/>
            <p:cNvSpPr>
              <a:spLocks noChangeArrowheads="1"/>
            </p:cNvSpPr>
            <p:nvPr/>
          </p:nvSpPr>
          <p:spPr bwMode="auto">
            <a:xfrm rot="-1800000">
              <a:off x="2572" y="1714"/>
              <a:ext cx="119" cy="2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3" name="Rectangle 301"/>
            <p:cNvSpPr>
              <a:spLocks noChangeArrowheads="1"/>
            </p:cNvSpPr>
            <p:nvPr/>
          </p:nvSpPr>
          <p:spPr bwMode="auto">
            <a:xfrm rot="-1800000">
              <a:off x="2408" y="1800"/>
              <a:ext cx="119" cy="2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4" name="Rectangle 302"/>
            <p:cNvSpPr>
              <a:spLocks noChangeArrowheads="1"/>
            </p:cNvSpPr>
            <p:nvPr/>
          </p:nvSpPr>
          <p:spPr bwMode="auto">
            <a:xfrm rot="-1800000">
              <a:off x="2206" y="1916"/>
              <a:ext cx="119" cy="2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5" name="Rectangle 306"/>
            <p:cNvSpPr>
              <a:spLocks noChangeArrowheads="1"/>
            </p:cNvSpPr>
            <p:nvPr/>
          </p:nvSpPr>
          <p:spPr bwMode="auto">
            <a:xfrm rot="-1800000">
              <a:off x="2871" y="2887"/>
              <a:ext cx="119" cy="2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6" name="Rectangle 307"/>
            <p:cNvSpPr>
              <a:spLocks noChangeArrowheads="1"/>
            </p:cNvSpPr>
            <p:nvPr/>
          </p:nvSpPr>
          <p:spPr bwMode="auto">
            <a:xfrm rot="-1800000">
              <a:off x="2682" y="2997"/>
              <a:ext cx="119" cy="2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7" name="Rectangle 308"/>
            <p:cNvSpPr>
              <a:spLocks noChangeArrowheads="1"/>
            </p:cNvSpPr>
            <p:nvPr/>
          </p:nvSpPr>
          <p:spPr bwMode="auto">
            <a:xfrm rot="-1800000">
              <a:off x="2535" y="3082"/>
              <a:ext cx="119" cy="2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8" name="Oval 309"/>
            <p:cNvSpPr>
              <a:spLocks noChangeArrowheads="1"/>
            </p:cNvSpPr>
            <p:nvPr/>
          </p:nvSpPr>
          <p:spPr bwMode="auto">
            <a:xfrm rot="12600000" flipH="1">
              <a:off x="3469" y="2702"/>
              <a:ext cx="165" cy="1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9" name="Oval 310"/>
            <p:cNvSpPr>
              <a:spLocks noChangeArrowheads="1"/>
            </p:cNvSpPr>
            <p:nvPr/>
          </p:nvSpPr>
          <p:spPr bwMode="auto">
            <a:xfrm rot="12600000" flipH="1">
              <a:off x="3078" y="2922"/>
              <a:ext cx="165" cy="1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0" name="Oval 311"/>
            <p:cNvSpPr>
              <a:spLocks noChangeArrowheads="1"/>
            </p:cNvSpPr>
            <p:nvPr/>
          </p:nvSpPr>
          <p:spPr bwMode="auto">
            <a:xfrm rot="12600000" flipH="1">
              <a:off x="3274" y="2800"/>
              <a:ext cx="165" cy="1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1" name="Oval 312"/>
            <p:cNvSpPr>
              <a:spLocks noChangeArrowheads="1"/>
            </p:cNvSpPr>
            <p:nvPr/>
          </p:nvSpPr>
          <p:spPr bwMode="auto">
            <a:xfrm rot="12600000" flipH="1">
              <a:off x="1930" y="2250"/>
              <a:ext cx="165" cy="1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2" name="Oval 313"/>
            <p:cNvSpPr>
              <a:spLocks noChangeArrowheads="1"/>
            </p:cNvSpPr>
            <p:nvPr/>
          </p:nvSpPr>
          <p:spPr bwMode="auto">
            <a:xfrm rot="12600000" flipH="1">
              <a:off x="2859" y="1450"/>
              <a:ext cx="165" cy="1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3" name="Oval 314"/>
            <p:cNvSpPr>
              <a:spLocks noChangeArrowheads="1"/>
            </p:cNvSpPr>
            <p:nvPr/>
          </p:nvSpPr>
          <p:spPr bwMode="auto">
            <a:xfrm rot="12600000" flipH="1">
              <a:off x="3079" y="1456"/>
              <a:ext cx="165" cy="1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4" name="Oval 315"/>
            <p:cNvSpPr>
              <a:spLocks noChangeArrowheads="1"/>
            </p:cNvSpPr>
            <p:nvPr/>
          </p:nvSpPr>
          <p:spPr bwMode="auto">
            <a:xfrm rot="12600000" flipH="1">
              <a:off x="3988" y="595"/>
              <a:ext cx="165" cy="1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5" name="Oval 316"/>
            <p:cNvSpPr>
              <a:spLocks noChangeArrowheads="1"/>
            </p:cNvSpPr>
            <p:nvPr/>
          </p:nvSpPr>
          <p:spPr bwMode="auto">
            <a:xfrm rot="12600000" flipH="1">
              <a:off x="3762" y="332"/>
              <a:ext cx="165" cy="1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6" name="Oval 317"/>
            <p:cNvSpPr>
              <a:spLocks noChangeArrowheads="1"/>
            </p:cNvSpPr>
            <p:nvPr/>
          </p:nvSpPr>
          <p:spPr bwMode="auto">
            <a:xfrm rot="12600000" flipH="1">
              <a:off x="770" y="2970"/>
              <a:ext cx="165" cy="1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77" name="Oval 318"/>
            <p:cNvSpPr>
              <a:spLocks noChangeArrowheads="1"/>
            </p:cNvSpPr>
            <p:nvPr/>
          </p:nvSpPr>
          <p:spPr bwMode="auto">
            <a:xfrm rot="12600000" flipH="1">
              <a:off x="1368" y="3587"/>
              <a:ext cx="165" cy="165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370"/>
          <p:cNvGrpSpPr>
            <a:grpSpLocks/>
          </p:cNvGrpSpPr>
          <p:nvPr/>
        </p:nvGrpSpPr>
        <p:grpSpPr bwMode="auto">
          <a:xfrm>
            <a:off x="355600" y="628650"/>
            <a:ext cx="8116888" cy="5624513"/>
            <a:chOff x="224" y="396"/>
            <a:chExt cx="5113" cy="3543"/>
          </a:xfrm>
        </p:grpSpPr>
        <p:sp>
          <p:nvSpPr>
            <p:cNvPr id="11267" name="Freeform 369"/>
            <p:cNvSpPr>
              <a:spLocks/>
            </p:cNvSpPr>
            <p:nvPr/>
          </p:nvSpPr>
          <p:spPr bwMode="auto">
            <a:xfrm>
              <a:off x="224" y="396"/>
              <a:ext cx="5105" cy="3542"/>
            </a:xfrm>
            <a:custGeom>
              <a:avLst/>
              <a:gdLst>
                <a:gd name="T0" fmla="*/ 4146 w 5105"/>
                <a:gd name="T1" fmla="*/ 3542 h 3542"/>
                <a:gd name="T2" fmla="*/ 0 w 5105"/>
                <a:gd name="T3" fmla="*/ 2565 h 3542"/>
                <a:gd name="T4" fmla="*/ 953 w 5105"/>
                <a:gd name="T5" fmla="*/ 0 h 3542"/>
                <a:gd name="T6" fmla="*/ 5105 w 5105"/>
                <a:gd name="T7" fmla="*/ 733 h 3542"/>
                <a:gd name="T8" fmla="*/ 4146 w 5105"/>
                <a:gd name="T9" fmla="*/ 3542 h 35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05" h="3542">
                  <a:moveTo>
                    <a:pt x="4146" y="3542"/>
                  </a:moveTo>
                  <a:lnTo>
                    <a:pt x="0" y="2565"/>
                  </a:lnTo>
                  <a:lnTo>
                    <a:pt x="953" y="0"/>
                  </a:lnTo>
                  <a:lnTo>
                    <a:pt x="5105" y="733"/>
                  </a:lnTo>
                  <a:lnTo>
                    <a:pt x="4146" y="35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7638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68" name="Freeform 363"/>
            <p:cNvSpPr>
              <a:spLocks/>
            </p:cNvSpPr>
            <p:nvPr/>
          </p:nvSpPr>
          <p:spPr bwMode="auto">
            <a:xfrm>
              <a:off x="232" y="397"/>
              <a:ext cx="5105" cy="3542"/>
            </a:xfrm>
            <a:custGeom>
              <a:avLst/>
              <a:gdLst>
                <a:gd name="T0" fmla="*/ 4146 w 5105"/>
                <a:gd name="T1" fmla="*/ 3542 h 3542"/>
                <a:gd name="T2" fmla="*/ 0 w 5105"/>
                <a:gd name="T3" fmla="*/ 2565 h 3542"/>
                <a:gd name="T4" fmla="*/ 953 w 5105"/>
                <a:gd name="T5" fmla="*/ 0 h 3542"/>
                <a:gd name="T6" fmla="*/ 5105 w 5105"/>
                <a:gd name="T7" fmla="*/ 733 h 3542"/>
                <a:gd name="T8" fmla="*/ 4146 w 5105"/>
                <a:gd name="T9" fmla="*/ 3542 h 35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05" h="3542">
                  <a:moveTo>
                    <a:pt x="4146" y="3542"/>
                  </a:moveTo>
                  <a:lnTo>
                    <a:pt x="0" y="2565"/>
                  </a:lnTo>
                  <a:lnTo>
                    <a:pt x="953" y="0"/>
                  </a:lnTo>
                  <a:lnTo>
                    <a:pt x="5105" y="733"/>
                  </a:lnTo>
                  <a:lnTo>
                    <a:pt x="4146" y="3542"/>
                  </a:lnTo>
                  <a:close/>
                </a:path>
              </a:pathLst>
            </a:custGeom>
            <a:noFill/>
            <a:ln w="1476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69" name="Freeform 330"/>
            <p:cNvSpPr>
              <a:spLocks/>
            </p:cNvSpPr>
            <p:nvPr/>
          </p:nvSpPr>
          <p:spPr bwMode="auto">
            <a:xfrm>
              <a:off x="354" y="489"/>
              <a:ext cx="3998" cy="2945"/>
            </a:xfrm>
            <a:custGeom>
              <a:avLst/>
              <a:gdLst>
                <a:gd name="T0" fmla="*/ 1302 w 3998"/>
                <a:gd name="T1" fmla="*/ 0 h 2945"/>
                <a:gd name="T2" fmla="*/ 1356 w 3998"/>
                <a:gd name="T3" fmla="*/ 158 h 2945"/>
                <a:gd name="T4" fmla="*/ 1893 w 3998"/>
                <a:gd name="T5" fmla="*/ 250 h 2945"/>
                <a:gd name="T6" fmla="*/ 1979 w 3998"/>
                <a:gd name="T7" fmla="*/ 405 h 2945"/>
                <a:gd name="T8" fmla="*/ 2784 w 3998"/>
                <a:gd name="T9" fmla="*/ 555 h 2945"/>
                <a:gd name="T10" fmla="*/ 3001 w 3998"/>
                <a:gd name="T11" fmla="*/ 891 h 2945"/>
                <a:gd name="T12" fmla="*/ 3868 w 3998"/>
                <a:gd name="T13" fmla="*/ 1055 h 2945"/>
                <a:gd name="T14" fmla="*/ 3998 w 3998"/>
                <a:gd name="T15" fmla="*/ 1224 h 2945"/>
                <a:gd name="T16" fmla="*/ 3458 w 3998"/>
                <a:gd name="T17" fmla="*/ 2815 h 2945"/>
                <a:gd name="T18" fmla="*/ 3141 w 3998"/>
                <a:gd name="T19" fmla="*/ 2911 h 2945"/>
                <a:gd name="T20" fmla="*/ 0 w 3998"/>
                <a:gd name="T21" fmla="*/ 2165 h 294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98" h="2945">
                  <a:moveTo>
                    <a:pt x="1302" y="0"/>
                  </a:moveTo>
                  <a:lnTo>
                    <a:pt x="1356" y="158"/>
                  </a:lnTo>
                  <a:lnTo>
                    <a:pt x="1893" y="250"/>
                  </a:lnTo>
                  <a:lnTo>
                    <a:pt x="1979" y="405"/>
                  </a:lnTo>
                  <a:lnTo>
                    <a:pt x="2784" y="555"/>
                  </a:lnTo>
                  <a:lnTo>
                    <a:pt x="3001" y="891"/>
                  </a:lnTo>
                  <a:lnTo>
                    <a:pt x="3868" y="1055"/>
                  </a:lnTo>
                  <a:cubicBezTo>
                    <a:pt x="3868" y="1055"/>
                    <a:pt x="3964" y="1190"/>
                    <a:pt x="3998" y="1224"/>
                  </a:cubicBezTo>
                  <a:cubicBezTo>
                    <a:pt x="3911" y="1513"/>
                    <a:pt x="3559" y="2492"/>
                    <a:pt x="3458" y="2815"/>
                  </a:cubicBezTo>
                  <a:cubicBezTo>
                    <a:pt x="3425" y="2925"/>
                    <a:pt x="3266" y="2945"/>
                    <a:pt x="3141" y="2911"/>
                  </a:cubicBezTo>
                  <a:cubicBezTo>
                    <a:pt x="1796" y="2592"/>
                    <a:pt x="655" y="2321"/>
                    <a:pt x="0" y="2165"/>
                  </a:cubicBezTo>
                </a:path>
              </a:pathLst>
            </a:custGeom>
            <a:noFill/>
            <a:ln w="333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0" name="Freeform 331"/>
            <p:cNvSpPr>
              <a:spLocks/>
            </p:cNvSpPr>
            <p:nvPr/>
          </p:nvSpPr>
          <p:spPr bwMode="auto">
            <a:xfrm>
              <a:off x="440" y="1539"/>
              <a:ext cx="3810" cy="1788"/>
            </a:xfrm>
            <a:custGeom>
              <a:avLst/>
              <a:gdLst>
                <a:gd name="T0" fmla="*/ 0 w 3810"/>
                <a:gd name="T1" fmla="*/ 972 h 1788"/>
                <a:gd name="T2" fmla="*/ 1848 w 3810"/>
                <a:gd name="T3" fmla="*/ 1401 h 1788"/>
                <a:gd name="T4" fmla="*/ 1970 w 3810"/>
                <a:gd name="T5" fmla="*/ 1335 h 1788"/>
                <a:gd name="T6" fmla="*/ 2135 w 3810"/>
                <a:gd name="T7" fmla="*/ 941 h 1788"/>
                <a:gd name="T8" fmla="*/ 2303 w 3810"/>
                <a:gd name="T9" fmla="*/ 871 h 1788"/>
                <a:gd name="T10" fmla="*/ 2913 w 3810"/>
                <a:gd name="T11" fmla="*/ 1017 h 1788"/>
                <a:gd name="T12" fmla="*/ 3068 w 3810"/>
                <a:gd name="T13" fmla="*/ 1262 h 1788"/>
                <a:gd name="T14" fmla="*/ 2953 w 3810"/>
                <a:gd name="T15" fmla="*/ 1605 h 1788"/>
                <a:gd name="T16" fmla="*/ 3088 w 3810"/>
                <a:gd name="T17" fmla="*/ 1759 h 1788"/>
                <a:gd name="T18" fmla="*/ 3299 w 3810"/>
                <a:gd name="T19" fmla="*/ 1653 h 1788"/>
                <a:gd name="T20" fmla="*/ 3810 w 3810"/>
                <a:gd name="T21" fmla="*/ 188 h 1788"/>
                <a:gd name="T22" fmla="*/ 3737 w 3810"/>
                <a:gd name="T23" fmla="*/ 87 h 1788"/>
                <a:gd name="T24" fmla="*/ 3271 w 3810"/>
                <a:gd name="T25" fmla="*/ 0 h 178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810" h="1788">
                  <a:moveTo>
                    <a:pt x="0" y="972"/>
                  </a:moveTo>
                  <a:cubicBezTo>
                    <a:pt x="308" y="1043"/>
                    <a:pt x="1520" y="1341"/>
                    <a:pt x="1848" y="1401"/>
                  </a:cubicBezTo>
                  <a:cubicBezTo>
                    <a:pt x="1956" y="1427"/>
                    <a:pt x="1970" y="1335"/>
                    <a:pt x="1970" y="1335"/>
                  </a:cubicBezTo>
                  <a:cubicBezTo>
                    <a:pt x="1970" y="1335"/>
                    <a:pt x="2053" y="1138"/>
                    <a:pt x="2135" y="941"/>
                  </a:cubicBezTo>
                  <a:cubicBezTo>
                    <a:pt x="2167" y="834"/>
                    <a:pt x="2303" y="871"/>
                    <a:pt x="2303" y="871"/>
                  </a:cubicBezTo>
                  <a:lnTo>
                    <a:pt x="2913" y="1017"/>
                  </a:lnTo>
                  <a:lnTo>
                    <a:pt x="3068" y="1262"/>
                  </a:lnTo>
                  <a:cubicBezTo>
                    <a:pt x="3068" y="1262"/>
                    <a:pt x="3005" y="1446"/>
                    <a:pt x="2953" y="1605"/>
                  </a:cubicBezTo>
                  <a:cubicBezTo>
                    <a:pt x="2914" y="1706"/>
                    <a:pt x="3030" y="1751"/>
                    <a:pt x="3088" y="1759"/>
                  </a:cubicBezTo>
                  <a:cubicBezTo>
                    <a:pt x="3145" y="1767"/>
                    <a:pt x="3251" y="1788"/>
                    <a:pt x="3299" y="1653"/>
                  </a:cubicBezTo>
                  <a:cubicBezTo>
                    <a:pt x="3557" y="906"/>
                    <a:pt x="3810" y="188"/>
                    <a:pt x="3810" y="188"/>
                  </a:cubicBezTo>
                  <a:lnTo>
                    <a:pt x="3737" y="87"/>
                  </a:lnTo>
                  <a:lnTo>
                    <a:pt x="3271" y="0"/>
                  </a:lnTo>
                </a:path>
              </a:pathLst>
            </a:custGeom>
            <a:noFill/>
            <a:ln w="333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1" name="Freeform 332"/>
            <p:cNvSpPr>
              <a:spLocks/>
            </p:cNvSpPr>
            <p:nvPr/>
          </p:nvSpPr>
          <p:spPr bwMode="auto">
            <a:xfrm>
              <a:off x="2921" y="1134"/>
              <a:ext cx="828" cy="680"/>
            </a:xfrm>
            <a:custGeom>
              <a:avLst/>
              <a:gdLst>
                <a:gd name="T0" fmla="*/ 178 w 828"/>
                <a:gd name="T1" fmla="*/ 0 h 680"/>
                <a:gd name="T2" fmla="*/ 370 w 828"/>
                <a:gd name="T3" fmla="*/ 332 h 680"/>
                <a:gd name="T4" fmla="*/ 828 w 828"/>
                <a:gd name="T5" fmla="*/ 405 h 680"/>
                <a:gd name="T6" fmla="*/ 725 w 828"/>
                <a:gd name="T7" fmla="*/ 680 h 680"/>
                <a:gd name="T8" fmla="*/ 248 w 828"/>
                <a:gd name="T9" fmla="*/ 594 h 680"/>
                <a:gd name="T10" fmla="*/ 0 w 828"/>
                <a:gd name="T11" fmla="*/ 92 h 680"/>
                <a:gd name="T12" fmla="*/ 178 w 828"/>
                <a:gd name="T13" fmla="*/ 0 h 6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" h="680">
                  <a:moveTo>
                    <a:pt x="178" y="0"/>
                  </a:moveTo>
                  <a:cubicBezTo>
                    <a:pt x="241" y="111"/>
                    <a:pt x="302" y="207"/>
                    <a:pt x="370" y="332"/>
                  </a:cubicBezTo>
                  <a:cubicBezTo>
                    <a:pt x="510" y="356"/>
                    <a:pt x="735" y="391"/>
                    <a:pt x="828" y="405"/>
                  </a:cubicBezTo>
                  <a:cubicBezTo>
                    <a:pt x="802" y="492"/>
                    <a:pt x="744" y="622"/>
                    <a:pt x="725" y="680"/>
                  </a:cubicBezTo>
                  <a:cubicBezTo>
                    <a:pt x="633" y="665"/>
                    <a:pt x="349" y="620"/>
                    <a:pt x="248" y="594"/>
                  </a:cubicBezTo>
                  <a:cubicBezTo>
                    <a:pt x="190" y="464"/>
                    <a:pt x="102" y="318"/>
                    <a:pt x="0" y="92"/>
                  </a:cubicBezTo>
                  <a:cubicBezTo>
                    <a:pt x="72" y="48"/>
                    <a:pt x="106" y="43"/>
                    <a:pt x="1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2" name="Freeform 334"/>
            <p:cNvSpPr>
              <a:spLocks noChangeArrowheads="1"/>
            </p:cNvSpPr>
            <p:nvPr/>
          </p:nvSpPr>
          <p:spPr bwMode="auto">
            <a:xfrm>
              <a:off x="385" y="2571"/>
              <a:ext cx="2052" cy="483"/>
            </a:xfrm>
            <a:custGeom>
              <a:avLst/>
              <a:gdLst>
                <a:gd name="T0" fmla="*/ 0 w 2052"/>
                <a:gd name="T1" fmla="*/ 0 h 483"/>
                <a:gd name="T2" fmla="*/ 2052 w 2052"/>
                <a:gd name="T3" fmla="*/ 483 h 48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52" h="483">
                  <a:moveTo>
                    <a:pt x="0" y="0"/>
                  </a:moveTo>
                  <a:lnTo>
                    <a:pt x="2052" y="483"/>
                  </a:lnTo>
                </a:path>
              </a:pathLst>
            </a:custGeom>
            <a:solidFill>
              <a:srgbClr val="FFFFFF"/>
            </a:solidFill>
            <a:ln w="333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3" name="Freeform 335"/>
            <p:cNvSpPr>
              <a:spLocks/>
            </p:cNvSpPr>
            <p:nvPr/>
          </p:nvSpPr>
          <p:spPr bwMode="auto">
            <a:xfrm>
              <a:off x="2346" y="2475"/>
              <a:ext cx="1028" cy="756"/>
            </a:xfrm>
            <a:custGeom>
              <a:avLst/>
              <a:gdLst>
                <a:gd name="T0" fmla="*/ 0 w 1304"/>
                <a:gd name="T1" fmla="*/ 562 h 958"/>
                <a:gd name="T2" fmla="*/ 0 w 1304"/>
                <a:gd name="T3" fmla="*/ 562 h 958"/>
                <a:gd name="T4" fmla="*/ 137 w 1304"/>
                <a:gd name="T5" fmla="*/ 500 h 958"/>
                <a:gd name="T6" fmla="*/ 300 w 1304"/>
                <a:gd name="T7" fmla="*/ 81 h 958"/>
                <a:gd name="T8" fmla="*/ 402 w 1304"/>
                <a:gd name="T9" fmla="*/ 36 h 958"/>
                <a:gd name="T10" fmla="*/ 926 w 1304"/>
                <a:gd name="T11" fmla="*/ 159 h 958"/>
                <a:gd name="T12" fmla="*/ 1028 w 1304"/>
                <a:gd name="T13" fmla="*/ 327 h 958"/>
                <a:gd name="T14" fmla="*/ 907 w 1304"/>
                <a:gd name="T15" fmla="*/ 669 h 958"/>
                <a:gd name="T16" fmla="*/ 806 w 1304"/>
                <a:gd name="T17" fmla="*/ 747 h 958"/>
                <a:gd name="T18" fmla="*/ 0 w 1304"/>
                <a:gd name="T19" fmla="*/ 562 h 958"/>
                <a:gd name="T20" fmla="*/ 0 w 1304"/>
                <a:gd name="T21" fmla="*/ 562 h 95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04" h="958">
                  <a:moveTo>
                    <a:pt x="0" y="712"/>
                  </a:moveTo>
                  <a:lnTo>
                    <a:pt x="0" y="712"/>
                  </a:lnTo>
                  <a:cubicBezTo>
                    <a:pt x="0" y="712"/>
                    <a:pt x="137" y="702"/>
                    <a:pt x="174" y="633"/>
                  </a:cubicBezTo>
                  <a:cubicBezTo>
                    <a:pt x="174" y="633"/>
                    <a:pt x="277" y="368"/>
                    <a:pt x="381" y="103"/>
                  </a:cubicBezTo>
                  <a:cubicBezTo>
                    <a:pt x="406" y="0"/>
                    <a:pt x="510" y="45"/>
                    <a:pt x="510" y="45"/>
                  </a:cubicBezTo>
                  <a:lnTo>
                    <a:pt x="1175" y="201"/>
                  </a:lnTo>
                  <a:lnTo>
                    <a:pt x="1304" y="415"/>
                  </a:lnTo>
                  <a:cubicBezTo>
                    <a:pt x="1304" y="415"/>
                    <a:pt x="1227" y="631"/>
                    <a:pt x="1151" y="848"/>
                  </a:cubicBezTo>
                  <a:cubicBezTo>
                    <a:pt x="1108" y="958"/>
                    <a:pt x="1023" y="946"/>
                    <a:pt x="1023" y="946"/>
                  </a:cubicBezTo>
                  <a:lnTo>
                    <a:pt x="0" y="712"/>
                  </a:lnTo>
                  <a:close/>
                </a:path>
              </a:pathLst>
            </a:custGeom>
            <a:solidFill>
              <a:schemeClr val="tx1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4" name="Freeform 336"/>
            <p:cNvSpPr>
              <a:spLocks/>
            </p:cNvSpPr>
            <p:nvPr/>
          </p:nvSpPr>
          <p:spPr bwMode="auto">
            <a:xfrm>
              <a:off x="340" y="1573"/>
              <a:ext cx="4618" cy="1966"/>
            </a:xfrm>
            <a:custGeom>
              <a:avLst/>
              <a:gdLst>
                <a:gd name="T0" fmla="*/ 0 w 4618"/>
                <a:gd name="T1" fmla="*/ 1163 h 1966"/>
                <a:gd name="T2" fmla="*/ 3149 w 4618"/>
                <a:gd name="T3" fmla="*/ 1913 h 1966"/>
                <a:gd name="T4" fmla="*/ 3568 w 4618"/>
                <a:gd name="T5" fmla="*/ 1763 h 1966"/>
                <a:gd name="T6" fmla="*/ 4035 w 4618"/>
                <a:gd name="T7" fmla="*/ 364 h 1966"/>
                <a:gd name="T8" fmla="*/ 4035 w 4618"/>
                <a:gd name="T9" fmla="*/ 364 h 1966"/>
                <a:gd name="T10" fmla="*/ 4618 w 4618"/>
                <a:gd name="T11" fmla="*/ 0 h 19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618" h="1966">
                  <a:moveTo>
                    <a:pt x="0" y="1163"/>
                  </a:moveTo>
                  <a:cubicBezTo>
                    <a:pt x="521" y="1287"/>
                    <a:pt x="2554" y="1813"/>
                    <a:pt x="3149" y="1913"/>
                  </a:cubicBezTo>
                  <a:cubicBezTo>
                    <a:pt x="3390" y="1966"/>
                    <a:pt x="3506" y="1937"/>
                    <a:pt x="3568" y="1763"/>
                  </a:cubicBezTo>
                  <a:cubicBezTo>
                    <a:pt x="3802" y="1063"/>
                    <a:pt x="4035" y="364"/>
                    <a:pt x="4035" y="364"/>
                  </a:cubicBezTo>
                  <a:lnTo>
                    <a:pt x="4618" y="0"/>
                  </a:lnTo>
                </a:path>
              </a:pathLst>
            </a:custGeom>
            <a:noFill/>
            <a:ln w="333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5" name="Freeform 337"/>
            <p:cNvSpPr>
              <a:spLocks/>
            </p:cNvSpPr>
            <p:nvPr/>
          </p:nvSpPr>
          <p:spPr bwMode="auto">
            <a:xfrm>
              <a:off x="305" y="1202"/>
              <a:ext cx="4867" cy="2443"/>
            </a:xfrm>
            <a:custGeom>
              <a:avLst/>
              <a:gdLst>
                <a:gd name="T0" fmla="*/ 0 w 4867"/>
                <a:gd name="T1" fmla="*/ 1622 h 2443"/>
                <a:gd name="T2" fmla="*/ 3314 w 4867"/>
                <a:gd name="T3" fmla="*/ 2396 h 2443"/>
                <a:gd name="T4" fmla="*/ 3666 w 4867"/>
                <a:gd name="T5" fmla="*/ 2255 h 2443"/>
                <a:gd name="T6" fmla="*/ 4157 w 4867"/>
                <a:gd name="T7" fmla="*/ 785 h 2443"/>
                <a:gd name="T8" fmla="*/ 4788 w 4867"/>
                <a:gd name="T9" fmla="*/ 392 h 2443"/>
                <a:gd name="T10" fmla="*/ 4867 w 4867"/>
                <a:gd name="T11" fmla="*/ 166 h 2443"/>
                <a:gd name="T12" fmla="*/ 4764 w 4867"/>
                <a:gd name="T13" fmla="*/ 43 h 2443"/>
                <a:gd name="T14" fmla="*/ 4485 w 4867"/>
                <a:gd name="T15" fmla="*/ 0 h 2443"/>
                <a:gd name="T16" fmla="*/ 4322 w 4867"/>
                <a:gd name="T17" fmla="*/ 125 h 24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67" h="2443">
                  <a:moveTo>
                    <a:pt x="0" y="1622"/>
                  </a:moveTo>
                  <a:cubicBezTo>
                    <a:pt x="550" y="1750"/>
                    <a:pt x="2703" y="2290"/>
                    <a:pt x="3314" y="2396"/>
                  </a:cubicBezTo>
                  <a:cubicBezTo>
                    <a:pt x="3521" y="2443"/>
                    <a:pt x="3608" y="2347"/>
                    <a:pt x="3666" y="2255"/>
                  </a:cubicBezTo>
                  <a:cubicBezTo>
                    <a:pt x="3912" y="1520"/>
                    <a:pt x="4157" y="785"/>
                    <a:pt x="4157" y="785"/>
                  </a:cubicBezTo>
                  <a:lnTo>
                    <a:pt x="4788" y="392"/>
                  </a:lnTo>
                  <a:lnTo>
                    <a:pt x="4867" y="166"/>
                  </a:lnTo>
                  <a:cubicBezTo>
                    <a:pt x="4863" y="108"/>
                    <a:pt x="4828" y="71"/>
                    <a:pt x="4764" y="43"/>
                  </a:cubicBezTo>
                  <a:cubicBezTo>
                    <a:pt x="4692" y="34"/>
                    <a:pt x="4620" y="19"/>
                    <a:pt x="4485" y="0"/>
                  </a:cubicBezTo>
                  <a:cubicBezTo>
                    <a:pt x="4401" y="58"/>
                    <a:pt x="4322" y="125"/>
                    <a:pt x="4322" y="125"/>
                  </a:cubicBezTo>
                </a:path>
              </a:pathLst>
            </a:custGeom>
            <a:noFill/>
            <a:ln w="33401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6" name="Freeform 339"/>
            <p:cNvSpPr>
              <a:spLocks/>
            </p:cNvSpPr>
            <p:nvPr/>
          </p:nvSpPr>
          <p:spPr bwMode="auto">
            <a:xfrm>
              <a:off x="3619" y="1197"/>
              <a:ext cx="144" cy="226"/>
            </a:xfrm>
            <a:custGeom>
              <a:avLst/>
              <a:gdLst>
                <a:gd name="T0" fmla="*/ 135 w 709"/>
                <a:gd name="T1" fmla="*/ 62 h 1117"/>
                <a:gd name="T2" fmla="*/ 113 w 709"/>
                <a:gd name="T3" fmla="*/ 173 h 1117"/>
                <a:gd name="T4" fmla="*/ 14 w 709"/>
                <a:gd name="T5" fmla="*/ 158 h 1117"/>
                <a:gd name="T6" fmla="*/ 37 w 709"/>
                <a:gd name="T7" fmla="*/ 45 h 1117"/>
                <a:gd name="T8" fmla="*/ 135 w 709"/>
                <a:gd name="T9" fmla="*/ 62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7" name="Freeform 345"/>
            <p:cNvSpPr>
              <a:spLocks/>
            </p:cNvSpPr>
            <p:nvPr/>
          </p:nvSpPr>
          <p:spPr bwMode="auto">
            <a:xfrm>
              <a:off x="1403" y="1020"/>
              <a:ext cx="2717" cy="2225"/>
            </a:xfrm>
            <a:custGeom>
              <a:avLst/>
              <a:gdLst>
                <a:gd name="T0" fmla="*/ 0 w 2717"/>
                <a:gd name="T1" fmla="*/ 394 h 2225"/>
                <a:gd name="T2" fmla="*/ 508 w 2717"/>
                <a:gd name="T3" fmla="*/ 501 h 2225"/>
                <a:gd name="T4" fmla="*/ 899 w 2717"/>
                <a:gd name="T5" fmla="*/ 49 h 2225"/>
                <a:gd name="T6" fmla="*/ 1305 w 2717"/>
                <a:gd name="T7" fmla="*/ 126 h 2225"/>
                <a:gd name="T8" fmla="*/ 1421 w 2717"/>
                <a:gd name="T9" fmla="*/ 389 h 2225"/>
                <a:gd name="T10" fmla="*/ 1325 w 2717"/>
                <a:gd name="T11" fmla="*/ 659 h 2225"/>
                <a:gd name="T12" fmla="*/ 1445 w 2717"/>
                <a:gd name="T13" fmla="*/ 891 h 2225"/>
                <a:gd name="T14" fmla="*/ 2365 w 2717"/>
                <a:gd name="T15" fmla="*/ 1097 h 2225"/>
                <a:gd name="T16" fmla="*/ 2394 w 2717"/>
                <a:gd name="T17" fmla="*/ 1209 h 2225"/>
                <a:gd name="T18" fmla="*/ 2074 w 2717"/>
                <a:gd name="T19" fmla="*/ 2084 h 2225"/>
                <a:gd name="T20" fmla="*/ 2129 w 2717"/>
                <a:gd name="T21" fmla="*/ 2206 h 2225"/>
                <a:gd name="T22" fmla="*/ 2274 w 2717"/>
                <a:gd name="T23" fmla="*/ 2143 h 2225"/>
                <a:gd name="T24" fmla="*/ 2717 w 2717"/>
                <a:gd name="T25" fmla="*/ 871 h 2225"/>
                <a:gd name="T26" fmla="*/ 2610 w 2717"/>
                <a:gd name="T27" fmla="*/ 852 h 2225"/>
                <a:gd name="T28" fmla="*/ 2423 w 2717"/>
                <a:gd name="T29" fmla="*/ 931 h 2225"/>
                <a:gd name="T30" fmla="*/ 1646 w 2717"/>
                <a:gd name="T31" fmla="*/ 776 h 2225"/>
                <a:gd name="T32" fmla="*/ 1333 w 2717"/>
                <a:gd name="T33" fmla="*/ 79 h 2225"/>
                <a:gd name="T34" fmla="*/ 875 w 2717"/>
                <a:gd name="T35" fmla="*/ 0 h 2225"/>
                <a:gd name="T36" fmla="*/ 765 w 2717"/>
                <a:gd name="T37" fmla="*/ 269 h 2225"/>
                <a:gd name="T38" fmla="*/ 93 w 2717"/>
                <a:gd name="T39" fmla="*/ 140 h 2225"/>
                <a:gd name="T40" fmla="*/ 0 w 2717"/>
                <a:gd name="T41" fmla="*/ 394 h 222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717" h="2225">
                  <a:moveTo>
                    <a:pt x="0" y="394"/>
                  </a:moveTo>
                  <a:cubicBezTo>
                    <a:pt x="120" y="423"/>
                    <a:pt x="359" y="478"/>
                    <a:pt x="508" y="501"/>
                  </a:cubicBezTo>
                  <a:cubicBezTo>
                    <a:pt x="759" y="550"/>
                    <a:pt x="716" y="458"/>
                    <a:pt x="899" y="49"/>
                  </a:cubicBezTo>
                  <a:cubicBezTo>
                    <a:pt x="1093" y="87"/>
                    <a:pt x="1305" y="126"/>
                    <a:pt x="1305" y="126"/>
                  </a:cubicBezTo>
                  <a:lnTo>
                    <a:pt x="1421" y="389"/>
                  </a:lnTo>
                  <a:lnTo>
                    <a:pt x="1325" y="659"/>
                  </a:lnTo>
                  <a:cubicBezTo>
                    <a:pt x="1325" y="659"/>
                    <a:pt x="1272" y="817"/>
                    <a:pt x="1445" y="891"/>
                  </a:cubicBezTo>
                  <a:cubicBezTo>
                    <a:pt x="1633" y="928"/>
                    <a:pt x="2207" y="1044"/>
                    <a:pt x="2365" y="1097"/>
                  </a:cubicBezTo>
                  <a:cubicBezTo>
                    <a:pt x="2384" y="1097"/>
                    <a:pt x="2423" y="1126"/>
                    <a:pt x="2394" y="1209"/>
                  </a:cubicBezTo>
                  <a:cubicBezTo>
                    <a:pt x="2345" y="1373"/>
                    <a:pt x="2118" y="1917"/>
                    <a:pt x="2074" y="2084"/>
                  </a:cubicBezTo>
                  <a:cubicBezTo>
                    <a:pt x="2047" y="2158"/>
                    <a:pt x="2091" y="2197"/>
                    <a:pt x="2129" y="2206"/>
                  </a:cubicBezTo>
                  <a:cubicBezTo>
                    <a:pt x="2168" y="2216"/>
                    <a:pt x="2249" y="2225"/>
                    <a:pt x="2274" y="2143"/>
                  </a:cubicBezTo>
                  <a:cubicBezTo>
                    <a:pt x="2495" y="1507"/>
                    <a:pt x="2717" y="871"/>
                    <a:pt x="2717" y="871"/>
                  </a:cubicBezTo>
                  <a:lnTo>
                    <a:pt x="2610" y="852"/>
                  </a:lnTo>
                  <a:cubicBezTo>
                    <a:pt x="2610" y="852"/>
                    <a:pt x="2514" y="948"/>
                    <a:pt x="2423" y="931"/>
                  </a:cubicBezTo>
                  <a:cubicBezTo>
                    <a:pt x="2034" y="853"/>
                    <a:pt x="1646" y="776"/>
                    <a:pt x="1646" y="776"/>
                  </a:cubicBezTo>
                  <a:cubicBezTo>
                    <a:pt x="1646" y="776"/>
                    <a:pt x="1489" y="427"/>
                    <a:pt x="1333" y="79"/>
                  </a:cubicBezTo>
                  <a:cubicBezTo>
                    <a:pt x="1174" y="55"/>
                    <a:pt x="1070" y="37"/>
                    <a:pt x="875" y="0"/>
                  </a:cubicBezTo>
                  <a:cubicBezTo>
                    <a:pt x="820" y="116"/>
                    <a:pt x="824" y="134"/>
                    <a:pt x="765" y="269"/>
                  </a:cubicBezTo>
                  <a:cubicBezTo>
                    <a:pt x="630" y="250"/>
                    <a:pt x="423" y="201"/>
                    <a:pt x="93" y="140"/>
                  </a:cubicBezTo>
                  <a:cubicBezTo>
                    <a:pt x="56" y="218"/>
                    <a:pt x="0" y="394"/>
                    <a:pt x="0" y="39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8" name="Freeform 347"/>
            <p:cNvSpPr>
              <a:spLocks/>
            </p:cNvSpPr>
            <p:nvPr/>
          </p:nvSpPr>
          <p:spPr bwMode="auto">
            <a:xfrm>
              <a:off x="1771" y="519"/>
              <a:ext cx="1882" cy="832"/>
            </a:xfrm>
            <a:custGeom>
              <a:avLst/>
              <a:gdLst>
                <a:gd name="T0" fmla="*/ 0 w 1882"/>
                <a:gd name="T1" fmla="*/ 0 h 832"/>
                <a:gd name="T2" fmla="*/ 18 w 1882"/>
                <a:gd name="T3" fmla="*/ 61 h 832"/>
                <a:gd name="T4" fmla="*/ 525 w 1882"/>
                <a:gd name="T5" fmla="*/ 153 h 832"/>
                <a:gd name="T6" fmla="*/ 620 w 1882"/>
                <a:gd name="T7" fmla="*/ 301 h 832"/>
                <a:gd name="T8" fmla="*/ 1424 w 1882"/>
                <a:gd name="T9" fmla="*/ 450 h 832"/>
                <a:gd name="T10" fmla="*/ 1636 w 1882"/>
                <a:gd name="T11" fmla="*/ 784 h 832"/>
                <a:gd name="T12" fmla="*/ 1882 w 1882"/>
                <a:gd name="T13" fmla="*/ 832 h 8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82" h="832">
                  <a:moveTo>
                    <a:pt x="0" y="0"/>
                  </a:moveTo>
                  <a:lnTo>
                    <a:pt x="18" y="61"/>
                  </a:lnTo>
                  <a:lnTo>
                    <a:pt x="525" y="153"/>
                  </a:lnTo>
                  <a:lnTo>
                    <a:pt x="620" y="301"/>
                  </a:lnTo>
                  <a:lnTo>
                    <a:pt x="1424" y="450"/>
                  </a:lnTo>
                  <a:lnTo>
                    <a:pt x="1636" y="784"/>
                  </a:lnTo>
                  <a:lnTo>
                    <a:pt x="1882" y="832"/>
                  </a:lnTo>
                </a:path>
              </a:pathLst>
            </a:custGeom>
            <a:noFill/>
            <a:ln w="333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Freeform 349"/>
            <p:cNvSpPr>
              <a:spLocks/>
            </p:cNvSpPr>
            <p:nvPr/>
          </p:nvSpPr>
          <p:spPr bwMode="auto">
            <a:xfrm>
              <a:off x="3748" y="1221"/>
              <a:ext cx="145" cy="226"/>
            </a:xfrm>
            <a:custGeom>
              <a:avLst/>
              <a:gdLst>
                <a:gd name="T0" fmla="*/ 136 w 709"/>
                <a:gd name="T1" fmla="*/ 62 h 1117"/>
                <a:gd name="T2" fmla="*/ 114 w 709"/>
                <a:gd name="T3" fmla="*/ 173 h 1117"/>
                <a:gd name="T4" fmla="*/ 14 w 709"/>
                <a:gd name="T5" fmla="*/ 158 h 1117"/>
                <a:gd name="T6" fmla="*/ 37 w 709"/>
                <a:gd name="T7" fmla="*/ 45 h 1117"/>
                <a:gd name="T8" fmla="*/ 136 w 709"/>
                <a:gd name="T9" fmla="*/ 62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0" name="Freeform 350"/>
            <p:cNvSpPr>
              <a:spLocks/>
            </p:cNvSpPr>
            <p:nvPr/>
          </p:nvSpPr>
          <p:spPr bwMode="auto">
            <a:xfrm>
              <a:off x="3884" y="1246"/>
              <a:ext cx="144" cy="226"/>
            </a:xfrm>
            <a:custGeom>
              <a:avLst/>
              <a:gdLst>
                <a:gd name="T0" fmla="*/ 135 w 709"/>
                <a:gd name="T1" fmla="*/ 62 h 1117"/>
                <a:gd name="T2" fmla="*/ 113 w 709"/>
                <a:gd name="T3" fmla="*/ 173 h 1117"/>
                <a:gd name="T4" fmla="*/ 14 w 709"/>
                <a:gd name="T5" fmla="*/ 158 h 1117"/>
                <a:gd name="T6" fmla="*/ 37 w 709"/>
                <a:gd name="T7" fmla="*/ 45 h 1117"/>
                <a:gd name="T8" fmla="*/ 135 w 709"/>
                <a:gd name="T9" fmla="*/ 62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Freeform 351"/>
            <p:cNvSpPr>
              <a:spLocks/>
            </p:cNvSpPr>
            <p:nvPr/>
          </p:nvSpPr>
          <p:spPr bwMode="auto">
            <a:xfrm>
              <a:off x="4019" y="1269"/>
              <a:ext cx="143" cy="226"/>
            </a:xfrm>
            <a:custGeom>
              <a:avLst/>
              <a:gdLst>
                <a:gd name="T0" fmla="*/ 134 w 709"/>
                <a:gd name="T1" fmla="*/ 62 h 1117"/>
                <a:gd name="T2" fmla="*/ 112 w 709"/>
                <a:gd name="T3" fmla="*/ 173 h 1117"/>
                <a:gd name="T4" fmla="*/ 14 w 709"/>
                <a:gd name="T5" fmla="*/ 158 h 1117"/>
                <a:gd name="T6" fmla="*/ 37 w 709"/>
                <a:gd name="T7" fmla="*/ 45 h 1117"/>
                <a:gd name="T8" fmla="*/ 134 w 709"/>
                <a:gd name="T9" fmla="*/ 62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Freeform 352"/>
            <p:cNvSpPr>
              <a:spLocks/>
            </p:cNvSpPr>
            <p:nvPr/>
          </p:nvSpPr>
          <p:spPr bwMode="auto">
            <a:xfrm rot="184435">
              <a:off x="4854" y="1258"/>
              <a:ext cx="236" cy="371"/>
            </a:xfrm>
            <a:custGeom>
              <a:avLst/>
              <a:gdLst>
                <a:gd name="T0" fmla="*/ 221 w 709"/>
                <a:gd name="T1" fmla="*/ 101 h 1117"/>
                <a:gd name="T2" fmla="*/ 185 w 709"/>
                <a:gd name="T3" fmla="*/ 284 h 1117"/>
                <a:gd name="T4" fmla="*/ 22 w 709"/>
                <a:gd name="T5" fmla="*/ 260 h 1117"/>
                <a:gd name="T6" fmla="*/ 61 w 709"/>
                <a:gd name="T7" fmla="*/ 73 h 1117"/>
                <a:gd name="T8" fmla="*/ 221 w 709"/>
                <a:gd name="T9" fmla="*/ 101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3" name="Freeform 354"/>
            <p:cNvSpPr>
              <a:spLocks/>
            </p:cNvSpPr>
            <p:nvPr/>
          </p:nvSpPr>
          <p:spPr bwMode="auto">
            <a:xfrm>
              <a:off x="4427" y="1292"/>
              <a:ext cx="342" cy="298"/>
            </a:xfrm>
            <a:custGeom>
              <a:avLst/>
              <a:gdLst>
                <a:gd name="T0" fmla="*/ 342 w 342"/>
                <a:gd name="T1" fmla="*/ 45 h 298"/>
                <a:gd name="T2" fmla="*/ 260 w 342"/>
                <a:gd name="T3" fmla="*/ 298 h 298"/>
                <a:gd name="T4" fmla="*/ 0 w 342"/>
                <a:gd name="T5" fmla="*/ 241 h 298"/>
                <a:gd name="T6" fmla="*/ 51 w 342"/>
                <a:gd name="T7" fmla="*/ 51 h 298"/>
                <a:gd name="T8" fmla="*/ 118 w 342"/>
                <a:gd name="T9" fmla="*/ 0 h 298"/>
                <a:gd name="T10" fmla="*/ 342 w 342"/>
                <a:gd name="T11" fmla="*/ 45 h 2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2" h="298">
                  <a:moveTo>
                    <a:pt x="342" y="45"/>
                  </a:moveTo>
                  <a:lnTo>
                    <a:pt x="260" y="298"/>
                  </a:lnTo>
                  <a:lnTo>
                    <a:pt x="0" y="241"/>
                  </a:lnTo>
                  <a:lnTo>
                    <a:pt x="51" y="51"/>
                  </a:lnTo>
                  <a:lnTo>
                    <a:pt x="118" y="0"/>
                  </a:lnTo>
                  <a:lnTo>
                    <a:pt x="342" y="45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4" name="Freeform 357"/>
            <p:cNvSpPr>
              <a:spLocks/>
            </p:cNvSpPr>
            <p:nvPr/>
          </p:nvSpPr>
          <p:spPr bwMode="auto">
            <a:xfrm>
              <a:off x="4159" y="1289"/>
              <a:ext cx="143" cy="225"/>
            </a:xfrm>
            <a:custGeom>
              <a:avLst/>
              <a:gdLst>
                <a:gd name="T0" fmla="*/ 134 w 709"/>
                <a:gd name="T1" fmla="*/ 61 h 1117"/>
                <a:gd name="T2" fmla="*/ 112 w 709"/>
                <a:gd name="T3" fmla="*/ 172 h 1117"/>
                <a:gd name="T4" fmla="*/ 14 w 709"/>
                <a:gd name="T5" fmla="*/ 158 h 1117"/>
                <a:gd name="T6" fmla="*/ 37 w 709"/>
                <a:gd name="T7" fmla="*/ 44 h 1117"/>
                <a:gd name="T8" fmla="*/ 134 w 709"/>
                <a:gd name="T9" fmla="*/ 61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5" name="Freeform 366"/>
            <p:cNvSpPr>
              <a:spLocks/>
            </p:cNvSpPr>
            <p:nvPr/>
          </p:nvSpPr>
          <p:spPr bwMode="auto">
            <a:xfrm>
              <a:off x="1089" y="446"/>
              <a:ext cx="1372" cy="2278"/>
            </a:xfrm>
            <a:custGeom>
              <a:avLst/>
              <a:gdLst>
                <a:gd name="T0" fmla="*/ 1164 w 1372"/>
                <a:gd name="T1" fmla="*/ 922 h 2278"/>
                <a:gd name="T2" fmla="*/ 950 w 1372"/>
                <a:gd name="T3" fmla="*/ 1443 h 2278"/>
                <a:gd name="T4" fmla="*/ 804 w 1372"/>
                <a:gd name="T5" fmla="*/ 1496 h 2278"/>
                <a:gd name="T6" fmla="*/ 163 w 1372"/>
                <a:gd name="T7" fmla="*/ 1362 h 2278"/>
                <a:gd name="T8" fmla="*/ 114 w 1372"/>
                <a:gd name="T9" fmla="*/ 1276 h 2278"/>
                <a:gd name="T10" fmla="*/ 395 w 1372"/>
                <a:gd name="T11" fmla="*/ 549 h 2278"/>
                <a:gd name="T12" fmla="*/ 951 w 1372"/>
                <a:gd name="T13" fmla="*/ 653 h 2278"/>
                <a:gd name="T14" fmla="*/ 1042 w 1372"/>
                <a:gd name="T15" fmla="*/ 635 h 2278"/>
                <a:gd name="T16" fmla="*/ 1091 w 1372"/>
                <a:gd name="T17" fmla="*/ 494 h 2278"/>
                <a:gd name="T18" fmla="*/ 1048 w 1372"/>
                <a:gd name="T19" fmla="*/ 391 h 2278"/>
                <a:gd name="T20" fmla="*/ 548 w 1372"/>
                <a:gd name="T21" fmla="*/ 305 h 2278"/>
                <a:gd name="T22" fmla="*/ 456 w 1372"/>
                <a:gd name="T23" fmla="*/ 18 h 2278"/>
                <a:gd name="T24" fmla="*/ 346 w 1372"/>
                <a:gd name="T25" fmla="*/ 0 h 2278"/>
                <a:gd name="T26" fmla="*/ 474 w 1372"/>
                <a:gd name="T27" fmla="*/ 385 h 2278"/>
                <a:gd name="T28" fmla="*/ 987 w 1372"/>
                <a:gd name="T29" fmla="*/ 476 h 2278"/>
                <a:gd name="T30" fmla="*/ 969 w 1372"/>
                <a:gd name="T31" fmla="*/ 556 h 2278"/>
                <a:gd name="T32" fmla="*/ 413 w 1372"/>
                <a:gd name="T33" fmla="*/ 446 h 2278"/>
                <a:gd name="T34" fmla="*/ 283 w 1372"/>
                <a:gd name="T35" fmla="*/ 67 h 2278"/>
                <a:gd name="T36" fmla="*/ 65 w 1372"/>
                <a:gd name="T37" fmla="*/ 30 h 2278"/>
                <a:gd name="T38" fmla="*/ 41 w 1372"/>
                <a:gd name="T39" fmla="*/ 116 h 2278"/>
                <a:gd name="T40" fmla="*/ 220 w 1372"/>
                <a:gd name="T41" fmla="*/ 138 h 2278"/>
                <a:gd name="T42" fmla="*/ 322 w 1372"/>
                <a:gd name="T43" fmla="*/ 470 h 2278"/>
                <a:gd name="T44" fmla="*/ 0 w 1372"/>
                <a:gd name="T45" fmla="*/ 1318 h 2278"/>
                <a:gd name="T46" fmla="*/ 102 w 1372"/>
                <a:gd name="T47" fmla="*/ 1478 h 2278"/>
                <a:gd name="T48" fmla="*/ 780 w 1372"/>
                <a:gd name="T49" fmla="*/ 1637 h 2278"/>
                <a:gd name="T50" fmla="*/ 841 w 1372"/>
                <a:gd name="T51" fmla="*/ 1740 h 2278"/>
                <a:gd name="T52" fmla="*/ 704 w 1372"/>
                <a:gd name="T53" fmla="*/ 2094 h 2278"/>
                <a:gd name="T54" fmla="*/ 908 w 1372"/>
                <a:gd name="T55" fmla="*/ 2143 h 2278"/>
                <a:gd name="T56" fmla="*/ 1354 w 1372"/>
                <a:gd name="T57" fmla="*/ 959 h 2278"/>
                <a:gd name="T58" fmla="*/ 1164 w 1372"/>
                <a:gd name="T59" fmla="*/ 922 h 227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372" h="2278">
                  <a:moveTo>
                    <a:pt x="1164" y="922"/>
                  </a:moveTo>
                  <a:cubicBezTo>
                    <a:pt x="1057" y="1182"/>
                    <a:pt x="950" y="1443"/>
                    <a:pt x="950" y="1443"/>
                  </a:cubicBezTo>
                  <a:lnTo>
                    <a:pt x="804" y="1496"/>
                  </a:lnTo>
                  <a:lnTo>
                    <a:pt x="163" y="1362"/>
                  </a:lnTo>
                  <a:lnTo>
                    <a:pt x="114" y="1276"/>
                  </a:lnTo>
                  <a:lnTo>
                    <a:pt x="395" y="549"/>
                  </a:lnTo>
                  <a:lnTo>
                    <a:pt x="951" y="653"/>
                  </a:lnTo>
                  <a:lnTo>
                    <a:pt x="1042" y="635"/>
                  </a:lnTo>
                  <a:lnTo>
                    <a:pt x="1091" y="494"/>
                  </a:lnTo>
                  <a:lnTo>
                    <a:pt x="1048" y="391"/>
                  </a:lnTo>
                  <a:lnTo>
                    <a:pt x="548" y="305"/>
                  </a:lnTo>
                  <a:lnTo>
                    <a:pt x="456" y="18"/>
                  </a:lnTo>
                  <a:lnTo>
                    <a:pt x="346" y="0"/>
                  </a:lnTo>
                  <a:lnTo>
                    <a:pt x="474" y="385"/>
                  </a:lnTo>
                  <a:lnTo>
                    <a:pt x="987" y="476"/>
                  </a:lnTo>
                  <a:lnTo>
                    <a:pt x="969" y="556"/>
                  </a:lnTo>
                  <a:lnTo>
                    <a:pt x="413" y="446"/>
                  </a:lnTo>
                  <a:lnTo>
                    <a:pt x="283" y="67"/>
                  </a:lnTo>
                  <a:lnTo>
                    <a:pt x="65" y="30"/>
                  </a:lnTo>
                  <a:lnTo>
                    <a:pt x="41" y="116"/>
                  </a:lnTo>
                  <a:lnTo>
                    <a:pt x="220" y="138"/>
                  </a:lnTo>
                  <a:lnTo>
                    <a:pt x="322" y="470"/>
                  </a:lnTo>
                  <a:lnTo>
                    <a:pt x="0" y="1318"/>
                  </a:lnTo>
                  <a:lnTo>
                    <a:pt x="102" y="1478"/>
                  </a:lnTo>
                  <a:lnTo>
                    <a:pt x="780" y="1637"/>
                  </a:lnTo>
                  <a:lnTo>
                    <a:pt x="841" y="1740"/>
                  </a:lnTo>
                  <a:cubicBezTo>
                    <a:pt x="841" y="1740"/>
                    <a:pt x="772" y="1917"/>
                    <a:pt x="704" y="2094"/>
                  </a:cubicBezTo>
                  <a:cubicBezTo>
                    <a:pt x="664" y="2235"/>
                    <a:pt x="847" y="2278"/>
                    <a:pt x="908" y="2143"/>
                  </a:cubicBezTo>
                  <a:cubicBezTo>
                    <a:pt x="908" y="2143"/>
                    <a:pt x="1131" y="1551"/>
                    <a:pt x="1354" y="959"/>
                  </a:cubicBezTo>
                  <a:cubicBezTo>
                    <a:pt x="1372" y="867"/>
                    <a:pt x="1219" y="824"/>
                    <a:pt x="1164" y="92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317"/>
          <p:cNvGrpSpPr>
            <a:grpSpLocks/>
          </p:cNvGrpSpPr>
          <p:nvPr/>
        </p:nvGrpSpPr>
        <p:grpSpPr bwMode="auto">
          <a:xfrm>
            <a:off x="5143500" y="4027488"/>
            <a:ext cx="3276600" cy="1944687"/>
            <a:chOff x="3240" y="2537"/>
            <a:chExt cx="2064" cy="1225"/>
          </a:xfrm>
        </p:grpSpPr>
        <p:sp>
          <p:nvSpPr>
            <p:cNvPr id="13484" name="Freeform 203"/>
            <p:cNvSpPr>
              <a:spLocks/>
            </p:cNvSpPr>
            <p:nvPr/>
          </p:nvSpPr>
          <p:spPr bwMode="auto">
            <a:xfrm>
              <a:off x="3240" y="2537"/>
              <a:ext cx="2064" cy="1225"/>
            </a:xfrm>
            <a:custGeom>
              <a:avLst/>
              <a:gdLst>
                <a:gd name="T0" fmla="*/ 2064 w 954"/>
                <a:gd name="T1" fmla="*/ 0 h 566"/>
                <a:gd name="T2" fmla="*/ 2062 w 954"/>
                <a:gd name="T3" fmla="*/ 972 h 566"/>
                <a:gd name="T4" fmla="*/ 1807 w 954"/>
                <a:gd name="T5" fmla="*/ 1225 h 566"/>
                <a:gd name="T6" fmla="*/ 0 w 954"/>
                <a:gd name="T7" fmla="*/ 1225 h 566"/>
                <a:gd name="T8" fmla="*/ 0 w 954"/>
                <a:gd name="T9" fmla="*/ 0 h 566"/>
                <a:gd name="T10" fmla="*/ 2064 w 954"/>
                <a:gd name="T11" fmla="*/ 0 h 5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4" h="566">
                  <a:moveTo>
                    <a:pt x="954" y="0"/>
                  </a:moveTo>
                  <a:lnTo>
                    <a:pt x="953" y="449"/>
                  </a:lnTo>
                  <a:lnTo>
                    <a:pt x="835" y="566"/>
                  </a:lnTo>
                  <a:lnTo>
                    <a:pt x="0" y="566"/>
                  </a:lnTo>
                  <a:lnTo>
                    <a:pt x="0" y="0"/>
                  </a:lnTo>
                  <a:lnTo>
                    <a:pt x="954" y="0"/>
                  </a:lnTo>
                  <a:close/>
                </a:path>
              </a:pathLst>
            </a:custGeom>
            <a:solidFill>
              <a:srgbClr val="CB3C25"/>
            </a:solidFill>
            <a:ln w="50800" cmpd="sng">
              <a:solidFill>
                <a:srgbClr val="D2A91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85" name="Rectangle 204"/>
            <p:cNvSpPr>
              <a:spLocks noChangeArrowheads="1"/>
            </p:cNvSpPr>
            <p:nvPr/>
          </p:nvSpPr>
          <p:spPr bwMode="auto">
            <a:xfrm>
              <a:off x="3433" y="2708"/>
              <a:ext cx="1267" cy="874"/>
            </a:xfrm>
            <a:prstGeom prst="rect">
              <a:avLst/>
            </a:prstGeom>
            <a:solidFill>
              <a:srgbClr val="F5D906"/>
            </a:solidFill>
            <a:ln w="50800">
              <a:solidFill>
                <a:srgbClr val="D2A91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86" name="Rectangle 205"/>
            <p:cNvSpPr>
              <a:spLocks noChangeArrowheads="1"/>
            </p:cNvSpPr>
            <p:nvPr/>
          </p:nvSpPr>
          <p:spPr bwMode="auto">
            <a:xfrm>
              <a:off x="4323" y="2709"/>
              <a:ext cx="379" cy="574"/>
            </a:xfrm>
            <a:prstGeom prst="rect">
              <a:avLst/>
            </a:prstGeom>
            <a:solidFill>
              <a:srgbClr val="FFAF0E"/>
            </a:solidFill>
            <a:ln w="50800">
              <a:solidFill>
                <a:srgbClr val="D2A91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87" name="Line 206"/>
            <p:cNvSpPr>
              <a:spLocks noChangeShapeType="1"/>
            </p:cNvSpPr>
            <p:nvPr/>
          </p:nvSpPr>
          <p:spPr bwMode="auto">
            <a:xfrm>
              <a:off x="4320" y="3095"/>
              <a:ext cx="392" cy="2"/>
            </a:xfrm>
            <a:prstGeom prst="line">
              <a:avLst/>
            </a:prstGeom>
            <a:noFill/>
            <a:ln w="50800">
              <a:solidFill>
                <a:srgbClr val="D2A91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88" name="Rectangle 207"/>
            <p:cNvSpPr>
              <a:spLocks noChangeArrowheads="1"/>
            </p:cNvSpPr>
            <p:nvPr/>
          </p:nvSpPr>
          <p:spPr bwMode="auto">
            <a:xfrm>
              <a:off x="3430" y="2709"/>
              <a:ext cx="323" cy="872"/>
            </a:xfrm>
            <a:prstGeom prst="rect">
              <a:avLst/>
            </a:prstGeom>
            <a:solidFill>
              <a:srgbClr val="FFAF0E"/>
            </a:solidFill>
            <a:ln w="50800">
              <a:solidFill>
                <a:srgbClr val="D2A91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89" name="Line 208"/>
            <p:cNvSpPr>
              <a:spLocks noChangeShapeType="1"/>
            </p:cNvSpPr>
            <p:nvPr/>
          </p:nvSpPr>
          <p:spPr bwMode="auto">
            <a:xfrm>
              <a:off x="4320" y="2894"/>
              <a:ext cx="372" cy="2"/>
            </a:xfrm>
            <a:prstGeom prst="line">
              <a:avLst/>
            </a:prstGeom>
            <a:noFill/>
            <a:ln w="50800">
              <a:solidFill>
                <a:srgbClr val="D2A91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90" name="Line 209"/>
            <p:cNvSpPr>
              <a:spLocks noChangeShapeType="1"/>
            </p:cNvSpPr>
            <p:nvPr/>
          </p:nvSpPr>
          <p:spPr bwMode="auto">
            <a:xfrm flipH="1">
              <a:off x="3427" y="2918"/>
              <a:ext cx="327" cy="2"/>
            </a:xfrm>
            <a:prstGeom prst="line">
              <a:avLst/>
            </a:prstGeom>
            <a:noFill/>
            <a:ln w="50800">
              <a:solidFill>
                <a:srgbClr val="D2A91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91" name="Line 210"/>
            <p:cNvSpPr>
              <a:spLocks noChangeShapeType="1"/>
            </p:cNvSpPr>
            <p:nvPr/>
          </p:nvSpPr>
          <p:spPr bwMode="auto">
            <a:xfrm flipH="1">
              <a:off x="3429" y="3161"/>
              <a:ext cx="319" cy="1"/>
            </a:xfrm>
            <a:prstGeom prst="line">
              <a:avLst/>
            </a:prstGeom>
            <a:noFill/>
            <a:ln w="50800">
              <a:solidFill>
                <a:srgbClr val="D2A91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92" name="Line 211"/>
            <p:cNvSpPr>
              <a:spLocks noChangeShapeType="1"/>
            </p:cNvSpPr>
            <p:nvPr/>
          </p:nvSpPr>
          <p:spPr bwMode="auto">
            <a:xfrm flipH="1">
              <a:off x="3435" y="3383"/>
              <a:ext cx="320" cy="3"/>
            </a:xfrm>
            <a:prstGeom prst="line">
              <a:avLst/>
            </a:prstGeom>
            <a:noFill/>
            <a:ln w="50800">
              <a:solidFill>
                <a:srgbClr val="D2A91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5" name="Group 313"/>
          <p:cNvGrpSpPr>
            <a:grpSpLocks/>
          </p:cNvGrpSpPr>
          <p:nvPr/>
        </p:nvGrpSpPr>
        <p:grpSpPr bwMode="auto">
          <a:xfrm>
            <a:off x="844550" y="3406775"/>
            <a:ext cx="3494088" cy="2819400"/>
            <a:chOff x="532" y="2146"/>
            <a:chExt cx="2201" cy="1776"/>
          </a:xfrm>
        </p:grpSpPr>
        <p:sp>
          <p:nvSpPr>
            <p:cNvPr id="13423" name="Freeform 213"/>
            <p:cNvSpPr>
              <a:spLocks/>
            </p:cNvSpPr>
            <p:nvPr/>
          </p:nvSpPr>
          <p:spPr bwMode="auto">
            <a:xfrm>
              <a:off x="797" y="3532"/>
              <a:ext cx="697" cy="322"/>
            </a:xfrm>
            <a:custGeom>
              <a:avLst/>
              <a:gdLst>
                <a:gd name="T0" fmla="*/ 0 w 1454"/>
                <a:gd name="T1" fmla="*/ 289 h 672"/>
                <a:gd name="T2" fmla="*/ 77 w 1454"/>
                <a:gd name="T3" fmla="*/ 245 h 672"/>
                <a:gd name="T4" fmla="*/ 232 w 1454"/>
                <a:gd name="T5" fmla="*/ 287 h 672"/>
                <a:gd name="T6" fmla="*/ 289 w 1454"/>
                <a:gd name="T7" fmla="*/ 253 h 672"/>
                <a:gd name="T8" fmla="*/ 313 w 1454"/>
                <a:gd name="T9" fmla="*/ 296 h 672"/>
                <a:gd name="T10" fmla="*/ 412 w 1454"/>
                <a:gd name="T11" fmla="*/ 322 h 672"/>
                <a:gd name="T12" fmla="*/ 697 w 1454"/>
                <a:gd name="T13" fmla="*/ 157 h 672"/>
                <a:gd name="T14" fmla="*/ 697 w 1454"/>
                <a:gd name="T15" fmla="*/ 111 h 672"/>
                <a:gd name="T16" fmla="*/ 632 w 1454"/>
                <a:gd name="T17" fmla="*/ 0 h 6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54" h="672">
                  <a:moveTo>
                    <a:pt x="0" y="603"/>
                  </a:moveTo>
                  <a:lnTo>
                    <a:pt x="160" y="511"/>
                  </a:lnTo>
                  <a:lnTo>
                    <a:pt x="484" y="598"/>
                  </a:lnTo>
                  <a:lnTo>
                    <a:pt x="602" y="529"/>
                  </a:lnTo>
                  <a:lnTo>
                    <a:pt x="653" y="617"/>
                  </a:lnTo>
                  <a:lnTo>
                    <a:pt x="859" y="672"/>
                  </a:lnTo>
                  <a:lnTo>
                    <a:pt x="1454" y="328"/>
                  </a:lnTo>
                  <a:lnTo>
                    <a:pt x="1453" y="231"/>
                  </a:lnTo>
                  <a:lnTo>
                    <a:pt x="1319" y="0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4" name="Freeform 214"/>
            <p:cNvSpPr>
              <a:spLocks/>
            </p:cNvSpPr>
            <p:nvPr/>
          </p:nvSpPr>
          <p:spPr bwMode="auto">
            <a:xfrm rot="3600000" flipH="1">
              <a:off x="865" y="2906"/>
              <a:ext cx="49" cy="697"/>
            </a:xfrm>
            <a:custGeom>
              <a:avLst/>
              <a:gdLst>
                <a:gd name="T0" fmla="*/ 0 w 54"/>
                <a:gd name="T1" fmla="*/ 0 h 772"/>
                <a:gd name="T2" fmla="*/ 0 w 54"/>
                <a:gd name="T3" fmla="*/ 171 h 772"/>
                <a:gd name="T4" fmla="*/ 49 w 54"/>
                <a:gd name="T5" fmla="*/ 219 h 772"/>
                <a:gd name="T6" fmla="*/ 49 w 54"/>
                <a:gd name="T7" fmla="*/ 661 h 772"/>
                <a:gd name="T8" fmla="*/ 49 w 54"/>
                <a:gd name="T9" fmla="*/ 661 h 772"/>
                <a:gd name="T10" fmla="*/ 45 w 54"/>
                <a:gd name="T11" fmla="*/ 667 h 772"/>
                <a:gd name="T12" fmla="*/ 34 w 54"/>
                <a:gd name="T13" fmla="*/ 679 h 772"/>
                <a:gd name="T14" fmla="*/ 27 w 54"/>
                <a:gd name="T15" fmla="*/ 685 h 772"/>
                <a:gd name="T16" fmla="*/ 19 w 54"/>
                <a:gd name="T17" fmla="*/ 692 h 772"/>
                <a:gd name="T18" fmla="*/ 10 w 54"/>
                <a:gd name="T19" fmla="*/ 696 h 772"/>
                <a:gd name="T20" fmla="*/ 5 w 54"/>
                <a:gd name="T21" fmla="*/ 697 h 772"/>
                <a:gd name="T22" fmla="*/ 0 w 54"/>
                <a:gd name="T23" fmla="*/ 697 h 7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4" h="772">
                  <a:moveTo>
                    <a:pt x="0" y="0"/>
                  </a:moveTo>
                  <a:lnTo>
                    <a:pt x="0" y="189"/>
                  </a:lnTo>
                  <a:lnTo>
                    <a:pt x="54" y="243"/>
                  </a:lnTo>
                  <a:lnTo>
                    <a:pt x="54" y="732"/>
                  </a:lnTo>
                  <a:lnTo>
                    <a:pt x="50" y="739"/>
                  </a:lnTo>
                  <a:lnTo>
                    <a:pt x="38" y="752"/>
                  </a:lnTo>
                  <a:lnTo>
                    <a:pt x="30" y="759"/>
                  </a:lnTo>
                  <a:lnTo>
                    <a:pt x="21" y="766"/>
                  </a:lnTo>
                  <a:lnTo>
                    <a:pt x="11" y="771"/>
                  </a:lnTo>
                  <a:lnTo>
                    <a:pt x="6" y="772"/>
                  </a:lnTo>
                  <a:lnTo>
                    <a:pt x="0" y="772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5" name="Freeform 216"/>
            <p:cNvSpPr>
              <a:spLocks/>
            </p:cNvSpPr>
            <p:nvPr/>
          </p:nvSpPr>
          <p:spPr bwMode="auto">
            <a:xfrm>
              <a:off x="1691" y="2316"/>
              <a:ext cx="489" cy="438"/>
            </a:xfrm>
            <a:custGeom>
              <a:avLst/>
              <a:gdLst>
                <a:gd name="T0" fmla="*/ 0 w 541"/>
                <a:gd name="T1" fmla="*/ 438 h 486"/>
                <a:gd name="T2" fmla="*/ 489 w 541"/>
                <a:gd name="T3" fmla="*/ 157 h 486"/>
                <a:gd name="T4" fmla="*/ 465 w 541"/>
                <a:gd name="T5" fmla="*/ 0 h 48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1" h="486">
                  <a:moveTo>
                    <a:pt x="0" y="486"/>
                  </a:moveTo>
                  <a:lnTo>
                    <a:pt x="541" y="174"/>
                  </a:lnTo>
                  <a:lnTo>
                    <a:pt x="514" y="0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6" name="Freeform 217"/>
            <p:cNvSpPr>
              <a:spLocks/>
            </p:cNvSpPr>
            <p:nvPr/>
          </p:nvSpPr>
          <p:spPr bwMode="auto">
            <a:xfrm>
              <a:off x="1643" y="2604"/>
              <a:ext cx="755" cy="292"/>
            </a:xfrm>
            <a:custGeom>
              <a:avLst/>
              <a:gdLst>
                <a:gd name="T0" fmla="*/ 0 w 1576"/>
                <a:gd name="T1" fmla="*/ 292 h 610"/>
                <a:gd name="T2" fmla="*/ 526 w 1576"/>
                <a:gd name="T3" fmla="*/ 0 h 610"/>
                <a:gd name="T4" fmla="*/ 755 w 1576"/>
                <a:gd name="T5" fmla="*/ 65 h 6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6" h="610">
                  <a:moveTo>
                    <a:pt x="0" y="610"/>
                  </a:moveTo>
                  <a:lnTo>
                    <a:pt x="1097" y="0"/>
                  </a:lnTo>
                  <a:lnTo>
                    <a:pt x="1576" y="135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7" name="Freeform 218"/>
            <p:cNvSpPr>
              <a:spLocks/>
            </p:cNvSpPr>
            <p:nvPr/>
          </p:nvSpPr>
          <p:spPr bwMode="auto">
            <a:xfrm rot="-300396">
              <a:off x="1620" y="2855"/>
              <a:ext cx="761" cy="246"/>
            </a:xfrm>
            <a:custGeom>
              <a:avLst/>
              <a:gdLst>
                <a:gd name="T0" fmla="*/ 0 w 843"/>
                <a:gd name="T1" fmla="*/ 246 h 272"/>
                <a:gd name="T2" fmla="*/ 550 w 843"/>
                <a:gd name="T3" fmla="*/ 0 h 272"/>
                <a:gd name="T4" fmla="*/ 761 w 843"/>
                <a:gd name="T5" fmla="*/ 81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8" name="Freeform 219"/>
            <p:cNvSpPr>
              <a:spLocks/>
            </p:cNvSpPr>
            <p:nvPr/>
          </p:nvSpPr>
          <p:spPr bwMode="auto">
            <a:xfrm rot="-300396">
              <a:off x="1620" y="3087"/>
              <a:ext cx="761" cy="246"/>
            </a:xfrm>
            <a:custGeom>
              <a:avLst/>
              <a:gdLst>
                <a:gd name="T0" fmla="*/ 0 w 843"/>
                <a:gd name="T1" fmla="*/ 246 h 272"/>
                <a:gd name="T2" fmla="*/ 550 w 843"/>
                <a:gd name="T3" fmla="*/ 0 h 272"/>
                <a:gd name="T4" fmla="*/ 761 w 843"/>
                <a:gd name="T5" fmla="*/ 81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9" name="Freeform 223"/>
            <p:cNvSpPr>
              <a:spLocks/>
            </p:cNvSpPr>
            <p:nvPr/>
          </p:nvSpPr>
          <p:spPr bwMode="auto">
            <a:xfrm>
              <a:off x="1664" y="2733"/>
              <a:ext cx="949" cy="292"/>
            </a:xfrm>
            <a:custGeom>
              <a:avLst/>
              <a:gdLst>
                <a:gd name="T0" fmla="*/ 0 w 1052"/>
                <a:gd name="T1" fmla="*/ 292 h 324"/>
                <a:gd name="T2" fmla="*/ 526 w 1052"/>
                <a:gd name="T3" fmla="*/ 0 h 324"/>
                <a:gd name="T4" fmla="*/ 949 w 1052"/>
                <a:gd name="T5" fmla="*/ 118 h 3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52" h="324">
                  <a:moveTo>
                    <a:pt x="0" y="324"/>
                  </a:moveTo>
                  <a:lnTo>
                    <a:pt x="583" y="0"/>
                  </a:lnTo>
                  <a:lnTo>
                    <a:pt x="1052" y="131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3430" name="Group 225"/>
            <p:cNvGrpSpPr>
              <a:grpSpLocks/>
            </p:cNvGrpSpPr>
            <p:nvPr/>
          </p:nvGrpSpPr>
          <p:grpSpPr bwMode="auto">
            <a:xfrm>
              <a:off x="1643" y="2963"/>
              <a:ext cx="1085" cy="292"/>
              <a:chOff x="1887" y="2862"/>
              <a:chExt cx="1202" cy="324"/>
            </a:xfrm>
          </p:grpSpPr>
          <p:sp>
            <p:nvSpPr>
              <p:cNvPr id="13482" name="Freeform 226"/>
              <p:cNvSpPr>
                <a:spLocks/>
              </p:cNvSpPr>
              <p:nvPr/>
            </p:nvSpPr>
            <p:spPr bwMode="auto">
              <a:xfrm>
                <a:off x="1887" y="2862"/>
                <a:ext cx="1052" cy="324"/>
              </a:xfrm>
              <a:custGeom>
                <a:avLst/>
                <a:gdLst>
                  <a:gd name="T0" fmla="*/ 0 w 1052"/>
                  <a:gd name="T1" fmla="*/ 324 h 324"/>
                  <a:gd name="T2" fmla="*/ 583 w 1052"/>
                  <a:gd name="T3" fmla="*/ 0 h 324"/>
                  <a:gd name="T4" fmla="*/ 1052 w 1052"/>
                  <a:gd name="T5" fmla="*/ 131 h 3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52" h="324">
                    <a:moveTo>
                      <a:pt x="0" y="324"/>
                    </a:moveTo>
                    <a:lnTo>
                      <a:pt x="583" y="0"/>
                    </a:lnTo>
                    <a:lnTo>
                      <a:pt x="1052" y="131"/>
                    </a:lnTo>
                  </a:path>
                </a:pathLst>
              </a:custGeom>
              <a:noFill/>
              <a:ln w="63500">
                <a:solidFill>
                  <a:srgbClr val="33782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3" name="Oval 227"/>
              <p:cNvSpPr>
                <a:spLocks noChangeArrowheads="1"/>
              </p:cNvSpPr>
              <p:nvPr/>
            </p:nvSpPr>
            <p:spPr bwMode="auto">
              <a:xfrm>
                <a:off x="2948" y="2943"/>
                <a:ext cx="141" cy="141"/>
              </a:xfrm>
              <a:prstGeom prst="ellipse">
                <a:avLst/>
              </a:prstGeom>
              <a:solidFill>
                <a:schemeClr val="bg1"/>
              </a:solidFill>
              <a:ln w="63500">
                <a:solidFill>
                  <a:srgbClr val="33782D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3431" name="Freeform 229"/>
            <p:cNvSpPr>
              <a:spLocks/>
            </p:cNvSpPr>
            <p:nvPr/>
          </p:nvSpPr>
          <p:spPr bwMode="auto">
            <a:xfrm>
              <a:off x="1389" y="2161"/>
              <a:ext cx="799" cy="572"/>
            </a:xfrm>
            <a:custGeom>
              <a:avLst/>
              <a:gdLst>
                <a:gd name="T0" fmla="*/ 799 w 732"/>
                <a:gd name="T1" fmla="*/ 77 h 541"/>
                <a:gd name="T2" fmla="*/ 582 w 732"/>
                <a:gd name="T3" fmla="*/ 0 h 541"/>
                <a:gd name="T4" fmla="*/ 16 w 732"/>
                <a:gd name="T5" fmla="*/ 331 h 541"/>
                <a:gd name="T6" fmla="*/ 0 w 732"/>
                <a:gd name="T7" fmla="*/ 390 h 541"/>
                <a:gd name="T8" fmla="*/ 76 w 732"/>
                <a:gd name="T9" fmla="*/ 512 h 541"/>
                <a:gd name="T10" fmla="*/ 198 w 732"/>
                <a:gd name="T11" fmla="*/ 540 h 541"/>
                <a:gd name="T12" fmla="*/ 216 w 732"/>
                <a:gd name="T13" fmla="*/ 572 h 5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32" h="541">
                  <a:moveTo>
                    <a:pt x="732" y="73"/>
                  </a:moveTo>
                  <a:lnTo>
                    <a:pt x="533" y="0"/>
                  </a:lnTo>
                  <a:lnTo>
                    <a:pt x="15" y="313"/>
                  </a:lnTo>
                  <a:lnTo>
                    <a:pt x="0" y="369"/>
                  </a:lnTo>
                  <a:lnTo>
                    <a:pt x="70" y="484"/>
                  </a:lnTo>
                  <a:lnTo>
                    <a:pt x="181" y="511"/>
                  </a:lnTo>
                  <a:lnTo>
                    <a:pt x="198" y="541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32" name="Freeform 230"/>
            <p:cNvSpPr>
              <a:spLocks/>
            </p:cNvSpPr>
            <p:nvPr/>
          </p:nvSpPr>
          <p:spPr bwMode="auto">
            <a:xfrm>
              <a:off x="1356" y="3256"/>
              <a:ext cx="545" cy="577"/>
            </a:xfrm>
            <a:custGeom>
              <a:avLst/>
              <a:gdLst>
                <a:gd name="T0" fmla="*/ 0 w 1137"/>
                <a:gd name="T1" fmla="*/ 0 h 1205"/>
                <a:gd name="T2" fmla="*/ 309 w 1137"/>
                <a:gd name="T3" fmla="*/ 516 h 1205"/>
                <a:gd name="T4" fmla="*/ 545 w 1137"/>
                <a:gd name="T5" fmla="*/ 577 h 12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37" h="1205">
                  <a:moveTo>
                    <a:pt x="0" y="0"/>
                  </a:moveTo>
                  <a:lnTo>
                    <a:pt x="644" y="1078"/>
                  </a:lnTo>
                  <a:lnTo>
                    <a:pt x="1137" y="1205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33" name="Freeform 231"/>
            <p:cNvSpPr>
              <a:spLocks/>
            </p:cNvSpPr>
            <p:nvPr/>
          </p:nvSpPr>
          <p:spPr bwMode="auto">
            <a:xfrm rot="12900396" flipH="1">
              <a:off x="1326" y="3241"/>
              <a:ext cx="760" cy="245"/>
            </a:xfrm>
            <a:custGeom>
              <a:avLst/>
              <a:gdLst>
                <a:gd name="T0" fmla="*/ 0 w 843"/>
                <a:gd name="T1" fmla="*/ 245 h 272"/>
                <a:gd name="T2" fmla="*/ 549 w 843"/>
                <a:gd name="T3" fmla="*/ 0 h 272"/>
                <a:gd name="T4" fmla="*/ 760 w 843"/>
                <a:gd name="T5" fmla="*/ 81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34" name="Freeform 232"/>
            <p:cNvSpPr>
              <a:spLocks/>
            </p:cNvSpPr>
            <p:nvPr/>
          </p:nvSpPr>
          <p:spPr bwMode="auto">
            <a:xfrm rot="12900396" flipH="1">
              <a:off x="1442" y="3040"/>
              <a:ext cx="760" cy="245"/>
            </a:xfrm>
            <a:custGeom>
              <a:avLst/>
              <a:gdLst>
                <a:gd name="T0" fmla="*/ 0 w 843"/>
                <a:gd name="T1" fmla="*/ 245 h 272"/>
                <a:gd name="T2" fmla="*/ 549 w 843"/>
                <a:gd name="T3" fmla="*/ 0 h 272"/>
                <a:gd name="T4" fmla="*/ 760 w 843"/>
                <a:gd name="T5" fmla="*/ 81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35" name="Freeform 236"/>
            <p:cNvSpPr>
              <a:spLocks/>
            </p:cNvSpPr>
            <p:nvPr/>
          </p:nvSpPr>
          <p:spPr bwMode="auto">
            <a:xfrm>
              <a:off x="1416" y="3151"/>
              <a:ext cx="751" cy="630"/>
            </a:xfrm>
            <a:custGeom>
              <a:avLst/>
              <a:gdLst>
                <a:gd name="T0" fmla="*/ 0 w 1568"/>
                <a:gd name="T1" fmla="*/ 0 h 1314"/>
                <a:gd name="T2" fmla="*/ 308 w 1568"/>
                <a:gd name="T3" fmla="*/ 517 h 1314"/>
                <a:gd name="T4" fmla="*/ 751 w 1568"/>
                <a:gd name="T5" fmla="*/ 630 h 13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68" h="1314">
                  <a:moveTo>
                    <a:pt x="0" y="0"/>
                  </a:moveTo>
                  <a:lnTo>
                    <a:pt x="644" y="1078"/>
                  </a:lnTo>
                  <a:lnTo>
                    <a:pt x="1568" y="1314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36" name="Freeform 238"/>
            <p:cNvSpPr>
              <a:spLocks/>
            </p:cNvSpPr>
            <p:nvPr/>
          </p:nvSpPr>
          <p:spPr bwMode="auto">
            <a:xfrm>
              <a:off x="1534" y="2944"/>
              <a:ext cx="750" cy="626"/>
            </a:xfrm>
            <a:custGeom>
              <a:avLst/>
              <a:gdLst>
                <a:gd name="T0" fmla="*/ 0 w 1565"/>
                <a:gd name="T1" fmla="*/ 0 h 1305"/>
                <a:gd name="T2" fmla="*/ 310 w 1565"/>
                <a:gd name="T3" fmla="*/ 517 h 1305"/>
                <a:gd name="T4" fmla="*/ 750 w 1565"/>
                <a:gd name="T5" fmla="*/ 626 h 1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65" h="1305">
                  <a:moveTo>
                    <a:pt x="0" y="0"/>
                  </a:moveTo>
                  <a:lnTo>
                    <a:pt x="646" y="1077"/>
                  </a:lnTo>
                  <a:lnTo>
                    <a:pt x="1565" y="1305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37" name="Freeform 242"/>
            <p:cNvSpPr>
              <a:spLocks/>
            </p:cNvSpPr>
            <p:nvPr/>
          </p:nvSpPr>
          <p:spPr bwMode="auto">
            <a:xfrm>
              <a:off x="1042" y="3302"/>
              <a:ext cx="242" cy="253"/>
            </a:xfrm>
            <a:custGeom>
              <a:avLst/>
              <a:gdLst>
                <a:gd name="T0" fmla="*/ 242 w 269"/>
                <a:gd name="T1" fmla="*/ 0 h 281"/>
                <a:gd name="T2" fmla="*/ 33 w 269"/>
                <a:gd name="T3" fmla="*/ 110 h 281"/>
                <a:gd name="T4" fmla="*/ 0 w 269"/>
                <a:gd name="T5" fmla="*/ 253 h 2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9" h="281">
                  <a:moveTo>
                    <a:pt x="269" y="0"/>
                  </a:moveTo>
                  <a:lnTo>
                    <a:pt x="37" y="122"/>
                  </a:lnTo>
                  <a:lnTo>
                    <a:pt x="0" y="281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38" name="Freeform 244"/>
            <p:cNvSpPr>
              <a:spLocks/>
            </p:cNvSpPr>
            <p:nvPr/>
          </p:nvSpPr>
          <p:spPr bwMode="auto">
            <a:xfrm>
              <a:off x="946" y="3244"/>
              <a:ext cx="261" cy="137"/>
            </a:xfrm>
            <a:custGeom>
              <a:avLst/>
              <a:gdLst>
                <a:gd name="T0" fmla="*/ 261 w 290"/>
                <a:gd name="T1" fmla="*/ 0 h 152"/>
                <a:gd name="T2" fmla="*/ 0 w 290"/>
                <a:gd name="T3" fmla="*/ 137 h 15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0" h="152">
                  <a:moveTo>
                    <a:pt x="290" y="0"/>
                  </a:moveTo>
                  <a:lnTo>
                    <a:pt x="0" y="152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39" name="Freeform 245"/>
            <p:cNvSpPr>
              <a:spLocks/>
            </p:cNvSpPr>
            <p:nvPr/>
          </p:nvSpPr>
          <p:spPr bwMode="auto">
            <a:xfrm rot="2100396" flipH="1">
              <a:off x="924" y="2770"/>
              <a:ext cx="760" cy="246"/>
            </a:xfrm>
            <a:custGeom>
              <a:avLst/>
              <a:gdLst>
                <a:gd name="T0" fmla="*/ 0 w 843"/>
                <a:gd name="T1" fmla="*/ 246 h 272"/>
                <a:gd name="T2" fmla="*/ 549 w 843"/>
                <a:gd name="T3" fmla="*/ 0 h 272"/>
                <a:gd name="T4" fmla="*/ 760 w 843"/>
                <a:gd name="T5" fmla="*/ 81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40" name="Freeform 246"/>
            <p:cNvSpPr>
              <a:spLocks/>
            </p:cNvSpPr>
            <p:nvPr/>
          </p:nvSpPr>
          <p:spPr bwMode="auto">
            <a:xfrm>
              <a:off x="1119" y="2805"/>
              <a:ext cx="165" cy="182"/>
            </a:xfrm>
            <a:custGeom>
              <a:avLst/>
              <a:gdLst>
                <a:gd name="T0" fmla="*/ 165 w 184"/>
                <a:gd name="T1" fmla="*/ 182 h 201"/>
                <a:gd name="T2" fmla="*/ 77 w 184"/>
                <a:gd name="T3" fmla="*/ 16 h 201"/>
                <a:gd name="T4" fmla="*/ 0 w 184"/>
                <a:gd name="T5" fmla="*/ 0 h 2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4" h="201">
                  <a:moveTo>
                    <a:pt x="184" y="201"/>
                  </a:moveTo>
                  <a:lnTo>
                    <a:pt x="86" y="18"/>
                  </a:lnTo>
                  <a:lnTo>
                    <a:pt x="0" y="0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41" name="Freeform 249"/>
            <p:cNvSpPr>
              <a:spLocks/>
            </p:cNvSpPr>
            <p:nvPr/>
          </p:nvSpPr>
          <p:spPr bwMode="auto">
            <a:xfrm rot="1800000" flipH="1">
              <a:off x="776" y="2587"/>
              <a:ext cx="949" cy="292"/>
            </a:xfrm>
            <a:custGeom>
              <a:avLst/>
              <a:gdLst>
                <a:gd name="T0" fmla="*/ 0 w 1052"/>
                <a:gd name="T1" fmla="*/ 292 h 324"/>
                <a:gd name="T2" fmla="*/ 526 w 1052"/>
                <a:gd name="T3" fmla="*/ 0 h 324"/>
                <a:gd name="T4" fmla="*/ 949 w 1052"/>
                <a:gd name="T5" fmla="*/ 118 h 3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52" h="324">
                  <a:moveTo>
                    <a:pt x="0" y="324"/>
                  </a:moveTo>
                  <a:lnTo>
                    <a:pt x="583" y="0"/>
                  </a:lnTo>
                  <a:lnTo>
                    <a:pt x="1052" y="131"/>
                  </a:lnTo>
                </a:path>
              </a:pathLst>
            </a:custGeom>
            <a:noFill/>
            <a:ln w="63500">
              <a:solidFill>
                <a:srgbClr val="33782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42" name="Rectangle 215"/>
            <p:cNvSpPr>
              <a:spLocks noChangeArrowheads="1"/>
            </p:cNvSpPr>
            <p:nvPr/>
          </p:nvSpPr>
          <p:spPr bwMode="auto">
            <a:xfrm rot="-1800000">
              <a:off x="1201" y="2785"/>
              <a:ext cx="721" cy="72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33782D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782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43" name="Oval 220"/>
            <p:cNvSpPr>
              <a:spLocks noChangeArrowheads="1"/>
            </p:cNvSpPr>
            <p:nvPr/>
          </p:nvSpPr>
          <p:spPr bwMode="auto">
            <a:xfrm>
              <a:off x="2402" y="2611"/>
              <a:ext cx="127" cy="128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44" name="Oval 221"/>
            <p:cNvSpPr>
              <a:spLocks noChangeArrowheads="1"/>
            </p:cNvSpPr>
            <p:nvPr/>
          </p:nvSpPr>
          <p:spPr bwMode="auto">
            <a:xfrm>
              <a:off x="2379" y="2865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45" name="Oval 222"/>
            <p:cNvSpPr>
              <a:spLocks noChangeArrowheads="1"/>
            </p:cNvSpPr>
            <p:nvPr/>
          </p:nvSpPr>
          <p:spPr bwMode="auto">
            <a:xfrm>
              <a:off x="2374" y="3103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46" name="Oval 224"/>
            <p:cNvSpPr>
              <a:spLocks noChangeArrowheads="1"/>
            </p:cNvSpPr>
            <p:nvPr/>
          </p:nvSpPr>
          <p:spPr bwMode="auto">
            <a:xfrm>
              <a:off x="2606" y="2793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47" name="Freeform 228"/>
            <p:cNvSpPr>
              <a:spLocks/>
            </p:cNvSpPr>
            <p:nvPr/>
          </p:nvSpPr>
          <p:spPr bwMode="auto">
            <a:xfrm rot="-1800000">
              <a:off x="1995" y="2146"/>
              <a:ext cx="226" cy="225"/>
            </a:xfrm>
            <a:custGeom>
              <a:avLst/>
              <a:gdLst>
                <a:gd name="T0" fmla="*/ 226 w 250"/>
                <a:gd name="T1" fmla="*/ 225 h 249"/>
                <a:gd name="T2" fmla="*/ 104 w 250"/>
                <a:gd name="T3" fmla="*/ 225 h 249"/>
                <a:gd name="T4" fmla="*/ 0 w 250"/>
                <a:gd name="T5" fmla="*/ 225 h 249"/>
                <a:gd name="T6" fmla="*/ 0 w 250"/>
                <a:gd name="T7" fmla="*/ 0 h 249"/>
                <a:gd name="T8" fmla="*/ 226 w 250"/>
                <a:gd name="T9" fmla="*/ 0 h 249"/>
                <a:gd name="T10" fmla="*/ 226 w 250"/>
                <a:gd name="T11" fmla="*/ 225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0" h="249">
                  <a:moveTo>
                    <a:pt x="250" y="249"/>
                  </a:moveTo>
                  <a:lnTo>
                    <a:pt x="115" y="249"/>
                  </a:lnTo>
                  <a:lnTo>
                    <a:pt x="0" y="249"/>
                  </a:lnTo>
                  <a:lnTo>
                    <a:pt x="0" y="0"/>
                  </a:lnTo>
                  <a:lnTo>
                    <a:pt x="250" y="0"/>
                  </a:lnTo>
                  <a:lnTo>
                    <a:pt x="250" y="249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rgbClr val="33782D"/>
                </a:gs>
              </a:gsLst>
              <a:path path="rect">
                <a:fillToRect l="50000" t="50000" r="50000" b="50000"/>
              </a:path>
            </a:gradFill>
            <a:ln w="57150" cmpd="sng">
              <a:solidFill>
                <a:srgbClr val="33782D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48" name="Oval 233"/>
            <p:cNvSpPr>
              <a:spLocks noChangeArrowheads="1"/>
            </p:cNvSpPr>
            <p:nvPr/>
          </p:nvSpPr>
          <p:spPr bwMode="auto">
            <a:xfrm rot="12600000" flipH="1">
              <a:off x="1894" y="3795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49" name="Oval 234"/>
            <p:cNvSpPr>
              <a:spLocks noChangeArrowheads="1"/>
            </p:cNvSpPr>
            <p:nvPr/>
          </p:nvSpPr>
          <p:spPr bwMode="auto">
            <a:xfrm rot="12600000" flipH="1">
              <a:off x="2001" y="3564"/>
              <a:ext cx="128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0" name="Oval 235"/>
            <p:cNvSpPr>
              <a:spLocks noChangeArrowheads="1"/>
            </p:cNvSpPr>
            <p:nvPr/>
          </p:nvSpPr>
          <p:spPr bwMode="auto">
            <a:xfrm rot="12600000" flipH="1">
              <a:off x="2115" y="3355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1" name="Oval 237"/>
            <p:cNvSpPr>
              <a:spLocks noChangeArrowheads="1"/>
            </p:cNvSpPr>
            <p:nvPr/>
          </p:nvSpPr>
          <p:spPr bwMode="auto">
            <a:xfrm rot="12600000" flipH="1">
              <a:off x="2161" y="3739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2" name="Oval 239"/>
            <p:cNvSpPr>
              <a:spLocks noChangeArrowheads="1"/>
            </p:cNvSpPr>
            <p:nvPr/>
          </p:nvSpPr>
          <p:spPr bwMode="auto">
            <a:xfrm rot="12600000" flipH="1">
              <a:off x="2278" y="3526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3" name="Freeform 240"/>
            <p:cNvSpPr>
              <a:spLocks/>
            </p:cNvSpPr>
            <p:nvPr/>
          </p:nvSpPr>
          <p:spPr bwMode="auto">
            <a:xfrm rot="-1800000">
              <a:off x="532" y="3398"/>
              <a:ext cx="452" cy="451"/>
            </a:xfrm>
            <a:custGeom>
              <a:avLst/>
              <a:gdLst>
                <a:gd name="T0" fmla="*/ 452 w 250"/>
                <a:gd name="T1" fmla="*/ 451 h 249"/>
                <a:gd name="T2" fmla="*/ 208 w 250"/>
                <a:gd name="T3" fmla="*/ 451 h 249"/>
                <a:gd name="T4" fmla="*/ 0 w 250"/>
                <a:gd name="T5" fmla="*/ 451 h 249"/>
                <a:gd name="T6" fmla="*/ 0 w 250"/>
                <a:gd name="T7" fmla="*/ 0 h 249"/>
                <a:gd name="T8" fmla="*/ 452 w 250"/>
                <a:gd name="T9" fmla="*/ 0 h 249"/>
                <a:gd name="T10" fmla="*/ 452 w 250"/>
                <a:gd name="T11" fmla="*/ 451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0" h="249">
                  <a:moveTo>
                    <a:pt x="250" y="249"/>
                  </a:moveTo>
                  <a:lnTo>
                    <a:pt x="115" y="249"/>
                  </a:lnTo>
                  <a:lnTo>
                    <a:pt x="0" y="249"/>
                  </a:lnTo>
                  <a:lnTo>
                    <a:pt x="0" y="0"/>
                  </a:lnTo>
                  <a:lnTo>
                    <a:pt x="250" y="0"/>
                  </a:lnTo>
                  <a:lnTo>
                    <a:pt x="250" y="249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rgbClr val="33782D"/>
                </a:gs>
              </a:gsLst>
              <a:path path="rect">
                <a:fillToRect l="50000" t="50000" r="50000" b="50000"/>
              </a:path>
            </a:gradFill>
            <a:ln w="57150" cmpd="sng">
              <a:solidFill>
                <a:srgbClr val="33782D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54" name="Oval 241"/>
            <p:cNvSpPr>
              <a:spLocks noChangeArrowheads="1"/>
            </p:cNvSpPr>
            <p:nvPr/>
          </p:nvSpPr>
          <p:spPr bwMode="auto">
            <a:xfrm>
              <a:off x="826" y="3345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5" name="Oval 243"/>
            <p:cNvSpPr>
              <a:spLocks noChangeArrowheads="1"/>
            </p:cNvSpPr>
            <p:nvPr/>
          </p:nvSpPr>
          <p:spPr bwMode="auto">
            <a:xfrm>
              <a:off x="925" y="3505"/>
              <a:ext cx="128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6" name="Oval 247"/>
            <p:cNvSpPr>
              <a:spLocks noChangeArrowheads="1"/>
            </p:cNvSpPr>
            <p:nvPr/>
          </p:nvSpPr>
          <p:spPr bwMode="auto">
            <a:xfrm rot="1800000" flipH="1">
              <a:off x="882" y="2565"/>
              <a:ext cx="127" cy="128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7" name="Oval 248"/>
            <p:cNvSpPr>
              <a:spLocks noChangeArrowheads="1"/>
            </p:cNvSpPr>
            <p:nvPr/>
          </p:nvSpPr>
          <p:spPr bwMode="auto">
            <a:xfrm rot="1800000" flipH="1">
              <a:off x="993" y="2742"/>
              <a:ext cx="128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8" name="Oval 250"/>
            <p:cNvSpPr>
              <a:spLocks noChangeArrowheads="1"/>
            </p:cNvSpPr>
            <p:nvPr/>
          </p:nvSpPr>
          <p:spPr bwMode="auto">
            <a:xfrm rot="1800000" flipH="1">
              <a:off x="728" y="2385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59" name="Rectangle 251"/>
            <p:cNvSpPr>
              <a:spLocks noChangeArrowheads="1"/>
            </p:cNvSpPr>
            <p:nvPr/>
          </p:nvSpPr>
          <p:spPr bwMode="auto">
            <a:xfrm rot="-7195118">
              <a:off x="1898" y="3150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60" name="Rectangle 252"/>
            <p:cNvSpPr>
              <a:spLocks noChangeArrowheads="1"/>
            </p:cNvSpPr>
            <p:nvPr/>
          </p:nvSpPr>
          <p:spPr bwMode="auto">
            <a:xfrm rot="-7195118">
              <a:off x="1797" y="2975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61" name="Rectangle 253"/>
            <p:cNvSpPr>
              <a:spLocks noChangeArrowheads="1"/>
            </p:cNvSpPr>
            <p:nvPr/>
          </p:nvSpPr>
          <p:spPr bwMode="auto">
            <a:xfrm rot="-7195118">
              <a:off x="1753" y="2899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62" name="Rectangle 254"/>
            <p:cNvSpPr>
              <a:spLocks noChangeArrowheads="1"/>
            </p:cNvSpPr>
            <p:nvPr/>
          </p:nvSpPr>
          <p:spPr bwMode="auto">
            <a:xfrm rot="-7195118">
              <a:off x="1696" y="2796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63" name="Rectangle 255"/>
            <p:cNvSpPr>
              <a:spLocks noChangeArrowheads="1"/>
            </p:cNvSpPr>
            <p:nvPr/>
          </p:nvSpPr>
          <p:spPr bwMode="auto">
            <a:xfrm rot="-7195118">
              <a:off x="1845" y="3065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64" name="Rectangle 256"/>
            <p:cNvSpPr>
              <a:spLocks noChangeArrowheads="1"/>
            </p:cNvSpPr>
            <p:nvPr/>
          </p:nvSpPr>
          <p:spPr bwMode="auto">
            <a:xfrm rot="-7195118">
              <a:off x="1243" y="3150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65" name="Rectangle 257"/>
            <p:cNvSpPr>
              <a:spLocks noChangeArrowheads="1"/>
            </p:cNvSpPr>
            <p:nvPr/>
          </p:nvSpPr>
          <p:spPr bwMode="auto">
            <a:xfrm rot="-7195118">
              <a:off x="1287" y="3221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66" name="Rectangle 258"/>
            <p:cNvSpPr>
              <a:spLocks noChangeArrowheads="1"/>
            </p:cNvSpPr>
            <p:nvPr/>
          </p:nvSpPr>
          <p:spPr bwMode="auto">
            <a:xfrm rot="-1800000">
              <a:off x="1430" y="2826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67" name="Rectangle 259"/>
            <p:cNvSpPr>
              <a:spLocks noChangeArrowheads="1"/>
            </p:cNvSpPr>
            <p:nvPr/>
          </p:nvSpPr>
          <p:spPr bwMode="auto">
            <a:xfrm rot="-1800000">
              <a:off x="1352" y="2867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68" name="Rectangle 260"/>
            <p:cNvSpPr>
              <a:spLocks noChangeArrowheads="1"/>
            </p:cNvSpPr>
            <p:nvPr/>
          </p:nvSpPr>
          <p:spPr bwMode="auto">
            <a:xfrm rot="-1800000">
              <a:off x="1255" y="2922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69" name="Rectangle 261"/>
            <p:cNvSpPr>
              <a:spLocks noChangeArrowheads="1"/>
            </p:cNvSpPr>
            <p:nvPr/>
          </p:nvSpPr>
          <p:spPr bwMode="auto">
            <a:xfrm rot="-1800000">
              <a:off x="1574" y="3388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0" name="Rectangle 262"/>
            <p:cNvSpPr>
              <a:spLocks noChangeArrowheads="1"/>
            </p:cNvSpPr>
            <p:nvPr/>
          </p:nvSpPr>
          <p:spPr bwMode="auto">
            <a:xfrm rot="-1800000">
              <a:off x="1483" y="3440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1" name="Rectangle 263"/>
            <p:cNvSpPr>
              <a:spLocks noChangeArrowheads="1"/>
            </p:cNvSpPr>
            <p:nvPr/>
          </p:nvSpPr>
          <p:spPr bwMode="auto">
            <a:xfrm rot="-1800000">
              <a:off x="1412" y="3481"/>
              <a:ext cx="58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2" name="Oval 264"/>
            <p:cNvSpPr>
              <a:spLocks noChangeArrowheads="1"/>
            </p:cNvSpPr>
            <p:nvPr/>
          </p:nvSpPr>
          <p:spPr bwMode="auto">
            <a:xfrm rot="12600000" flipH="1">
              <a:off x="1860" y="3299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3" name="Oval 265"/>
            <p:cNvSpPr>
              <a:spLocks noChangeArrowheads="1"/>
            </p:cNvSpPr>
            <p:nvPr/>
          </p:nvSpPr>
          <p:spPr bwMode="auto">
            <a:xfrm rot="12600000" flipH="1">
              <a:off x="1673" y="3404"/>
              <a:ext cx="79" cy="8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4" name="Oval 266"/>
            <p:cNvSpPr>
              <a:spLocks noChangeArrowheads="1"/>
            </p:cNvSpPr>
            <p:nvPr/>
          </p:nvSpPr>
          <p:spPr bwMode="auto">
            <a:xfrm rot="12600000" flipH="1">
              <a:off x="1767" y="3346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5" name="Oval 267"/>
            <p:cNvSpPr>
              <a:spLocks noChangeArrowheads="1"/>
            </p:cNvSpPr>
            <p:nvPr/>
          </p:nvSpPr>
          <p:spPr bwMode="auto">
            <a:xfrm rot="12600000" flipH="1">
              <a:off x="1122" y="3082"/>
              <a:ext cx="80" cy="79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6" name="Oval 268"/>
            <p:cNvSpPr>
              <a:spLocks noChangeArrowheads="1"/>
            </p:cNvSpPr>
            <p:nvPr/>
          </p:nvSpPr>
          <p:spPr bwMode="auto">
            <a:xfrm rot="12600000" flipH="1">
              <a:off x="1568" y="2699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7" name="Oval 269"/>
            <p:cNvSpPr>
              <a:spLocks noChangeArrowheads="1"/>
            </p:cNvSpPr>
            <p:nvPr/>
          </p:nvSpPr>
          <p:spPr bwMode="auto">
            <a:xfrm rot="12600000" flipH="1">
              <a:off x="1673" y="2702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8" name="Oval 270"/>
            <p:cNvSpPr>
              <a:spLocks noChangeArrowheads="1"/>
            </p:cNvSpPr>
            <p:nvPr/>
          </p:nvSpPr>
          <p:spPr bwMode="auto">
            <a:xfrm rot="12600000" flipH="1">
              <a:off x="2109" y="2289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79" name="Oval 271"/>
            <p:cNvSpPr>
              <a:spLocks noChangeArrowheads="1"/>
            </p:cNvSpPr>
            <p:nvPr/>
          </p:nvSpPr>
          <p:spPr bwMode="auto">
            <a:xfrm rot="12600000" flipH="1">
              <a:off x="2001" y="2163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80" name="Oval 272"/>
            <p:cNvSpPr>
              <a:spLocks noChangeArrowheads="1"/>
            </p:cNvSpPr>
            <p:nvPr/>
          </p:nvSpPr>
          <p:spPr bwMode="auto">
            <a:xfrm rot="12600000" flipH="1">
              <a:off x="566" y="3427"/>
              <a:ext cx="80" cy="8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81" name="Oval 273"/>
            <p:cNvSpPr>
              <a:spLocks noChangeArrowheads="1"/>
            </p:cNvSpPr>
            <p:nvPr/>
          </p:nvSpPr>
          <p:spPr bwMode="auto">
            <a:xfrm rot="12600000" flipH="1">
              <a:off x="853" y="3723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33782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3316" name="Group 316"/>
          <p:cNvGrpSpPr>
            <a:grpSpLocks/>
          </p:cNvGrpSpPr>
          <p:nvPr/>
        </p:nvGrpSpPr>
        <p:grpSpPr bwMode="auto">
          <a:xfrm>
            <a:off x="4657725" y="581025"/>
            <a:ext cx="3951288" cy="2738438"/>
            <a:chOff x="2934" y="366"/>
            <a:chExt cx="2489" cy="1725"/>
          </a:xfrm>
        </p:grpSpPr>
        <p:sp>
          <p:nvSpPr>
            <p:cNvPr id="13404" name="Freeform 294"/>
            <p:cNvSpPr>
              <a:spLocks/>
            </p:cNvSpPr>
            <p:nvPr/>
          </p:nvSpPr>
          <p:spPr bwMode="auto">
            <a:xfrm>
              <a:off x="2934" y="366"/>
              <a:ext cx="2485" cy="1725"/>
            </a:xfrm>
            <a:custGeom>
              <a:avLst/>
              <a:gdLst>
                <a:gd name="T0" fmla="*/ 2018 w 5105"/>
                <a:gd name="T1" fmla="*/ 1725 h 3542"/>
                <a:gd name="T2" fmla="*/ 0 w 5105"/>
                <a:gd name="T3" fmla="*/ 1249 h 3542"/>
                <a:gd name="T4" fmla="*/ 464 w 5105"/>
                <a:gd name="T5" fmla="*/ 0 h 3542"/>
                <a:gd name="T6" fmla="*/ 2485 w 5105"/>
                <a:gd name="T7" fmla="*/ 357 h 3542"/>
                <a:gd name="T8" fmla="*/ 2018 w 5105"/>
                <a:gd name="T9" fmla="*/ 1725 h 35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05" h="3542">
                  <a:moveTo>
                    <a:pt x="4146" y="3542"/>
                  </a:moveTo>
                  <a:lnTo>
                    <a:pt x="0" y="2565"/>
                  </a:lnTo>
                  <a:lnTo>
                    <a:pt x="953" y="0"/>
                  </a:lnTo>
                  <a:lnTo>
                    <a:pt x="5105" y="733"/>
                  </a:lnTo>
                  <a:lnTo>
                    <a:pt x="4146" y="3542"/>
                  </a:lnTo>
                  <a:close/>
                </a:path>
              </a:pathLst>
            </a:custGeom>
            <a:gradFill rotWithShape="0">
              <a:gsLst>
                <a:gs pos="0">
                  <a:srgbClr val="EBBD1F"/>
                </a:gs>
                <a:gs pos="100000">
                  <a:srgbClr val="F5D906">
                    <a:alpha val="60001"/>
                  </a:srgb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47638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5" name="Freeform 295"/>
            <p:cNvSpPr>
              <a:spLocks/>
            </p:cNvSpPr>
            <p:nvPr/>
          </p:nvSpPr>
          <p:spPr bwMode="auto">
            <a:xfrm>
              <a:off x="2938" y="366"/>
              <a:ext cx="2485" cy="1725"/>
            </a:xfrm>
            <a:custGeom>
              <a:avLst/>
              <a:gdLst>
                <a:gd name="T0" fmla="*/ 2018 w 5105"/>
                <a:gd name="T1" fmla="*/ 1725 h 3542"/>
                <a:gd name="T2" fmla="*/ 0 w 5105"/>
                <a:gd name="T3" fmla="*/ 1249 h 3542"/>
                <a:gd name="T4" fmla="*/ 464 w 5105"/>
                <a:gd name="T5" fmla="*/ 0 h 3542"/>
                <a:gd name="T6" fmla="*/ 2485 w 5105"/>
                <a:gd name="T7" fmla="*/ 357 h 3542"/>
                <a:gd name="T8" fmla="*/ 2018 w 5105"/>
                <a:gd name="T9" fmla="*/ 1725 h 35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05" h="3542">
                  <a:moveTo>
                    <a:pt x="4146" y="3542"/>
                  </a:moveTo>
                  <a:lnTo>
                    <a:pt x="0" y="2565"/>
                  </a:lnTo>
                  <a:lnTo>
                    <a:pt x="953" y="0"/>
                  </a:lnTo>
                  <a:lnTo>
                    <a:pt x="5105" y="733"/>
                  </a:lnTo>
                  <a:lnTo>
                    <a:pt x="4146" y="3542"/>
                  </a:lnTo>
                  <a:close/>
                </a:path>
              </a:pathLst>
            </a:custGeom>
            <a:noFill/>
            <a:ln w="55563">
              <a:solidFill>
                <a:srgbClr val="D2A9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6" name="Freeform 296"/>
            <p:cNvSpPr>
              <a:spLocks/>
            </p:cNvSpPr>
            <p:nvPr/>
          </p:nvSpPr>
          <p:spPr bwMode="auto">
            <a:xfrm>
              <a:off x="2997" y="411"/>
              <a:ext cx="1947" cy="1434"/>
            </a:xfrm>
            <a:custGeom>
              <a:avLst/>
              <a:gdLst>
                <a:gd name="T0" fmla="*/ 634 w 3998"/>
                <a:gd name="T1" fmla="*/ 0 h 2945"/>
                <a:gd name="T2" fmla="*/ 660 w 3998"/>
                <a:gd name="T3" fmla="*/ 77 h 2945"/>
                <a:gd name="T4" fmla="*/ 922 w 3998"/>
                <a:gd name="T5" fmla="*/ 122 h 2945"/>
                <a:gd name="T6" fmla="*/ 964 w 3998"/>
                <a:gd name="T7" fmla="*/ 197 h 2945"/>
                <a:gd name="T8" fmla="*/ 1356 w 3998"/>
                <a:gd name="T9" fmla="*/ 270 h 2945"/>
                <a:gd name="T10" fmla="*/ 1461 w 3998"/>
                <a:gd name="T11" fmla="*/ 434 h 2945"/>
                <a:gd name="T12" fmla="*/ 1884 w 3998"/>
                <a:gd name="T13" fmla="*/ 514 h 2945"/>
                <a:gd name="T14" fmla="*/ 1947 w 3998"/>
                <a:gd name="T15" fmla="*/ 596 h 2945"/>
                <a:gd name="T16" fmla="*/ 1684 w 3998"/>
                <a:gd name="T17" fmla="*/ 1371 h 2945"/>
                <a:gd name="T18" fmla="*/ 1530 w 3998"/>
                <a:gd name="T19" fmla="*/ 1417 h 2945"/>
                <a:gd name="T20" fmla="*/ 0 w 3998"/>
                <a:gd name="T21" fmla="*/ 1054 h 294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98" h="2945">
                  <a:moveTo>
                    <a:pt x="1302" y="0"/>
                  </a:moveTo>
                  <a:lnTo>
                    <a:pt x="1356" y="158"/>
                  </a:lnTo>
                  <a:lnTo>
                    <a:pt x="1893" y="250"/>
                  </a:lnTo>
                  <a:lnTo>
                    <a:pt x="1979" y="405"/>
                  </a:lnTo>
                  <a:lnTo>
                    <a:pt x="2784" y="555"/>
                  </a:lnTo>
                  <a:lnTo>
                    <a:pt x="3001" y="891"/>
                  </a:lnTo>
                  <a:lnTo>
                    <a:pt x="3868" y="1055"/>
                  </a:lnTo>
                  <a:cubicBezTo>
                    <a:pt x="3868" y="1055"/>
                    <a:pt x="3964" y="1190"/>
                    <a:pt x="3998" y="1224"/>
                  </a:cubicBezTo>
                  <a:cubicBezTo>
                    <a:pt x="3911" y="1513"/>
                    <a:pt x="3559" y="2492"/>
                    <a:pt x="3458" y="2815"/>
                  </a:cubicBezTo>
                  <a:cubicBezTo>
                    <a:pt x="3425" y="2925"/>
                    <a:pt x="3266" y="2945"/>
                    <a:pt x="3141" y="2911"/>
                  </a:cubicBezTo>
                  <a:cubicBezTo>
                    <a:pt x="1796" y="2592"/>
                    <a:pt x="655" y="2321"/>
                    <a:pt x="0" y="2165"/>
                  </a:cubicBezTo>
                </a:path>
              </a:pathLst>
            </a:custGeom>
            <a:noFill/>
            <a:ln w="33338">
              <a:solidFill>
                <a:srgbClr val="D2A9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7" name="Freeform 297"/>
            <p:cNvSpPr>
              <a:spLocks/>
            </p:cNvSpPr>
            <p:nvPr/>
          </p:nvSpPr>
          <p:spPr bwMode="auto">
            <a:xfrm>
              <a:off x="3027" y="922"/>
              <a:ext cx="1855" cy="871"/>
            </a:xfrm>
            <a:custGeom>
              <a:avLst/>
              <a:gdLst>
                <a:gd name="T0" fmla="*/ 0 w 3810"/>
                <a:gd name="T1" fmla="*/ 473 h 1788"/>
                <a:gd name="T2" fmla="*/ 900 w 3810"/>
                <a:gd name="T3" fmla="*/ 682 h 1788"/>
                <a:gd name="T4" fmla="*/ 959 w 3810"/>
                <a:gd name="T5" fmla="*/ 650 h 1788"/>
                <a:gd name="T6" fmla="*/ 1039 w 3810"/>
                <a:gd name="T7" fmla="*/ 458 h 1788"/>
                <a:gd name="T8" fmla="*/ 1121 w 3810"/>
                <a:gd name="T9" fmla="*/ 424 h 1788"/>
                <a:gd name="T10" fmla="*/ 1418 w 3810"/>
                <a:gd name="T11" fmla="*/ 495 h 1788"/>
                <a:gd name="T12" fmla="*/ 1494 w 3810"/>
                <a:gd name="T13" fmla="*/ 615 h 1788"/>
                <a:gd name="T14" fmla="*/ 1438 w 3810"/>
                <a:gd name="T15" fmla="*/ 782 h 1788"/>
                <a:gd name="T16" fmla="*/ 1503 w 3810"/>
                <a:gd name="T17" fmla="*/ 857 h 1788"/>
                <a:gd name="T18" fmla="*/ 1606 w 3810"/>
                <a:gd name="T19" fmla="*/ 805 h 1788"/>
                <a:gd name="T20" fmla="*/ 1855 w 3810"/>
                <a:gd name="T21" fmla="*/ 92 h 1788"/>
                <a:gd name="T22" fmla="*/ 1819 w 3810"/>
                <a:gd name="T23" fmla="*/ 42 h 1788"/>
                <a:gd name="T24" fmla="*/ 1593 w 3810"/>
                <a:gd name="T25" fmla="*/ 0 h 178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810" h="1788">
                  <a:moveTo>
                    <a:pt x="0" y="972"/>
                  </a:moveTo>
                  <a:cubicBezTo>
                    <a:pt x="308" y="1043"/>
                    <a:pt x="1520" y="1341"/>
                    <a:pt x="1848" y="1401"/>
                  </a:cubicBezTo>
                  <a:cubicBezTo>
                    <a:pt x="1956" y="1427"/>
                    <a:pt x="1970" y="1335"/>
                    <a:pt x="1970" y="1335"/>
                  </a:cubicBezTo>
                  <a:cubicBezTo>
                    <a:pt x="1970" y="1335"/>
                    <a:pt x="2053" y="1138"/>
                    <a:pt x="2135" y="941"/>
                  </a:cubicBezTo>
                  <a:cubicBezTo>
                    <a:pt x="2167" y="834"/>
                    <a:pt x="2303" y="871"/>
                    <a:pt x="2303" y="871"/>
                  </a:cubicBezTo>
                  <a:lnTo>
                    <a:pt x="2913" y="1017"/>
                  </a:lnTo>
                  <a:lnTo>
                    <a:pt x="3068" y="1262"/>
                  </a:lnTo>
                  <a:cubicBezTo>
                    <a:pt x="3068" y="1262"/>
                    <a:pt x="3005" y="1446"/>
                    <a:pt x="2953" y="1605"/>
                  </a:cubicBezTo>
                  <a:cubicBezTo>
                    <a:pt x="2914" y="1706"/>
                    <a:pt x="3030" y="1751"/>
                    <a:pt x="3088" y="1759"/>
                  </a:cubicBezTo>
                  <a:cubicBezTo>
                    <a:pt x="3145" y="1767"/>
                    <a:pt x="3251" y="1788"/>
                    <a:pt x="3299" y="1653"/>
                  </a:cubicBezTo>
                  <a:cubicBezTo>
                    <a:pt x="3557" y="906"/>
                    <a:pt x="3810" y="188"/>
                    <a:pt x="3810" y="188"/>
                  </a:cubicBezTo>
                  <a:lnTo>
                    <a:pt x="3737" y="87"/>
                  </a:lnTo>
                  <a:lnTo>
                    <a:pt x="3271" y="0"/>
                  </a:lnTo>
                </a:path>
              </a:pathLst>
            </a:custGeom>
            <a:noFill/>
            <a:ln w="33338">
              <a:solidFill>
                <a:srgbClr val="D2A9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8" name="Freeform 298"/>
            <p:cNvSpPr>
              <a:spLocks/>
            </p:cNvSpPr>
            <p:nvPr/>
          </p:nvSpPr>
          <p:spPr bwMode="auto">
            <a:xfrm>
              <a:off x="4247" y="725"/>
              <a:ext cx="403" cy="331"/>
            </a:xfrm>
            <a:custGeom>
              <a:avLst/>
              <a:gdLst>
                <a:gd name="T0" fmla="*/ 87 w 828"/>
                <a:gd name="T1" fmla="*/ 0 h 680"/>
                <a:gd name="T2" fmla="*/ 180 w 828"/>
                <a:gd name="T3" fmla="*/ 162 h 680"/>
                <a:gd name="T4" fmla="*/ 403 w 828"/>
                <a:gd name="T5" fmla="*/ 197 h 680"/>
                <a:gd name="T6" fmla="*/ 353 w 828"/>
                <a:gd name="T7" fmla="*/ 331 h 680"/>
                <a:gd name="T8" fmla="*/ 121 w 828"/>
                <a:gd name="T9" fmla="*/ 289 h 680"/>
                <a:gd name="T10" fmla="*/ 0 w 828"/>
                <a:gd name="T11" fmla="*/ 45 h 680"/>
                <a:gd name="T12" fmla="*/ 87 w 828"/>
                <a:gd name="T13" fmla="*/ 0 h 6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" h="680">
                  <a:moveTo>
                    <a:pt x="178" y="0"/>
                  </a:moveTo>
                  <a:cubicBezTo>
                    <a:pt x="241" y="111"/>
                    <a:pt x="302" y="207"/>
                    <a:pt x="370" y="332"/>
                  </a:cubicBezTo>
                  <a:cubicBezTo>
                    <a:pt x="510" y="356"/>
                    <a:pt x="735" y="391"/>
                    <a:pt x="828" y="405"/>
                  </a:cubicBezTo>
                  <a:cubicBezTo>
                    <a:pt x="802" y="492"/>
                    <a:pt x="744" y="622"/>
                    <a:pt x="725" y="680"/>
                  </a:cubicBezTo>
                  <a:cubicBezTo>
                    <a:pt x="633" y="665"/>
                    <a:pt x="349" y="620"/>
                    <a:pt x="248" y="594"/>
                  </a:cubicBezTo>
                  <a:cubicBezTo>
                    <a:pt x="190" y="464"/>
                    <a:pt x="102" y="318"/>
                    <a:pt x="0" y="92"/>
                  </a:cubicBezTo>
                  <a:cubicBezTo>
                    <a:pt x="72" y="48"/>
                    <a:pt x="106" y="43"/>
                    <a:pt x="178" y="0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9" name="Freeform 299"/>
            <p:cNvSpPr>
              <a:spLocks noChangeArrowheads="1"/>
            </p:cNvSpPr>
            <p:nvPr/>
          </p:nvSpPr>
          <p:spPr bwMode="auto">
            <a:xfrm>
              <a:off x="3012" y="1425"/>
              <a:ext cx="999" cy="235"/>
            </a:xfrm>
            <a:custGeom>
              <a:avLst/>
              <a:gdLst>
                <a:gd name="T0" fmla="*/ 0 w 2052"/>
                <a:gd name="T1" fmla="*/ 0 h 483"/>
                <a:gd name="T2" fmla="*/ 999 w 2052"/>
                <a:gd name="T3" fmla="*/ 235 h 48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52" h="483">
                  <a:moveTo>
                    <a:pt x="0" y="0"/>
                  </a:moveTo>
                  <a:lnTo>
                    <a:pt x="2052" y="483"/>
                  </a:lnTo>
                </a:path>
              </a:pathLst>
            </a:custGeom>
            <a:solidFill>
              <a:srgbClr val="FFFFFF"/>
            </a:solidFill>
            <a:ln w="33338">
              <a:solidFill>
                <a:srgbClr val="D2A91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10" name="Freeform 300"/>
            <p:cNvSpPr>
              <a:spLocks/>
            </p:cNvSpPr>
            <p:nvPr/>
          </p:nvSpPr>
          <p:spPr bwMode="auto">
            <a:xfrm>
              <a:off x="3961" y="1390"/>
              <a:ext cx="500" cy="368"/>
            </a:xfrm>
            <a:custGeom>
              <a:avLst/>
              <a:gdLst>
                <a:gd name="T0" fmla="*/ 0 w 1304"/>
                <a:gd name="T1" fmla="*/ 274 h 958"/>
                <a:gd name="T2" fmla="*/ 0 w 1304"/>
                <a:gd name="T3" fmla="*/ 274 h 958"/>
                <a:gd name="T4" fmla="*/ 67 w 1304"/>
                <a:gd name="T5" fmla="*/ 243 h 958"/>
                <a:gd name="T6" fmla="*/ 146 w 1304"/>
                <a:gd name="T7" fmla="*/ 40 h 958"/>
                <a:gd name="T8" fmla="*/ 196 w 1304"/>
                <a:gd name="T9" fmla="*/ 17 h 958"/>
                <a:gd name="T10" fmla="*/ 451 w 1304"/>
                <a:gd name="T11" fmla="*/ 77 h 958"/>
                <a:gd name="T12" fmla="*/ 500 w 1304"/>
                <a:gd name="T13" fmla="*/ 159 h 958"/>
                <a:gd name="T14" fmla="*/ 441 w 1304"/>
                <a:gd name="T15" fmla="*/ 326 h 958"/>
                <a:gd name="T16" fmla="*/ 392 w 1304"/>
                <a:gd name="T17" fmla="*/ 363 h 958"/>
                <a:gd name="T18" fmla="*/ 0 w 1304"/>
                <a:gd name="T19" fmla="*/ 274 h 958"/>
                <a:gd name="T20" fmla="*/ 0 w 1304"/>
                <a:gd name="T21" fmla="*/ 274 h 95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04" h="958">
                  <a:moveTo>
                    <a:pt x="0" y="712"/>
                  </a:moveTo>
                  <a:lnTo>
                    <a:pt x="0" y="712"/>
                  </a:lnTo>
                  <a:cubicBezTo>
                    <a:pt x="0" y="712"/>
                    <a:pt x="137" y="702"/>
                    <a:pt x="174" y="633"/>
                  </a:cubicBezTo>
                  <a:cubicBezTo>
                    <a:pt x="174" y="633"/>
                    <a:pt x="277" y="368"/>
                    <a:pt x="381" y="103"/>
                  </a:cubicBezTo>
                  <a:cubicBezTo>
                    <a:pt x="406" y="0"/>
                    <a:pt x="510" y="45"/>
                    <a:pt x="510" y="45"/>
                  </a:cubicBezTo>
                  <a:lnTo>
                    <a:pt x="1175" y="201"/>
                  </a:lnTo>
                  <a:lnTo>
                    <a:pt x="1304" y="415"/>
                  </a:lnTo>
                  <a:cubicBezTo>
                    <a:pt x="1304" y="415"/>
                    <a:pt x="1227" y="631"/>
                    <a:pt x="1151" y="848"/>
                  </a:cubicBezTo>
                  <a:cubicBezTo>
                    <a:pt x="1108" y="958"/>
                    <a:pt x="1023" y="946"/>
                    <a:pt x="1023" y="946"/>
                  </a:cubicBezTo>
                  <a:lnTo>
                    <a:pt x="0" y="712"/>
                  </a:ln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7463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11" name="Freeform 301"/>
            <p:cNvSpPr>
              <a:spLocks/>
            </p:cNvSpPr>
            <p:nvPr/>
          </p:nvSpPr>
          <p:spPr bwMode="auto">
            <a:xfrm>
              <a:off x="2990" y="939"/>
              <a:ext cx="2249" cy="957"/>
            </a:xfrm>
            <a:custGeom>
              <a:avLst/>
              <a:gdLst>
                <a:gd name="T0" fmla="*/ 0 w 4618"/>
                <a:gd name="T1" fmla="*/ 566 h 1966"/>
                <a:gd name="T2" fmla="*/ 1534 w 4618"/>
                <a:gd name="T3" fmla="*/ 931 h 1966"/>
                <a:gd name="T4" fmla="*/ 1738 w 4618"/>
                <a:gd name="T5" fmla="*/ 858 h 1966"/>
                <a:gd name="T6" fmla="*/ 1965 w 4618"/>
                <a:gd name="T7" fmla="*/ 177 h 1966"/>
                <a:gd name="T8" fmla="*/ 1965 w 4618"/>
                <a:gd name="T9" fmla="*/ 177 h 1966"/>
                <a:gd name="T10" fmla="*/ 2249 w 4618"/>
                <a:gd name="T11" fmla="*/ 0 h 19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618" h="1966">
                  <a:moveTo>
                    <a:pt x="0" y="1163"/>
                  </a:moveTo>
                  <a:cubicBezTo>
                    <a:pt x="521" y="1287"/>
                    <a:pt x="2554" y="1813"/>
                    <a:pt x="3149" y="1913"/>
                  </a:cubicBezTo>
                  <a:cubicBezTo>
                    <a:pt x="3390" y="1966"/>
                    <a:pt x="3506" y="1937"/>
                    <a:pt x="3568" y="1763"/>
                  </a:cubicBezTo>
                  <a:cubicBezTo>
                    <a:pt x="3802" y="1063"/>
                    <a:pt x="4035" y="364"/>
                    <a:pt x="4035" y="364"/>
                  </a:cubicBezTo>
                  <a:lnTo>
                    <a:pt x="4618" y="0"/>
                  </a:lnTo>
                </a:path>
              </a:pathLst>
            </a:custGeom>
            <a:noFill/>
            <a:ln w="33338">
              <a:solidFill>
                <a:srgbClr val="D2A9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12" name="Freeform 302"/>
            <p:cNvSpPr>
              <a:spLocks/>
            </p:cNvSpPr>
            <p:nvPr/>
          </p:nvSpPr>
          <p:spPr bwMode="auto">
            <a:xfrm>
              <a:off x="2973" y="758"/>
              <a:ext cx="2370" cy="1190"/>
            </a:xfrm>
            <a:custGeom>
              <a:avLst/>
              <a:gdLst>
                <a:gd name="T0" fmla="*/ 0 w 4867"/>
                <a:gd name="T1" fmla="*/ 790 h 2443"/>
                <a:gd name="T2" fmla="*/ 1614 w 4867"/>
                <a:gd name="T3" fmla="*/ 1167 h 2443"/>
                <a:gd name="T4" fmla="*/ 1785 w 4867"/>
                <a:gd name="T5" fmla="*/ 1098 h 2443"/>
                <a:gd name="T6" fmla="*/ 2024 w 4867"/>
                <a:gd name="T7" fmla="*/ 382 h 2443"/>
                <a:gd name="T8" fmla="*/ 2332 w 4867"/>
                <a:gd name="T9" fmla="*/ 191 h 2443"/>
                <a:gd name="T10" fmla="*/ 2370 w 4867"/>
                <a:gd name="T11" fmla="*/ 81 h 2443"/>
                <a:gd name="T12" fmla="*/ 2320 w 4867"/>
                <a:gd name="T13" fmla="*/ 21 h 2443"/>
                <a:gd name="T14" fmla="*/ 2184 w 4867"/>
                <a:gd name="T15" fmla="*/ 0 h 2443"/>
                <a:gd name="T16" fmla="*/ 2105 w 4867"/>
                <a:gd name="T17" fmla="*/ 61 h 24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67" h="2443">
                  <a:moveTo>
                    <a:pt x="0" y="1622"/>
                  </a:moveTo>
                  <a:cubicBezTo>
                    <a:pt x="550" y="1750"/>
                    <a:pt x="2703" y="2290"/>
                    <a:pt x="3314" y="2396"/>
                  </a:cubicBezTo>
                  <a:cubicBezTo>
                    <a:pt x="3521" y="2443"/>
                    <a:pt x="3608" y="2347"/>
                    <a:pt x="3666" y="2255"/>
                  </a:cubicBezTo>
                  <a:cubicBezTo>
                    <a:pt x="3912" y="1520"/>
                    <a:pt x="4157" y="785"/>
                    <a:pt x="4157" y="785"/>
                  </a:cubicBezTo>
                  <a:lnTo>
                    <a:pt x="4788" y="392"/>
                  </a:lnTo>
                  <a:lnTo>
                    <a:pt x="4867" y="166"/>
                  </a:lnTo>
                  <a:cubicBezTo>
                    <a:pt x="4863" y="108"/>
                    <a:pt x="4828" y="71"/>
                    <a:pt x="4764" y="43"/>
                  </a:cubicBezTo>
                  <a:cubicBezTo>
                    <a:pt x="4692" y="34"/>
                    <a:pt x="4620" y="19"/>
                    <a:pt x="4485" y="0"/>
                  </a:cubicBezTo>
                  <a:cubicBezTo>
                    <a:pt x="4401" y="58"/>
                    <a:pt x="4322" y="125"/>
                    <a:pt x="4322" y="125"/>
                  </a:cubicBezTo>
                </a:path>
              </a:pathLst>
            </a:custGeom>
            <a:noFill/>
            <a:ln w="33401">
              <a:solidFill>
                <a:srgbClr val="D2A9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13" name="Freeform 303"/>
            <p:cNvSpPr>
              <a:spLocks/>
            </p:cNvSpPr>
            <p:nvPr/>
          </p:nvSpPr>
          <p:spPr bwMode="auto">
            <a:xfrm>
              <a:off x="4587" y="756"/>
              <a:ext cx="70" cy="110"/>
            </a:xfrm>
            <a:custGeom>
              <a:avLst/>
              <a:gdLst>
                <a:gd name="T0" fmla="*/ 66 w 709"/>
                <a:gd name="T1" fmla="*/ 30 h 1117"/>
                <a:gd name="T2" fmla="*/ 55 w 709"/>
                <a:gd name="T3" fmla="*/ 84 h 1117"/>
                <a:gd name="T4" fmla="*/ 7 w 709"/>
                <a:gd name="T5" fmla="*/ 77 h 1117"/>
                <a:gd name="T6" fmla="*/ 18 w 709"/>
                <a:gd name="T7" fmla="*/ 22 h 1117"/>
                <a:gd name="T8" fmla="*/ 66 w 709"/>
                <a:gd name="T9" fmla="*/ 30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14" name="Freeform 304"/>
            <p:cNvSpPr>
              <a:spLocks/>
            </p:cNvSpPr>
            <p:nvPr/>
          </p:nvSpPr>
          <p:spPr bwMode="auto">
            <a:xfrm>
              <a:off x="3508" y="670"/>
              <a:ext cx="1323" cy="1083"/>
            </a:xfrm>
            <a:custGeom>
              <a:avLst/>
              <a:gdLst>
                <a:gd name="T0" fmla="*/ 0 w 2717"/>
                <a:gd name="T1" fmla="*/ 192 h 2225"/>
                <a:gd name="T2" fmla="*/ 247 w 2717"/>
                <a:gd name="T3" fmla="*/ 244 h 2225"/>
                <a:gd name="T4" fmla="*/ 438 w 2717"/>
                <a:gd name="T5" fmla="*/ 24 h 2225"/>
                <a:gd name="T6" fmla="*/ 635 w 2717"/>
                <a:gd name="T7" fmla="*/ 61 h 2225"/>
                <a:gd name="T8" fmla="*/ 692 w 2717"/>
                <a:gd name="T9" fmla="*/ 189 h 2225"/>
                <a:gd name="T10" fmla="*/ 645 w 2717"/>
                <a:gd name="T11" fmla="*/ 321 h 2225"/>
                <a:gd name="T12" fmla="*/ 704 w 2717"/>
                <a:gd name="T13" fmla="*/ 434 h 2225"/>
                <a:gd name="T14" fmla="*/ 1152 w 2717"/>
                <a:gd name="T15" fmla="*/ 534 h 2225"/>
                <a:gd name="T16" fmla="*/ 1166 w 2717"/>
                <a:gd name="T17" fmla="*/ 588 h 2225"/>
                <a:gd name="T18" fmla="*/ 1010 w 2717"/>
                <a:gd name="T19" fmla="*/ 1014 h 2225"/>
                <a:gd name="T20" fmla="*/ 1037 w 2717"/>
                <a:gd name="T21" fmla="*/ 1074 h 2225"/>
                <a:gd name="T22" fmla="*/ 1107 w 2717"/>
                <a:gd name="T23" fmla="*/ 1043 h 2225"/>
                <a:gd name="T24" fmla="*/ 1323 w 2717"/>
                <a:gd name="T25" fmla="*/ 424 h 2225"/>
                <a:gd name="T26" fmla="*/ 1271 w 2717"/>
                <a:gd name="T27" fmla="*/ 415 h 2225"/>
                <a:gd name="T28" fmla="*/ 1180 w 2717"/>
                <a:gd name="T29" fmla="*/ 453 h 2225"/>
                <a:gd name="T30" fmla="*/ 801 w 2717"/>
                <a:gd name="T31" fmla="*/ 378 h 2225"/>
                <a:gd name="T32" fmla="*/ 649 w 2717"/>
                <a:gd name="T33" fmla="*/ 38 h 2225"/>
                <a:gd name="T34" fmla="*/ 426 w 2717"/>
                <a:gd name="T35" fmla="*/ 0 h 2225"/>
                <a:gd name="T36" fmla="*/ 373 w 2717"/>
                <a:gd name="T37" fmla="*/ 131 h 2225"/>
                <a:gd name="T38" fmla="*/ 45 w 2717"/>
                <a:gd name="T39" fmla="*/ 68 h 2225"/>
                <a:gd name="T40" fmla="*/ 0 w 2717"/>
                <a:gd name="T41" fmla="*/ 192 h 222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717" h="2225">
                  <a:moveTo>
                    <a:pt x="0" y="394"/>
                  </a:moveTo>
                  <a:cubicBezTo>
                    <a:pt x="120" y="423"/>
                    <a:pt x="359" y="478"/>
                    <a:pt x="508" y="501"/>
                  </a:cubicBezTo>
                  <a:cubicBezTo>
                    <a:pt x="759" y="550"/>
                    <a:pt x="716" y="458"/>
                    <a:pt x="899" y="49"/>
                  </a:cubicBezTo>
                  <a:cubicBezTo>
                    <a:pt x="1093" y="87"/>
                    <a:pt x="1305" y="126"/>
                    <a:pt x="1305" y="126"/>
                  </a:cubicBezTo>
                  <a:lnTo>
                    <a:pt x="1421" y="389"/>
                  </a:lnTo>
                  <a:lnTo>
                    <a:pt x="1325" y="659"/>
                  </a:lnTo>
                  <a:cubicBezTo>
                    <a:pt x="1325" y="659"/>
                    <a:pt x="1272" y="817"/>
                    <a:pt x="1445" y="891"/>
                  </a:cubicBezTo>
                  <a:cubicBezTo>
                    <a:pt x="1633" y="928"/>
                    <a:pt x="2207" y="1044"/>
                    <a:pt x="2365" y="1097"/>
                  </a:cubicBezTo>
                  <a:cubicBezTo>
                    <a:pt x="2384" y="1097"/>
                    <a:pt x="2423" y="1126"/>
                    <a:pt x="2394" y="1209"/>
                  </a:cubicBezTo>
                  <a:cubicBezTo>
                    <a:pt x="2345" y="1373"/>
                    <a:pt x="2118" y="1917"/>
                    <a:pt x="2074" y="2084"/>
                  </a:cubicBezTo>
                  <a:cubicBezTo>
                    <a:pt x="2047" y="2158"/>
                    <a:pt x="2091" y="2197"/>
                    <a:pt x="2129" y="2206"/>
                  </a:cubicBezTo>
                  <a:cubicBezTo>
                    <a:pt x="2168" y="2216"/>
                    <a:pt x="2249" y="2225"/>
                    <a:pt x="2274" y="2143"/>
                  </a:cubicBezTo>
                  <a:cubicBezTo>
                    <a:pt x="2495" y="1507"/>
                    <a:pt x="2717" y="871"/>
                    <a:pt x="2717" y="871"/>
                  </a:cubicBezTo>
                  <a:lnTo>
                    <a:pt x="2610" y="852"/>
                  </a:lnTo>
                  <a:cubicBezTo>
                    <a:pt x="2610" y="852"/>
                    <a:pt x="2514" y="948"/>
                    <a:pt x="2423" y="931"/>
                  </a:cubicBezTo>
                  <a:cubicBezTo>
                    <a:pt x="2034" y="853"/>
                    <a:pt x="1646" y="776"/>
                    <a:pt x="1646" y="776"/>
                  </a:cubicBezTo>
                  <a:cubicBezTo>
                    <a:pt x="1646" y="776"/>
                    <a:pt x="1489" y="427"/>
                    <a:pt x="1333" y="79"/>
                  </a:cubicBezTo>
                  <a:cubicBezTo>
                    <a:pt x="1174" y="55"/>
                    <a:pt x="1070" y="37"/>
                    <a:pt x="875" y="0"/>
                  </a:cubicBezTo>
                  <a:cubicBezTo>
                    <a:pt x="820" y="116"/>
                    <a:pt x="824" y="134"/>
                    <a:pt x="765" y="269"/>
                  </a:cubicBezTo>
                  <a:cubicBezTo>
                    <a:pt x="630" y="250"/>
                    <a:pt x="423" y="201"/>
                    <a:pt x="93" y="140"/>
                  </a:cubicBezTo>
                  <a:cubicBezTo>
                    <a:pt x="56" y="218"/>
                    <a:pt x="0" y="394"/>
                    <a:pt x="0" y="394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15" name="Freeform 305"/>
            <p:cNvSpPr>
              <a:spLocks/>
            </p:cNvSpPr>
            <p:nvPr/>
          </p:nvSpPr>
          <p:spPr bwMode="auto">
            <a:xfrm>
              <a:off x="3687" y="426"/>
              <a:ext cx="916" cy="405"/>
            </a:xfrm>
            <a:custGeom>
              <a:avLst/>
              <a:gdLst>
                <a:gd name="T0" fmla="*/ 0 w 1882"/>
                <a:gd name="T1" fmla="*/ 0 h 832"/>
                <a:gd name="T2" fmla="*/ 9 w 1882"/>
                <a:gd name="T3" fmla="*/ 30 h 832"/>
                <a:gd name="T4" fmla="*/ 256 w 1882"/>
                <a:gd name="T5" fmla="*/ 74 h 832"/>
                <a:gd name="T6" fmla="*/ 302 w 1882"/>
                <a:gd name="T7" fmla="*/ 147 h 832"/>
                <a:gd name="T8" fmla="*/ 693 w 1882"/>
                <a:gd name="T9" fmla="*/ 219 h 832"/>
                <a:gd name="T10" fmla="*/ 796 w 1882"/>
                <a:gd name="T11" fmla="*/ 382 h 832"/>
                <a:gd name="T12" fmla="*/ 916 w 1882"/>
                <a:gd name="T13" fmla="*/ 405 h 8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82" h="832">
                  <a:moveTo>
                    <a:pt x="0" y="0"/>
                  </a:moveTo>
                  <a:lnTo>
                    <a:pt x="18" y="61"/>
                  </a:lnTo>
                  <a:lnTo>
                    <a:pt x="525" y="153"/>
                  </a:lnTo>
                  <a:lnTo>
                    <a:pt x="620" y="301"/>
                  </a:lnTo>
                  <a:lnTo>
                    <a:pt x="1424" y="450"/>
                  </a:lnTo>
                  <a:lnTo>
                    <a:pt x="1636" y="784"/>
                  </a:lnTo>
                  <a:lnTo>
                    <a:pt x="1882" y="832"/>
                  </a:lnTo>
                </a:path>
              </a:pathLst>
            </a:custGeom>
            <a:noFill/>
            <a:ln w="33338">
              <a:solidFill>
                <a:srgbClr val="D2A9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16" name="Freeform 306"/>
            <p:cNvSpPr>
              <a:spLocks/>
            </p:cNvSpPr>
            <p:nvPr/>
          </p:nvSpPr>
          <p:spPr bwMode="auto">
            <a:xfrm>
              <a:off x="4649" y="768"/>
              <a:ext cx="71" cy="110"/>
            </a:xfrm>
            <a:custGeom>
              <a:avLst/>
              <a:gdLst>
                <a:gd name="T0" fmla="*/ 67 w 709"/>
                <a:gd name="T1" fmla="*/ 30 h 1117"/>
                <a:gd name="T2" fmla="*/ 56 w 709"/>
                <a:gd name="T3" fmla="*/ 84 h 1117"/>
                <a:gd name="T4" fmla="*/ 7 w 709"/>
                <a:gd name="T5" fmla="*/ 77 h 1117"/>
                <a:gd name="T6" fmla="*/ 18 w 709"/>
                <a:gd name="T7" fmla="*/ 22 h 1117"/>
                <a:gd name="T8" fmla="*/ 67 w 709"/>
                <a:gd name="T9" fmla="*/ 30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17" name="Freeform 307"/>
            <p:cNvSpPr>
              <a:spLocks/>
            </p:cNvSpPr>
            <p:nvPr/>
          </p:nvSpPr>
          <p:spPr bwMode="auto">
            <a:xfrm>
              <a:off x="4716" y="780"/>
              <a:ext cx="70" cy="110"/>
            </a:xfrm>
            <a:custGeom>
              <a:avLst/>
              <a:gdLst>
                <a:gd name="T0" fmla="*/ 66 w 709"/>
                <a:gd name="T1" fmla="*/ 30 h 1117"/>
                <a:gd name="T2" fmla="*/ 55 w 709"/>
                <a:gd name="T3" fmla="*/ 84 h 1117"/>
                <a:gd name="T4" fmla="*/ 7 w 709"/>
                <a:gd name="T5" fmla="*/ 77 h 1117"/>
                <a:gd name="T6" fmla="*/ 18 w 709"/>
                <a:gd name="T7" fmla="*/ 22 h 1117"/>
                <a:gd name="T8" fmla="*/ 66 w 709"/>
                <a:gd name="T9" fmla="*/ 30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18" name="Freeform 308"/>
            <p:cNvSpPr>
              <a:spLocks/>
            </p:cNvSpPr>
            <p:nvPr/>
          </p:nvSpPr>
          <p:spPr bwMode="auto">
            <a:xfrm>
              <a:off x="4781" y="791"/>
              <a:ext cx="70" cy="110"/>
            </a:xfrm>
            <a:custGeom>
              <a:avLst/>
              <a:gdLst>
                <a:gd name="T0" fmla="*/ 66 w 709"/>
                <a:gd name="T1" fmla="*/ 30 h 1117"/>
                <a:gd name="T2" fmla="*/ 55 w 709"/>
                <a:gd name="T3" fmla="*/ 84 h 1117"/>
                <a:gd name="T4" fmla="*/ 7 w 709"/>
                <a:gd name="T5" fmla="*/ 77 h 1117"/>
                <a:gd name="T6" fmla="*/ 18 w 709"/>
                <a:gd name="T7" fmla="*/ 22 h 1117"/>
                <a:gd name="T8" fmla="*/ 66 w 709"/>
                <a:gd name="T9" fmla="*/ 30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19" name="Freeform 309"/>
            <p:cNvSpPr>
              <a:spLocks/>
            </p:cNvSpPr>
            <p:nvPr/>
          </p:nvSpPr>
          <p:spPr bwMode="auto">
            <a:xfrm rot="184435">
              <a:off x="5188" y="786"/>
              <a:ext cx="115" cy="180"/>
            </a:xfrm>
            <a:custGeom>
              <a:avLst/>
              <a:gdLst>
                <a:gd name="T0" fmla="*/ 108 w 709"/>
                <a:gd name="T1" fmla="*/ 49 h 1117"/>
                <a:gd name="T2" fmla="*/ 90 w 709"/>
                <a:gd name="T3" fmla="*/ 138 h 1117"/>
                <a:gd name="T4" fmla="*/ 11 w 709"/>
                <a:gd name="T5" fmla="*/ 126 h 1117"/>
                <a:gd name="T6" fmla="*/ 30 w 709"/>
                <a:gd name="T7" fmla="*/ 35 h 1117"/>
                <a:gd name="T8" fmla="*/ 108 w 709"/>
                <a:gd name="T9" fmla="*/ 49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0" name="Freeform 310"/>
            <p:cNvSpPr>
              <a:spLocks/>
            </p:cNvSpPr>
            <p:nvPr/>
          </p:nvSpPr>
          <p:spPr bwMode="auto">
            <a:xfrm>
              <a:off x="4980" y="802"/>
              <a:ext cx="166" cy="145"/>
            </a:xfrm>
            <a:custGeom>
              <a:avLst/>
              <a:gdLst>
                <a:gd name="T0" fmla="*/ 166 w 342"/>
                <a:gd name="T1" fmla="*/ 22 h 298"/>
                <a:gd name="T2" fmla="*/ 126 w 342"/>
                <a:gd name="T3" fmla="*/ 145 h 298"/>
                <a:gd name="T4" fmla="*/ 0 w 342"/>
                <a:gd name="T5" fmla="*/ 117 h 298"/>
                <a:gd name="T6" fmla="*/ 25 w 342"/>
                <a:gd name="T7" fmla="*/ 25 h 298"/>
                <a:gd name="T8" fmla="*/ 57 w 342"/>
                <a:gd name="T9" fmla="*/ 0 h 298"/>
                <a:gd name="T10" fmla="*/ 166 w 342"/>
                <a:gd name="T11" fmla="*/ 22 h 2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2" h="298">
                  <a:moveTo>
                    <a:pt x="342" y="45"/>
                  </a:moveTo>
                  <a:lnTo>
                    <a:pt x="260" y="298"/>
                  </a:lnTo>
                  <a:lnTo>
                    <a:pt x="0" y="241"/>
                  </a:lnTo>
                  <a:lnTo>
                    <a:pt x="51" y="51"/>
                  </a:lnTo>
                  <a:lnTo>
                    <a:pt x="118" y="0"/>
                  </a:lnTo>
                  <a:lnTo>
                    <a:pt x="342" y="45"/>
                  </a:ln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1" name="Freeform 311"/>
            <p:cNvSpPr>
              <a:spLocks/>
            </p:cNvSpPr>
            <p:nvPr/>
          </p:nvSpPr>
          <p:spPr bwMode="auto">
            <a:xfrm>
              <a:off x="4850" y="801"/>
              <a:ext cx="69" cy="109"/>
            </a:xfrm>
            <a:custGeom>
              <a:avLst/>
              <a:gdLst>
                <a:gd name="T0" fmla="*/ 65 w 709"/>
                <a:gd name="T1" fmla="*/ 30 h 1117"/>
                <a:gd name="T2" fmla="*/ 54 w 709"/>
                <a:gd name="T3" fmla="*/ 83 h 1117"/>
                <a:gd name="T4" fmla="*/ 7 w 709"/>
                <a:gd name="T5" fmla="*/ 76 h 1117"/>
                <a:gd name="T6" fmla="*/ 18 w 709"/>
                <a:gd name="T7" fmla="*/ 21 h 1117"/>
                <a:gd name="T8" fmla="*/ 65 w 709"/>
                <a:gd name="T9" fmla="*/ 30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2" name="Freeform 312"/>
            <p:cNvSpPr>
              <a:spLocks/>
            </p:cNvSpPr>
            <p:nvPr/>
          </p:nvSpPr>
          <p:spPr bwMode="auto">
            <a:xfrm>
              <a:off x="3355" y="390"/>
              <a:ext cx="668" cy="1109"/>
            </a:xfrm>
            <a:custGeom>
              <a:avLst/>
              <a:gdLst>
                <a:gd name="T0" fmla="*/ 567 w 1372"/>
                <a:gd name="T1" fmla="*/ 449 h 2278"/>
                <a:gd name="T2" fmla="*/ 463 w 1372"/>
                <a:gd name="T3" fmla="*/ 702 h 2278"/>
                <a:gd name="T4" fmla="*/ 391 w 1372"/>
                <a:gd name="T5" fmla="*/ 728 h 2278"/>
                <a:gd name="T6" fmla="*/ 79 w 1372"/>
                <a:gd name="T7" fmla="*/ 663 h 2278"/>
                <a:gd name="T8" fmla="*/ 56 w 1372"/>
                <a:gd name="T9" fmla="*/ 621 h 2278"/>
                <a:gd name="T10" fmla="*/ 192 w 1372"/>
                <a:gd name="T11" fmla="*/ 267 h 2278"/>
                <a:gd name="T12" fmla="*/ 463 w 1372"/>
                <a:gd name="T13" fmla="*/ 318 h 2278"/>
                <a:gd name="T14" fmla="*/ 507 w 1372"/>
                <a:gd name="T15" fmla="*/ 309 h 2278"/>
                <a:gd name="T16" fmla="*/ 531 w 1372"/>
                <a:gd name="T17" fmla="*/ 240 h 2278"/>
                <a:gd name="T18" fmla="*/ 510 w 1372"/>
                <a:gd name="T19" fmla="*/ 190 h 2278"/>
                <a:gd name="T20" fmla="*/ 267 w 1372"/>
                <a:gd name="T21" fmla="*/ 148 h 2278"/>
                <a:gd name="T22" fmla="*/ 222 w 1372"/>
                <a:gd name="T23" fmla="*/ 9 h 2278"/>
                <a:gd name="T24" fmla="*/ 168 w 1372"/>
                <a:gd name="T25" fmla="*/ 0 h 2278"/>
                <a:gd name="T26" fmla="*/ 231 w 1372"/>
                <a:gd name="T27" fmla="*/ 187 h 2278"/>
                <a:gd name="T28" fmla="*/ 481 w 1372"/>
                <a:gd name="T29" fmla="*/ 232 h 2278"/>
                <a:gd name="T30" fmla="*/ 472 w 1372"/>
                <a:gd name="T31" fmla="*/ 271 h 2278"/>
                <a:gd name="T32" fmla="*/ 201 w 1372"/>
                <a:gd name="T33" fmla="*/ 217 h 2278"/>
                <a:gd name="T34" fmla="*/ 138 w 1372"/>
                <a:gd name="T35" fmla="*/ 33 h 2278"/>
                <a:gd name="T36" fmla="*/ 32 w 1372"/>
                <a:gd name="T37" fmla="*/ 15 h 2278"/>
                <a:gd name="T38" fmla="*/ 20 w 1372"/>
                <a:gd name="T39" fmla="*/ 56 h 2278"/>
                <a:gd name="T40" fmla="*/ 107 w 1372"/>
                <a:gd name="T41" fmla="*/ 67 h 2278"/>
                <a:gd name="T42" fmla="*/ 157 w 1372"/>
                <a:gd name="T43" fmla="*/ 229 h 2278"/>
                <a:gd name="T44" fmla="*/ 0 w 1372"/>
                <a:gd name="T45" fmla="*/ 642 h 2278"/>
                <a:gd name="T46" fmla="*/ 50 w 1372"/>
                <a:gd name="T47" fmla="*/ 720 h 2278"/>
                <a:gd name="T48" fmla="*/ 380 w 1372"/>
                <a:gd name="T49" fmla="*/ 797 h 2278"/>
                <a:gd name="T50" fmla="*/ 409 w 1372"/>
                <a:gd name="T51" fmla="*/ 847 h 2278"/>
                <a:gd name="T52" fmla="*/ 343 w 1372"/>
                <a:gd name="T53" fmla="*/ 1019 h 2278"/>
                <a:gd name="T54" fmla="*/ 442 w 1372"/>
                <a:gd name="T55" fmla="*/ 1043 h 2278"/>
                <a:gd name="T56" fmla="*/ 659 w 1372"/>
                <a:gd name="T57" fmla="*/ 467 h 2278"/>
                <a:gd name="T58" fmla="*/ 567 w 1372"/>
                <a:gd name="T59" fmla="*/ 449 h 227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372" h="2278">
                  <a:moveTo>
                    <a:pt x="1164" y="922"/>
                  </a:moveTo>
                  <a:cubicBezTo>
                    <a:pt x="1057" y="1182"/>
                    <a:pt x="950" y="1443"/>
                    <a:pt x="950" y="1443"/>
                  </a:cubicBezTo>
                  <a:lnTo>
                    <a:pt x="804" y="1496"/>
                  </a:lnTo>
                  <a:lnTo>
                    <a:pt x="163" y="1362"/>
                  </a:lnTo>
                  <a:lnTo>
                    <a:pt x="114" y="1276"/>
                  </a:lnTo>
                  <a:lnTo>
                    <a:pt x="395" y="549"/>
                  </a:lnTo>
                  <a:lnTo>
                    <a:pt x="951" y="653"/>
                  </a:lnTo>
                  <a:lnTo>
                    <a:pt x="1042" y="635"/>
                  </a:lnTo>
                  <a:lnTo>
                    <a:pt x="1091" y="494"/>
                  </a:lnTo>
                  <a:lnTo>
                    <a:pt x="1048" y="391"/>
                  </a:lnTo>
                  <a:lnTo>
                    <a:pt x="548" y="305"/>
                  </a:lnTo>
                  <a:lnTo>
                    <a:pt x="456" y="18"/>
                  </a:lnTo>
                  <a:lnTo>
                    <a:pt x="346" y="0"/>
                  </a:lnTo>
                  <a:lnTo>
                    <a:pt x="474" y="385"/>
                  </a:lnTo>
                  <a:lnTo>
                    <a:pt x="987" y="476"/>
                  </a:lnTo>
                  <a:lnTo>
                    <a:pt x="969" y="556"/>
                  </a:lnTo>
                  <a:lnTo>
                    <a:pt x="413" y="446"/>
                  </a:lnTo>
                  <a:lnTo>
                    <a:pt x="283" y="67"/>
                  </a:lnTo>
                  <a:lnTo>
                    <a:pt x="65" y="30"/>
                  </a:lnTo>
                  <a:lnTo>
                    <a:pt x="41" y="116"/>
                  </a:lnTo>
                  <a:lnTo>
                    <a:pt x="220" y="138"/>
                  </a:lnTo>
                  <a:lnTo>
                    <a:pt x="322" y="470"/>
                  </a:lnTo>
                  <a:lnTo>
                    <a:pt x="0" y="1318"/>
                  </a:lnTo>
                  <a:lnTo>
                    <a:pt x="102" y="1478"/>
                  </a:lnTo>
                  <a:lnTo>
                    <a:pt x="780" y="1637"/>
                  </a:lnTo>
                  <a:lnTo>
                    <a:pt x="841" y="1740"/>
                  </a:lnTo>
                  <a:cubicBezTo>
                    <a:pt x="841" y="1740"/>
                    <a:pt x="772" y="1917"/>
                    <a:pt x="704" y="2094"/>
                  </a:cubicBezTo>
                  <a:cubicBezTo>
                    <a:pt x="664" y="2235"/>
                    <a:pt x="847" y="2278"/>
                    <a:pt x="908" y="2143"/>
                  </a:cubicBezTo>
                  <a:cubicBezTo>
                    <a:pt x="908" y="2143"/>
                    <a:pt x="1131" y="1551"/>
                    <a:pt x="1354" y="959"/>
                  </a:cubicBezTo>
                  <a:cubicBezTo>
                    <a:pt x="1372" y="867"/>
                    <a:pt x="1219" y="824"/>
                    <a:pt x="1164" y="922"/>
                  </a:cubicBezTo>
                  <a:close/>
                </a:path>
              </a:pathLst>
            </a:custGeom>
            <a:solidFill>
              <a:srgbClr val="D2A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7" name="Group 315"/>
          <p:cNvGrpSpPr>
            <a:grpSpLocks/>
          </p:cNvGrpSpPr>
          <p:nvPr/>
        </p:nvGrpSpPr>
        <p:grpSpPr bwMode="auto">
          <a:xfrm>
            <a:off x="661988" y="466725"/>
            <a:ext cx="3279775" cy="2449513"/>
            <a:chOff x="417" y="294"/>
            <a:chExt cx="2066" cy="1543"/>
          </a:xfrm>
        </p:grpSpPr>
        <p:sp>
          <p:nvSpPr>
            <p:cNvPr id="13318" name="Rectangle 94"/>
            <p:cNvSpPr>
              <a:spLocks noChangeArrowheads="1"/>
            </p:cNvSpPr>
            <p:nvPr/>
          </p:nvSpPr>
          <p:spPr bwMode="auto">
            <a:xfrm>
              <a:off x="421" y="294"/>
              <a:ext cx="2062" cy="1543"/>
            </a:xfrm>
            <a:prstGeom prst="rect">
              <a:avLst/>
            </a:prstGeom>
            <a:gradFill rotWithShape="0">
              <a:gsLst>
                <a:gs pos="0">
                  <a:srgbClr val="8BAFC8"/>
                </a:gs>
                <a:gs pos="100000">
                  <a:srgbClr val="4A7299"/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19" name="Freeform 95"/>
            <p:cNvSpPr>
              <a:spLocks/>
            </p:cNvSpPr>
            <p:nvPr/>
          </p:nvSpPr>
          <p:spPr bwMode="auto">
            <a:xfrm>
              <a:off x="2067" y="627"/>
              <a:ext cx="86" cy="184"/>
            </a:xfrm>
            <a:custGeom>
              <a:avLst/>
              <a:gdLst>
                <a:gd name="T0" fmla="*/ 85 w 1832"/>
                <a:gd name="T1" fmla="*/ 36 h 3933"/>
                <a:gd name="T2" fmla="*/ 86 w 1832"/>
                <a:gd name="T3" fmla="*/ 139 h 3933"/>
                <a:gd name="T4" fmla="*/ 1 w 1832"/>
                <a:gd name="T5" fmla="*/ 138 h 3933"/>
                <a:gd name="T6" fmla="*/ 0 w 1832"/>
                <a:gd name="T7" fmla="*/ 38 h 3933"/>
                <a:gd name="T8" fmla="*/ 85 w 1832"/>
                <a:gd name="T9" fmla="*/ 36 h 3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2" h="3933">
                  <a:moveTo>
                    <a:pt x="1813" y="769"/>
                  </a:moveTo>
                  <a:cubicBezTo>
                    <a:pt x="1825" y="1917"/>
                    <a:pt x="1832" y="2449"/>
                    <a:pt x="1826" y="2962"/>
                  </a:cubicBezTo>
                  <a:cubicBezTo>
                    <a:pt x="1826" y="3933"/>
                    <a:pt x="24" y="3853"/>
                    <a:pt x="21" y="2957"/>
                  </a:cubicBezTo>
                  <a:cubicBezTo>
                    <a:pt x="12" y="2620"/>
                    <a:pt x="13" y="1984"/>
                    <a:pt x="10" y="819"/>
                  </a:cubicBezTo>
                  <a:cubicBezTo>
                    <a:pt x="0" y="0"/>
                    <a:pt x="1813" y="61"/>
                    <a:pt x="1813" y="7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0" name="Freeform 96"/>
            <p:cNvSpPr>
              <a:spLocks/>
            </p:cNvSpPr>
            <p:nvPr/>
          </p:nvSpPr>
          <p:spPr bwMode="auto">
            <a:xfrm>
              <a:off x="421" y="1685"/>
              <a:ext cx="2055" cy="104"/>
            </a:xfrm>
            <a:custGeom>
              <a:avLst/>
              <a:gdLst>
                <a:gd name="T0" fmla="*/ 0 w 3652"/>
                <a:gd name="T1" fmla="*/ 94 h 183"/>
                <a:gd name="T2" fmla="*/ 986 w 3652"/>
                <a:gd name="T3" fmla="*/ 94 h 183"/>
                <a:gd name="T4" fmla="*/ 1073 w 3652"/>
                <a:gd name="T5" fmla="*/ 0 h 183"/>
                <a:gd name="T6" fmla="*/ 1313 w 3652"/>
                <a:gd name="T7" fmla="*/ 0 h 183"/>
                <a:gd name="T8" fmla="*/ 1392 w 3652"/>
                <a:gd name="T9" fmla="*/ 104 h 183"/>
                <a:gd name="T10" fmla="*/ 1698 w 3652"/>
                <a:gd name="T11" fmla="*/ 104 h 183"/>
                <a:gd name="T12" fmla="*/ 1780 w 3652"/>
                <a:gd name="T13" fmla="*/ 3 h 183"/>
                <a:gd name="T14" fmla="*/ 2055 w 3652"/>
                <a:gd name="T15" fmla="*/ 3 h 1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52" h="183">
                  <a:moveTo>
                    <a:pt x="0" y="165"/>
                  </a:moveTo>
                  <a:lnTo>
                    <a:pt x="1752" y="165"/>
                  </a:lnTo>
                  <a:lnTo>
                    <a:pt x="1906" y="0"/>
                  </a:lnTo>
                  <a:lnTo>
                    <a:pt x="2333" y="0"/>
                  </a:lnTo>
                  <a:lnTo>
                    <a:pt x="2473" y="183"/>
                  </a:lnTo>
                  <a:lnTo>
                    <a:pt x="3017" y="183"/>
                  </a:lnTo>
                  <a:lnTo>
                    <a:pt x="3163" y="6"/>
                  </a:lnTo>
                  <a:lnTo>
                    <a:pt x="3652" y="6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1" name="Oval 97"/>
            <p:cNvSpPr>
              <a:spLocks noChangeArrowheads="1"/>
            </p:cNvSpPr>
            <p:nvPr/>
          </p:nvSpPr>
          <p:spPr bwMode="auto">
            <a:xfrm rot="20846656" flipH="1">
              <a:off x="958" y="1310"/>
              <a:ext cx="73" cy="73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2" name="Oval 98"/>
            <p:cNvSpPr>
              <a:spLocks noChangeArrowheads="1"/>
            </p:cNvSpPr>
            <p:nvPr/>
          </p:nvSpPr>
          <p:spPr bwMode="auto">
            <a:xfrm rot="20846656" flipH="1">
              <a:off x="1710" y="1036"/>
              <a:ext cx="72" cy="72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3" name="Oval 99"/>
            <p:cNvSpPr>
              <a:spLocks noChangeArrowheads="1"/>
            </p:cNvSpPr>
            <p:nvPr/>
          </p:nvSpPr>
          <p:spPr bwMode="auto">
            <a:xfrm rot="20846656" flipH="1">
              <a:off x="1110" y="1670"/>
              <a:ext cx="73" cy="73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4" name="Oval 100"/>
            <p:cNvSpPr>
              <a:spLocks noChangeArrowheads="1"/>
            </p:cNvSpPr>
            <p:nvPr/>
          </p:nvSpPr>
          <p:spPr bwMode="auto">
            <a:xfrm rot="20846656" flipH="1">
              <a:off x="657" y="1671"/>
              <a:ext cx="73" cy="73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5" name="Oval 101"/>
            <p:cNvSpPr>
              <a:spLocks noChangeArrowheads="1"/>
            </p:cNvSpPr>
            <p:nvPr/>
          </p:nvSpPr>
          <p:spPr bwMode="auto">
            <a:xfrm rot="20846656" flipH="1">
              <a:off x="2056" y="1714"/>
              <a:ext cx="48" cy="48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6" name="Freeform 102"/>
            <p:cNvSpPr>
              <a:spLocks/>
            </p:cNvSpPr>
            <p:nvPr/>
          </p:nvSpPr>
          <p:spPr bwMode="auto">
            <a:xfrm flipH="1">
              <a:off x="421" y="1548"/>
              <a:ext cx="2055" cy="103"/>
            </a:xfrm>
            <a:custGeom>
              <a:avLst/>
              <a:gdLst>
                <a:gd name="T0" fmla="*/ 0 w 3652"/>
                <a:gd name="T1" fmla="*/ 93 h 183"/>
                <a:gd name="T2" fmla="*/ 986 w 3652"/>
                <a:gd name="T3" fmla="*/ 93 h 183"/>
                <a:gd name="T4" fmla="*/ 1073 w 3652"/>
                <a:gd name="T5" fmla="*/ 0 h 183"/>
                <a:gd name="T6" fmla="*/ 1313 w 3652"/>
                <a:gd name="T7" fmla="*/ 0 h 183"/>
                <a:gd name="T8" fmla="*/ 1392 w 3652"/>
                <a:gd name="T9" fmla="*/ 103 h 183"/>
                <a:gd name="T10" fmla="*/ 1698 w 3652"/>
                <a:gd name="T11" fmla="*/ 103 h 183"/>
                <a:gd name="T12" fmla="*/ 1780 w 3652"/>
                <a:gd name="T13" fmla="*/ 3 h 183"/>
                <a:gd name="T14" fmla="*/ 2055 w 3652"/>
                <a:gd name="T15" fmla="*/ 3 h 1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52" h="183">
                  <a:moveTo>
                    <a:pt x="0" y="165"/>
                  </a:moveTo>
                  <a:lnTo>
                    <a:pt x="1752" y="165"/>
                  </a:lnTo>
                  <a:lnTo>
                    <a:pt x="1906" y="0"/>
                  </a:lnTo>
                  <a:lnTo>
                    <a:pt x="2333" y="0"/>
                  </a:lnTo>
                  <a:lnTo>
                    <a:pt x="2473" y="183"/>
                  </a:lnTo>
                  <a:lnTo>
                    <a:pt x="3017" y="183"/>
                  </a:lnTo>
                  <a:lnTo>
                    <a:pt x="3163" y="6"/>
                  </a:lnTo>
                  <a:lnTo>
                    <a:pt x="3652" y="6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7" name="Freeform 103"/>
            <p:cNvSpPr>
              <a:spLocks/>
            </p:cNvSpPr>
            <p:nvPr/>
          </p:nvSpPr>
          <p:spPr bwMode="auto">
            <a:xfrm flipV="1">
              <a:off x="421" y="896"/>
              <a:ext cx="2055" cy="103"/>
            </a:xfrm>
            <a:custGeom>
              <a:avLst/>
              <a:gdLst>
                <a:gd name="T0" fmla="*/ 0 w 3652"/>
                <a:gd name="T1" fmla="*/ 93 h 183"/>
                <a:gd name="T2" fmla="*/ 986 w 3652"/>
                <a:gd name="T3" fmla="*/ 93 h 183"/>
                <a:gd name="T4" fmla="*/ 1073 w 3652"/>
                <a:gd name="T5" fmla="*/ 0 h 183"/>
                <a:gd name="T6" fmla="*/ 1313 w 3652"/>
                <a:gd name="T7" fmla="*/ 0 h 183"/>
                <a:gd name="T8" fmla="*/ 1392 w 3652"/>
                <a:gd name="T9" fmla="*/ 103 h 183"/>
                <a:gd name="T10" fmla="*/ 1698 w 3652"/>
                <a:gd name="T11" fmla="*/ 103 h 183"/>
                <a:gd name="T12" fmla="*/ 1780 w 3652"/>
                <a:gd name="T13" fmla="*/ 3 h 183"/>
                <a:gd name="T14" fmla="*/ 2055 w 3652"/>
                <a:gd name="T15" fmla="*/ 3 h 1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52" h="183">
                  <a:moveTo>
                    <a:pt x="0" y="165"/>
                  </a:moveTo>
                  <a:lnTo>
                    <a:pt x="1752" y="165"/>
                  </a:lnTo>
                  <a:lnTo>
                    <a:pt x="1906" y="0"/>
                  </a:lnTo>
                  <a:lnTo>
                    <a:pt x="2333" y="0"/>
                  </a:lnTo>
                  <a:lnTo>
                    <a:pt x="2473" y="183"/>
                  </a:lnTo>
                  <a:lnTo>
                    <a:pt x="3017" y="183"/>
                  </a:lnTo>
                  <a:lnTo>
                    <a:pt x="3163" y="6"/>
                  </a:lnTo>
                  <a:lnTo>
                    <a:pt x="3652" y="6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8" name="Freeform 104"/>
            <p:cNvSpPr>
              <a:spLocks/>
            </p:cNvSpPr>
            <p:nvPr/>
          </p:nvSpPr>
          <p:spPr bwMode="auto">
            <a:xfrm>
              <a:off x="417" y="840"/>
              <a:ext cx="2065" cy="107"/>
            </a:xfrm>
            <a:custGeom>
              <a:avLst/>
              <a:gdLst>
                <a:gd name="T0" fmla="*/ 0 w 3670"/>
                <a:gd name="T1" fmla="*/ 11 h 189"/>
                <a:gd name="T2" fmla="*/ 1017 w 3670"/>
                <a:gd name="T3" fmla="*/ 10 h 189"/>
                <a:gd name="T4" fmla="*/ 1099 w 3670"/>
                <a:gd name="T5" fmla="*/ 107 h 189"/>
                <a:gd name="T6" fmla="*/ 1295 w 3670"/>
                <a:gd name="T7" fmla="*/ 107 h 189"/>
                <a:gd name="T8" fmla="*/ 1367 w 3670"/>
                <a:gd name="T9" fmla="*/ 0 h 189"/>
                <a:gd name="T10" fmla="*/ 1725 w 3670"/>
                <a:gd name="T11" fmla="*/ 0 h 189"/>
                <a:gd name="T12" fmla="*/ 1804 w 3670"/>
                <a:gd name="T13" fmla="*/ 100 h 189"/>
                <a:gd name="T14" fmla="*/ 2065 w 3670"/>
                <a:gd name="T15" fmla="*/ 100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70" h="189">
                  <a:moveTo>
                    <a:pt x="0" y="19"/>
                  </a:moveTo>
                  <a:lnTo>
                    <a:pt x="1807" y="18"/>
                  </a:lnTo>
                  <a:lnTo>
                    <a:pt x="1954" y="189"/>
                  </a:lnTo>
                  <a:lnTo>
                    <a:pt x="2302" y="189"/>
                  </a:lnTo>
                  <a:lnTo>
                    <a:pt x="2430" y="0"/>
                  </a:lnTo>
                  <a:lnTo>
                    <a:pt x="3065" y="0"/>
                  </a:lnTo>
                  <a:lnTo>
                    <a:pt x="3206" y="177"/>
                  </a:lnTo>
                  <a:lnTo>
                    <a:pt x="3670" y="177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9" name="Freeform 105"/>
            <p:cNvSpPr>
              <a:spLocks/>
            </p:cNvSpPr>
            <p:nvPr/>
          </p:nvSpPr>
          <p:spPr bwMode="auto">
            <a:xfrm>
              <a:off x="1961" y="627"/>
              <a:ext cx="85" cy="184"/>
            </a:xfrm>
            <a:custGeom>
              <a:avLst/>
              <a:gdLst>
                <a:gd name="T0" fmla="*/ 84 w 1832"/>
                <a:gd name="T1" fmla="*/ 36 h 3933"/>
                <a:gd name="T2" fmla="*/ 85 w 1832"/>
                <a:gd name="T3" fmla="*/ 139 h 3933"/>
                <a:gd name="T4" fmla="*/ 1 w 1832"/>
                <a:gd name="T5" fmla="*/ 138 h 3933"/>
                <a:gd name="T6" fmla="*/ 0 w 1832"/>
                <a:gd name="T7" fmla="*/ 38 h 3933"/>
                <a:gd name="T8" fmla="*/ 84 w 1832"/>
                <a:gd name="T9" fmla="*/ 36 h 3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2" h="3933">
                  <a:moveTo>
                    <a:pt x="1813" y="769"/>
                  </a:moveTo>
                  <a:cubicBezTo>
                    <a:pt x="1825" y="1917"/>
                    <a:pt x="1832" y="2449"/>
                    <a:pt x="1826" y="2962"/>
                  </a:cubicBezTo>
                  <a:cubicBezTo>
                    <a:pt x="1826" y="3933"/>
                    <a:pt x="24" y="3853"/>
                    <a:pt x="21" y="2957"/>
                  </a:cubicBezTo>
                  <a:cubicBezTo>
                    <a:pt x="12" y="2620"/>
                    <a:pt x="13" y="1984"/>
                    <a:pt x="10" y="819"/>
                  </a:cubicBezTo>
                  <a:cubicBezTo>
                    <a:pt x="0" y="0"/>
                    <a:pt x="1813" y="61"/>
                    <a:pt x="1813" y="7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0" name="Freeform 106"/>
            <p:cNvSpPr>
              <a:spLocks/>
            </p:cNvSpPr>
            <p:nvPr/>
          </p:nvSpPr>
          <p:spPr bwMode="auto">
            <a:xfrm>
              <a:off x="1855" y="627"/>
              <a:ext cx="85" cy="184"/>
            </a:xfrm>
            <a:custGeom>
              <a:avLst/>
              <a:gdLst>
                <a:gd name="T0" fmla="*/ 84 w 1832"/>
                <a:gd name="T1" fmla="*/ 36 h 3933"/>
                <a:gd name="T2" fmla="*/ 85 w 1832"/>
                <a:gd name="T3" fmla="*/ 139 h 3933"/>
                <a:gd name="T4" fmla="*/ 1 w 1832"/>
                <a:gd name="T5" fmla="*/ 138 h 3933"/>
                <a:gd name="T6" fmla="*/ 0 w 1832"/>
                <a:gd name="T7" fmla="*/ 38 h 3933"/>
                <a:gd name="T8" fmla="*/ 84 w 1832"/>
                <a:gd name="T9" fmla="*/ 36 h 3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2" h="3933">
                  <a:moveTo>
                    <a:pt x="1813" y="769"/>
                  </a:moveTo>
                  <a:cubicBezTo>
                    <a:pt x="1825" y="1917"/>
                    <a:pt x="1832" y="2449"/>
                    <a:pt x="1826" y="2962"/>
                  </a:cubicBezTo>
                  <a:cubicBezTo>
                    <a:pt x="1826" y="3933"/>
                    <a:pt x="24" y="3853"/>
                    <a:pt x="21" y="2957"/>
                  </a:cubicBezTo>
                  <a:cubicBezTo>
                    <a:pt x="12" y="2620"/>
                    <a:pt x="13" y="1984"/>
                    <a:pt x="10" y="819"/>
                  </a:cubicBezTo>
                  <a:cubicBezTo>
                    <a:pt x="0" y="0"/>
                    <a:pt x="1813" y="61"/>
                    <a:pt x="1813" y="7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1" name="Freeform 107"/>
            <p:cNvSpPr>
              <a:spLocks/>
            </p:cNvSpPr>
            <p:nvPr/>
          </p:nvSpPr>
          <p:spPr bwMode="auto">
            <a:xfrm>
              <a:off x="1747" y="627"/>
              <a:ext cx="86" cy="184"/>
            </a:xfrm>
            <a:custGeom>
              <a:avLst/>
              <a:gdLst>
                <a:gd name="T0" fmla="*/ 85 w 1832"/>
                <a:gd name="T1" fmla="*/ 36 h 3933"/>
                <a:gd name="T2" fmla="*/ 86 w 1832"/>
                <a:gd name="T3" fmla="*/ 139 h 3933"/>
                <a:gd name="T4" fmla="*/ 1 w 1832"/>
                <a:gd name="T5" fmla="*/ 138 h 3933"/>
                <a:gd name="T6" fmla="*/ 0 w 1832"/>
                <a:gd name="T7" fmla="*/ 38 h 3933"/>
                <a:gd name="T8" fmla="*/ 85 w 1832"/>
                <a:gd name="T9" fmla="*/ 36 h 3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2" h="3933">
                  <a:moveTo>
                    <a:pt x="1813" y="769"/>
                  </a:moveTo>
                  <a:cubicBezTo>
                    <a:pt x="1825" y="1917"/>
                    <a:pt x="1832" y="2449"/>
                    <a:pt x="1826" y="2962"/>
                  </a:cubicBezTo>
                  <a:cubicBezTo>
                    <a:pt x="1826" y="3933"/>
                    <a:pt x="24" y="3853"/>
                    <a:pt x="21" y="2957"/>
                  </a:cubicBezTo>
                  <a:cubicBezTo>
                    <a:pt x="12" y="2620"/>
                    <a:pt x="13" y="1984"/>
                    <a:pt x="10" y="819"/>
                  </a:cubicBezTo>
                  <a:cubicBezTo>
                    <a:pt x="0" y="0"/>
                    <a:pt x="1813" y="61"/>
                    <a:pt x="1813" y="7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2" name="Freeform 111"/>
            <p:cNvSpPr>
              <a:spLocks/>
            </p:cNvSpPr>
            <p:nvPr/>
          </p:nvSpPr>
          <p:spPr bwMode="auto">
            <a:xfrm>
              <a:off x="1001" y="498"/>
              <a:ext cx="93" cy="205"/>
            </a:xfrm>
            <a:custGeom>
              <a:avLst/>
              <a:gdLst>
                <a:gd name="T0" fmla="*/ 0 w 165"/>
                <a:gd name="T1" fmla="*/ 205 h 364"/>
                <a:gd name="T2" fmla="*/ 1 w 165"/>
                <a:gd name="T3" fmla="*/ 42 h 364"/>
                <a:gd name="T4" fmla="*/ 93 w 165"/>
                <a:gd name="T5" fmla="*/ 0 h 3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5" h="364">
                  <a:moveTo>
                    <a:pt x="0" y="364"/>
                  </a:moveTo>
                  <a:lnTo>
                    <a:pt x="2" y="74"/>
                  </a:lnTo>
                  <a:lnTo>
                    <a:pt x="165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3" name="Freeform 114"/>
            <p:cNvSpPr>
              <a:spLocks/>
            </p:cNvSpPr>
            <p:nvPr/>
          </p:nvSpPr>
          <p:spPr bwMode="auto">
            <a:xfrm>
              <a:off x="1074" y="585"/>
              <a:ext cx="0" cy="107"/>
            </a:xfrm>
            <a:custGeom>
              <a:avLst/>
              <a:gdLst>
                <a:gd name="T0" fmla="*/ 0 w 1"/>
                <a:gd name="T1" fmla="*/ 107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4" name="Oval 119"/>
            <p:cNvSpPr>
              <a:spLocks noChangeArrowheads="1"/>
            </p:cNvSpPr>
            <p:nvPr/>
          </p:nvSpPr>
          <p:spPr bwMode="auto">
            <a:xfrm rot="20846656" flipH="1">
              <a:off x="1119" y="589"/>
              <a:ext cx="55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5" name="Freeform 138"/>
            <p:cNvSpPr>
              <a:spLocks/>
            </p:cNvSpPr>
            <p:nvPr/>
          </p:nvSpPr>
          <p:spPr bwMode="auto">
            <a:xfrm>
              <a:off x="1215" y="588"/>
              <a:ext cx="0" cy="107"/>
            </a:xfrm>
            <a:custGeom>
              <a:avLst/>
              <a:gdLst>
                <a:gd name="T0" fmla="*/ 0 w 1"/>
                <a:gd name="T1" fmla="*/ 107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6" name="Freeform 139"/>
            <p:cNvSpPr>
              <a:spLocks/>
            </p:cNvSpPr>
            <p:nvPr/>
          </p:nvSpPr>
          <p:spPr bwMode="auto">
            <a:xfrm rot="5400000">
              <a:off x="950" y="660"/>
              <a:ext cx="1" cy="107"/>
            </a:xfrm>
            <a:custGeom>
              <a:avLst/>
              <a:gdLst>
                <a:gd name="T0" fmla="*/ 0 w 1"/>
                <a:gd name="T1" fmla="*/ 107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7" name="Freeform 140"/>
            <p:cNvSpPr>
              <a:spLocks/>
            </p:cNvSpPr>
            <p:nvPr/>
          </p:nvSpPr>
          <p:spPr bwMode="auto">
            <a:xfrm>
              <a:off x="1284" y="562"/>
              <a:ext cx="178" cy="186"/>
            </a:xfrm>
            <a:custGeom>
              <a:avLst/>
              <a:gdLst>
                <a:gd name="T0" fmla="*/ 0 w 317"/>
                <a:gd name="T1" fmla="*/ 186 h 331"/>
                <a:gd name="T2" fmla="*/ 1 w 317"/>
                <a:gd name="T3" fmla="*/ 23 h 331"/>
                <a:gd name="T4" fmla="*/ 48 w 317"/>
                <a:gd name="T5" fmla="*/ 1 h 331"/>
                <a:gd name="T6" fmla="*/ 178 w 317"/>
                <a:gd name="T7" fmla="*/ 0 h 3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7" h="331">
                  <a:moveTo>
                    <a:pt x="0" y="331"/>
                  </a:moveTo>
                  <a:lnTo>
                    <a:pt x="2" y="41"/>
                  </a:lnTo>
                  <a:lnTo>
                    <a:pt x="86" y="2"/>
                  </a:lnTo>
                  <a:lnTo>
                    <a:pt x="317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8" name="Freeform 142"/>
            <p:cNvSpPr>
              <a:spLocks/>
            </p:cNvSpPr>
            <p:nvPr/>
          </p:nvSpPr>
          <p:spPr bwMode="auto">
            <a:xfrm rot="10800000">
              <a:off x="1118" y="1061"/>
              <a:ext cx="93" cy="205"/>
            </a:xfrm>
            <a:custGeom>
              <a:avLst/>
              <a:gdLst>
                <a:gd name="T0" fmla="*/ 0 w 165"/>
                <a:gd name="T1" fmla="*/ 205 h 364"/>
                <a:gd name="T2" fmla="*/ 1 w 165"/>
                <a:gd name="T3" fmla="*/ 42 h 364"/>
                <a:gd name="T4" fmla="*/ 93 w 165"/>
                <a:gd name="T5" fmla="*/ 0 h 3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5" h="364">
                  <a:moveTo>
                    <a:pt x="0" y="364"/>
                  </a:moveTo>
                  <a:lnTo>
                    <a:pt x="2" y="74"/>
                  </a:lnTo>
                  <a:lnTo>
                    <a:pt x="165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9" name="Freeform 145"/>
            <p:cNvSpPr>
              <a:spLocks/>
            </p:cNvSpPr>
            <p:nvPr/>
          </p:nvSpPr>
          <p:spPr bwMode="auto">
            <a:xfrm rot="10800000">
              <a:off x="1138" y="1071"/>
              <a:ext cx="0" cy="107"/>
            </a:xfrm>
            <a:custGeom>
              <a:avLst/>
              <a:gdLst>
                <a:gd name="T0" fmla="*/ 0 w 1"/>
                <a:gd name="T1" fmla="*/ 107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0" name="Oval 146"/>
            <p:cNvSpPr>
              <a:spLocks noChangeArrowheads="1"/>
            </p:cNvSpPr>
            <p:nvPr/>
          </p:nvSpPr>
          <p:spPr bwMode="auto">
            <a:xfrm rot="10046656" flipH="1">
              <a:off x="1039" y="1120"/>
              <a:ext cx="55" cy="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41" name="Freeform 151"/>
            <p:cNvSpPr>
              <a:spLocks/>
            </p:cNvSpPr>
            <p:nvPr/>
          </p:nvSpPr>
          <p:spPr bwMode="auto">
            <a:xfrm rot="-10783836">
              <a:off x="931" y="910"/>
              <a:ext cx="1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2" name="Freeform 155"/>
            <p:cNvSpPr>
              <a:spLocks/>
            </p:cNvSpPr>
            <p:nvPr/>
          </p:nvSpPr>
          <p:spPr bwMode="auto">
            <a:xfrm rot="10800000">
              <a:off x="997" y="1066"/>
              <a:ext cx="0" cy="107"/>
            </a:xfrm>
            <a:custGeom>
              <a:avLst/>
              <a:gdLst>
                <a:gd name="T0" fmla="*/ 0 w 1"/>
                <a:gd name="T1" fmla="*/ 107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3" name="Freeform 156"/>
            <p:cNvSpPr>
              <a:spLocks/>
            </p:cNvSpPr>
            <p:nvPr/>
          </p:nvSpPr>
          <p:spPr bwMode="auto">
            <a:xfrm rot="-10783836">
              <a:off x="1003" y="910"/>
              <a:ext cx="1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4" name="Freeform 157"/>
            <p:cNvSpPr>
              <a:spLocks/>
            </p:cNvSpPr>
            <p:nvPr/>
          </p:nvSpPr>
          <p:spPr bwMode="auto">
            <a:xfrm rot="-10783836">
              <a:off x="1068" y="910"/>
              <a:ext cx="1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5" name="Freeform 158"/>
            <p:cNvSpPr>
              <a:spLocks/>
            </p:cNvSpPr>
            <p:nvPr/>
          </p:nvSpPr>
          <p:spPr bwMode="auto">
            <a:xfrm rot="-10783836">
              <a:off x="1137" y="910"/>
              <a:ext cx="1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6" name="Freeform 159"/>
            <p:cNvSpPr>
              <a:spLocks/>
            </p:cNvSpPr>
            <p:nvPr/>
          </p:nvSpPr>
          <p:spPr bwMode="auto">
            <a:xfrm rot="-10783836">
              <a:off x="1209" y="910"/>
              <a:ext cx="0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7" name="Oval 160"/>
            <p:cNvSpPr>
              <a:spLocks noChangeArrowheads="1"/>
            </p:cNvSpPr>
            <p:nvPr/>
          </p:nvSpPr>
          <p:spPr bwMode="auto">
            <a:xfrm rot="-2553344">
              <a:off x="1815" y="1203"/>
              <a:ext cx="106" cy="1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48" name="Oval 161"/>
            <p:cNvSpPr>
              <a:spLocks noChangeArrowheads="1"/>
            </p:cNvSpPr>
            <p:nvPr/>
          </p:nvSpPr>
          <p:spPr bwMode="auto">
            <a:xfrm rot="-2553344">
              <a:off x="2128" y="1292"/>
              <a:ext cx="106" cy="1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49" name="Freeform 162"/>
            <p:cNvSpPr>
              <a:spLocks/>
            </p:cNvSpPr>
            <p:nvPr/>
          </p:nvSpPr>
          <p:spPr bwMode="auto">
            <a:xfrm>
              <a:off x="1734" y="1285"/>
              <a:ext cx="93" cy="205"/>
            </a:xfrm>
            <a:custGeom>
              <a:avLst/>
              <a:gdLst>
                <a:gd name="T0" fmla="*/ 0 w 165"/>
                <a:gd name="T1" fmla="*/ 205 h 364"/>
                <a:gd name="T2" fmla="*/ 1 w 165"/>
                <a:gd name="T3" fmla="*/ 42 h 364"/>
                <a:gd name="T4" fmla="*/ 93 w 165"/>
                <a:gd name="T5" fmla="*/ 0 h 3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5" h="364">
                  <a:moveTo>
                    <a:pt x="0" y="364"/>
                  </a:moveTo>
                  <a:lnTo>
                    <a:pt x="2" y="74"/>
                  </a:lnTo>
                  <a:lnTo>
                    <a:pt x="165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0" name="Freeform 165"/>
            <p:cNvSpPr>
              <a:spLocks/>
            </p:cNvSpPr>
            <p:nvPr/>
          </p:nvSpPr>
          <p:spPr bwMode="auto">
            <a:xfrm>
              <a:off x="1806" y="1372"/>
              <a:ext cx="0" cy="107"/>
            </a:xfrm>
            <a:custGeom>
              <a:avLst/>
              <a:gdLst>
                <a:gd name="T0" fmla="*/ 0 w 1"/>
                <a:gd name="T1" fmla="*/ 107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1" name="Freeform 167"/>
            <p:cNvSpPr>
              <a:spLocks/>
            </p:cNvSpPr>
            <p:nvPr/>
          </p:nvSpPr>
          <p:spPr bwMode="auto">
            <a:xfrm>
              <a:off x="1634" y="1295"/>
              <a:ext cx="1" cy="167"/>
            </a:xfrm>
            <a:custGeom>
              <a:avLst/>
              <a:gdLst>
                <a:gd name="T0" fmla="*/ 0 w 1"/>
                <a:gd name="T1" fmla="*/ 167 h 298"/>
                <a:gd name="T2" fmla="*/ 1 w 1"/>
                <a:gd name="T3" fmla="*/ 0 h 29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98">
                  <a:moveTo>
                    <a:pt x="0" y="298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2" name="Oval 168"/>
            <p:cNvSpPr>
              <a:spLocks noChangeArrowheads="1"/>
            </p:cNvSpPr>
            <p:nvPr/>
          </p:nvSpPr>
          <p:spPr bwMode="auto">
            <a:xfrm rot="-2553344">
              <a:off x="1601" y="1267"/>
              <a:ext cx="72" cy="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53" name="Oval 169"/>
            <p:cNvSpPr>
              <a:spLocks noChangeArrowheads="1"/>
            </p:cNvSpPr>
            <p:nvPr/>
          </p:nvSpPr>
          <p:spPr bwMode="auto">
            <a:xfrm rot="-2553344">
              <a:off x="2265" y="1294"/>
              <a:ext cx="106" cy="1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54" name="Oval 170"/>
            <p:cNvSpPr>
              <a:spLocks noChangeArrowheads="1"/>
            </p:cNvSpPr>
            <p:nvPr/>
          </p:nvSpPr>
          <p:spPr bwMode="auto">
            <a:xfrm rot="20846656" flipH="1">
              <a:off x="1851" y="1376"/>
              <a:ext cx="55" cy="55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55" name="Freeform 189"/>
            <p:cNvSpPr>
              <a:spLocks/>
            </p:cNvSpPr>
            <p:nvPr/>
          </p:nvSpPr>
          <p:spPr bwMode="auto">
            <a:xfrm>
              <a:off x="1948" y="1375"/>
              <a:ext cx="0" cy="107"/>
            </a:xfrm>
            <a:custGeom>
              <a:avLst/>
              <a:gdLst>
                <a:gd name="T0" fmla="*/ 0 w 1"/>
                <a:gd name="T1" fmla="*/ 107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6" name="Freeform 190"/>
            <p:cNvSpPr>
              <a:spLocks/>
            </p:cNvSpPr>
            <p:nvPr/>
          </p:nvSpPr>
          <p:spPr bwMode="auto">
            <a:xfrm rot="5400000">
              <a:off x="1683" y="1447"/>
              <a:ext cx="1" cy="107"/>
            </a:xfrm>
            <a:custGeom>
              <a:avLst/>
              <a:gdLst>
                <a:gd name="T0" fmla="*/ 0 w 1"/>
                <a:gd name="T1" fmla="*/ 107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7" name="Freeform 191"/>
            <p:cNvSpPr>
              <a:spLocks/>
            </p:cNvSpPr>
            <p:nvPr/>
          </p:nvSpPr>
          <p:spPr bwMode="auto">
            <a:xfrm>
              <a:off x="2016" y="1349"/>
              <a:ext cx="178" cy="186"/>
            </a:xfrm>
            <a:custGeom>
              <a:avLst/>
              <a:gdLst>
                <a:gd name="T0" fmla="*/ 0 w 317"/>
                <a:gd name="T1" fmla="*/ 186 h 331"/>
                <a:gd name="T2" fmla="*/ 1 w 317"/>
                <a:gd name="T3" fmla="*/ 23 h 331"/>
                <a:gd name="T4" fmla="*/ 48 w 317"/>
                <a:gd name="T5" fmla="*/ 1 h 331"/>
                <a:gd name="T6" fmla="*/ 178 w 317"/>
                <a:gd name="T7" fmla="*/ 0 h 3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7" h="331">
                  <a:moveTo>
                    <a:pt x="0" y="331"/>
                  </a:moveTo>
                  <a:lnTo>
                    <a:pt x="2" y="41"/>
                  </a:lnTo>
                  <a:lnTo>
                    <a:pt x="86" y="2"/>
                  </a:lnTo>
                  <a:lnTo>
                    <a:pt x="317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8" name="Oval 192"/>
            <p:cNvSpPr>
              <a:spLocks noChangeArrowheads="1"/>
            </p:cNvSpPr>
            <p:nvPr/>
          </p:nvSpPr>
          <p:spPr bwMode="auto">
            <a:xfrm rot="10046656" flipH="1">
              <a:off x="899" y="1120"/>
              <a:ext cx="55" cy="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59" name="Freeform 194"/>
            <p:cNvSpPr>
              <a:spLocks/>
            </p:cNvSpPr>
            <p:nvPr/>
          </p:nvSpPr>
          <p:spPr bwMode="auto">
            <a:xfrm>
              <a:off x="819" y="1655"/>
              <a:ext cx="1" cy="31"/>
            </a:xfrm>
            <a:custGeom>
              <a:avLst/>
              <a:gdLst>
                <a:gd name="T0" fmla="*/ 0 w 1"/>
                <a:gd name="T1" fmla="*/ 0 h 55"/>
                <a:gd name="T2" fmla="*/ 1 w 1"/>
                <a:gd name="T3" fmla="*/ 31 h 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5">
                  <a:moveTo>
                    <a:pt x="0" y="0"/>
                  </a:moveTo>
                  <a:lnTo>
                    <a:pt x="1" y="55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0" name="Rectangle 195"/>
            <p:cNvSpPr>
              <a:spLocks noChangeArrowheads="1"/>
            </p:cNvSpPr>
            <p:nvPr/>
          </p:nvSpPr>
          <p:spPr bwMode="auto">
            <a:xfrm rot="10800000">
              <a:off x="801" y="1677"/>
              <a:ext cx="38" cy="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61" name="Freeform 197"/>
            <p:cNvSpPr>
              <a:spLocks/>
            </p:cNvSpPr>
            <p:nvPr/>
          </p:nvSpPr>
          <p:spPr bwMode="auto">
            <a:xfrm>
              <a:off x="877" y="1655"/>
              <a:ext cx="1" cy="31"/>
            </a:xfrm>
            <a:custGeom>
              <a:avLst/>
              <a:gdLst>
                <a:gd name="T0" fmla="*/ 0 w 1"/>
                <a:gd name="T1" fmla="*/ 0 h 55"/>
                <a:gd name="T2" fmla="*/ 1 w 1"/>
                <a:gd name="T3" fmla="*/ 31 h 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5">
                  <a:moveTo>
                    <a:pt x="0" y="0"/>
                  </a:moveTo>
                  <a:lnTo>
                    <a:pt x="1" y="55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2" name="Rectangle 198"/>
            <p:cNvSpPr>
              <a:spLocks noChangeArrowheads="1"/>
            </p:cNvSpPr>
            <p:nvPr/>
          </p:nvSpPr>
          <p:spPr bwMode="auto">
            <a:xfrm rot="10800000">
              <a:off x="859" y="1677"/>
              <a:ext cx="38" cy="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63" name="Freeform 200"/>
            <p:cNvSpPr>
              <a:spLocks/>
            </p:cNvSpPr>
            <p:nvPr/>
          </p:nvSpPr>
          <p:spPr bwMode="auto">
            <a:xfrm>
              <a:off x="936" y="1655"/>
              <a:ext cx="1" cy="31"/>
            </a:xfrm>
            <a:custGeom>
              <a:avLst/>
              <a:gdLst>
                <a:gd name="T0" fmla="*/ 0 w 1"/>
                <a:gd name="T1" fmla="*/ 0 h 55"/>
                <a:gd name="T2" fmla="*/ 1 w 1"/>
                <a:gd name="T3" fmla="*/ 31 h 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5">
                  <a:moveTo>
                    <a:pt x="0" y="0"/>
                  </a:moveTo>
                  <a:lnTo>
                    <a:pt x="1" y="55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4" name="Rectangle 201"/>
            <p:cNvSpPr>
              <a:spLocks noChangeArrowheads="1"/>
            </p:cNvSpPr>
            <p:nvPr/>
          </p:nvSpPr>
          <p:spPr bwMode="auto">
            <a:xfrm rot="10800000">
              <a:off x="917" y="1677"/>
              <a:ext cx="39" cy="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65" name="Rectangle 147"/>
            <p:cNvSpPr>
              <a:spLocks noChangeArrowheads="1"/>
            </p:cNvSpPr>
            <p:nvPr/>
          </p:nvSpPr>
          <p:spPr bwMode="auto">
            <a:xfrm rot="10800000">
              <a:off x="1184" y="994"/>
              <a:ext cx="51" cy="1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66" name="Rectangle 148"/>
            <p:cNvSpPr>
              <a:spLocks noChangeArrowheads="1"/>
            </p:cNvSpPr>
            <p:nvPr/>
          </p:nvSpPr>
          <p:spPr bwMode="auto">
            <a:xfrm rot="10800000">
              <a:off x="1112" y="994"/>
              <a:ext cx="51" cy="1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67" name="Rectangle 149"/>
            <p:cNvSpPr>
              <a:spLocks noChangeArrowheads="1"/>
            </p:cNvSpPr>
            <p:nvPr/>
          </p:nvSpPr>
          <p:spPr bwMode="auto">
            <a:xfrm rot="10800000">
              <a:off x="1043" y="994"/>
              <a:ext cx="51" cy="1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68" name="Rectangle 150"/>
            <p:cNvSpPr>
              <a:spLocks noChangeArrowheads="1"/>
            </p:cNvSpPr>
            <p:nvPr/>
          </p:nvSpPr>
          <p:spPr bwMode="auto">
            <a:xfrm rot="10800000">
              <a:off x="974" y="994"/>
              <a:ext cx="51" cy="1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69" name="Rectangle 152"/>
            <p:cNvSpPr>
              <a:spLocks noChangeArrowheads="1"/>
            </p:cNvSpPr>
            <p:nvPr/>
          </p:nvSpPr>
          <p:spPr bwMode="auto">
            <a:xfrm rot="10800000">
              <a:off x="905" y="994"/>
              <a:ext cx="51" cy="1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70" name="Rectangle 120"/>
            <p:cNvSpPr>
              <a:spLocks noChangeArrowheads="1"/>
            </p:cNvSpPr>
            <p:nvPr/>
          </p:nvSpPr>
          <p:spPr bwMode="auto">
            <a:xfrm>
              <a:off x="846" y="662"/>
              <a:ext cx="106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71" name="Freeform 122"/>
            <p:cNvSpPr>
              <a:spLocks/>
            </p:cNvSpPr>
            <p:nvPr/>
          </p:nvSpPr>
          <p:spPr bwMode="auto">
            <a:xfrm>
              <a:off x="1002" y="758"/>
              <a:ext cx="0" cy="95"/>
            </a:xfrm>
            <a:custGeom>
              <a:avLst/>
              <a:gdLst>
                <a:gd name="T0" fmla="*/ 1 w 1"/>
                <a:gd name="T1" fmla="*/ 95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2" name="Rectangle 123"/>
            <p:cNvSpPr>
              <a:spLocks noChangeArrowheads="1"/>
            </p:cNvSpPr>
            <p:nvPr/>
          </p:nvSpPr>
          <p:spPr bwMode="auto">
            <a:xfrm>
              <a:off x="977" y="663"/>
              <a:ext cx="51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73" name="Freeform 125"/>
            <p:cNvSpPr>
              <a:spLocks/>
            </p:cNvSpPr>
            <p:nvPr/>
          </p:nvSpPr>
          <p:spPr bwMode="auto">
            <a:xfrm>
              <a:off x="1074" y="758"/>
              <a:ext cx="0" cy="95"/>
            </a:xfrm>
            <a:custGeom>
              <a:avLst/>
              <a:gdLst>
                <a:gd name="T0" fmla="*/ 1 w 1"/>
                <a:gd name="T1" fmla="*/ 95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4" name="Rectangle 126"/>
            <p:cNvSpPr>
              <a:spLocks noChangeArrowheads="1"/>
            </p:cNvSpPr>
            <p:nvPr/>
          </p:nvSpPr>
          <p:spPr bwMode="auto">
            <a:xfrm>
              <a:off x="1049" y="663"/>
              <a:ext cx="51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75" name="Freeform 128"/>
            <p:cNvSpPr>
              <a:spLocks/>
            </p:cNvSpPr>
            <p:nvPr/>
          </p:nvSpPr>
          <p:spPr bwMode="auto">
            <a:xfrm>
              <a:off x="1142" y="758"/>
              <a:ext cx="1" cy="95"/>
            </a:xfrm>
            <a:custGeom>
              <a:avLst/>
              <a:gdLst>
                <a:gd name="T0" fmla="*/ 1 w 1"/>
                <a:gd name="T1" fmla="*/ 95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6" name="Rectangle 129"/>
            <p:cNvSpPr>
              <a:spLocks noChangeArrowheads="1"/>
            </p:cNvSpPr>
            <p:nvPr/>
          </p:nvSpPr>
          <p:spPr bwMode="auto">
            <a:xfrm>
              <a:off x="1117" y="663"/>
              <a:ext cx="52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77" name="Freeform 131"/>
            <p:cNvSpPr>
              <a:spLocks/>
            </p:cNvSpPr>
            <p:nvPr/>
          </p:nvSpPr>
          <p:spPr bwMode="auto">
            <a:xfrm>
              <a:off x="1212" y="758"/>
              <a:ext cx="0" cy="95"/>
            </a:xfrm>
            <a:custGeom>
              <a:avLst/>
              <a:gdLst>
                <a:gd name="T0" fmla="*/ 1 w 1"/>
                <a:gd name="T1" fmla="*/ 95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8" name="Rectangle 132"/>
            <p:cNvSpPr>
              <a:spLocks noChangeArrowheads="1"/>
            </p:cNvSpPr>
            <p:nvPr/>
          </p:nvSpPr>
          <p:spPr bwMode="auto">
            <a:xfrm>
              <a:off x="1187" y="663"/>
              <a:ext cx="51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79" name="Freeform 134"/>
            <p:cNvSpPr>
              <a:spLocks/>
            </p:cNvSpPr>
            <p:nvPr/>
          </p:nvSpPr>
          <p:spPr bwMode="auto">
            <a:xfrm>
              <a:off x="1280" y="758"/>
              <a:ext cx="1" cy="95"/>
            </a:xfrm>
            <a:custGeom>
              <a:avLst/>
              <a:gdLst>
                <a:gd name="T0" fmla="*/ 1 w 1"/>
                <a:gd name="T1" fmla="*/ 95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0" name="Rectangle 135"/>
            <p:cNvSpPr>
              <a:spLocks noChangeArrowheads="1"/>
            </p:cNvSpPr>
            <p:nvPr/>
          </p:nvSpPr>
          <p:spPr bwMode="auto">
            <a:xfrm>
              <a:off x="1255" y="663"/>
              <a:ext cx="52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81" name="Oval 141"/>
            <p:cNvSpPr>
              <a:spLocks noChangeArrowheads="1"/>
            </p:cNvSpPr>
            <p:nvPr/>
          </p:nvSpPr>
          <p:spPr bwMode="auto">
            <a:xfrm rot="8246656">
              <a:off x="1045" y="1231"/>
              <a:ext cx="106" cy="1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82" name="Oval 144"/>
            <p:cNvSpPr>
              <a:spLocks noChangeArrowheads="1"/>
            </p:cNvSpPr>
            <p:nvPr/>
          </p:nvSpPr>
          <p:spPr bwMode="auto">
            <a:xfrm rot="8246656">
              <a:off x="1100" y="1143"/>
              <a:ext cx="72" cy="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83" name="Oval 154"/>
            <p:cNvSpPr>
              <a:spLocks noChangeArrowheads="1"/>
            </p:cNvSpPr>
            <p:nvPr/>
          </p:nvSpPr>
          <p:spPr bwMode="auto">
            <a:xfrm rot="8246656">
              <a:off x="959" y="1139"/>
              <a:ext cx="72" cy="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84" name="Freeform 173"/>
            <p:cNvSpPr>
              <a:spLocks/>
            </p:cNvSpPr>
            <p:nvPr/>
          </p:nvSpPr>
          <p:spPr bwMode="auto">
            <a:xfrm>
              <a:off x="1734" y="1544"/>
              <a:ext cx="0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5" name="Rectangle 174"/>
            <p:cNvSpPr>
              <a:spLocks noChangeArrowheads="1"/>
            </p:cNvSpPr>
            <p:nvPr/>
          </p:nvSpPr>
          <p:spPr bwMode="auto">
            <a:xfrm>
              <a:off x="1709" y="1449"/>
              <a:ext cx="51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86" name="Freeform 176"/>
            <p:cNvSpPr>
              <a:spLocks/>
            </p:cNvSpPr>
            <p:nvPr/>
          </p:nvSpPr>
          <p:spPr bwMode="auto">
            <a:xfrm>
              <a:off x="1806" y="1544"/>
              <a:ext cx="1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7" name="Rectangle 177"/>
            <p:cNvSpPr>
              <a:spLocks noChangeArrowheads="1"/>
            </p:cNvSpPr>
            <p:nvPr/>
          </p:nvSpPr>
          <p:spPr bwMode="auto">
            <a:xfrm>
              <a:off x="1781" y="1449"/>
              <a:ext cx="52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88" name="Freeform 179"/>
            <p:cNvSpPr>
              <a:spLocks/>
            </p:cNvSpPr>
            <p:nvPr/>
          </p:nvSpPr>
          <p:spPr bwMode="auto">
            <a:xfrm>
              <a:off x="1875" y="1544"/>
              <a:ext cx="0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9" name="Rectangle 180"/>
            <p:cNvSpPr>
              <a:spLocks noChangeArrowheads="1"/>
            </p:cNvSpPr>
            <p:nvPr/>
          </p:nvSpPr>
          <p:spPr bwMode="auto">
            <a:xfrm>
              <a:off x="1850" y="1449"/>
              <a:ext cx="51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90" name="Freeform 182"/>
            <p:cNvSpPr>
              <a:spLocks/>
            </p:cNvSpPr>
            <p:nvPr/>
          </p:nvSpPr>
          <p:spPr bwMode="auto">
            <a:xfrm>
              <a:off x="1944" y="1544"/>
              <a:ext cx="0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1" name="Rectangle 183"/>
            <p:cNvSpPr>
              <a:spLocks noChangeArrowheads="1"/>
            </p:cNvSpPr>
            <p:nvPr/>
          </p:nvSpPr>
          <p:spPr bwMode="auto">
            <a:xfrm>
              <a:off x="1919" y="1449"/>
              <a:ext cx="51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92" name="Freeform 185"/>
            <p:cNvSpPr>
              <a:spLocks/>
            </p:cNvSpPr>
            <p:nvPr/>
          </p:nvSpPr>
          <p:spPr bwMode="auto">
            <a:xfrm>
              <a:off x="2013" y="1544"/>
              <a:ext cx="0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3" name="Rectangle 186"/>
            <p:cNvSpPr>
              <a:spLocks noChangeArrowheads="1"/>
            </p:cNvSpPr>
            <p:nvPr/>
          </p:nvSpPr>
          <p:spPr bwMode="auto">
            <a:xfrm>
              <a:off x="1988" y="1449"/>
              <a:ext cx="51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94" name="Rectangle 171"/>
            <p:cNvSpPr>
              <a:spLocks noChangeArrowheads="1"/>
            </p:cNvSpPr>
            <p:nvPr/>
          </p:nvSpPr>
          <p:spPr bwMode="auto">
            <a:xfrm>
              <a:off x="1579" y="1449"/>
              <a:ext cx="106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95" name="Oval 113"/>
            <p:cNvSpPr>
              <a:spLocks noChangeArrowheads="1"/>
            </p:cNvSpPr>
            <p:nvPr/>
          </p:nvSpPr>
          <p:spPr bwMode="auto">
            <a:xfrm rot="-2553344">
              <a:off x="1040" y="548"/>
              <a:ext cx="72" cy="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96" name="Oval 137"/>
            <p:cNvSpPr>
              <a:spLocks noChangeArrowheads="1"/>
            </p:cNvSpPr>
            <p:nvPr/>
          </p:nvSpPr>
          <p:spPr bwMode="auto">
            <a:xfrm rot="-2553344">
              <a:off x="1181" y="552"/>
              <a:ext cx="72" cy="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97" name="Oval 109"/>
            <p:cNvSpPr>
              <a:spLocks noChangeArrowheads="1"/>
            </p:cNvSpPr>
            <p:nvPr/>
          </p:nvSpPr>
          <p:spPr bwMode="auto">
            <a:xfrm rot="-2553344">
              <a:off x="1085" y="413"/>
              <a:ext cx="107" cy="1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98" name="Oval 110"/>
            <p:cNvSpPr>
              <a:spLocks noChangeArrowheads="1"/>
            </p:cNvSpPr>
            <p:nvPr/>
          </p:nvSpPr>
          <p:spPr bwMode="auto">
            <a:xfrm rot="-2553344">
              <a:off x="1396" y="506"/>
              <a:ext cx="106" cy="1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99" name="Freeform 116"/>
            <p:cNvSpPr>
              <a:spLocks/>
            </p:cNvSpPr>
            <p:nvPr/>
          </p:nvSpPr>
          <p:spPr bwMode="auto">
            <a:xfrm>
              <a:off x="902" y="508"/>
              <a:ext cx="1" cy="167"/>
            </a:xfrm>
            <a:custGeom>
              <a:avLst/>
              <a:gdLst>
                <a:gd name="T0" fmla="*/ 0 w 1"/>
                <a:gd name="T1" fmla="*/ 167 h 298"/>
                <a:gd name="T2" fmla="*/ 1 w 1"/>
                <a:gd name="T3" fmla="*/ 0 h 29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98">
                  <a:moveTo>
                    <a:pt x="0" y="298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0" name="Oval 117"/>
            <p:cNvSpPr>
              <a:spLocks noChangeArrowheads="1"/>
            </p:cNvSpPr>
            <p:nvPr/>
          </p:nvSpPr>
          <p:spPr bwMode="auto">
            <a:xfrm rot="-2553344">
              <a:off x="869" y="480"/>
              <a:ext cx="72" cy="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01" name="Oval 118"/>
            <p:cNvSpPr>
              <a:spLocks noChangeArrowheads="1"/>
            </p:cNvSpPr>
            <p:nvPr/>
          </p:nvSpPr>
          <p:spPr bwMode="auto">
            <a:xfrm rot="-2553344">
              <a:off x="1533" y="507"/>
              <a:ext cx="106" cy="1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02" name="Oval 164"/>
            <p:cNvSpPr>
              <a:spLocks noChangeArrowheads="1"/>
            </p:cNvSpPr>
            <p:nvPr/>
          </p:nvSpPr>
          <p:spPr bwMode="auto">
            <a:xfrm rot="-2553344">
              <a:off x="1772" y="1335"/>
              <a:ext cx="72" cy="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03" name="Oval 188"/>
            <p:cNvSpPr>
              <a:spLocks noChangeArrowheads="1"/>
            </p:cNvSpPr>
            <p:nvPr/>
          </p:nvSpPr>
          <p:spPr bwMode="auto">
            <a:xfrm rot="-2553344">
              <a:off x="1914" y="1338"/>
              <a:ext cx="72" cy="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09"/>
          <p:cNvGrpSpPr>
            <a:grpSpLocks/>
          </p:cNvGrpSpPr>
          <p:nvPr/>
        </p:nvGrpSpPr>
        <p:grpSpPr bwMode="auto">
          <a:xfrm>
            <a:off x="5143500" y="4027488"/>
            <a:ext cx="3276600" cy="1944687"/>
            <a:chOff x="842" y="772"/>
            <a:chExt cx="4219" cy="2503"/>
          </a:xfrm>
        </p:grpSpPr>
        <p:sp>
          <p:nvSpPr>
            <p:cNvPr id="15532" name="Freeform 210"/>
            <p:cNvSpPr>
              <a:spLocks/>
            </p:cNvSpPr>
            <p:nvPr/>
          </p:nvSpPr>
          <p:spPr bwMode="auto">
            <a:xfrm>
              <a:off x="842" y="772"/>
              <a:ext cx="4219" cy="2503"/>
            </a:xfrm>
            <a:custGeom>
              <a:avLst/>
              <a:gdLst>
                <a:gd name="T0" fmla="*/ 4219 w 954"/>
                <a:gd name="T1" fmla="*/ 0 h 566"/>
                <a:gd name="T2" fmla="*/ 4215 w 954"/>
                <a:gd name="T3" fmla="*/ 1986 h 566"/>
                <a:gd name="T4" fmla="*/ 3693 w 954"/>
                <a:gd name="T5" fmla="*/ 2503 h 566"/>
                <a:gd name="T6" fmla="*/ 0 w 954"/>
                <a:gd name="T7" fmla="*/ 2503 h 566"/>
                <a:gd name="T8" fmla="*/ 0 w 954"/>
                <a:gd name="T9" fmla="*/ 0 h 566"/>
                <a:gd name="T10" fmla="*/ 4219 w 954"/>
                <a:gd name="T11" fmla="*/ 0 h 5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4" h="566">
                  <a:moveTo>
                    <a:pt x="954" y="0"/>
                  </a:moveTo>
                  <a:lnTo>
                    <a:pt x="953" y="449"/>
                  </a:lnTo>
                  <a:lnTo>
                    <a:pt x="835" y="566"/>
                  </a:lnTo>
                  <a:lnTo>
                    <a:pt x="0" y="566"/>
                  </a:lnTo>
                  <a:lnTo>
                    <a:pt x="0" y="0"/>
                  </a:lnTo>
                  <a:lnTo>
                    <a:pt x="954" y="0"/>
                  </a:lnTo>
                  <a:close/>
                </a:path>
              </a:pathLst>
            </a:custGeom>
            <a:noFill/>
            <a:ln w="50800" cmpd="sng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33" name="Rectangle 211"/>
            <p:cNvSpPr>
              <a:spLocks noChangeArrowheads="1"/>
            </p:cNvSpPr>
            <p:nvPr/>
          </p:nvSpPr>
          <p:spPr bwMode="auto">
            <a:xfrm>
              <a:off x="1236" y="1121"/>
              <a:ext cx="2591" cy="1787"/>
            </a:xfrm>
            <a:prstGeom prst="rect">
              <a:avLst/>
            </a:prstGeom>
            <a:solidFill>
              <a:schemeClr val="tx1"/>
            </a:solidFill>
            <a:ln w="50800">
              <a:solidFill>
                <a:srgbClr val="01010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534" name="Rectangle 212"/>
            <p:cNvSpPr>
              <a:spLocks noChangeArrowheads="1"/>
            </p:cNvSpPr>
            <p:nvPr/>
          </p:nvSpPr>
          <p:spPr bwMode="auto">
            <a:xfrm>
              <a:off x="3055" y="1123"/>
              <a:ext cx="776" cy="1173"/>
            </a:xfrm>
            <a:prstGeom prst="rect">
              <a:avLst/>
            </a:prstGeom>
            <a:solidFill>
              <a:schemeClr val="bg2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535" name="Line 213"/>
            <p:cNvSpPr>
              <a:spLocks noChangeShapeType="1"/>
            </p:cNvSpPr>
            <p:nvPr/>
          </p:nvSpPr>
          <p:spPr bwMode="auto">
            <a:xfrm>
              <a:off x="3049" y="1913"/>
              <a:ext cx="801" cy="4"/>
            </a:xfrm>
            <a:prstGeom prst="line">
              <a:avLst/>
            </a:prstGeom>
            <a:noFill/>
            <a:ln w="508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36" name="Rectangle 214"/>
            <p:cNvSpPr>
              <a:spLocks noChangeArrowheads="1"/>
            </p:cNvSpPr>
            <p:nvPr/>
          </p:nvSpPr>
          <p:spPr bwMode="auto">
            <a:xfrm>
              <a:off x="1230" y="1123"/>
              <a:ext cx="660" cy="1783"/>
            </a:xfrm>
            <a:prstGeom prst="rect">
              <a:avLst/>
            </a:prstGeom>
            <a:solidFill>
              <a:schemeClr val="bg2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537" name="Line 215"/>
            <p:cNvSpPr>
              <a:spLocks noChangeShapeType="1"/>
            </p:cNvSpPr>
            <p:nvPr/>
          </p:nvSpPr>
          <p:spPr bwMode="auto">
            <a:xfrm>
              <a:off x="3050" y="1502"/>
              <a:ext cx="759" cy="4"/>
            </a:xfrm>
            <a:prstGeom prst="line">
              <a:avLst/>
            </a:prstGeom>
            <a:noFill/>
            <a:ln w="508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38" name="Line 216"/>
            <p:cNvSpPr>
              <a:spLocks noChangeShapeType="1"/>
            </p:cNvSpPr>
            <p:nvPr/>
          </p:nvSpPr>
          <p:spPr bwMode="auto">
            <a:xfrm flipH="1">
              <a:off x="1224" y="1550"/>
              <a:ext cx="669" cy="5"/>
            </a:xfrm>
            <a:prstGeom prst="line">
              <a:avLst/>
            </a:prstGeom>
            <a:noFill/>
            <a:ln w="508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39" name="Line 217"/>
            <p:cNvSpPr>
              <a:spLocks noChangeShapeType="1"/>
            </p:cNvSpPr>
            <p:nvPr/>
          </p:nvSpPr>
          <p:spPr bwMode="auto">
            <a:xfrm flipH="1">
              <a:off x="1229" y="2046"/>
              <a:ext cx="652" cy="4"/>
            </a:xfrm>
            <a:prstGeom prst="line">
              <a:avLst/>
            </a:prstGeom>
            <a:noFill/>
            <a:ln w="508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40" name="Line 218"/>
            <p:cNvSpPr>
              <a:spLocks noChangeShapeType="1"/>
            </p:cNvSpPr>
            <p:nvPr/>
          </p:nvSpPr>
          <p:spPr bwMode="auto">
            <a:xfrm flipH="1">
              <a:off x="1240" y="2501"/>
              <a:ext cx="655" cy="5"/>
            </a:xfrm>
            <a:prstGeom prst="line">
              <a:avLst/>
            </a:prstGeom>
            <a:noFill/>
            <a:ln w="5080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5363" name="Group 390"/>
          <p:cNvGrpSpPr>
            <a:grpSpLocks/>
          </p:cNvGrpSpPr>
          <p:nvPr/>
        </p:nvGrpSpPr>
        <p:grpSpPr bwMode="auto">
          <a:xfrm>
            <a:off x="4657725" y="581025"/>
            <a:ext cx="3951288" cy="2738438"/>
            <a:chOff x="2934" y="366"/>
            <a:chExt cx="2489" cy="1725"/>
          </a:xfrm>
        </p:grpSpPr>
        <p:sp>
          <p:nvSpPr>
            <p:cNvPr id="15513" name="Freeform 220"/>
            <p:cNvSpPr>
              <a:spLocks/>
            </p:cNvSpPr>
            <p:nvPr/>
          </p:nvSpPr>
          <p:spPr bwMode="auto">
            <a:xfrm>
              <a:off x="2934" y="366"/>
              <a:ext cx="2485" cy="1725"/>
            </a:xfrm>
            <a:custGeom>
              <a:avLst/>
              <a:gdLst>
                <a:gd name="T0" fmla="*/ 2018 w 5105"/>
                <a:gd name="T1" fmla="*/ 1725 h 3542"/>
                <a:gd name="T2" fmla="*/ 0 w 5105"/>
                <a:gd name="T3" fmla="*/ 1249 h 3542"/>
                <a:gd name="T4" fmla="*/ 464 w 5105"/>
                <a:gd name="T5" fmla="*/ 0 h 3542"/>
                <a:gd name="T6" fmla="*/ 2485 w 5105"/>
                <a:gd name="T7" fmla="*/ 357 h 3542"/>
                <a:gd name="T8" fmla="*/ 2018 w 5105"/>
                <a:gd name="T9" fmla="*/ 1725 h 35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05" h="3542">
                  <a:moveTo>
                    <a:pt x="4146" y="3542"/>
                  </a:moveTo>
                  <a:lnTo>
                    <a:pt x="0" y="2565"/>
                  </a:lnTo>
                  <a:lnTo>
                    <a:pt x="953" y="0"/>
                  </a:lnTo>
                  <a:lnTo>
                    <a:pt x="5105" y="733"/>
                  </a:lnTo>
                  <a:lnTo>
                    <a:pt x="4146" y="35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7638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14" name="Freeform 221"/>
            <p:cNvSpPr>
              <a:spLocks/>
            </p:cNvSpPr>
            <p:nvPr/>
          </p:nvSpPr>
          <p:spPr bwMode="auto">
            <a:xfrm>
              <a:off x="2938" y="366"/>
              <a:ext cx="2485" cy="1725"/>
            </a:xfrm>
            <a:custGeom>
              <a:avLst/>
              <a:gdLst>
                <a:gd name="T0" fmla="*/ 2018 w 5105"/>
                <a:gd name="T1" fmla="*/ 1725 h 3542"/>
                <a:gd name="T2" fmla="*/ 0 w 5105"/>
                <a:gd name="T3" fmla="*/ 1249 h 3542"/>
                <a:gd name="T4" fmla="*/ 464 w 5105"/>
                <a:gd name="T5" fmla="*/ 0 h 3542"/>
                <a:gd name="T6" fmla="*/ 2485 w 5105"/>
                <a:gd name="T7" fmla="*/ 357 h 3542"/>
                <a:gd name="T8" fmla="*/ 2018 w 5105"/>
                <a:gd name="T9" fmla="*/ 1725 h 35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05" h="3542">
                  <a:moveTo>
                    <a:pt x="4146" y="3542"/>
                  </a:moveTo>
                  <a:lnTo>
                    <a:pt x="0" y="2565"/>
                  </a:lnTo>
                  <a:lnTo>
                    <a:pt x="953" y="0"/>
                  </a:lnTo>
                  <a:lnTo>
                    <a:pt x="5105" y="733"/>
                  </a:lnTo>
                  <a:lnTo>
                    <a:pt x="4146" y="3542"/>
                  </a:lnTo>
                  <a:close/>
                </a:path>
              </a:pathLst>
            </a:custGeom>
            <a:noFill/>
            <a:ln w="52451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15" name="Freeform 222"/>
            <p:cNvSpPr>
              <a:spLocks/>
            </p:cNvSpPr>
            <p:nvPr/>
          </p:nvSpPr>
          <p:spPr bwMode="auto">
            <a:xfrm>
              <a:off x="2997" y="411"/>
              <a:ext cx="1947" cy="1434"/>
            </a:xfrm>
            <a:custGeom>
              <a:avLst/>
              <a:gdLst>
                <a:gd name="T0" fmla="*/ 634 w 3998"/>
                <a:gd name="T1" fmla="*/ 0 h 2945"/>
                <a:gd name="T2" fmla="*/ 660 w 3998"/>
                <a:gd name="T3" fmla="*/ 77 h 2945"/>
                <a:gd name="T4" fmla="*/ 922 w 3998"/>
                <a:gd name="T5" fmla="*/ 122 h 2945"/>
                <a:gd name="T6" fmla="*/ 964 w 3998"/>
                <a:gd name="T7" fmla="*/ 197 h 2945"/>
                <a:gd name="T8" fmla="*/ 1356 w 3998"/>
                <a:gd name="T9" fmla="*/ 270 h 2945"/>
                <a:gd name="T10" fmla="*/ 1461 w 3998"/>
                <a:gd name="T11" fmla="*/ 434 h 2945"/>
                <a:gd name="T12" fmla="*/ 1884 w 3998"/>
                <a:gd name="T13" fmla="*/ 514 h 2945"/>
                <a:gd name="T14" fmla="*/ 1947 w 3998"/>
                <a:gd name="T15" fmla="*/ 596 h 2945"/>
                <a:gd name="T16" fmla="*/ 1684 w 3998"/>
                <a:gd name="T17" fmla="*/ 1371 h 2945"/>
                <a:gd name="T18" fmla="*/ 1530 w 3998"/>
                <a:gd name="T19" fmla="*/ 1417 h 2945"/>
                <a:gd name="T20" fmla="*/ 0 w 3998"/>
                <a:gd name="T21" fmla="*/ 1054 h 294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98" h="2945">
                  <a:moveTo>
                    <a:pt x="1302" y="0"/>
                  </a:moveTo>
                  <a:lnTo>
                    <a:pt x="1356" y="158"/>
                  </a:lnTo>
                  <a:lnTo>
                    <a:pt x="1893" y="250"/>
                  </a:lnTo>
                  <a:lnTo>
                    <a:pt x="1979" y="405"/>
                  </a:lnTo>
                  <a:lnTo>
                    <a:pt x="2784" y="555"/>
                  </a:lnTo>
                  <a:lnTo>
                    <a:pt x="3001" y="891"/>
                  </a:lnTo>
                  <a:lnTo>
                    <a:pt x="3868" y="1055"/>
                  </a:lnTo>
                  <a:cubicBezTo>
                    <a:pt x="3868" y="1055"/>
                    <a:pt x="3964" y="1190"/>
                    <a:pt x="3998" y="1224"/>
                  </a:cubicBezTo>
                  <a:cubicBezTo>
                    <a:pt x="3911" y="1513"/>
                    <a:pt x="3559" y="2492"/>
                    <a:pt x="3458" y="2815"/>
                  </a:cubicBezTo>
                  <a:cubicBezTo>
                    <a:pt x="3425" y="2925"/>
                    <a:pt x="3266" y="2945"/>
                    <a:pt x="3141" y="2911"/>
                  </a:cubicBezTo>
                  <a:cubicBezTo>
                    <a:pt x="1796" y="2592"/>
                    <a:pt x="655" y="2321"/>
                    <a:pt x="0" y="2165"/>
                  </a:cubicBezTo>
                </a:path>
              </a:pathLst>
            </a:custGeom>
            <a:noFill/>
            <a:ln w="333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16" name="Freeform 223"/>
            <p:cNvSpPr>
              <a:spLocks/>
            </p:cNvSpPr>
            <p:nvPr/>
          </p:nvSpPr>
          <p:spPr bwMode="auto">
            <a:xfrm>
              <a:off x="3033" y="922"/>
              <a:ext cx="1855" cy="871"/>
            </a:xfrm>
            <a:custGeom>
              <a:avLst/>
              <a:gdLst>
                <a:gd name="T0" fmla="*/ 0 w 3810"/>
                <a:gd name="T1" fmla="*/ 473 h 1788"/>
                <a:gd name="T2" fmla="*/ 900 w 3810"/>
                <a:gd name="T3" fmla="*/ 682 h 1788"/>
                <a:gd name="T4" fmla="*/ 959 w 3810"/>
                <a:gd name="T5" fmla="*/ 650 h 1788"/>
                <a:gd name="T6" fmla="*/ 1039 w 3810"/>
                <a:gd name="T7" fmla="*/ 458 h 1788"/>
                <a:gd name="T8" fmla="*/ 1121 w 3810"/>
                <a:gd name="T9" fmla="*/ 424 h 1788"/>
                <a:gd name="T10" fmla="*/ 1418 w 3810"/>
                <a:gd name="T11" fmla="*/ 495 h 1788"/>
                <a:gd name="T12" fmla="*/ 1494 w 3810"/>
                <a:gd name="T13" fmla="*/ 615 h 1788"/>
                <a:gd name="T14" fmla="*/ 1438 w 3810"/>
                <a:gd name="T15" fmla="*/ 782 h 1788"/>
                <a:gd name="T16" fmla="*/ 1503 w 3810"/>
                <a:gd name="T17" fmla="*/ 857 h 1788"/>
                <a:gd name="T18" fmla="*/ 1606 w 3810"/>
                <a:gd name="T19" fmla="*/ 805 h 1788"/>
                <a:gd name="T20" fmla="*/ 1855 w 3810"/>
                <a:gd name="T21" fmla="*/ 92 h 1788"/>
                <a:gd name="T22" fmla="*/ 1819 w 3810"/>
                <a:gd name="T23" fmla="*/ 42 h 1788"/>
                <a:gd name="T24" fmla="*/ 1593 w 3810"/>
                <a:gd name="T25" fmla="*/ 0 h 178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810" h="1788">
                  <a:moveTo>
                    <a:pt x="0" y="972"/>
                  </a:moveTo>
                  <a:cubicBezTo>
                    <a:pt x="308" y="1043"/>
                    <a:pt x="1520" y="1341"/>
                    <a:pt x="1848" y="1401"/>
                  </a:cubicBezTo>
                  <a:cubicBezTo>
                    <a:pt x="1956" y="1427"/>
                    <a:pt x="1970" y="1335"/>
                    <a:pt x="1970" y="1335"/>
                  </a:cubicBezTo>
                  <a:cubicBezTo>
                    <a:pt x="1970" y="1335"/>
                    <a:pt x="2053" y="1138"/>
                    <a:pt x="2135" y="941"/>
                  </a:cubicBezTo>
                  <a:cubicBezTo>
                    <a:pt x="2167" y="834"/>
                    <a:pt x="2303" y="871"/>
                    <a:pt x="2303" y="871"/>
                  </a:cubicBezTo>
                  <a:lnTo>
                    <a:pt x="2913" y="1017"/>
                  </a:lnTo>
                  <a:lnTo>
                    <a:pt x="3068" y="1262"/>
                  </a:lnTo>
                  <a:cubicBezTo>
                    <a:pt x="3068" y="1262"/>
                    <a:pt x="3005" y="1446"/>
                    <a:pt x="2953" y="1605"/>
                  </a:cubicBezTo>
                  <a:cubicBezTo>
                    <a:pt x="2914" y="1706"/>
                    <a:pt x="3030" y="1751"/>
                    <a:pt x="3088" y="1759"/>
                  </a:cubicBezTo>
                  <a:cubicBezTo>
                    <a:pt x="3145" y="1767"/>
                    <a:pt x="3251" y="1788"/>
                    <a:pt x="3299" y="1653"/>
                  </a:cubicBezTo>
                  <a:cubicBezTo>
                    <a:pt x="3557" y="906"/>
                    <a:pt x="3810" y="188"/>
                    <a:pt x="3810" y="188"/>
                  </a:cubicBezTo>
                  <a:lnTo>
                    <a:pt x="3737" y="87"/>
                  </a:lnTo>
                  <a:lnTo>
                    <a:pt x="3271" y="0"/>
                  </a:lnTo>
                </a:path>
              </a:pathLst>
            </a:custGeom>
            <a:noFill/>
            <a:ln w="333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17" name="Freeform 224"/>
            <p:cNvSpPr>
              <a:spLocks/>
            </p:cNvSpPr>
            <p:nvPr/>
          </p:nvSpPr>
          <p:spPr bwMode="auto">
            <a:xfrm>
              <a:off x="4247" y="725"/>
              <a:ext cx="403" cy="331"/>
            </a:xfrm>
            <a:custGeom>
              <a:avLst/>
              <a:gdLst>
                <a:gd name="T0" fmla="*/ 87 w 828"/>
                <a:gd name="T1" fmla="*/ 0 h 680"/>
                <a:gd name="T2" fmla="*/ 180 w 828"/>
                <a:gd name="T3" fmla="*/ 162 h 680"/>
                <a:gd name="T4" fmla="*/ 403 w 828"/>
                <a:gd name="T5" fmla="*/ 197 h 680"/>
                <a:gd name="T6" fmla="*/ 353 w 828"/>
                <a:gd name="T7" fmla="*/ 331 h 680"/>
                <a:gd name="T8" fmla="*/ 121 w 828"/>
                <a:gd name="T9" fmla="*/ 289 h 680"/>
                <a:gd name="T10" fmla="*/ 0 w 828"/>
                <a:gd name="T11" fmla="*/ 45 h 680"/>
                <a:gd name="T12" fmla="*/ 87 w 828"/>
                <a:gd name="T13" fmla="*/ 0 h 6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" h="680">
                  <a:moveTo>
                    <a:pt x="178" y="0"/>
                  </a:moveTo>
                  <a:cubicBezTo>
                    <a:pt x="241" y="111"/>
                    <a:pt x="302" y="207"/>
                    <a:pt x="370" y="332"/>
                  </a:cubicBezTo>
                  <a:cubicBezTo>
                    <a:pt x="510" y="356"/>
                    <a:pt x="735" y="391"/>
                    <a:pt x="828" y="405"/>
                  </a:cubicBezTo>
                  <a:cubicBezTo>
                    <a:pt x="802" y="492"/>
                    <a:pt x="744" y="622"/>
                    <a:pt x="725" y="680"/>
                  </a:cubicBezTo>
                  <a:cubicBezTo>
                    <a:pt x="633" y="665"/>
                    <a:pt x="349" y="620"/>
                    <a:pt x="248" y="594"/>
                  </a:cubicBezTo>
                  <a:cubicBezTo>
                    <a:pt x="190" y="464"/>
                    <a:pt x="102" y="318"/>
                    <a:pt x="0" y="92"/>
                  </a:cubicBezTo>
                  <a:cubicBezTo>
                    <a:pt x="72" y="48"/>
                    <a:pt x="106" y="43"/>
                    <a:pt x="1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18" name="Freeform 225"/>
            <p:cNvSpPr>
              <a:spLocks noChangeArrowheads="1"/>
            </p:cNvSpPr>
            <p:nvPr/>
          </p:nvSpPr>
          <p:spPr bwMode="auto">
            <a:xfrm>
              <a:off x="3012" y="1425"/>
              <a:ext cx="999" cy="235"/>
            </a:xfrm>
            <a:custGeom>
              <a:avLst/>
              <a:gdLst>
                <a:gd name="T0" fmla="*/ 0 w 2052"/>
                <a:gd name="T1" fmla="*/ 0 h 483"/>
                <a:gd name="T2" fmla="*/ 999 w 2052"/>
                <a:gd name="T3" fmla="*/ 235 h 48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52" h="483">
                  <a:moveTo>
                    <a:pt x="0" y="0"/>
                  </a:moveTo>
                  <a:lnTo>
                    <a:pt x="2052" y="483"/>
                  </a:lnTo>
                </a:path>
              </a:pathLst>
            </a:custGeom>
            <a:solidFill>
              <a:srgbClr val="FFFFFF"/>
            </a:solidFill>
            <a:ln w="333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519" name="Freeform 226"/>
            <p:cNvSpPr>
              <a:spLocks/>
            </p:cNvSpPr>
            <p:nvPr/>
          </p:nvSpPr>
          <p:spPr bwMode="auto">
            <a:xfrm>
              <a:off x="3967" y="1384"/>
              <a:ext cx="500" cy="368"/>
            </a:xfrm>
            <a:custGeom>
              <a:avLst/>
              <a:gdLst>
                <a:gd name="T0" fmla="*/ 0 w 1304"/>
                <a:gd name="T1" fmla="*/ 274 h 958"/>
                <a:gd name="T2" fmla="*/ 0 w 1304"/>
                <a:gd name="T3" fmla="*/ 274 h 958"/>
                <a:gd name="T4" fmla="*/ 67 w 1304"/>
                <a:gd name="T5" fmla="*/ 243 h 958"/>
                <a:gd name="T6" fmla="*/ 146 w 1304"/>
                <a:gd name="T7" fmla="*/ 40 h 958"/>
                <a:gd name="T8" fmla="*/ 196 w 1304"/>
                <a:gd name="T9" fmla="*/ 17 h 958"/>
                <a:gd name="T10" fmla="*/ 451 w 1304"/>
                <a:gd name="T11" fmla="*/ 77 h 958"/>
                <a:gd name="T12" fmla="*/ 500 w 1304"/>
                <a:gd name="T13" fmla="*/ 159 h 958"/>
                <a:gd name="T14" fmla="*/ 441 w 1304"/>
                <a:gd name="T15" fmla="*/ 326 h 958"/>
                <a:gd name="T16" fmla="*/ 392 w 1304"/>
                <a:gd name="T17" fmla="*/ 363 h 958"/>
                <a:gd name="T18" fmla="*/ 0 w 1304"/>
                <a:gd name="T19" fmla="*/ 274 h 958"/>
                <a:gd name="T20" fmla="*/ 0 w 1304"/>
                <a:gd name="T21" fmla="*/ 274 h 95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04" h="958">
                  <a:moveTo>
                    <a:pt x="0" y="712"/>
                  </a:moveTo>
                  <a:lnTo>
                    <a:pt x="0" y="712"/>
                  </a:lnTo>
                  <a:cubicBezTo>
                    <a:pt x="0" y="712"/>
                    <a:pt x="137" y="702"/>
                    <a:pt x="174" y="633"/>
                  </a:cubicBezTo>
                  <a:cubicBezTo>
                    <a:pt x="174" y="633"/>
                    <a:pt x="277" y="368"/>
                    <a:pt x="381" y="103"/>
                  </a:cubicBezTo>
                  <a:cubicBezTo>
                    <a:pt x="406" y="0"/>
                    <a:pt x="510" y="45"/>
                    <a:pt x="510" y="45"/>
                  </a:cubicBezTo>
                  <a:lnTo>
                    <a:pt x="1175" y="201"/>
                  </a:lnTo>
                  <a:lnTo>
                    <a:pt x="1304" y="415"/>
                  </a:lnTo>
                  <a:cubicBezTo>
                    <a:pt x="1304" y="415"/>
                    <a:pt x="1227" y="631"/>
                    <a:pt x="1151" y="848"/>
                  </a:cubicBezTo>
                  <a:cubicBezTo>
                    <a:pt x="1108" y="958"/>
                    <a:pt x="1023" y="946"/>
                    <a:pt x="1023" y="946"/>
                  </a:cubicBezTo>
                  <a:lnTo>
                    <a:pt x="0" y="712"/>
                  </a:lnTo>
                  <a:close/>
                </a:path>
              </a:pathLst>
            </a:custGeom>
            <a:solidFill>
              <a:schemeClr val="tx1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520" name="Freeform 227"/>
            <p:cNvSpPr>
              <a:spLocks/>
            </p:cNvSpPr>
            <p:nvPr/>
          </p:nvSpPr>
          <p:spPr bwMode="auto">
            <a:xfrm>
              <a:off x="2990" y="939"/>
              <a:ext cx="2249" cy="957"/>
            </a:xfrm>
            <a:custGeom>
              <a:avLst/>
              <a:gdLst>
                <a:gd name="T0" fmla="*/ 0 w 4618"/>
                <a:gd name="T1" fmla="*/ 566 h 1966"/>
                <a:gd name="T2" fmla="*/ 1534 w 4618"/>
                <a:gd name="T3" fmla="*/ 931 h 1966"/>
                <a:gd name="T4" fmla="*/ 1738 w 4618"/>
                <a:gd name="T5" fmla="*/ 858 h 1966"/>
                <a:gd name="T6" fmla="*/ 1965 w 4618"/>
                <a:gd name="T7" fmla="*/ 177 h 1966"/>
                <a:gd name="T8" fmla="*/ 1965 w 4618"/>
                <a:gd name="T9" fmla="*/ 177 h 1966"/>
                <a:gd name="T10" fmla="*/ 2249 w 4618"/>
                <a:gd name="T11" fmla="*/ 0 h 19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618" h="1966">
                  <a:moveTo>
                    <a:pt x="0" y="1163"/>
                  </a:moveTo>
                  <a:cubicBezTo>
                    <a:pt x="521" y="1287"/>
                    <a:pt x="2554" y="1813"/>
                    <a:pt x="3149" y="1913"/>
                  </a:cubicBezTo>
                  <a:cubicBezTo>
                    <a:pt x="3390" y="1966"/>
                    <a:pt x="3506" y="1937"/>
                    <a:pt x="3568" y="1763"/>
                  </a:cubicBezTo>
                  <a:cubicBezTo>
                    <a:pt x="3802" y="1063"/>
                    <a:pt x="4035" y="364"/>
                    <a:pt x="4035" y="364"/>
                  </a:cubicBezTo>
                  <a:lnTo>
                    <a:pt x="4618" y="0"/>
                  </a:lnTo>
                </a:path>
              </a:pathLst>
            </a:custGeom>
            <a:noFill/>
            <a:ln w="333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21" name="Freeform 228"/>
            <p:cNvSpPr>
              <a:spLocks/>
            </p:cNvSpPr>
            <p:nvPr/>
          </p:nvSpPr>
          <p:spPr bwMode="auto">
            <a:xfrm>
              <a:off x="2973" y="758"/>
              <a:ext cx="2370" cy="1190"/>
            </a:xfrm>
            <a:custGeom>
              <a:avLst/>
              <a:gdLst>
                <a:gd name="T0" fmla="*/ 0 w 4867"/>
                <a:gd name="T1" fmla="*/ 790 h 2443"/>
                <a:gd name="T2" fmla="*/ 1614 w 4867"/>
                <a:gd name="T3" fmla="*/ 1167 h 2443"/>
                <a:gd name="T4" fmla="*/ 1785 w 4867"/>
                <a:gd name="T5" fmla="*/ 1098 h 2443"/>
                <a:gd name="T6" fmla="*/ 2024 w 4867"/>
                <a:gd name="T7" fmla="*/ 382 h 2443"/>
                <a:gd name="T8" fmla="*/ 2332 w 4867"/>
                <a:gd name="T9" fmla="*/ 191 h 2443"/>
                <a:gd name="T10" fmla="*/ 2370 w 4867"/>
                <a:gd name="T11" fmla="*/ 81 h 2443"/>
                <a:gd name="T12" fmla="*/ 2320 w 4867"/>
                <a:gd name="T13" fmla="*/ 21 h 2443"/>
                <a:gd name="T14" fmla="*/ 2184 w 4867"/>
                <a:gd name="T15" fmla="*/ 0 h 2443"/>
                <a:gd name="T16" fmla="*/ 2105 w 4867"/>
                <a:gd name="T17" fmla="*/ 61 h 24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67" h="2443">
                  <a:moveTo>
                    <a:pt x="0" y="1622"/>
                  </a:moveTo>
                  <a:cubicBezTo>
                    <a:pt x="550" y="1750"/>
                    <a:pt x="2703" y="2290"/>
                    <a:pt x="3314" y="2396"/>
                  </a:cubicBezTo>
                  <a:cubicBezTo>
                    <a:pt x="3521" y="2443"/>
                    <a:pt x="3608" y="2347"/>
                    <a:pt x="3666" y="2255"/>
                  </a:cubicBezTo>
                  <a:cubicBezTo>
                    <a:pt x="3912" y="1520"/>
                    <a:pt x="4157" y="785"/>
                    <a:pt x="4157" y="785"/>
                  </a:cubicBezTo>
                  <a:lnTo>
                    <a:pt x="4788" y="392"/>
                  </a:lnTo>
                  <a:lnTo>
                    <a:pt x="4867" y="166"/>
                  </a:lnTo>
                  <a:cubicBezTo>
                    <a:pt x="4863" y="108"/>
                    <a:pt x="4828" y="71"/>
                    <a:pt x="4764" y="43"/>
                  </a:cubicBezTo>
                  <a:cubicBezTo>
                    <a:pt x="4692" y="34"/>
                    <a:pt x="4620" y="19"/>
                    <a:pt x="4485" y="0"/>
                  </a:cubicBezTo>
                  <a:cubicBezTo>
                    <a:pt x="4401" y="58"/>
                    <a:pt x="4322" y="125"/>
                    <a:pt x="4322" y="125"/>
                  </a:cubicBezTo>
                </a:path>
              </a:pathLst>
            </a:custGeom>
            <a:noFill/>
            <a:ln w="33401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22" name="Freeform 229"/>
            <p:cNvSpPr>
              <a:spLocks/>
            </p:cNvSpPr>
            <p:nvPr/>
          </p:nvSpPr>
          <p:spPr bwMode="auto">
            <a:xfrm>
              <a:off x="4587" y="756"/>
              <a:ext cx="70" cy="110"/>
            </a:xfrm>
            <a:custGeom>
              <a:avLst/>
              <a:gdLst>
                <a:gd name="T0" fmla="*/ 66 w 709"/>
                <a:gd name="T1" fmla="*/ 30 h 1117"/>
                <a:gd name="T2" fmla="*/ 55 w 709"/>
                <a:gd name="T3" fmla="*/ 84 h 1117"/>
                <a:gd name="T4" fmla="*/ 7 w 709"/>
                <a:gd name="T5" fmla="*/ 77 h 1117"/>
                <a:gd name="T6" fmla="*/ 18 w 709"/>
                <a:gd name="T7" fmla="*/ 22 h 1117"/>
                <a:gd name="T8" fmla="*/ 66 w 709"/>
                <a:gd name="T9" fmla="*/ 30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23" name="Freeform 230"/>
            <p:cNvSpPr>
              <a:spLocks/>
            </p:cNvSpPr>
            <p:nvPr/>
          </p:nvSpPr>
          <p:spPr bwMode="auto">
            <a:xfrm>
              <a:off x="3508" y="670"/>
              <a:ext cx="1323" cy="1083"/>
            </a:xfrm>
            <a:custGeom>
              <a:avLst/>
              <a:gdLst>
                <a:gd name="T0" fmla="*/ 0 w 2717"/>
                <a:gd name="T1" fmla="*/ 192 h 2225"/>
                <a:gd name="T2" fmla="*/ 247 w 2717"/>
                <a:gd name="T3" fmla="*/ 244 h 2225"/>
                <a:gd name="T4" fmla="*/ 438 w 2717"/>
                <a:gd name="T5" fmla="*/ 24 h 2225"/>
                <a:gd name="T6" fmla="*/ 635 w 2717"/>
                <a:gd name="T7" fmla="*/ 61 h 2225"/>
                <a:gd name="T8" fmla="*/ 692 w 2717"/>
                <a:gd name="T9" fmla="*/ 189 h 2225"/>
                <a:gd name="T10" fmla="*/ 645 w 2717"/>
                <a:gd name="T11" fmla="*/ 321 h 2225"/>
                <a:gd name="T12" fmla="*/ 704 w 2717"/>
                <a:gd name="T13" fmla="*/ 434 h 2225"/>
                <a:gd name="T14" fmla="*/ 1152 w 2717"/>
                <a:gd name="T15" fmla="*/ 534 h 2225"/>
                <a:gd name="T16" fmla="*/ 1166 w 2717"/>
                <a:gd name="T17" fmla="*/ 588 h 2225"/>
                <a:gd name="T18" fmla="*/ 1010 w 2717"/>
                <a:gd name="T19" fmla="*/ 1014 h 2225"/>
                <a:gd name="T20" fmla="*/ 1037 w 2717"/>
                <a:gd name="T21" fmla="*/ 1074 h 2225"/>
                <a:gd name="T22" fmla="*/ 1107 w 2717"/>
                <a:gd name="T23" fmla="*/ 1043 h 2225"/>
                <a:gd name="T24" fmla="*/ 1323 w 2717"/>
                <a:gd name="T25" fmla="*/ 424 h 2225"/>
                <a:gd name="T26" fmla="*/ 1271 w 2717"/>
                <a:gd name="T27" fmla="*/ 415 h 2225"/>
                <a:gd name="T28" fmla="*/ 1180 w 2717"/>
                <a:gd name="T29" fmla="*/ 453 h 2225"/>
                <a:gd name="T30" fmla="*/ 801 w 2717"/>
                <a:gd name="T31" fmla="*/ 378 h 2225"/>
                <a:gd name="T32" fmla="*/ 649 w 2717"/>
                <a:gd name="T33" fmla="*/ 38 h 2225"/>
                <a:gd name="T34" fmla="*/ 426 w 2717"/>
                <a:gd name="T35" fmla="*/ 0 h 2225"/>
                <a:gd name="T36" fmla="*/ 373 w 2717"/>
                <a:gd name="T37" fmla="*/ 131 h 2225"/>
                <a:gd name="T38" fmla="*/ 45 w 2717"/>
                <a:gd name="T39" fmla="*/ 68 h 2225"/>
                <a:gd name="T40" fmla="*/ 0 w 2717"/>
                <a:gd name="T41" fmla="*/ 192 h 222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717" h="2225">
                  <a:moveTo>
                    <a:pt x="0" y="394"/>
                  </a:moveTo>
                  <a:cubicBezTo>
                    <a:pt x="120" y="423"/>
                    <a:pt x="359" y="478"/>
                    <a:pt x="508" y="501"/>
                  </a:cubicBezTo>
                  <a:cubicBezTo>
                    <a:pt x="759" y="550"/>
                    <a:pt x="716" y="458"/>
                    <a:pt x="899" y="49"/>
                  </a:cubicBezTo>
                  <a:cubicBezTo>
                    <a:pt x="1093" y="87"/>
                    <a:pt x="1305" y="126"/>
                    <a:pt x="1305" y="126"/>
                  </a:cubicBezTo>
                  <a:lnTo>
                    <a:pt x="1421" y="389"/>
                  </a:lnTo>
                  <a:lnTo>
                    <a:pt x="1325" y="659"/>
                  </a:lnTo>
                  <a:cubicBezTo>
                    <a:pt x="1325" y="659"/>
                    <a:pt x="1272" y="817"/>
                    <a:pt x="1445" y="891"/>
                  </a:cubicBezTo>
                  <a:cubicBezTo>
                    <a:pt x="1633" y="928"/>
                    <a:pt x="2207" y="1044"/>
                    <a:pt x="2365" y="1097"/>
                  </a:cubicBezTo>
                  <a:cubicBezTo>
                    <a:pt x="2384" y="1097"/>
                    <a:pt x="2423" y="1126"/>
                    <a:pt x="2394" y="1209"/>
                  </a:cubicBezTo>
                  <a:cubicBezTo>
                    <a:pt x="2345" y="1373"/>
                    <a:pt x="2118" y="1917"/>
                    <a:pt x="2074" y="2084"/>
                  </a:cubicBezTo>
                  <a:cubicBezTo>
                    <a:pt x="2047" y="2158"/>
                    <a:pt x="2091" y="2197"/>
                    <a:pt x="2129" y="2206"/>
                  </a:cubicBezTo>
                  <a:cubicBezTo>
                    <a:pt x="2168" y="2216"/>
                    <a:pt x="2249" y="2225"/>
                    <a:pt x="2274" y="2143"/>
                  </a:cubicBezTo>
                  <a:cubicBezTo>
                    <a:pt x="2495" y="1507"/>
                    <a:pt x="2717" y="871"/>
                    <a:pt x="2717" y="871"/>
                  </a:cubicBezTo>
                  <a:lnTo>
                    <a:pt x="2610" y="852"/>
                  </a:lnTo>
                  <a:cubicBezTo>
                    <a:pt x="2610" y="852"/>
                    <a:pt x="2514" y="948"/>
                    <a:pt x="2423" y="931"/>
                  </a:cubicBezTo>
                  <a:cubicBezTo>
                    <a:pt x="2034" y="853"/>
                    <a:pt x="1646" y="776"/>
                    <a:pt x="1646" y="776"/>
                  </a:cubicBezTo>
                  <a:cubicBezTo>
                    <a:pt x="1646" y="776"/>
                    <a:pt x="1489" y="427"/>
                    <a:pt x="1333" y="79"/>
                  </a:cubicBezTo>
                  <a:cubicBezTo>
                    <a:pt x="1174" y="55"/>
                    <a:pt x="1070" y="37"/>
                    <a:pt x="875" y="0"/>
                  </a:cubicBezTo>
                  <a:cubicBezTo>
                    <a:pt x="820" y="116"/>
                    <a:pt x="824" y="134"/>
                    <a:pt x="765" y="269"/>
                  </a:cubicBezTo>
                  <a:cubicBezTo>
                    <a:pt x="630" y="250"/>
                    <a:pt x="423" y="201"/>
                    <a:pt x="93" y="140"/>
                  </a:cubicBezTo>
                  <a:cubicBezTo>
                    <a:pt x="56" y="218"/>
                    <a:pt x="0" y="394"/>
                    <a:pt x="0" y="39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24" name="Freeform 231"/>
            <p:cNvSpPr>
              <a:spLocks/>
            </p:cNvSpPr>
            <p:nvPr/>
          </p:nvSpPr>
          <p:spPr bwMode="auto">
            <a:xfrm>
              <a:off x="3687" y="426"/>
              <a:ext cx="916" cy="405"/>
            </a:xfrm>
            <a:custGeom>
              <a:avLst/>
              <a:gdLst>
                <a:gd name="T0" fmla="*/ 0 w 1882"/>
                <a:gd name="T1" fmla="*/ 0 h 832"/>
                <a:gd name="T2" fmla="*/ 9 w 1882"/>
                <a:gd name="T3" fmla="*/ 30 h 832"/>
                <a:gd name="T4" fmla="*/ 256 w 1882"/>
                <a:gd name="T5" fmla="*/ 74 h 832"/>
                <a:gd name="T6" fmla="*/ 302 w 1882"/>
                <a:gd name="T7" fmla="*/ 147 h 832"/>
                <a:gd name="T8" fmla="*/ 693 w 1882"/>
                <a:gd name="T9" fmla="*/ 219 h 832"/>
                <a:gd name="T10" fmla="*/ 796 w 1882"/>
                <a:gd name="T11" fmla="*/ 382 h 832"/>
                <a:gd name="T12" fmla="*/ 916 w 1882"/>
                <a:gd name="T13" fmla="*/ 405 h 8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82" h="832">
                  <a:moveTo>
                    <a:pt x="0" y="0"/>
                  </a:moveTo>
                  <a:lnTo>
                    <a:pt x="18" y="61"/>
                  </a:lnTo>
                  <a:lnTo>
                    <a:pt x="525" y="153"/>
                  </a:lnTo>
                  <a:lnTo>
                    <a:pt x="620" y="301"/>
                  </a:lnTo>
                  <a:lnTo>
                    <a:pt x="1424" y="450"/>
                  </a:lnTo>
                  <a:lnTo>
                    <a:pt x="1636" y="784"/>
                  </a:lnTo>
                  <a:lnTo>
                    <a:pt x="1882" y="832"/>
                  </a:lnTo>
                </a:path>
              </a:pathLst>
            </a:custGeom>
            <a:noFill/>
            <a:ln w="333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25" name="Freeform 232"/>
            <p:cNvSpPr>
              <a:spLocks/>
            </p:cNvSpPr>
            <p:nvPr/>
          </p:nvSpPr>
          <p:spPr bwMode="auto">
            <a:xfrm>
              <a:off x="4649" y="768"/>
              <a:ext cx="71" cy="110"/>
            </a:xfrm>
            <a:custGeom>
              <a:avLst/>
              <a:gdLst>
                <a:gd name="T0" fmla="*/ 67 w 709"/>
                <a:gd name="T1" fmla="*/ 30 h 1117"/>
                <a:gd name="T2" fmla="*/ 56 w 709"/>
                <a:gd name="T3" fmla="*/ 84 h 1117"/>
                <a:gd name="T4" fmla="*/ 7 w 709"/>
                <a:gd name="T5" fmla="*/ 77 h 1117"/>
                <a:gd name="T6" fmla="*/ 18 w 709"/>
                <a:gd name="T7" fmla="*/ 22 h 1117"/>
                <a:gd name="T8" fmla="*/ 67 w 709"/>
                <a:gd name="T9" fmla="*/ 30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26" name="Freeform 233"/>
            <p:cNvSpPr>
              <a:spLocks/>
            </p:cNvSpPr>
            <p:nvPr/>
          </p:nvSpPr>
          <p:spPr bwMode="auto">
            <a:xfrm>
              <a:off x="4716" y="780"/>
              <a:ext cx="70" cy="110"/>
            </a:xfrm>
            <a:custGeom>
              <a:avLst/>
              <a:gdLst>
                <a:gd name="T0" fmla="*/ 66 w 709"/>
                <a:gd name="T1" fmla="*/ 30 h 1117"/>
                <a:gd name="T2" fmla="*/ 55 w 709"/>
                <a:gd name="T3" fmla="*/ 84 h 1117"/>
                <a:gd name="T4" fmla="*/ 7 w 709"/>
                <a:gd name="T5" fmla="*/ 77 h 1117"/>
                <a:gd name="T6" fmla="*/ 18 w 709"/>
                <a:gd name="T7" fmla="*/ 22 h 1117"/>
                <a:gd name="T8" fmla="*/ 66 w 709"/>
                <a:gd name="T9" fmla="*/ 30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27" name="Freeform 234"/>
            <p:cNvSpPr>
              <a:spLocks/>
            </p:cNvSpPr>
            <p:nvPr/>
          </p:nvSpPr>
          <p:spPr bwMode="auto">
            <a:xfrm>
              <a:off x="4781" y="791"/>
              <a:ext cx="70" cy="110"/>
            </a:xfrm>
            <a:custGeom>
              <a:avLst/>
              <a:gdLst>
                <a:gd name="T0" fmla="*/ 66 w 709"/>
                <a:gd name="T1" fmla="*/ 30 h 1117"/>
                <a:gd name="T2" fmla="*/ 55 w 709"/>
                <a:gd name="T3" fmla="*/ 84 h 1117"/>
                <a:gd name="T4" fmla="*/ 7 w 709"/>
                <a:gd name="T5" fmla="*/ 77 h 1117"/>
                <a:gd name="T6" fmla="*/ 18 w 709"/>
                <a:gd name="T7" fmla="*/ 22 h 1117"/>
                <a:gd name="T8" fmla="*/ 66 w 709"/>
                <a:gd name="T9" fmla="*/ 30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28" name="Freeform 235"/>
            <p:cNvSpPr>
              <a:spLocks/>
            </p:cNvSpPr>
            <p:nvPr/>
          </p:nvSpPr>
          <p:spPr bwMode="auto">
            <a:xfrm rot="184435">
              <a:off x="5188" y="786"/>
              <a:ext cx="115" cy="180"/>
            </a:xfrm>
            <a:custGeom>
              <a:avLst/>
              <a:gdLst>
                <a:gd name="T0" fmla="*/ 108 w 709"/>
                <a:gd name="T1" fmla="*/ 49 h 1117"/>
                <a:gd name="T2" fmla="*/ 90 w 709"/>
                <a:gd name="T3" fmla="*/ 138 h 1117"/>
                <a:gd name="T4" fmla="*/ 11 w 709"/>
                <a:gd name="T5" fmla="*/ 126 h 1117"/>
                <a:gd name="T6" fmla="*/ 30 w 709"/>
                <a:gd name="T7" fmla="*/ 35 h 1117"/>
                <a:gd name="T8" fmla="*/ 108 w 709"/>
                <a:gd name="T9" fmla="*/ 49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29" name="Freeform 236"/>
            <p:cNvSpPr>
              <a:spLocks/>
            </p:cNvSpPr>
            <p:nvPr/>
          </p:nvSpPr>
          <p:spPr bwMode="auto">
            <a:xfrm>
              <a:off x="4980" y="802"/>
              <a:ext cx="166" cy="145"/>
            </a:xfrm>
            <a:custGeom>
              <a:avLst/>
              <a:gdLst>
                <a:gd name="T0" fmla="*/ 166 w 342"/>
                <a:gd name="T1" fmla="*/ 22 h 298"/>
                <a:gd name="T2" fmla="*/ 126 w 342"/>
                <a:gd name="T3" fmla="*/ 145 h 298"/>
                <a:gd name="T4" fmla="*/ 0 w 342"/>
                <a:gd name="T5" fmla="*/ 117 h 298"/>
                <a:gd name="T6" fmla="*/ 25 w 342"/>
                <a:gd name="T7" fmla="*/ 25 h 298"/>
                <a:gd name="T8" fmla="*/ 57 w 342"/>
                <a:gd name="T9" fmla="*/ 0 h 298"/>
                <a:gd name="T10" fmla="*/ 166 w 342"/>
                <a:gd name="T11" fmla="*/ 22 h 2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2" h="298">
                  <a:moveTo>
                    <a:pt x="342" y="45"/>
                  </a:moveTo>
                  <a:lnTo>
                    <a:pt x="260" y="298"/>
                  </a:lnTo>
                  <a:lnTo>
                    <a:pt x="0" y="241"/>
                  </a:lnTo>
                  <a:lnTo>
                    <a:pt x="51" y="51"/>
                  </a:lnTo>
                  <a:lnTo>
                    <a:pt x="118" y="0"/>
                  </a:lnTo>
                  <a:lnTo>
                    <a:pt x="342" y="45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30" name="Freeform 237"/>
            <p:cNvSpPr>
              <a:spLocks/>
            </p:cNvSpPr>
            <p:nvPr/>
          </p:nvSpPr>
          <p:spPr bwMode="auto">
            <a:xfrm>
              <a:off x="4850" y="801"/>
              <a:ext cx="69" cy="109"/>
            </a:xfrm>
            <a:custGeom>
              <a:avLst/>
              <a:gdLst>
                <a:gd name="T0" fmla="*/ 65 w 709"/>
                <a:gd name="T1" fmla="*/ 30 h 1117"/>
                <a:gd name="T2" fmla="*/ 54 w 709"/>
                <a:gd name="T3" fmla="*/ 83 h 1117"/>
                <a:gd name="T4" fmla="*/ 7 w 709"/>
                <a:gd name="T5" fmla="*/ 76 h 1117"/>
                <a:gd name="T6" fmla="*/ 18 w 709"/>
                <a:gd name="T7" fmla="*/ 21 h 1117"/>
                <a:gd name="T8" fmla="*/ 65 w 709"/>
                <a:gd name="T9" fmla="*/ 30 h 11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9" h="1117">
                  <a:moveTo>
                    <a:pt x="665" y="305"/>
                  </a:moveTo>
                  <a:cubicBezTo>
                    <a:pt x="623" y="605"/>
                    <a:pt x="587" y="721"/>
                    <a:pt x="556" y="855"/>
                  </a:cubicBezTo>
                  <a:cubicBezTo>
                    <a:pt x="489" y="1117"/>
                    <a:pt x="0" y="1008"/>
                    <a:pt x="67" y="782"/>
                  </a:cubicBezTo>
                  <a:cubicBezTo>
                    <a:pt x="80" y="703"/>
                    <a:pt x="119" y="526"/>
                    <a:pt x="183" y="220"/>
                  </a:cubicBezTo>
                  <a:cubicBezTo>
                    <a:pt x="257" y="0"/>
                    <a:pt x="709" y="122"/>
                    <a:pt x="665" y="3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31" name="Freeform 238"/>
            <p:cNvSpPr>
              <a:spLocks/>
            </p:cNvSpPr>
            <p:nvPr/>
          </p:nvSpPr>
          <p:spPr bwMode="auto">
            <a:xfrm>
              <a:off x="3355" y="390"/>
              <a:ext cx="668" cy="1109"/>
            </a:xfrm>
            <a:custGeom>
              <a:avLst/>
              <a:gdLst>
                <a:gd name="T0" fmla="*/ 567 w 1372"/>
                <a:gd name="T1" fmla="*/ 449 h 2278"/>
                <a:gd name="T2" fmla="*/ 463 w 1372"/>
                <a:gd name="T3" fmla="*/ 702 h 2278"/>
                <a:gd name="T4" fmla="*/ 391 w 1372"/>
                <a:gd name="T5" fmla="*/ 728 h 2278"/>
                <a:gd name="T6" fmla="*/ 79 w 1372"/>
                <a:gd name="T7" fmla="*/ 663 h 2278"/>
                <a:gd name="T8" fmla="*/ 56 w 1372"/>
                <a:gd name="T9" fmla="*/ 621 h 2278"/>
                <a:gd name="T10" fmla="*/ 192 w 1372"/>
                <a:gd name="T11" fmla="*/ 267 h 2278"/>
                <a:gd name="T12" fmla="*/ 463 w 1372"/>
                <a:gd name="T13" fmla="*/ 318 h 2278"/>
                <a:gd name="T14" fmla="*/ 507 w 1372"/>
                <a:gd name="T15" fmla="*/ 309 h 2278"/>
                <a:gd name="T16" fmla="*/ 531 w 1372"/>
                <a:gd name="T17" fmla="*/ 240 h 2278"/>
                <a:gd name="T18" fmla="*/ 510 w 1372"/>
                <a:gd name="T19" fmla="*/ 190 h 2278"/>
                <a:gd name="T20" fmla="*/ 267 w 1372"/>
                <a:gd name="T21" fmla="*/ 148 h 2278"/>
                <a:gd name="T22" fmla="*/ 222 w 1372"/>
                <a:gd name="T23" fmla="*/ 9 h 2278"/>
                <a:gd name="T24" fmla="*/ 168 w 1372"/>
                <a:gd name="T25" fmla="*/ 0 h 2278"/>
                <a:gd name="T26" fmla="*/ 231 w 1372"/>
                <a:gd name="T27" fmla="*/ 187 h 2278"/>
                <a:gd name="T28" fmla="*/ 481 w 1372"/>
                <a:gd name="T29" fmla="*/ 232 h 2278"/>
                <a:gd name="T30" fmla="*/ 472 w 1372"/>
                <a:gd name="T31" fmla="*/ 271 h 2278"/>
                <a:gd name="T32" fmla="*/ 201 w 1372"/>
                <a:gd name="T33" fmla="*/ 217 h 2278"/>
                <a:gd name="T34" fmla="*/ 138 w 1372"/>
                <a:gd name="T35" fmla="*/ 33 h 2278"/>
                <a:gd name="T36" fmla="*/ 32 w 1372"/>
                <a:gd name="T37" fmla="*/ 15 h 2278"/>
                <a:gd name="T38" fmla="*/ 20 w 1372"/>
                <a:gd name="T39" fmla="*/ 56 h 2278"/>
                <a:gd name="T40" fmla="*/ 107 w 1372"/>
                <a:gd name="T41" fmla="*/ 67 h 2278"/>
                <a:gd name="T42" fmla="*/ 157 w 1372"/>
                <a:gd name="T43" fmla="*/ 229 h 2278"/>
                <a:gd name="T44" fmla="*/ 0 w 1372"/>
                <a:gd name="T45" fmla="*/ 642 h 2278"/>
                <a:gd name="T46" fmla="*/ 50 w 1372"/>
                <a:gd name="T47" fmla="*/ 720 h 2278"/>
                <a:gd name="T48" fmla="*/ 380 w 1372"/>
                <a:gd name="T49" fmla="*/ 797 h 2278"/>
                <a:gd name="T50" fmla="*/ 409 w 1372"/>
                <a:gd name="T51" fmla="*/ 847 h 2278"/>
                <a:gd name="T52" fmla="*/ 343 w 1372"/>
                <a:gd name="T53" fmla="*/ 1019 h 2278"/>
                <a:gd name="T54" fmla="*/ 442 w 1372"/>
                <a:gd name="T55" fmla="*/ 1043 h 2278"/>
                <a:gd name="T56" fmla="*/ 659 w 1372"/>
                <a:gd name="T57" fmla="*/ 467 h 2278"/>
                <a:gd name="T58" fmla="*/ 567 w 1372"/>
                <a:gd name="T59" fmla="*/ 449 h 227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372" h="2278">
                  <a:moveTo>
                    <a:pt x="1164" y="922"/>
                  </a:moveTo>
                  <a:cubicBezTo>
                    <a:pt x="1057" y="1182"/>
                    <a:pt x="950" y="1443"/>
                    <a:pt x="950" y="1443"/>
                  </a:cubicBezTo>
                  <a:lnTo>
                    <a:pt x="804" y="1496"/>
                  </a:lnTo>
                  <a:lnTo>
                    <a:pt x="163" y="1362"/>
                  </a:lnTo>
                  <a:lnTo>
                    <a:pt x="114" y="1276"/>
                  </a:lnTo>
                  <a:lnTo>
                    <a:pt x="395" y="549"/>
                  </a:lnTo>
                  <a:lnTo>
                    <a:pt x="951" y="653"/>
                  </a:lnTo>
                  <a:lnTo>
                    <a:pt x="1042" y="635"/>
                  </a:lnTo>
                  <a:lnTo>
                    <a:pt x="1091" y="494"/>
                  </a:lnTo>
                  <a:lnTo>
                    <a:pt x="1048" y="391"/>
                  </a:lnTo>
                  <a:lnTo>
                    <a:pt x="548" y="305"/>
                  </a:lnTo>
                  <a:lnTo>
                    <a:pt x="456" y="18"/>
                  </a:lnTo>
                  <a:lnTo>
                    <a:pt x="346" y="0"/>
                  </a:lnTo>
                  <a:lnTo>
                    <a:pt x="474" y="385"/>
                  </a:lnTo>
                  <a:lnTo>
                    <a:pt x="987" y="476"/>
                  </a:lnTo>
                  <a:lnTo>
                    <a:pt x="969" y="556"/>
                  </a:lnTo>
                  <a:lnTo>
                    <a:pt x="413" y="446"/>
                  </a:lnTo>
                  <a:lnTo>
                    <a:pt x="283" y="67"/>
                  </a:lnTo>
                  <a:lnTo>
                    <a:pt x="65" y="30"/>
                  </a:lnTo>
                  <a:lnTo>
                    <a:pt x="41" y="116"/>
                  </a:lnTo>
                  <a:lnTo>
                    <a:pt x="220" y="138"/>
                  </a:lnTo>
                  <a:lnTo>
                    <a:pt x="322" y="470"/>
                  </a:lnTo>
                  <a:lnTo>
                    <a:pt x="0" y="1318"/>
                  </a:lnTo>
                  <a:lnTo>
                    <a:pt x="102" y="1478"/>
                  </a:lnTo>
                  <a:lnTo>
                    <a:pt x="780" y="1637"/>
                  </a:lnTo>
                  <a:lnTo>
                    <a:pt x="841" y="1740"/>
                  </a:lnTo>
                  <a:cubicBezTo>
                    <a:pt x="841" y="1740"/>
                    <a:pt x="772" y="1917"/>
                    <a:pt x="704" y="2094"/>
                  </a:cubicBezTo>
                  <a:cubicBezTo>
                    <a:pt x="664" y="2235"/>
                    <a:pt x="847" y="2278"/>
                    <a:pt x="908" y="2143"/>
                  </a:cubicBezTo>
                  <a:cubicBezTo>
                    <a:pt x="908" y="2143"/>
                    <a:pt x="1131" y="1551"/>
                    <a:pt x="1354" y="959"/>
                  </a:cubicBezTo>
                  <a:cubicBezTo>
                    <a:pt x="1372" y="867"/>
                    <a:pt x="1219" y="824"/>
                    <a:pt x="1164" y="92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5364" name="Group 389"/>
          <p:cNvGrpSpPr>
            <a:grpSpLocks/>
          </p:cNvGrpSpPr>
          <p:nvPr/>
        </p:nvGrpSpPr>
        <p:grpSpPr bwMode="auto">
          <a:xfrm>
            <a:off x="844550" y="3406775"/>
            <a:ext cx="3494088" cy="2819400"/>
            <a:chOff x="532" y="2146"/>
            <a:chExt cx="2201" cy="1776"/>
          </a:xfrm>
        </p:grpSpPr>
        <p:sp>
          <p:nvSpPr>
            <p:cNvPr id="15452" name="Freeform 240"/>
            <p:cNvSpPr>
              <a:spLocks/>
            </p:cNvSpPr>
            <p:nvPr/>
          </p:nvSpPr>
          <p:spPr bwMode="auto">
            <a:xfrm>
              <a:off x="797" y="3532"/>
              <a:ext cx="697" cy="322"/>
            </a:xfrm>
            <a:custGeom>
              <a:avLst/>
              <a:gdLst>
                <a:gd name="T0" fmla="*/ 0 w 1454"/>
                <a:gd name="T1" fmla="*/ 289 h 672"/>
                <a:gd name="T2" fmla="*/ 77 w 1454"/>
                <a:gd name="T3" fmla="*/ 245 h 672"/>
                <a:gd name="T4" fmla="*/ 232 w 1454"/>
                <a:gd name="T5" fmla="*/ 287 h 672"/>
                <a:gd name="T6" fmla="*/ 289 w 1454"/>
                <a:gd name="T7" fmla="*/ 253 h 672"/>
                <a:gd name="T8" fmla="*/ 313 w 1454"/>
                <a:gd name="T9" fmla="*/ 296 h 672"/>
                <a:gd name="T10" fmla="*/ 412 w 1454"/>
                <a:gd name="T11" fmla="*/ 322 h 672"/>
                <a:gd name="T12" fmla="*/ 697 w 1454"/>
                <a:gd name="T13" fmla="*/ 157 h 672"/>
                <a:gd name="T14" fmla="*/ 697 w 1454"/>
                <a:gd name="T15" fmla="*/ 111 h 672"/>
                <a:gd name="T16" fmla="*/ 632 w 1454"/>
                <a:gd name="T17" fmla="*/ 0 h 6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54" h="672">
                  <a:moveTo>
                    <a:pt x="0" y="603"/>
                  </a:moveTo>
                  <a:lnTo>
                    <a:pt x="160" y="511"/>
                  </a:lnTo>
                  <a:lnTo>
                    <a:pt x="484" y="598"/>
                  </a:lnTo>
                  <a:lnTo>
                    <a:pt x="602" y="529"/>
                  </a:lnTo>
                  <a:lnTo>
                    <a:pt x="653" y="617"/>
                  </a:lnTo>
                  <a:lnTo>
                    <a:pt x="859" y="672"/>
                  </a:lnTo>
                  <a:lnTo>
                    <a:pt x="1454" y="328"/>
                  </a:lnTo>
                  <a:lnTo>
                    <a:pt x="1453" y="231"/>
                  </a:lnTo>
                  <a:lnTo>
                    <a:pt x="1319" y="0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53" name="Freeform 241"/>
            <p:cNvSpPr>
              <a:spLocks/>
            </p:cNvSpPr>
            <p:nvPr/>
          </p:nvSpPr>
          <p:spPr bwMode="auto">
            <a:xfrm rot="3600000" flipH="1">
              <a:off x="865" y="2906"/>
              <a:ext cx="49" cy="697"/>
            </a:xfrm>
            <a:custGeom>
              <a:avLst/>
              <a:gdLst>
                <a:gd name="T0" fmla="*/ 0 w 54"/>
                <a:gd name="T1" fmla="*/ 0 h 772"/>
                <a:gd name="T2" fmla="*/ 0 w 54"/>
                <a:gd name="T3" fmla="*/ 171 h 772"/>
                <a:gd name="T4" fmla="*/ 49 w 54"/>
                <a:gd name="T5" fmla="*/ 219 h 772"/>
                <a:gd name="T6" fmla="*/ 49 w 54"/>
                <a:gd name="T7" fmla="*/ 661 h 772"/>
                <a:gd name="T8" fmla="*/ 49 w 54"/>
                <a:gd name="T9" fmla="*/ 661 h 772"/>
                <a:gd name="T10" fmla="*/ 45 w 54"/>
                <a:gd name="T11" fmla="*/ 667 h 772"/>
                <a:gd name="T12" fmla="*/ 34 w 54"/>
                <a:gd name="T13" fmla="*/ 679 h 772"/>
                <a:gd name="T14" fmla="*/ 27 w 54"/>
                <a:gd name="T15" fmla="*/ 685 h 772"/>
                <a:gd name="T16" fmla="*/ 19 w 54"/>
                <a:gd name="T17" fmla="*/ 692 h 772"/>
                <a:gd name="T18" fmla="*/ 10 w 54"/>
                <a:gd name="T19" fmla="*/ 696 h 772"/>
                <a:gd name="T20" fmla="*/ 5 w 54"/>
                <a:gd name="T21" fmla="*/ 697 h 772"/>
                <a:gd name="T22" fmla="*/ 0 w 54"/>
                <a:gd name="T23" fmla="*/ 697 h 7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4" h="772">
                  <a:moveTo>
                    <a:pt x="0" y="0"/>
                  </a:moveTo>
                  <a:lnTo>
                    <a:pt x="0" y="189"/>
                  </a:lnTo>
                  <a:lnTo>
                    <a:pt x="54" y="243"/>
                  </a:lnTo>
                  <a:lnTo>
                    <a:pt x="54" y="732"/>
                  </a:lnTo>
                  <a:lnTo>
                    <a:pt x="50" y="739"/>
                  </a:lnTo>
                  <a:lnTo>
                    <a:pt x="38" y="752"/>
                  </a:lnTo>
                  <a:lnTo>
                    <a:pt x="30" y="759"/>
                  </a:lnTo>
                  <a:lnTo>
                    <a:pt x="21" y="766"/>
                  </a:lnTo>
                  <a:lnTo>
                    <a:pt x="11" y="771"/>
                  </a:lnTo>
                  <a:lnTo>
                    <a:pt x="6" y="772"/>
                  </a:lnTo>
                  <a:lnTo>
                    <a:pt x="0" y="772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54" name="Freeform 242"/>
            <p:cNvSpPr>
              <a:spLocks/>
            </p:cNvSpPr>
            <p:nvPr/>
          </p:nvSpPr>
          <p:spPr bwMode="auto">
            <a:xfrm>
              <a:off x="1691" y="2316"/>
              <a:ext cx="489" cy="438"/>
            </a:xfrm>
            <a:custGeom>
              <a:avLst/>
              <a:gdLst>
                <a:gd name="T0" fmla="*/ 0 w 541"/>
                <a:gd name="T1" fmla="*/ 438 h 486"/>
                <a:gd name="T2" fmla="*/ 489 w 541"/>
                <a:gd name="T3" fmla="*/ 157 h 486"/>
                <a:gd name="T4" fmla="*/ 465 w 541"/>
                <a:gd name="T5" fmla="*/ 0 h 48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1" h="486">
                  <a:moveTo>
                    <a:pt x="0" y="486"/>
                  </a:moveTo>
                  <a:lnTo>
                    <a:pt x="541" y="174"/>
                  </a:lnTo>
                  <a:lnTo>
                    <a:pt x="514" y="0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55" name="Freeform 243"/>
            <p:cNvSpPr>
              <a:spLocks/>
            </p:cNvSpPr>
            <p:nvPr/>
          </p:nvSpPr>
          <p:spPr bwMode="auto">
            <a:xfrm>
              <a:off x="1643" y="2604"/>
              <a:ext cx="755" cy="292"/>
            </a:xfrm>
            <a:custGeom>
              <a:avLst/>
              <a:gdLst>
                <a:gd name="T0" fmla="*/ 0 w 1576"/>
                <a:gd name="T1" fmla="*/ 292 h 610"/>
                <a:gd name="T2" fmla="*/ 526 w 1576"/>
                <a:gd name="T3" fmla="*/ 0 h 610"/>
                <a:gd name="T4" fmla="*/ 755 w 1576"/>
                <a:gd name="T5" fmla="*/ 65 h 6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6" h="610">
                  <a:moveTo>
                    <a:pt x="0" y="610"/>
                  </a:moveTo>
                  <a:lnTo>
                    <a:pt x="1097" y="0"/>
                  </a:lnTo>
                  <a:lnTo>
                    <a:pt x="1576" y="135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56" name="Freeform 244"/>
            <p:cNvSpPr>
              <a:spLocks/>
            </p:cNvSpPr>
            <p:nvPr/>
          </p:nvSpPr>
          <p:spPr bwMode="auto">
            <a:xfrm rot="-300396">
              <a:off x="1620" y="2855"/>
              <a:ext cx="761" cy="246"/>
            </a:xfrm>
            <a:custGeom>
              <a:avLst/>
              <a:gdLst>
                <a:gd name="T0" fmla="*/ 0 w 843"/>
                <a:gd name="T1" fmla="*/ 246 h 272"/>
                <a:gd name="T2" fmla="*/ 550 w 843"/>
                <a:gd name="T3" fmla="*/ 0 h 272"/>
                <a:gd name="T4" fmla="*/ 761 w 843"/>
                <a:gd name="T5" fmla="*/ 81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57" name="Freeform 245"/>
            <p:cNvSpPr>
              <a:spLocks/>
            </p:cNvSpPr>
            <p:nvPr/>
          </p:nvSpPr>
          <p:spPr bwMode="auto">
            <a:xfrm rot="-300396">
              <a:off x="1620" y="3087"/>
              <a:ext cx="761" cy="246"/>
            </a:xfrm>
            <a:custGeom>
              <a:avLst/>
              <a:gdLst>
                <a:gd name="T0" fmla="*/ 0 w 843"/>
                <a:gd name="T1" fmla="*/ 246 h 272"/>
                <a:gd name="T2" fmla="*/ 550 w 843"/>
                <a:gd name="T3" fmla="*/ 0 h 272"/>
                <a:gd name="T4" fmla="*/ 761 w 843"/>
                <a:gd name="T5" fmla="*/ 81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58" name="Freeform 246"/>
            <p:cNvSpPr>
              <a:spLocks/>
            </p:cNvSpPr>
            <p:nvPr/>
          </p:nvSpPr>
          <p:spPr bwMode="auto">
            <a:xfrm>
              <a:off x="1664" y="2733"/>
              <a:ext cx="949" cy="292"/>
            </a:xfrm>
            <a:custGeom>
              <a:avLst/>
              <a:gdLst>
                <a:gd name="T0" fmla="*/ 0 w 1052"/>
                <a:gd name="T1" fmla="*/ 292 h 324"/>
                <a:gd name="T2" fmla="*/ 526 w 1052"/>
                <a:gd name="T3" fmla="*/ 0 h 324"/>
                <a:gd name="T4" fmla="*/ 949 w 1052"/>
                <a:gd name="T5" fmla="*/ 118 h 3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52" h="324">
                  <a:moveTo>
                    <a:pt x="0" y="324"/>
                  </a:moveTo>
                  <a:lnTo>
                    <a:pt x="583" y="0"/>
                  </a:lnTo>
                  <a:lnTo>
                    <a:pt x="1052" y="131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5459" name="Group 247"/>
            <p:cNvGrpSpPr>
              <a:grpSpLocks/>
            </p:cNvGrpSpPr>
            <p:nvPr/>
          </p:nvGrpSpPr>
          <p:grpSpPr bwMode="auto">
            <a:xfrm>
              <a:off x="1643" y="2963"/>
              <a:ext cx="1085" cy="292"/>
              <a:chOff x="1887" y="2862"/>
              <a:chExt cx="1202" cy="324"/>
            </a:xfrm>
          </p:grpSpPr>
          <p:sp>
            <p:nvSpPr>
              <p:cNvPr id="15511" name="Freeform 248"/>
              <p:cNvSpPr>
                <a:spLocks/>
              </p:cNvSpPr>
              <p:nvPr/>
            </p:nvSpPr>
            <p:spPr bwMode="auto">
              <a:xfrm>
                <a:off x="1887" y="2862"/>
                <a:ext cx="1052" cy="324"/>
              </a:xfrm>
              <a:custGeom>
                <a:avLst/>
                <a:gdLst>
                  <a:gd name="T0" fmla="*/ 0 w 1052"/>
                  <a:gd name="T1" fmla="*/ 324 h 324"/>
                  <a:gd name="T2" fmla="*/ 583 w 1052"/>
                  <a:gd name="T3" fmla="*/ 0 h 324"/>
                  <a:gd name="T4" fmla="*/ 1052 w 1052"/>
                  <a:gd name="T5" fmla="*/ 131 h 3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52" h="324">
                    <a:moveTo>
                      <a:pt x="0" y="324"/>
                    </a:moveTo>
                    <a:lnTo>
                      <a:pt x="583" y="0"/>
                    </a:lnTo>
                    <a:lnTo>
                      <a:pt x="1052" y="131"/>
                    </a:lnTo>
                  </a:path>
                </a:pathLst>
              </a:custGeom>
              <a:noFill/>
              <a:ln w="63500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12" name="Oval 249"/>
              <p:cNvSpPr>
                <a:spLocks noChangeArrowheads="1"/>
              </p:cNvSpPr>
              <p:nvPr/>
            </p:nvSpPr>
            <p:spPr bwMode="auto">
              <a:xfrm>
                <a:off x="2948" y="2943"/>
                <a:ext cx="141" cy="141"/>
              </a:xfrm>
              <a:prstGeom prst="ellipse">
                <a:avLst/>
              </a:prstGeom>
              <a:solidFill>
                <a:schemeClr val="bg1"/>
              </a:solidFill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6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5460" name="Freeform 250"/>
            <p:cNvSpPr>
              <a:spLocks/>
            </p:cNvSpPr>
            <p:nvPr/>
          </p:nvSpPr>
          <p:spPr bwMode="auto">
            <a:xfrm>
              <a:off x="1389" y="2161"/>
              <a:ext cx="799" cy="572"/>
            </a:xfrm>
            <a:custGeom>
              <a:avLst/>
              <a:gdLst>
                <a:gd name="T0" fmla="*/ 799 w 732"/>
                <a:gd name="T1" fmla="*/ 77 h 541"/>
                <a:gd name="T2" fmla="*/ 582 w 732"/>
                <a:gd name="T3" fmla="*/ 0 h 541"/>
                <a:gd name="T4" fmla="*/ 16 w 732"/>
                <a:gd name="T5" fmla="*/ 331 h 541"/>
                <a:gd name="T6" fmla="*/ 0 w 732"/>
                <a:gd name="T7" fmla="*/ 390 h 541"/>
                <a:gd name="T8" fmla="*/ 76 w 732"/>
                <a:gd name="T9" fmla="*/ 512 h 541"/>
                <a:gd name="T10" fmla="*/ 198 w 732"/>
                <a:gd name="T11" fmla="*/ 540 h 541"/>
                <a:gd name="T12" fmla="*/ 216 w 732"/>
                <a:gd name="T13" fmla="*/ 572 h 5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32" h="541">
                  <a:moveTo>
                    <a:pt x="732" y="73"/>
                  </a:moveTo>
                  <a:lnTo>
                    <a:pt x="533" y="0"/>
                  </a:lnTo>
                  <a:lnTo>
                    <a:pt x="15" y="313"/>
                  </a:lnTo>
                  <a:lnTo>
                    <a:pt x="0" y="369"/>
                  </a:lnTo>
                  <a:lnTo>
                    <a:pt x="70" y="484"/>
                  </a:lnTo>
                  <a:lnTo>
                    <a:pt x="181" y="511"/>
                  </a:lnTo>
                  <a:lnTo>
                    <a:pt x="198" y="541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61" name="Freeform 251"/>
            <p:cNvSpPr>
              <a:spLocks/>
            </p:cNvSpPr>
            <p:nvPr/>
          </p:nvSpPr>
          <p:spPr bwMode="auto">
            <a:xfrm>
              <a:off x="1356" y="3256"/>
              <a:ext cx="545" cy="577"/>
            </a:xfrm>
            <a:custGeom>
              <a:avLst/>
              <a:gdLst>
                <a:gd name="T0" fmla="*/ 0 w 1137"/>
                <a:gd name="T1" fmla="*/ 0 h 1205"/>
                <a:gd name="T2" fmla="*/ 309 w 1137"/>
                <a:gd name="T3" fmla="*/ 516 h 1205"/>
                <a:gd name="T4" fmla="*/ 545 w 1137"/>
                <a:gd name="T5" fmla="*/ 577 h 12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37" h="1205">
                  <a:moveTo>
                    <a:pt x="0" y="0"/>
                  </a:moveTo>
                  <a:lnTo>
                    <a:pt x="644" y="1078"/>
                  </a:lnTo>
                  <a:lnTo>
                    <a:pt x="1137" y="1205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62" name="Freeform 252"/>
            <p:cNvSpPr>
              <a:spLocks/>
            </p:cNvSpPr>
            <p:nvPr/>
          </p:nvSpPr>
          <p:spPr bwMode="auto">
            <a:xfrm rot="12900396" flipH="1">
              <a:off x="1326" y="3241"/>
              <a:ext cx="760" cy="245"/>
            </a:xfrm>
            <a:custGeom>
              <a:avLst/>
              <a:gdLst>
                <a:gd name="T0" fmla="*/ 0 w 843"/>
                <a:gd name="T1" fmla="*/ 245 h 272"/>
                <a:gd name="T2" fmla="*/ 549 w 843"/>
                <a:gd name="T3" fmla="*/ 0 h 272"/>
                <a:gd name="T4" fmla="*/ 760 w 843"/>
                <a:gd name="T5" fmla="*/ 81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63" name="Freeform 253"/>
            <p:cNvSpPr>
              <a:spLocks/>
            </p:cNvSpPr>
            <p:nvPr/>
          </p:nvSpPr>
          <p:spPr bwMode="auto">
            <a:xfrm rot="12900396" flipH="1">
              <a:off x="1442" y="3040"/>
              <a:ext cx="760" cy="245"/>
            </a:xfrm>
            <a:custGeom>
              <a:avLst/>
              <a:gdLst>
                <a:gd name="T0" fmla="*/ 0 w 843"/>
                <a:gd name="T1" fmla="*/ 245 h 272"/>
                <a:gd name="T2" fmla="*/ 549 w 843"/>
                <a:gd name="T3" fmla="*/ 0 h 272"/>
                <a:gd name="T4" fmla="*/ 760 w 843"/>
                <a:gd name="T5" fmla="*/ 81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64" name="Freeform 254"/>
            <p:cNvSpPr>
              <a:spLocks/>
            </p:cNvSpPr>
            <p:nvPr/>
          </p:nvSpPr>
          <p:spPr bwMode="auto">
            <a:xfrm>
              <a:off x="1416" y="3151"/>
              <a:ext cx="751" cy="630"/>
            </a:xfrm>
            <a:custGeom>
              <a:avLst/>
              <a:gdLst>
                <a:gd name="T0" fmla="*/ 0 w 1568"/>
                <a:gd name="T1" fmla="*/ 0 h 1314"/>
                <a:gd name="T2" fmla="*/ 308 w 1568"/>
                <a:gd name="T3" fmla="*/ 517 h 1314"/>
                <a:gd name="T4" fmla="*/ 751 w 1568"/>
                <a:gd name="T5" fmla="*/ 630 h 13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68" h="1314">
                  <a:moveTo>
                    <a:pt x="0" y="0"/>
                  </a:moveTo>
                  <a:lnTo>
                    <a:pt x="644" y="1078"/>
                  </a:lnTo>
                  <a:lnTo>
                    <a:pt x="1568" y="1314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65" name="Freeform 255"/>
            <p:cNvSpPr>
              <a:spLocks/>
            </p:cNvSpPr>
            <p:nvPr/>
          </p:nvSpPr>
          <p:spPr bwMode="auto">
            <a:xfrm>
              <a:off x="1534" y="2944"/>
              <a:ext cx="750" cy="626"/>
            </a:xfrm>
            <a:custGeom>
              <a:avLst/>
              <a:gdLst>
                <a:gd name="T0" fmla="*/ 0 w 1565"/>
                <a:gd name="T1" fmla="*/ 0 h 1305"/>
                <a:gd name="T2" fmla="*/ 310 w 1565"/>
                <a:gd name="T3" fmla="*/ 517 h 1305"/>
                <a:gd name="T4" fmla="*/ 750 w 1565"/>
                <a:gd name="T5" fmla="*/ 626 h 1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65" h="1305">
                  <a:moveTo>
                    <a:pt x="0" y="0"/>
                  </a:moveTo>
                  <a:lnTo>
                    <a:pt x="646" y="1077"/>
                  </a:lnTo>
                  <a:lnTo>
                    <a:pt x="1565" y="1305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66" name="Freeform 256"/>
            <p:cNvSpPr>
              <a:spLocks/>
            </p:cNvSpPr>
            <p:nvPr/>
          </p:nvSpPr>
          <p:spPr bwMode="auto">
            <a:xfrm>
              <a:off x="1042" y="3302"/>
              <a:ext cx="242" cy="253"/>
            </a:xfrm>
            <a:custGeom>
              <a:avLst/>
              <a:gdLst>
                <a:gd name="T0" fmla="*/ 242 w 269"/>
                <a:gd name="T1" fmla="*/ 0 h 281"/>
                <a:gd name="T2" fmla="*/ 33 w 269"/>
                <a:gd name="T3" fmla="*/ 110 h 281"/>
                <a:gd name="T4" fmla="*/ 0 w 269"/>
                <a:gd name="T5" fmla="*/ 253 h 2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9" h="281">
                  <a:moveTo>
                    <a:pt x="269" y="0"/>
                  </a:moveTo>
                  <a:lnTo>
                    <a:pt x="37" y="122"/>
                  </a:lnTo>
                  <a:lnTo>
                    <a:pt x="0" y="281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67" name="Freeform 257"/>
            <p:cNvSpPr>
              <a:spLocks/>
            </p:cNvSpPr>
            <p:nvPr/>
          </p:nvSpPr>
          <p:spPr bwMode="auto">
            <a:xfrm>
              <a:off x="946" y="3244"/>
              <a:ext cx="261" cy="137"/>
            </a:xfrm>
            <a:custGeom>
              <a:avLst/>
              <a:gdLst>
                <a:gd name="T0" fmla="*/ 261 w 290"/>
                <a:gd name="T1" fmla="*/ 0 h 152"/>
                <a:gd name="T2" fmla="*/ 0 w 290"/>
                <a:gd name="T3" fmla="*/ 137 h 15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0" h="152">
                  <a:moveTo>
                    <a:pt x="290" y="0"/>
                  </a:moveTo>
                  <a:lnTo>
                    <a:pt x="0" y="152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68" name="Freeform 258"/>
            <p:cNvSpPr>
              <a:spLocks/>
            </p:cNvSpPr>
            <p:nvPr/>
          </p:nvSpPr>
          <p:spPr bwMode="auto">
            <a:xfrm rot="2100396" flipH="1">
              <a:off x="924" y="2770"/>
              <a:ext cx="760" cy="246"/>
            </a:xfrm>
            <a:custGeom>
              <a:avLst/>
              <a:gdLst>
                <a:gd name="T0" fmla="*/ 0 w 843"/>
                <a:gd name="T1" fmla="*/ 246 h 272"/>
                <a:gd name="T2" fmla="*/ 549 w 843"/>
                <a:gd name="T3" fmla="*/ 0 h 272"/>
                <a:gd name="T4" fmla="*/ 760 w 843"/>
                <a:gd name="T5" fmla="*/ 81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3" h="272">
                  <a:moveTo>
                    <a:pt x="0" y="272"/>
                  </a:moveTo>
                  <a:lnTo>
                    <a:pt x="609" y="0"/>
                  </a:lnTo>
                  <a:lnTo>
                    <a:pt x="843" y="90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69" name="Freeform 259"/>
            <p:cNvSpPr>
              <a:spLocks/>
            </p:cNvSpPr>
            <p:nvPr/>
          </p:nvSpPr>
          <p:spPr bwMode="auto">
            <a:xfrm>
              <a:off x="1119" y="2805"/>
              <a:ext cx="165" cy="182"/>
            </a:xfrm>
            <a:custGeom>
              <a:avLst/>
              <a:gdLst>
                <a:gd name="T0" fmla="*/ 165 w 184"/>
                <a:gd name="T1" fmla="*/ 182 h 201"/>
                <a:gd name="T2" fmla="*/ 77 w 184"/>
                <a:gd name="T3" fmla="*/ 16 h 201"/>
                <a:gd name="T4" fmla="*/ 0 w 184"/>
                <a:gd name="T5" fmla="*/ 0 h 2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4" h="201">
                  <a:moveTo>
                    <a:pt x="184" y="201"/>
                  </a:moveTo>
                  <a:lnTo>
                    <a:pt x="86" y="18"/>
                  </a:lnTo>
                  <a:lnTo>
                    <a:pt x="0" y="0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70" name="Freeform 260"/>
            <p:cNvSpPr>
              <a:spLocks/>
            </p:cNvSpPr>
            <p:nvPr/>
          </p:nvSpPr>
          <p:spPr bwMode="auto">
            <a:xfrm rot="1800000" flipH="1">
              <a:off x="776" y="2587"/>
              <a:ext cx="949" cy="292"/>
            </a:xfrm>
            <a:custGeom>
              <a:avLst/>
              <a:gdLst>
                <a:gd name="T0" fmla="*/ 0 w 1052"/>
                <a:gd name="T1" fmla="*/ 292 h 324"/>
                <a:gd name="T2" fmla="*/ 526 w 1052"/>
                <a:gd name="T3" fmla="*/ 0 h 324"/>
                <a:gd name="T4" fmla="*/ 949 w 1052"/>
                <a:gd name="T5" fmla="*/ 118 h 3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52" h="324">
                  <a:moveTo>
                    <a:pt x="0" y="324"/>
                  </a:moveTo>
                  <a:lnTo>
                    <a:pt x="583" y="0"/>
                  </a:lnTo>
                  <a:lnTo>
                    <a:pt x="1052" y="131"/>
                  </a:lnTo>
                </a:path>
              </a:pathLst>
            </a:custGeom>
            <a:noFill/>
            <a:ln w="635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71" name="Rectangle 261"/>
            <p:cNvSpPr>
              <a:spLocks noChangeArrowheads="1"/>
            </p:cNvSpPr>
            <p:nvPr/>
          </p:nvSpPr>
          <p:spPr bwMode="auto">
            <a:xfrm rot="-1800000">
              <a:off x="1201" y="2785"/>
              <a:ext cx="721" cy="72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>
                  <a:solidFill>
                    <a:srgbClr val="33782D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72" name="Oval 262"/>
            <p:cNvSpPr>
              <a:spLocks noChangeArrowheads="1"/>
            </p:cNvSpPr>
            <p:nvPr/>
          </p:nvSpPr>
          <p:spPr bwMode="auto">
            <a:xfrm>
              <a:off x="2402" y="2611"/>
              <a:ext cx="127" cy="128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73" name="Oval 263"/>
            <p:cNvSpPr>
              <a:spLocks noChangeArrowheads="1"/>
            </p:cNvSpPr>
            <p:nvPr/>
          </p:nvSpPr>
          <p:spPr bwMode="auto">
            <a:xfrm>
              <a:off x="2379" y="2865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74" name="Oval 264"/>
            <p:cNvSpPr>
              <a:spLocks noChangeArrowheads="1"/>
            </p:cNvSpPr>
            <p:nvPr/>
          </p:nvSpPr>
          <p:spPr bwMode="auto">
            <a:xfrm>
              <a:off x="2374" y="3103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75" name="Oval 265"/>
            <p:cNvSpPr>
              <a:spLocks noChangeArrowheads="1"/>
            </p:cNvSpPr>
            <p:nvPr/>
          </p:nvSpPr>
          <p:spPr bwMode="auto">
            <a:xfrm>
              <a:off x="2606" y="2793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76" name="Freeform 266"/>
            <p:cNvSpPr>
              <a:spLocks/>
            </p:cNvSpPr>
            <p:nvPr/>
          </p:nvSpPr>
          <p:spPr bwMode="auto">
            <a:xfrm rot="-1800000">
              <a:off x="1995" y="2146"/>
              <a:ext cx="226" cy="225"/>
            </a:xfrm>
            <a:custGeom>
              <a:avLst/>
              <a:gdLst>
                <a:gd name="T0" fmla="*/ 226 w 250"/>
                <a:gd name="T1" fmla="*/ 225 h 249"/>
                <a:gd name="T2" fmla="*/ 104 w 250"/>
                <a:gd name="T3" fmla="*/ 225 h 249"/>
                <a:gd name="T4" fmla="*/ 0 w 250"/>
                <a:gd name="T5" fmla="*/ 225 h 249"/>
                <a:gd name="T6" fmla="*/ 0 w 250"/>
                <a:gd name="T7" fmla="*/ 0 h 249"/>
                <a:gd name="T8" fmla="*/ 226 w 250"/>
                <a:gd name="T9" fmla="*/ 0 h 249"/>
                <a:gd name="T10" fmla="*/ 226 w 250"/>
                <a:gd name="T11" fmla="*/ 225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0" h="249">
                  <a:moveTo>
                    <a:pt x="250" y="249"/>
                  </a:moveTo>
                  <a:lnTo>
                    <a:pt x="115" y="249"/>
                  </a:lnTo>
                  <a:lnTo>
                    <a:pt x="0" y="249"/>
                  </a:lnTo>
                  <a:lnTo>
                    <a:pt x="0" y="0"/>
                  </a:lnTo>
                  <a:lnTo>
                    <a:pt x="250" y="0"/>
                  </a:lnTo>
                  <a:lnTo>
                    <a:pt x="250" y="24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 cmpd="sng">
                  <a:solidFill>
                    <a:srgbClr val="33782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77" name="Oval 267"/>
            <p:cNvSpPr>
              <a:spLocks noChangeArrowheads="1"/>
            </p:cNvSpPr>
            <p:nvPr/>
          </p:nvSpPr>
          <p:spPr bwMode="auto">
            <a:xfrm rot="12600000" flipH="1">
              <a:off x="1894" y="3795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78" name="Oval 268"/>
            <p:cNvSpPr>
              <a:spLocks noChangeArrowheads="1"/>
            </p:cNvSpPr>
            <p:nvPr/>
          </p:nvSpPr>
          <p:spPr bwMode="auto">
            <a:xfrm rot="12600000" flipH="1">
              <a:off x="2001" y="3564"/>
              <a:ext cx="128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79" name="Oval 269"/>
            <p:cNvSpPr>
              <a:spLocks noChangeArrowheads="1"/>
            </p:cNvSpPr>
            <p:nvPr/>
          </p:nvSpPr>
          <p:spPr bwMode="auto">
            <a:xfrm rot="12600000" flipH="1">
              <a:off x="2115" y="3355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80" name="Oval 270"/>
            <p:cNvSpPr>
              <a:spLocks noChangeArrowheads="1"/>
            </p:cNvSpPr>
            <p:nvPr/>
          </p:nvSpPr>
          <p:spPr bwMode="auto">
            <a:xfrm rot="12600000" flipH="1">
              <a:off x="2161" y="3739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81" name="Oval 271"/>
            <p:cNvSpPr>
              <a:spLocks noChangeArrowheads="1"/>
            </p:cNvSpPr>
            <p:nvPr/>
          </p:nvSpPr>
          <p:spPr bwMode="auto">
            <a:xfrm rot="12600000" flipH="1">
              <a:off x="2278" y="3526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82" name="Freeform 272"/>
            <p:cNvSpPr>
              <a:spLocks/>
            </p:cNvSpPr>
            <p:nvPr/>
          </p:nvSpPr>
          <p:spPr bwMode="auto">
            <a:xfrm rot="-1800000">
              <a:off x="532" y="3398"/>
              <a:ext cx="452" cy="451"/>
            </a:xfrm>
            <a:custGeom>
              <a:avLst/>
              <a:gdLst>
                <a:gd name="T0" fmla="*/ 452 w 250"/>
                <a:gd name="T1" fmla="*/ 451 h 249"/>
                <a:gd name="T2" fmla="*/ 208 w 250"/>
                <a:gd name="T3" fmla="*/ 451 h 249"/>
                <a:gd name="T4" fmla="*/ 0 w 250"/>
                <a:gd name="T5" fmla="*/ 451 h 249"/>
                <a:gd name="T6" fmla="*/ 0 w 250"/>
                <a:gd name="T7" fmla="*/ 0 h 249"/>
                <a:gd name="T8" fmla="*/ 452 w 250"/>
                <a:gd name="T9" fmla="*/ 0 h 249"/>
                <a:gd name="T10" fmla="*/ 452 w 250"/>
                <a:gd name="T11" fmla="*/ 451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0" h="249">
                  <a:moveTo>
                    <a:pt x="250" y="249"/>
                  </a:moveTo>
                  <a:lnTo>
                    <a:pt x="115" y="249"/>
                  </a:lnTo>
                  <a:lnTo>
                    <a:pt x="0" y="249"/>
                  </a:lnTo>
                  <a:lnTo>
                    <a:pt x="0" y="0"/>
                  </a:lnTo>
                  <a:lnTo>
                    <a:pt x="250" y="0"/>
                  </a:lnTo>
                  <a:lnTo>
                    <a:pt x="250" y="24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 cmpd="sng">
                  <a:solidFill>
                    <a:srgbClr val="33782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83" name="Oval 273"/>
            <p:cNvSpPr>
              <a:spLocks noChangeArrowheads="1"/>
            </p:cNvSpPr>
            <p:nvPr/>
          </p:nvSpPr>
          <p:spPr bwMode="auto">
            <a:xfrm>
              <a:off x="826" y="3345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84" name="Oval 274"/>
            <p:cNvSpPr>
              <a:spLocks noChangeArrowheads="1"/>
            </p:cNvSpPr>
            <p:nvPr/>
          </p:nvSpPr>
          <p:spPr bwMode="auto">
            <a:xfrm>
              <a:off x="925" y="3505"/>
              <a:ext cx="128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85" name="Oval 275"/>
            <p:cNvSpPr>
              <a:spLocks noChangeArrowheads="1"/>
            </p:cNvSpPr>
            <p:nvPr/>
          </p:nvSpPr>
          <p:spPr bwMode="auto">
            <a:xfrm rot="1800000" flipH="1">
              <a:off x="882" y="2565"/>
              <a:ext cx="127" cy="128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86" name="Oval 276"/>
            <p:cNvSpPr>
              <a:spLocks noChangeArrowheads="1"/>
            </p:cNvSpPr>
            <p:nvPr/>
          </p:nvSpPr>
          <p:spPr bwMode="auto">
            <a:xfrm rot="1800000" flipH="1">
              <a:off x="993" y="2742"/>
              <a:ext cx="128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87" name="Oval 277"/>
            <p:cNvSpPr>
              <a:spLocks noChangeArrowheads="1"/>
            </p:cNvSpPr>
            <p:nvPr/>
          </p:nvSpPr>
          <p:spPr bwMode="auto">
            <a:xfrm rot="1800000" flipH="1">
              <a:off x="728" y="2385"/>
              <a:ext cx="127" cy="127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88" name="Rectangle 278"/>
            <p:cNvSpPr>
              <a:spLocks noChangeArrowheads="1"/>
            </p:cNvSpPr>
            <p:nvPr/>
          </p:nvSpPr>
          <p:spPr bwMode="auto">
            <a:xfrm rot="-7195118">
              <a:off x="1898" y="3150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89" name="Rectangle 279"/>
            <p:cNvSpPr>
              <a:spLocks noChangeArrowheads="1"/>
            </p:cNvSpPr>
            <p:nvPr/>
          </p:nvSpPr>
          <p:spPr bwMode="auto">
            <a:xfrm rot="-7195118">
              <a:off x="1797" y="2975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90" name="Rectangle 280"/>
            <p:cNvSpPr>
              <a:spLocks noChangeArrowheads="1"/>
            </p:cNvSpPr>
            <p:nvPr/>
          </p:nvSpPr>
          <p:spPr bwMode="auto">
            <a:xfrm rot="-7195118">
              <a:off x="1753" y="2899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91" name="Rectangle 281"/>
            <p:cNvSpPr>
              <a:spLocks noChangeArrowheads="1"/>
            </p:cNvSpPr>
            <p:nvPr/>
          </p:nvSpPr>
          <p:spPr bwMode="auto">
            <a:xfrm rot="-7195118">
              <a:off x="1696" y="2796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92" name="Rectangle 282"/>
            <p:cNvSpPr>
              <a:spLocks noChangeArrowheads="1"/>
            </p:cNvSpPr>
            <p:nvPr/>
          </p:nvSpPr>
          <p:spPr bwMode="auto">
            <a:xfrm rot="-7195118">
              <a:off x="1845" y="3065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93" name="Rectangle 283"/>
            <p:cNvSpPr>
              <a:spLocks noChangeArrowheads="1"/>
            </p:cNvSpPr>
            <p:nvPr/>
          </p:nvSpPr>
          <p:spPr bwMode="auto">
            <a:xfrm rot="-7195118">
              <a:off x="1243" y="3150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94" name="Rectangle 284"/>
            <p:cNvSpPr>
              <a:spLocks noChangeArrowheads="1"/>
            </p:cNvSpPr>
            <p:nvPr/>
          </p:nvSpPr>
          <p:spPr bwMode="auto">
            <a:xfrm rot="-7195118">
              <a:off x="1287" y="3221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95" name="Rectangle 285"/>
            <p:cNvSpPr>
              <a:spLocks noChangeArrowheads="1"/>
            </p:cNvSpPr>
            <p:nvPr/>
          </p:nvSpPr>
          <p:spPr bwMode="auto">
            <a:xfrm rot="-1800000">
              <a:off x="1430" y="2826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96" name="Rectangle 286"/>
            <p:cNvSpPr>
              <a:spLocks noChangeArrowheads="1"/>
            </p:cNvSpPr>
            <p:nvPr/>
          </p:nvSpPr>
          <p:spPr bwMode="auto">
            <a:xfrm rot="-1800000">
              <a:off x="1352" y="2867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97" name="Rectangle 287"/>
            <p:cNvSpPr>
              <a:spLocks noChangeArrowheads="1"/>
            </p:cNvSpPr>
            <p:nvPr/>
          </p:nvSpPr>
          <p:spPr bwMode="auto">
            <a:xfrm rot="-1800000">
              <a:off x="1255" y="2922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98" name="Rectangle 288"/>
            <p:cNvSpPr>
              <a:spLocks noChangeArrowheads="1"/>
            </p:cNvSpPr>
            <p:nvPr/>
          </p:nvSpPr>
          <p:spPr bwMode="auto">
            <a:xfrm rot="-1800000">
              <a:off x="1574" y="3388"/>
              <a:ext cx="57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99" name="Rectangle 289"/>
            <p:cNvSpPr>
              <a:spLocks noChangeArrowheads="1"/>
            </p:cNvSpPr>
            <p:nvPr/>
          </p:nvSpPr>
          <p:spPr bwMode="auto">
            <a:xfrm rot="-1800000">
              <a:off x="1483" y="3440"/>
              <a:ext cx="57" cy="1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500" name="Rectangle 290"/>
            <p:cNvSpPr>
              <a:spLocks noChangeArrowheads="1"/>
            </p:cNvSpPr>
            <p:nvPr/>
          </p:nvSpPr>
          <p:spPr bwMode="auto">
            <a:xfrm rot="-1800000">
              <a:off x="1412" y="3481"/>
              <a:ext cx="58" cy="1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501" name="Oval 291"/>
            <p:cNvSpPr>
              <a:spLocks noChangeArrowheads="1"/>
            </p:cNvSpPr>
            <p:nvPr/>
          </p:nvSpPr>
          <p:spPr bwMode="auto">
            <a:xfrm rot="12600000" flipH="1">
              <a:off x="1860" y="3299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502" name="Oval 292"/>
            <p:cNvSpPr>
              <a:spLocks noChangeArrowheads="1"/>
            </p:cNvSpPr>
            <p:nvPr/>
          </p:nvSpPr>
          <p:spPr bwMode="auto">
            <a:xfrm rot="12600000" flipH="1">
              <a:off x="1673" y="3404"/>
              <a:ext cx="79" cy="8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503" name="Oval 293"/>
            <p:cNvSpPr>
              <a:spLocks noChangeArrowheads="1"/>
            </p:cNvSpPr>
            <p:nvPr/>
          </p:nvSpPr>
          <p:spPr bwMode="auto">
            <a:xfrm rot="12600000" flipH="1">
              <a:off x="1767" y="3346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504" name="Oval 294"/>
            <p:cNvSpPr>
              <a:spLocks noChangeArrowheads="1"/>
            </p:cNvSpPr>
            <p:nvPr/>
          </p:nvSpPr>
          <p:spPr bwMode="auto">
            <a:xfrm rot="12600000" flipH="1">
              <a:off x="1122" y="3082"/>
              <a:ext cx="80" cy="79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505" name="Oval 295"/>
            <p:cNvSpPr>
              <a:spLocks noChangeArrowheads="1"/>
            </p:cNvSpPr>
            <p:nvPr/>
          </p:nvSpPr>
          <p:spPr bwMode="auto">
            <a:xfrm rot="12600000" flipH="1">
              <a:off x="1568" y="2699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506" name="Oval 296"/>
            <p:cNvSpPr>
              <a:spLocks noChangeArrowheads="1"/>
            </p:cNvSpPr>
            <p:nvPr/>
          </p:nvSpPr>
          <p:spPr bwMode="auto">
            <a:xfrm rot="12600000" flipH="1">
              <a:off x="1673" y="2702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507" name="Oval 297"/>
            <p:cNvSpPr>
              <a:spLocks noChangeArrowheads="1"/>
            </p:cNvSpPr>
            <p:nvPr/>
          </p:nvSpPr>
          <p:spPr bwMode="auto">
            <a:xfrm rot="12600000" flipH="1">
              <a:off x="2109" y="2289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508" name="Oval 298"/>
            <p:cNvSpPr>
              <a:spLocks noChangeArrowheads="1"/>
            </p:cNvSpPr>
            <p:nvPr/>
          </p:nvSpPr>
          <p:spPr bwMode="auto">
            <a:xfrm rot="12600000" flipH="1">
              <a:off x="2001" y="2163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509" name="Oval 299"/>
            <p:cNvSpPr>
              <a:spLocks noChangeArrowheads="1"/>
            </p:cNvSpPr>
            <p:nvPr/>
          </p:nvSpPr>
          <p:spPr bwMode="auto">
            <a:xfrm rot="12600000" flipH="1">
              <a:off x="566" y="3427"/>
              <a:ext cx="80" cy="8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510" name="Oval 300"/>
            <p:cNvSpPr>
              <a:spLocks noChangeArrowheads="1"/>
            </p:cNvSpPr>
            <p:nvPr/>
          </p:nvSpPr>
          <p:spPr bwMode="auto">
            <a:xfrm rot="12600000" flipH="1">
              <a:off x="853" y="3723"/>
              <a:ext cx="79" cy="79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5365" name="Group 388"/>
          <p:cNvGrpSpPr>
            <a:grpSpLocks/>
          </p:cNvGrpSpPr>
          <p:nvPr/>
        </p:nvGrpSpPr>
        <p:grpSpPr bwMode="auto">
          <a:xfrm>
            <a:off x="661988" y="466725"/>
            <a:ext cx="3279775" cy="2449513"/>
            <a:chOff x="417" y="294"/>
            <a:chExt cx="2066" cy="1543"/>
          </a:xfrm>
        </p:grpSpPr>
        <p:sp>
          <p:nvSpPr>
            <p:cNvPr id="15366" name="Rectangle 302"/>
            <p:cNvSpPr>
              <a:spLocks noChangeArrowheads="1"/>
            </p:cNvSpPr>
            <p:nvPr/>
          </p:nvSpPr>
          <p:spPr bwMode="auto">
            <a:xfrm>
              <a:off x="421" y="294"/>
              <a:ext cx="2062" cy="1543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67" name="Freeform 303"/>
            <p:cNvSpPr>
              <a:spLocks/>
            </p:cNvSpPr>
            <p:nvPr/>
          </p:nvSpPr>
          <p:spPr bwMode="auto">
            <a:xfrm>
              <a:off x="2067" y="627"/>
              <a:ext cx="86" cy="184"/>
            </a:xfrm>
            <a:custGeom>
              <a:avLst/>
              <a:gdLst>
                <a:gd name="T0" fmla="*/ 85 w 1832"/>
                <a:gd name="T1" fmla="*/ 36 h 3933"/>
                <a:gd name="T2" fmla="*/ 86 w 1832"/>
                <a:gd name="T3" fmla="*/ 139 h 3933"/>
                <a:gd name="T4" fmla="*/ 1 w 1832"/>
                <a:gd name="T5" fmla="*/ 138 h 3933"/>
                <a:gd name="T6" fmla="*/ 0 w 1832"/>
                <a:gd name="T7" fmla="*/ 38 h 3933"/>
                <a:gd name="T8" fmla="*/ 85 w 1832"/>
                <a:gd name="T9" fmla="*/ 36 h 3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2" h="3933">
                  <a:moveTo>
                    <a:pt x="1813" y="769"/>
                  </a:moveTo>
                  <a:cubicBezTo>
                    <a:pt x="1825" y="1917"/>
                    <a:pt x="1832" y="2449"/>
                    <a:pt x="1826" y="2962"/>
                  </a:cubicBezTo>
                  <a:cubicBezTo>
                    <a:pt x="1826" y="3933"/>
                    <a:pt x="24" y="3853"/>
                    <a:pt x="21" y="2957"/>
                  </a:cubicBezTo>
                  <a:cubicBezTo>
                    <a:pt x="12" y="2620"/>
                    <a:pt x="13" y="1984"/>
                    <a:pt x="10" y="819"/>
                  </a:cubicBezTo>
                  <a:cubicBezTo>
                    <a:pt x="0" y="0"/>
                    <a:pt x="1813" y="61"/>
                    <a:pt x="1813" y="7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68" name="Freeform 304"/>
            <p:cNvSpPr>
              <a:spLocks/>
            </p:cNvSpPr>
            <p:nvPr/>
          </p:nvSpPr>
          <p:spPr bwMode="auto">
            <a:xfrm>
              <a:off x="421" y="1685"/>
              <a:ext cx="2055" cy="104"/>
            </a:xfrm>
            <a:custGeom>
              <a:avLst/>
              <a:gdLst>
                <a:gd name="T0" fmla="*/ 0 w 3652"/>
                <a:gd name="T1" fmla="*/ 94 h 183"/>
                <a:gd name="T2" fmla="*/ 986 w 3652"/>
                <a:gd name="T3" fmla="*/ 94 h 183"/>
                <a:gd name="T4" fmla="*/ 1073 w 3652"/>
                <a:gd name="T5" fmla="*/ 0 h 183"/>
                <a:gd name="T6" fmla="*/ 1313 w 3652"/>
                <a:gd name="T7" fmla="*/ 0 h 183"/>
                <a:gd name="T8" fmla="*/ 1392 w 3652"/>
                <a:gd name="T9" fmla="*/ 104 h 183"/>
                <a:gd name="T10" fmla="*/ 1698 w 3652"/>
                <a:gd name="T11" fmla="*/ 104 h 183"/>
                <a:gd name="T12" fmla="*/ 1780 w 3652"/>
                <a:gd name="T13" fmla="*/ 3 h 183"/>
                <a:gd name="T14" fmla="*/ 2055 w 3652"/>
                <a:gd name="T15" fmla="*/ 3 h 1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52" h="183">
                  <a:moveTo>
                    <a:pt x="0" y="165"/>
                  </a:moveTo>
                  <a:lnTo>
                    <a:pt x="1752" y="165"/>
                  </a:lnTo>
                  <a:lnTo>
                    <a:pt x="1906" y="0"/>
                  </a:lnTo>
                  <a:lnTo>
                    <a:pt x="2333" y="0"/>
                  </a:lnTo>
                  <a:lnTo>
                    <a:pt x="2473" y="183"/>
                  </a:lnTo>
                  <a:lnTo>
                    <a:pt x="3017" y="183"/>
                  </a:lnTo>
                  <a:lnTo>
                    <a:pt x="3163" y="6"/>
                  </a:lnTo>
                  <a:lnTo>
                    <a:pt x="3652" y="6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69" name="Oval 305"/>
            <p:cNvSpPr>
              <a:spLocks noChangeArrowheads="1"/>
            </p:cNvSpPr>
            <p:nvPr/>
          </p:nvSpPr>
          <p:spPr bwMode="auto">
            <a:xfrm rot="20846656" flipH="1">
              <a:off x="958" y="1310"/>
              <a:ext cx="73" cy="73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0" name="Oval 306"/>
            <p:cNvSpPr>
              <a:spLocks noChangeArrowheads="1"/>
            </p:cNvSpPr>
            <p:nvPr/>
          </p:nvSpPr>
          <p:spPr bwMode="auto">
            <a:xfrm rot="20846656" flipH="1">
              <a:off x="1710" y="1036"/>
              <a:ext cx="72" cy="72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1" name="Oval 307"/>
            <p:cNvSpPr>
              <a:spLocks noChangeArrowheads="1"/>
            </p:cNvSpPr>
            <p:nvPr/>
          </p:nvSpPr>
          <p:spPr bwMode="auto">
            <a:xfrm rot="20846656" flipH="1">
              <a:off x="1110" y="1670"/>
              <a:ext cx="73" cy="73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2" name="Oval 308"/>
            <p:cNvSpPr>
              <a:spLocks noChangeArrowheads="1"/>
            </p:cNvSpPr>
            <p:nvPr/>
          </p:nvSpPr>
          <p:spPr bwMode="auto">
            <a:xfrm rot="20846656" flipH="1">
              <a:off x="657" y="1671"/>
              <a:ext cx="73" cy="73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3" name="Oval 309"/>
            <p:cNvSpPr>
              <a:spLocks noChangeArrowheads="1"/>
            </p:cNvSpPr>
            <p:nvPr/>
          </p:nvSpPr>
          <p:spPr bwMode="auto">
            <a:xfrm rot="20846656" flipH="1">
              <a:off x="2056" y="1714"/>
              <a:ext cx="48" cy="48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4" name="Freeform 310"/>
            <p:cNvSpPr>
              <a:spLocks/>
            </p:cNvSpPr>
            <p:nvPr/>
          </p:nvSpPr>
          <p:spPr bwMode="auto">
            <a:xfrm flipH="1">
              <a:off x="421" y="1548"/>
              <a:ext cx="2055" cy="103"/>
            </a:xfrm>
            <a:custGeom>
              <a:avLst/>
              <a:gdLst>
                <a:gd name="T0" fmla="*/ 0 w 3652"/>
                <a:gd name="T1" fmla="*/ 93 h 183"/>
                <a:gd name="T2" fmla="*/ 986 w 3652"/>
                <a:gd name="T3" fmla="*/ 93 h 183"/>
                <a:gd name="T4" fmla="*/ 1073 w 3652"/>
                <a:gd name="T5" fmla="*/ 0 h 183"/>
                <a:gd name="T6" fmla="*/ 1313 w 3652"/>
                <a:gd name="T7" fmla="*/ 0 h 183"/>
                <a:gd name="T8" fmla="*/ 1392 w 3652"/>
                <a:gd name="T9" fmla="*/ 103 h 183"/>
                <a:gd name="T10" fmla="*/ 1698 w 3652"/>
                <a:gd name="T11" fmla="*/ 103 h 183"/>
                <a:gd name="T12" fmla="*/ 1780 w 3652"/>
                <a:gd name="T13" fmla="*/ 3 h 183"/>
                <a:gd name="T14" fmla="*/ 2055 w 3652"/>
                <a:gd name="T15" fmla="*/ 3 h 1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52" h="183">
                  <a:moveTo>
                    <a:pt x="0" y="165"/>
                  </a:moveTo>
                  <a:lnTo>
                    <a:pt x="1752" y="165"/>
                  </a:lnTo>
                  <a:lnTo>
                    <a:pt x="1906" y="0"/>
                  </a:lnTo>
                  <a:lnTo>
                    <a:pt x="2333" y="0"/>
                  </a:lnTo>
                  <a:lnTo>
                    <a:pt x="2473" y="183"/>
                  </a:lnTo>
                  <a:lnTo>
                    <a:pt x="3017" y="183"/>
                  </a:lnTo>
                  <a:lnTo>
                    <a:pt x="3163" y="6"/>
                  </a:lnTo>
                  <a:lnTo>
                    <a:pt x="3652" y="6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5" name="Freeform 311"/>
            <p:cNvSpPr>
              <a:spLocks/>
            </p:cNvSpPr>
            <p:nvPr/>
          </p:nvSpPr>
          <p:spPr bwMode="auto">
            <a:xfrm flipV="1">
              <a:off x="421" y="896"/>
              <a:ext cx="2055" cy="103"/>
            </a:xfrm>
            <a:custGeom>
              <a:avLst/>
              <a:gdLst>
                <a:gd name="T0" fmla="*/ 0 w 3652"/>
                <a:gd name="T1" fmla="*/ 93 h 183"/>
                <a:gd name="T2" fmla="*/ 986 w 3652"/>
                <a:gd name="T3" fmla="*/ 93 h 183"/>
                <a:gd name="T4" fmla="*/ 1073 w 3652"/>
                <a:gd name="T5" fmla="*/ 0 h 183"/>
                <a:gd name="T6" fmla="*/ 1313 w 3652"/>
                <a:gd name="T7" fmla="*/ 0 h 183"/>
                <a:gd name="T8" fmla="*/ 1392 w 3652"/>
                <a:gd name="T9" fmla="*/ 103 h 183"/>
                <a:gd name="T10" fmla="*/ 1698 w 3652"/>
                <a:gd name="T11" fmla="*/ 103 h 183"/>
                <a:gd name="T12" fmla="*/ 1780 w 3652"/>
                <a:gd name="T13" fmla="*/ 3 h 183"/>
                <a:gd name="T14" fmla="*/ 2055 w 3652"/>
                <a:gd name="T15" fmla="*/ 3 h 1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52" h="183">
                  <a:moveTo>
                    <a:pt x="0" y="165"/>
                  </a:moveTo>
                  <a:lnTo>
                    <a:pt x="1752" y="165"/>
                  </a:lnTo>
                  <a:lnTo>
                    <a:pt x="1906" y="0"/>
                  </a:lnTo>
                  <a:lnTo>
                    <a:pt x="2333" y="0"/>
                  </a:lnTo>
                  <a:lnTo>
                    <a:pt x="2473" y="183"/>
                  </a:lnTo>
                  <a:lnTo>
                    <a:pt x="3017" y="183"/>
                  </a:lnTo>
                  <a:lnTo>
                    <a:pt x="3163" y="6"/>
                  </a:lnTo>
                  <a:lnTo>
                    <a:pt x="3652" y="6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6" name="Freeform 312"/>
            <p:cNvSpPr>
              <a:spLocks/>
            </p:cNvSpPr>
            <p:nvPr/>
          </p:nvSpPr>
          <p:spPr bwMode="auto">
            <a:xfrm>
              <a:off x="417" y="840"/>
              <a:ext cx="2065" cy="107"/>
            </a:xfrm>
            <a:custGeom>
              <a:avLst/>
              <a:gdLst>
                <a:gd name="T0" fmla="*/ 0 w 3670"/>
                <a:gd name="T1" fmla="*/ 11 h 189"/>
                <a:gd name="T2" fmla="*/ 1017 w 3670"/>
                <a:gd name="T3" fmla="*/ 10 h 189"/>
                <a:gd name="T4" fmla="*/ 1099 w 3670"/>
                <a:gd name="T5" fmla="*/ 107 h 189"/>
                <a:gd name="T6" fmla="*/ 1295 w 3670"/>
                <a:gd name="T7" fmla="*/ 107 h 189"/>
                <a:gd name="T8" fmla="*/ 1367 w 3670"/>
                <a:gd name="T9" fmla="*/ 0 h 189"/>
                <a:gd name="T10" fmla="*/ 1725 w 3670"/>
                <a:gd name="T11" fmla="*/ 0 h 189"/>
                <a:gd name="T12" fmla="*/ 1804 w 3670"/>
                <a:gd name="T13" fmla="*/ 100 h 189"/>
                <a:gd name="T14" fmla="*/ 2065 w 3670"/>
                <a:gd name="T15" fmla="*/ 100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70" h="189">
                  <a:moveTo>
                    <a:pt x="0" y="19"/>
                  </a:moveTo>
                  <a:lnTo>
                    <a:pt x="1807" y="18"/>
                  </a:lnTo>
                  <a:lnTo>
                    <a:pt x="1954" y="189"/>
                  </a:lnTo>
                  <a:lnTo>
                    <a:pt x="2302" y="189"/>
                  </a:lnTo>
                  <a:lnTo>
                    <a:pt x="2430" y="0"/>
                  </a:lnTo>
                  <a:lnTo>
                    <a:pt x="3065" y="0"/>
                  </a:lnTo>
                  <a:lnTo>
                    <a:pt x="3206" y="177"/>
                  </a:lnTo>
                  <a:lnTo>
                    <a:pt x="3670" y="177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7" name="Freeform 313"/>
            <p:cNvSpPr>
              <a:spLocks/>
            </p:cNvSpPr>
            <p:nvPr/>
          </p:nvSpPr>
          <p:spPr bwMode="auto">
            <a:xfrm>
              <a:off x="1961" y="627"/>
              <a:ext cx="85" cy="184"/>
            </a:xfrm>
            <a:custGeom>
              <a:avLst/>
              <a:gdLst>
                <a:gd name="T0" fmla="*/ 84 w 1832"/>
                <a:gd name="T1" fmla="*/ 36 h 3933"/>
                <a:gd name="T2" fmla="*/ 85 w 1832"/>
                <a:gd name="T3" fmla="*/ 139 h 3933"/>
                <a:gd name="T4" fmla="*/ 1 w 1832"/>
                <a:gd name="T5" fmla="*/ 138 h 3933"/>
                <a:gd name="T6" fmla="*/ 0 w 1832"/>
                <a:gd name="T7" fmla="*/ 38 h 3933"/>
                <a:gd name="T8" fmla="*/ 84 w 1832"/>
                <a:gd name="T9" fmla="*/ 36 h 3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2" h="3933">
                  <a:moveTo>
                    <a:pt x="1813" y="769"/>
                  </a:moveTo>
                  <a:cubicBezTo>
                    <a:pt x="1825" y="1917"/>
                    <a:pt x="1832" y="2449"/>
                    <a:pt x="1826" y="2962"/>
                  </a:cubicBezTo>
                  <a:cubicBezTo>
                    <a:pt x="1826" y="3933"/>
                    <a:pt x="24" y="3853"/>
                    <a:pt x="21" y="2957"/>
                  </a:cubicBezTo>
                  <a:cubicBezTo>
                    <a:pt x="12" y="2620"/>
                    <a:pt x="13" y="1984"/>
                    <a:pt x="10" y="819"/>
                  </a:cubicBezTo>
                  <a:cubicBezTo>
                    <a:pt x="0" y="0"/>
                    <a:pt x="1813" y="61"/>
                    <a:pt x="1813" y="7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8" name="Freeform 314"/>
            <p:cNvSpPr>
              <a:spLocks/>
            </p:cNvSpPr>
            <p:nvPr/>
          </p:nvSpPr>
          <p:spPr bwMode="auto">
            <a:xfrm>
              <a:off x="1855" y="627"/>
              <a:ext cx="85" cy="184"/>
            </a:xfrm>
            <a:custGeom>
              <a:avLst/>
              <a:gdLst>
                <a:gd name="T0" fmla="*/ 84 w 1832"/>
                <a:gd name="T1" fmla="*/ 36 h 3933"/>
                <a:gd name="T2" fmla="*/ 85 w 1832"/>
                <a:gd name="T3" fmla="*/ 139 h 3933"/>
                <a:gd name="T4" fmla="*/ 1 w 1832"/>
                <a:gd name="T5" fmla="*/ 138 h 3933"/>
                <a:gd name="T6" fmla="*/ 0 w 1832"/>
                <a:gd name="T7" fmla="*/ 38 h 3933"/>
                <a:gd name="T8" fmla="*/ 84 w 1832"/>
                <a:gd name="T9" fmla="*/ 36 h 3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2" h="3933">
                  <a:moveTo>
                    <a:pt x="1813" y="769"/>
                  </a:moveTo>
                  <a:cubicBezTo>
                    <a:pt x="1825" y="1917"/>
                    <a:pt x="1832" y="2449"/>
                    <a:pt x="1826" y="2962"/>
                  </a:cubicBezTo>
                  <a:cubicBezTo>
                    <a:pt x="1826" y="3933"/>
                    <a:pt x="24" y="3853"/>
                    <a:pt x="21" y="2957"/>
                  </a:cubicBezTo>
                  <a:cubicBezTo>
                    <a:pt x="12" y="2620"/>
                    <a:pt x="13" y="1984"/>
                    <a:pt x="10" y="819"/>
                  </a:cubicBezTo>
                  <a:cubicBezTo>
                    <a:pt x="0" y="0"/>
                    <a:pt x="1813" y="61"/>
                    <a:pt x="1813" y="7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9" name="Freeform 315"/>
            <p:cNvSpPr>
              <a:spLocks/>
            </p:cNvSpPr>
            <p:nvPr/>
          </p:nvSpPr>
          <p:spPr bwMode="auto">
            <a:xfrm>
              <a:off x="1747" y="627"/>
              <a:ext cx="86" cy="184"/>
            </a:xfrm>
            <a:custGeom>
              <a:avLst/>
              <a:gdLst>
                <a:gd name="T0" fmla="*/ 85 w 1832"/>
                <a:gd name="T1" fmla="*/ 36 h 3933"/>
                <a:gd name="T2" fmla="*/ 86 w 1832"/>
                <a:gd name="T3" fmla="*/ 139 h 3933"/>
                <a:gd name="T4" fmla="*/ 1 w 1832"/>
                <a:gd name="T5" fmla="*/ 138 h 3933"/>
                <a:gd name="T6" fmla="*/ 0 w 1832"/>
                <a:gd name="T7" fmla="*/ 38 h 3933"/>
                <a:gd name="T8" fmla="*/ 85 w 1832"/>
                <a:gd name="T9" fmla="*/ 36 h 3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2" h="3933">
                  <a:moveTo>
                    <a:pt x="1813" y="769"/>
                  </a:moveTo>
                  <a:cubicBezTo>
                    <a:pt x="1825" y="1917"/>
                    <a:pt x="1832" y="2449"/>
                    <a:pt x="1826" y="2962"/>
                  </a:cubicBezTo>
                  <a:cubicBezTo>
                    <a:pt x="1826" y="3933"/>
                    <a:pt x="24" y="3853"/>
                    <a:pt x="21" y="2957"/>
                  </a:cubicBezTo>
                  <a:cubicBezTo>
                    <a:pt x="12" y="2620"/>
                    <a:pt x="13" y="1984"/>
                    <a:pt x="10" y="819"/>
                  </a:cubicBezTo>
                  <a:cubicBezTo>
                    <a:pt x="0" y="0"/>
                    <a:pt x="1813" y="61"/>
                    <a:pt x="1813" y="7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80" name="Freeform 316"/>
            <p:cNvSpPr>
              <a:spLocks/>
            </p:cNvSpPr>
            <p:nvPr/>
          </p:nvSpPr>
          <p:spPr bwMode="auto">
            <a:xfrm>
              <a:off x="1001" y="498"/>
              <a:ext cx="93" cy="205"/>
            </a:xfrm>
            <a:custGeom>
              <a:avLst/>
              <a:gdLst>
                <a:gd name="T0" fmla="*/ 0 w 165"/>
                <a:gd name="T1" fmla="*/ 205 h 364"/>
                <a:gd name="T2" fmla="*/ 1 w 165"/>
                <a:gd name="T3" fmla="*/ 42 h 364"/>
                <a:gd name="T4" fmla="*/ 93 w 165"/>
                <a:gd name="T5" fmla="*/ 0 h 3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5" h="364">
                  <a:moveTo>
                    <a:pt x="0" y="364"/>
                  </a:moveTo>
                  <a:lnTo>
                    <a:pt x="2" y="74"/>
                  </a:lnTo>
                  <a:lnTo>
                    <a:pt x="165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81" name="Freeform 317"/>
            <p:cNvSpPr>
              <a:spLocks/>
            </p:cNvSpPr>
            <p:nvPr/>
          </p:nvSpPr>
          <p:spPr bwMode="auto">
            <a:xfrm>
              <a:off x="1074" y="585"/>
              <a:ext cx="0" cy="107"/>
            </a:xfrm>
            <a:custGeom>
              <a:avLst/>
              <a:gdLst>
                <a:gd name="T0" fmla="*/ 0 w 1"/>
                <a:gd name="T1" fmla="*/ 107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82" name="Oval 318"/>
            <p:cNvSpPr>
              <a:spLocks noChangeArrowheads="1"/>
            </p:cNvSpPr>
            <p:nvPr/>
          </p:nvSpPr>
          <p:spPr bwMode="auto">
            <a:xfrm rot="20846656" flipH="1">
              <a:off x="1119" y="589"/>
              <a:ext cx="55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3" name="Freeform 319"/>
            <p:cNvSpPr>
              <a:spLocks/>
            </p:cNvSpPr>
            <p:nvPr/>
          </p:nvSpPr>
          <p:spPr bwMode="auto">
            <a:xfrm>
              <a:off x="1215" y="588"/>
              <a:ext cx="0" cy="107"/>
            </a:xfrm>
            <a:custGeom>
              <a:avLst/>
              <a:gdLst>
                <a:gd name="T0" fmla="*/ 0 w 1"/>
                <a:gd name="T1" fmla="*/ 107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84" name="Freeform 320"/>
            <p:cNvSpPr>
              <a:spLocks/>
            </p:cNvSpPr>
            <p:nvPr/>
          </p:nvSpPr>
          <p:spPr bwMode="auto">
            <a:xfrm rot="5400000">
              <a:off x="950" y="660"/>
              <a:ext cx="1" cy="107"/>
            </a:xfrm>
            <a:custGeom>
              <a:avLst/>
              <a:gdLst>
                <a:gd name="T0" fmla="*/ 0 w 1"/>
                <a:gd name="T1" fmla="*/ 107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85" name="Freeform 321"/>
            <p:cNvSpPr>
              <a:spLocks/>
            </p:cNvSpPr>
            <p:nvPr/>
          </p:nvSpPr>
          <p:spPr bwMode="auto">
            <a:xfrm>
              <a:off x="1284" y="562"/>
              <a:ext cx="178" cy="186"/>
            </a:xfrm>
            <a:custGeom>
              <a:avLst/>
              <a:gdLst>
                <a:gd name="T0" fmla="*/ 0 w 317"/>
                <a:gd name="T1" fmla="*/ 186 h 331"/>
                <a:gd name="T2" fmla="*/ 1 w 317"/>
                <a:gd name="T3" fmla="*/ 23 h 331"/>
                <a:gd name="T4" fmla="*/ 48 w 317"/>
                <a:gd name="T5" fmla="*/ 1 h 331"/>
                <a:gd name="T6" fmla="*/ 178 w 317"/>
                <a:gd name="T7" fmla="*/ 0 h 3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7" h="331">
                  <a:moveTo>
                    <a:pt x="0" y="331"/>
                  </a:moveTo>
                  <a:lnTo>
                    <a:pt x="2" y="41"/>
                  </a:lnTo>
                  <a:lnTo>
                    <a:pt x="86" y="2"/>
                  </a:lnTo>
                  <a:lnTo>
                    <a:pt x="317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86" name="Freeform 322"/>
            <p:cNvSpPr>
              <a:spLocks/>
            </p:cNvSpPr>
            <p:nvPr/>
          </p:nvSpPr>
          <p:spPr bwMode="auto">
            <a:xfrm rot="10800000">
              <a:off x="1118" y="1061"/>
              <a:ext cx="93" cy="205"/>
            </a:xfrm>
            <a:custGeom>
              <a:avLst/>
              <a:gdLst>
                <a:gd name="T0" fmla="*/ 0 w 165"/>
                <a:gd name="T1" fmla="*/ 205 h 364"/>
                <a:gd name="T2" fmla="*/ 1 w 165"/>
                <a:gd name="T3" fmla="*/ 42 h 364"/>
                <a:gd name="T4" fmla="*/ 93 w 165"/>
                <a:gd name="T5" fmla="*/ 0 h 3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5" h="364">
                  <a:moveTo>
                    <a:pt x="0" y="364"/>
                  </a:moveTo>
                  <a:lnTo>
                    <a:pt x="2" y="74"/>
                  </a:lnTo>
                  <a:lnTo>
                    <a:pt x="165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87" name="Freeform 323"/>
            <p:cNvSpPr>
              <a:spLocks/>
            </p:cNvSpPr>
            <p:nvPr/>
          </p:nvSpPr>
          <p:spPr bwMode="auto">
            <a:xfrm rot="10800000">
              <a:off x="1138" y="1071"/>
              <a:ext cx="0" cy="107"/>
            </a:xfrm>
            <a:custGeom>
              <a:avLst/>
              <a:gdLst>
                <a:gd name="T0" fmla="*/ 0 w 1"/>
                <a:gd name="T1" fmla="*/ 107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88" name="Oval 324"/>
            <p:cNvSpPr>
              <a:spLocks noChangeArrowheads="1"/>
            </p:cNvSpPr>
            <p:nvPr/>
          </p:nvSpPr>
          <p:spPr bwMode="auto">
            <a:xfrm rot="10046656" flipH="1">
              <a:off x="1039" y="1120"/>
              <a:ext cx="55" cy="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9" name="Freeform 325"/>
            <p:cNvSpPr>
              <a:spLocks/>
            </p:cNvSpPr>
            <p:nvPr/>
          </p:nvSpPr>
          <p:spPr bwMode="auto">
            <a:xfrm rot="-10783836">
              <a:off x="931" y="910"/>
              <a:ext cx="1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0" name="Freeform 326"/>
            <p:cNvSpPr>
              <a:spLocks/>
            </p:cNvSpPr>
            <p:nvPr/>
          </p:nvSpPr>
          <p:spPr bwMode="auto">
            <a:xfrm rot="10800000">
              <a:off x="997" y="1066"/>
              <a:ext cx="0" cy="107"/>
            </a:xfrm>
            <a:custGeom>
              <a:avLst/>
              <a:gdLst>
                <a:gd name="T0" fmla="*/ 0 w 1"/>
                <a:gd name="T1" fmla="*/ 107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1" name="Freeform 327"/>
            <p:cNvSpPr>
              <a:spLocks/>
            </p:cNvSpPr>
            <p:nvPr/>
          </p:nvSpPr>
          <p:spPr bwMode="auto">
            <a:xfrm rot="-10783836">
              <a:off x="1003" y="910"/>
              <a:ext cx="1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2" name="Freeform 328"/>
            <p:cNvSpPr>
              <a:spLocks/>
            </p:cNvSpPr>
            <p:nvPr/>
          </p:nvSpPr>
          <p:spPr bwMode="auto">
            <a:xfrm rot="-10783836">
              <a:off x="1068" y="910"/>
              <a:ext cx="1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3" name="Freeform 329"/>
            <p:cNvSpPr>
              <a:spLocks/>
            </p:cNvSpPr>
            <p:nvPr/>
          </p:nvSpPr>
          <p:spPr bwMode="auto">
            <a:xfrm rot="-10783836">
              <a:off x="1137" y="910"/>
              <a:ext cx="1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4" name="Freeform 330"/>
            <p:cNvSpPr>
              <a:spLocks/>
            </p:cNvSpPr>
            <p:nvPr/>
          </p:nvSpPr>
          <p:spPr bwMode="auto">
            <a:xfrm rot="-10783836">
              <a:off x="1209" y="910"/>
              <a:ext cx="0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5" name="Oval 331"/>
            <p:cNvSpPr>
              <a:spLocks noChangeArrowheads="1"/>
            </p:cNvSpPr>
            <p:nvPr/>
          </p:nvSpPr>
          <p:spPr bwMode="auto">
            <a:xfrm rot="-2553344">
              <a:off x="1815" y="1203"/>
              <a:ext cx="106" cy="1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96" name="Oval 332"/>
            <p:cNvSpPr>
              <a:spLocks noChangeArrowheads="1"/>
            </p:cNvSpPr>
            <p:nvPr/>
          </p:nvSpPr>
          <p:spPr bwMode="auto">
            <a:xfrm rot="-2553344">
              <a:off x="2128" y="1292"/>
              <a:ext cx="106" cy="1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97" name="Freeform 333"/>
            <p:cNvSpPr>
              <a:spLocks/>
            </p:cNvSpPr>
            <p:nvPr/>
          </p:nvSpPr>
          <p:spPr bwMode="auto">
            <a:xfrm>
              <a:off x="1734" y="1285"/>
              <a:ext cx="93" cy="205"/>
            </a:xfrm>
            <a:custGeom>
              <a:avLst/>
              <a:gdLst>
                <a:gd name="T0" fmla="*/ 0 w 165"/>
                <a:gd name="T1" fmla="*/ 205 h 364"/>
                <a:gd name="T2" fmla="*/ 1 w 165"/>
                <a:gd name="T3" fmla="*/ 42 h 364"/>
                <a:gd name="T4" fmla="*/ 93 w 165"/>
                <a:gd name="T5" fmla="*/ 0 h 3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5" h="364">
                  <a:moveTo>
                    <a:pt x="0" y="364"/>
                  </a:moveTo>
                  <a:lnTo>
                    <a:pt x="2" y="74"/>
                  </a:lnTo>
                  <a:lnTo>
                    <a:pt x="165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8" name="Freeform 334"/>
            <p:cNvSpPr>
              <a:spLocks/>
            </p:cNvSpPr>
            <p:nvPr/>
          </p:nvSpPr>
          <p:spPr bwMode="auto">
            <a:xfrm>
              <a:off x="1806" y="1372"/>
              <a:ext cx="0" cy="107"/>
            </a:xfrm>
            <a:custGeom>
              <a:avLst/>
              <a:gdLst>
                <a:gd name="T0" fmla="*/ 0 w 1"/>
                <a:gd name="T1" fmla="*/ 107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99" name="Freeform 335"/>
            <p:cNvSpPr>
              <a:spLocks/>
            </p:cNvSpPr>
            <p:nvPr/>
          </p:nvSpPr>
          <p:spPr bwMode="auto">
            <a:xfrm>
              <a:off x="1634" y="1295"/>
              <a:ext cx="1" cy="167"/>
            </a:xfrm>
            <a:custGeom>
              <a:avLst/>
              <a:gdLst>
                <a:gd name="T0" fmla="*/ 0 w 1"/>
                <a:gd name="T1" fmla="*/ 167 h 298"/>
                <a:gd name="T2" fmla="*/ 1 w 1"/>
                <a:gd name="T3" fmla="*/ 0 h 29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98">
                  <a:moveTo>
                    <a:pt x="0" y="298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00" name="Oval 336"/>
            <p:cNvSpPr>
              <a:spLocks noChangeArrowheads="1"/>
            </p:cNvSpPr>
            <p:nvPr/>
          </p:nvSpPr>
          <p:spPr bwMode="auto">
            <a:xfrm rot="-2553344">
              <a:off x="1601" y="1267"/>
              <a:ext cx="72" cy="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01" name="Oval 337"/>
            <p:cNvSpPr>
              <a:spLocks noChangeArrowheads="1"/>
            </p:cNvSpPr>
            <p:nvPr/>
          </p:nvSpPr>
          <p:spPr bwMode="auto">
            <a:xfrm rot="-2553344">
              <a:off x="2265" y="1294"/>
              <a:ext cx="106" cy="1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02" name="Oval 338"/>
            <p:cNvSpPr>
              <a:spLocks noChangeArrowheads="1"/>
            </p:cNvSpPr>
            <p:nvPr/>
          </p:nvSpPr>
          <p:spPr bwMode="auto">
            <a:xfrm rot="20846656" flipH="1">
              <a:off x="1851" y="1376"/>
              <a:ext cx="55" cy="55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03" name="Freeform 339"/>
            <p:cNvSpPr>
              <a:spLocks/>
            </p:cNvSpPr>
            <p:nvPr/>
          </p:nvSpPr>
          <p:spPr bwMode="auto">
            <a:xfrm>
              <a:off x="1948" y="1375"/>
              <a:ext cx="0" cy="107"/>
            </a:xfrm>
            <a:custGeom>
              <a:avLst/>
              <a:gdLst>
                <a:gd name="T0" fmla="*/ 0 w 1"/>
                <a:gd name="T1" fmla="*/ 107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04" name="Freeform 340"/>
            <p:cNvSpPr>
              <a:spLocks/>
            </p:cNvSpPr>
            <p:nvPr/>
          </p:nvSpPr>
          <p:spPr bwMode="auto">
            <a:xfrm rot="5400000">
              <a:off x="1683" y="1447"/>
              <a:ext cx="1" cy="107"/>
            </a:xfrm>
            <a:custGeom>
              <a:avLst/>
              <a:gdLst>
                <a:gd name="T0" fmla="*/ 0 w 1"/>
                <a:gd name="T1" fmla="*/ 107 h 190"/>
                <a:gd name="T2" fmla="*/ 1 w 1"/>
                <a:gd name="T3" fmla="*/ 0 h 1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05" name="Freeform 341"/>
            <p:cNvSpPr>
              <a:spLocks/>
            </p:cNvSpPr>
            <p:nvPr/>
          </p:nvSpPr>
          <p:spPr bwMode="auto">
            <a:xfrm>
              <a:off x="2016" y="1349"/>
              <a:ext cx="178" cy="186"/>
            </a:xfrm>
            <a:custGeom>
              <a:avLst/>
              <a:gdLst>
                <a:gd name="T0" fmla="*/ 0 w 317"/>
                <a:gd name="T1" fmla="*/ 186 h 331"/>
                <a:gd name="T2" fmla="*/ 1 w 317"/>
                <a:gd name="T3" fmla="*/ 23 h 331"/>
                <a:gd name="T4" fmla="*/ 48 w 317"/>
                <a:gd name="T5" fmla="*/ 1 h 331"/>
                <a:gd name="T6" fmla="*/ 178 w 317"/>
                <a:gd name="T7" fmla="*/ 0 h 3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7" h="331">
                  <a:moveTo>
                    <a:pt x="0" y="331"/>
                  </a:moveTo>
                  <a:lnTo>
                    <a:pt x="2" y="41"/>
                  </a:lnTo>
                  <a:lnTo>
                    <a:pt x="86" y="2"/>
                  </a:lnTo>
                  <a:lnTo>
                    <a:pt x="317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06" name="Oval 342"/>
            <p:cNvSpPr>
              <a:spLocks noChangeArrowheads="1"/>
            </p:cNvSpPr>
            <p:nvPr/>
          </p:nvSpPr>
          <p:spPr bwMode="auto">
            <a:xfrm rot="10046656" flipH="1">
              <a:off x="899" y="1120"/>
              <a:ext cx="55" cy="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07" name="Freeform 343"/>
            <p:cNvSpPr>
              <a:spLocks/>
            </p:cNvSpPr>
            <p:nvPr/>
          </p:nvSpPr>
          <p:spPr bwMode="auto">
            <a:xfrm>
              <a:off x="819" y="1655"/>
              <a:ext cx="1" cy="31"/>
            </a:xfrm>
            <a:custGeom>
              <a:avLst/>
              <a:gdLst>
                <a:gd name="T0" fmla="*/ 0 w 1"/>
                <a:gd name="T1" fmla="*/ 0 h 55"/>
                <a:gd name="T2" fmla="*/ 1 w 1"/>
                <a:gd name="T3" fmla="*/ 31 h 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5">
                  <a:moveTo>
                    <a:pt x="0" y="0"/>
                  </a:moveTo>
                  <a:lnTo>
                    <a:pt x="1" y="55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08" name="Rectangle 344"/>
            <p:cNvSpPr>
              <a:spLocks noChangeArrowheads="1"/>
            </p:cNvSpPr>
            <p:nvPr/>
          </p:nvSpPr>
          <p:spPr bwMode="auto">
            <a:xfrm rot="10800000">
              <a:off x="801" y="1677"/>
              <a:ext cx="38" cy="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09" name="Freeform 345"/>
            <p:cNvSpPr>
              <a:spLocks/>
            </p:cNvSpPr>
            <p:nvPr/>
          </p:nvSpPr>
          <p:spPr bwMode="auto">
            <a:xfrm>
              <a:off x="877" y="1655"/>
              <a:ext cx="1" cy="31"/>
            </a:xfrm>
            <a:custGeom>
              <a:avLst/>
              <a:gdLst>
                <a:gd name="T0" fmla="*/ 0 w 1"/>
                <a:gd name="T1" fmla="*/ 0 h 55"/>
                <a:gd name="T2" fmla="*/ 1 w 1"/>
                <a:gd name="T3" fmla="*/ 31 h 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5">
                  <a:moveTo>
                    <a:pt x="0" y="0"/>
                  </a:moveTo>
                  <a:lnTo>
                    <a:pt x="1" y="55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0" name="Rectangle 346"/>
            <p:cNvSpPr>
              <a:spLocks noChangeArrowheads="1"/>
            </p:cNvSpPr>
            <p:nvPr/>
          </p:nvSpPr>
          <p:spPr bwMode="auto">
            <a:xfrm rot="10800000">
              <a:off x="859" y="1677"/>
              <a:ext cx="38" cy="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11" name="Freeform 347"/>
            <p:cNvSpPr>
              <a:spLocks/>
            </p:cNvSpPr>
            <p:nvPr/>
          </p:nvSpPr>
          <p:spPr bwMode="auto">
            <a:xfrm>
              <a:off x="936" y="1655"/>
              <a:ext cx="1" cy="31"/>
            </a:xfrm>
            <a:custGeom>
              <a:avLst/>
              <a:gdLst>
                <a:gd name="T0" fmla="*/ 0 w 1"/>
                <a:gd name="T1" fmla="*/ 0 h 55"/>
                <a:gd name="T2" fmla="*/ 1 w 1"/>
                <a:gd name="T3" fmla="*/ 31 h 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5">
                  <a:moveTo>
                    <a:pt x="0" y="0"/>
                  </a:moveTo>
                  <a:lnTo>
                    <a:pt x="1" y="55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2" name="Rectangle 348"/>
            <p:cNvSpPr>
              <a:spLocks noChangeArrowheads="1"/>
            </p:cNvSpPr>
            <p:nvPr/>
          </p:nvSpPr>
          <p:spPr bwMode="auto">
            <a:xfrm rot="10800000">
              <a:off x="917" y="1677"/>
              <a:ext cx="39" cy="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13" name="Rectangle 349"/>
            <p:cNvSpPr>
              <a:spLocks noChangeArrowheads="1"/>
            </p:cNvSpPr>
            <p:nvPr/>
          </p:nvSpPr>
          <p:spPr bwMode="auto">
            <a:xfrm rot="10800000">
              <a:off x="1184" y="994"/>
              <a:ext cx="51" cy="1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14" name="Rectangle 350"/>
            <p:cNvSpPr>
              <a:spLocks noChangeArrowheads="1"/>
            </p:cNvSpPr>
            <p:nvPr/>
          </p:nvSpPr>
          <p:spPr bwMode="auto">
            <a:xfrm rot="10800000">
              <a:off x="1112" y="994"/>
              <a:ext cx="51" cy="1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15" name="Rectangle 351"/>
            <p:cNvSpPr>
              <a:spLocks noChangeArrowheads="1"/>
            </p:cNvSpPr>
            <p:nvPr/>
          </p:nvSpPr>
          <p:spPr bwMode="auto">
            <a:xfrm rot="10800000">
              <a:off x="1043" y="994"/>
              <a:ext cx="51" cy="1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16" name="Rectangle 352"/>
            <p:cNvSpPr>
              <a:spLocks noChangeArrowheads="1"/>
            </p:cNvSpPr>
            <p:nvPr/>
          </p:nvSpPr>
          <p:spPr bwMode="auto">
            <a:xfrm rot="10800000">
              <a:off x="974" y="994"/>
              <a:ext cx="51" cy="1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17" name="Rectangle 353"/>
            <p:cNvSpPr>
              <a:spLocks noChangeArrowheads="1"/>
            </p:cNvSpPr>
            <p:nvPr/>
          </p:nvSpPr>
          <p:spPr bwMode="auto">
            <a:xfrm rot="10800000">
              <a:off x="905" y="994"/>
              <a:ext cx="51" cy="1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18" name="Rectangle 354"/>
            <p:cNvSpPr>
              <a:spLocks noChangeArrowheads="1"/>
            </p:cNvSpPr>
            <p:nvPr/>
          </p:nvSpPr>
          <p:spPr bwMode="auto">
            <a:xfrm>
              <a:off x="846" y="662"/>
              <a:ext cx="106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19" name="Freeform 355"/>
            <p:cNvSpPr>
              <a:spLocks/>
            </p:cNvSpPr>
            <p:nvPr/>
          </p:nvSpPr>
          <p:spPr bwMode="auto">
            <a:xfrm>
              <a:off x="1002" y="758"/>
              <a:ext cx="0" cy="95"/>
            </a:xfrm>
            <a:custGeom>
              <a:avLst/>
              <a:gdLst>
                <a:gd name="T0" fmla="*/ 1 w 1"/>
                <a:gd name="T1" fmla="*/ 95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0" name="Rectangle 356"/>
            <p:cNvSpPr>
              <a:spLocks noChangeArrowheads="1"/>
            </p:cNvSpPr>
            <p:nvPr/>
          </p:nvSpPr>
          <p:spPr bwMode="auto">
            <a:xfrm>
              <a:off x="977" y="663"/>
              <a:ext cx="51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21" name="Freeform 357"/>
            <p:cNvSpPr>
              <a:spLocks/>
            </p:cNvSpPr>
            <p:nvPr/>
          </p:nvSpPr>
          <p:spPr bwMode="auto">
            <a:xfrm>
              <a:off x="1074" y="758"/>
              <a:ext cx="0" cy="95"/>
            </a:xfrm>
            <a:custGeom>
              <a:avLst/>
              <a:gdLst>
                <a:gd name="T0" fmla="*/ 1 w 1"/>
                <a:gd name="T1" fmla="*/ 95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2" name="Rectangle 358"/>
            <p:cNvSpPr>
              <a:spLocks noChangeArrowheads="1"/>
            </p:cNvSpPr>
            <p:nvPr/>
          </p:nvSpPr>
          <p:spPr bwMode="auto">
            <a:xfrm>
              <a:off x="1049" y="663"/>
              <a:ext cx="51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23" name="Freeform 359"/>
            <p:cNvSpPr>
              <a:spLocks/>
            </p:cNvSpPr>
            <p:nvPr/>
          </p:nvSpPr>
          <p:spPr bwMode="auto">
            <a:xfrm>
              <a:off x="1142" y="758"/>
              <a:ext cx="1" cy="95"/>
            </a:xfrm>
            <a:custGeom>
              <a:avLst/>
              <a:gdLst>
                <a:gd name="T0" fmla="*/ 1 w 1"/>
                <a:gd name="T1" fmla="*/ 95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4" name="Rectangle 360"/>
            <p:cNvSpPr>
              <a:spLocks noChangeArrowheads="1"/>
            </p:cNvSpPr>
            <p:nvPr/>
          </p:nvSpPr>
          <p:spPr bwMode="auto">
            <a:xfrm>
              <a:off x="1117" y="663"/>
              <a:ext cx="52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25" name="Freeform 361"/>
            <p:cNvSpPr>
              <a:spLocks/>
            </p:cNvSpPr>
            <p:nvPr/>
          </p:nvSpPr>
          <p:spPr bwMode="auto">
            <a:xfrm>
              <a:off x="1212" y="758"/>
              <a:ext cx="0" cy="95"/>
            </a:xfrm>
            <a:custGeom>
              <a:avLst/>
              <a:gdLst>
                <a:gd name="T0" fmla="*/ 1 w 1"/>
                <a:gd name="T1" fmla="*/ 95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6" name="Rectangle 362"/>
            <p:cNvSpPr>
              <a:spLocks noChangeArrowheads="1"/>
            </p:cNvSpPr>
            <p:nvPr/>
          </p:nvSpPr>
          <p:spPr bwMode="auto">
            <a:xfrm>
              <a:off x="1187" y="663"/>
              <a:ext cx="51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27" name="Freeform 363"/>
            <p:cNvSpPr>
              <a:spLocks/>
            </p:cNvSpPr>
            <p:nvPr/>
          </p:nvSpPr>
          <p:spPr bwMode="auto">
            <a:xfrm>
              <a:off x="1280" y="758"/>
              <a:ext cx="1" cy="95"/>
            </a:xfrm>
            <a:custGeom>
              <a:avLst/>
              <a:gdLst>
                <a:gd name="T0" fmla="*/ 1 w 1"/>
                <a:gd name="T1" fmla="*/ 95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8" name="Rectangle 364"/>
            <p:cNvSpPr>
              <a:spLocks noChangeArrowheads="1"/>
            </p:cNvSpPr>
            <p:nvPr/>
          </p:nvSpPr>
          <p:spPr bwMode="auto">
            <a:xfrm>
              <a:off x="1255" y="663"/>
              <a:ext cx="52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29" name="Oval 365"/>
            <p:cNvSpPr>
              <a:spLocks noChangeArrowheads="1"/>
            </p:cNvSpPr>
            <p:nvPr/>
          </p:nvSpPr>
          <p:spPr bwMode="auto">
            <a:xfrm rot="8246656">
              <a:off x="1045" y="1231"/>
              <a:ext cx="106" cy="1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30" name="Oval 366"/>
            <p:cNvSpPr>
              <a:spLocks noChangeArrowheads="1"/>
            </p:cNvSpPr>
            <p:nvPr/>
          </p:nvSpPr>
          <p:spPr bwMode="auto">
            <a:xfrm rot="8246656">
              <a:off x="1100" y="1143"/>
              <a:ext cx="72" cy="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31" name="Oval 367"/>
            <p:cNvSpPr>
              <a:spLocks noChangeArrowheads="1"/>
            </p:cNvSpPr>
            <p:nvPr/>
          </p:nvSpPr>
          <p:spPr bwMode="auto">
            <a:xfrm rot="8246656">
              <a:off x="959" y="1139"/>
              <a:ext cx="72" cy="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32" name="Freeform 368"/>
            <p:cNvSpPr>
              <a:spLocks/>
            </p:cNvSpPr>
            <p:nvPr/>
          </p:nvSpPr>
          <p:spPr bwMode="auto">
            <a:xfrm>
              <a:off x="1734" y="1544"/>
              <a:ext cx="0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3" name="Rectangle 369"/>
            <p:cNvSpPr>
              <a:spLocks noChangeArrowheads="1"/>
            </p:cNvSpPr>
            <p:nvPr/>
          </p:nvSpPr>
          <p:spPr bwMode="auto">
            <a:xfrm>
              <a:off x="1709" y="1449"/>
              <a:ext cx="51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34" name="Freeform 370"/>
            <p:cNvSpPr>
              <a:spLocks/>
            </p:cNvSpPr>
            <p:nvPr/>
          </p:nvSpPr>
          <p:spPr bwMode="auto">
            <a:xfrm>
              <a:off x="1806" y="1544"/>
              <a:ext cx="1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5" name="Rectangle 371"/>
            <p:cNvSpPr>
              <a:spLocks noChangeArrowheads="1"/>
            </p:cNvSpPr>
            <p:nvPr/>
          </p:nvSpPr>
          <p:spPr bwMode="auto">
            <a:xfrm>
              <a:off x="1781" y="1449"/>
              <a:ext cx="52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36" name="Freeform 372"/>
            <p:cNvSpPr>
              <a:spLocks/>
            </p:cNvSpPr>
            <p:nvPr/>
          </p:nvSpPr>
          <p:spPr bwMode="auto">
            <a:xfrm>
              <a:off x="1875" y="1544"/>
              <a:ext cx="0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7" name="Rectangle 373"/>
            <p:cNvSpPr>
              <a:spLocks noChangeArrowheads="1"/>
            </p:cNvSpPr>
            <p:nvPr/>
          </p:nvSpPr>
          <p:spPr bwMode="auto">
            <a:xfrm>
              <a:off x="1850" y="1449"/>
              <a:ext cx="51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38" name="Freeform 374"/>
            <p:cNvSpPr>
              <a:spLocks/>
            </p:cNvSpPr>
            <p:nvPr/>
          </p:nvSpPr>
          <p:spPr bwMode="auto">
            <a:xfrm>
              <a:off x="1944" y="1544"/>
              <a:ext cx="0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9" name="Rectangle 375"/>
            <p:cNvSpPr>
              <a:spLocks noChangeArrowheads="1"/>
            </p:cNvSpPr>
            <p:nvPr/>
          </p:nvSpPr>
          <p:spPr bwMode="auto">
            <a:xfrm>
              <a:off x="1919" y="1449"/>
              <a:ext cx="51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40" name="Freeform 376"/>
            <p:cNvSpPr>
              <a:spLocks/>
            </p:cNvSpPr>
            <p:nvPr/>
          </p:nvSpPr>
          <p:spPr bwMode="auto">
            <a:xfrm>
              <a:off x="2013" y="1544"/>
              <a:ext cx="0" cy="96"/>
            </a:xfrm>
            <a:custGeom>
              <a:avLst/>
              <a:gdLst>
                <a:gd name="T0" fmla="*/ 1 w 1"/>
                <a:gd name="T1" fmla="*/ 96 h 170"/>
                <a:gd name="T2" fmla="*/ 0 w 1"/>
                <a:gd name="T3" fmla="*/ 0 h 1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70">
                  <a:moveTo>
                    <a:pt x="1" y="170"/>
                  </a:moveTo>
                  <a:lnTo>
                    <a:pt x="0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41" name="Rectangle 377"/>
            <p:cNvSpPr>
              <a:spLocks noChangeArrowheads="1"/>
            </p:cNvSpPr>
            <p:nvPr/>
          </p:nvSpPr>
          <p:spPr bwMode="auto">
            <a:xfrm>
              <a:off x="1988" y="1449"/>
              <a:ext cx="51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42" name="Rectangle 378"/>
            <p:cNvSpPr>
              <a:spLocks noChangeArrowheads="1"/>
            </p:cNvSpPr>
            <p:nvPr/>
          </p:nvSpPr>
          <p:spPr bwMode="auto">
            <a:xfrm>
              <a:off x="1579" y="1449"/>
              <a:ext cx="106" cy="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43" name="Oval 379"/>
            <p:cNvSpPr>
              <a:spLocks noChangeArrowheads="1"/>
            </p:cNvSpPr>
            <p:nvPr/>
          </p:nvSpPr>
          <p:spPr bwMode="auto">
            <a:xfrm rot="-2553344">
              <a:off x="1040" y="548"/>
              <a:ext cx="72" cy="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44" name="Oval 380"/>
            <p:cNvSpPr>
              <a:spLocks noChangeArrowheads="1"/>
            </p:cNvSpPr>
            <p:nvPr/>
          </p:nvSpPr>
          <p:spPr bwMode="auto">
            <a:xfrm rot="-2553344">
              <a:off x="1181" y="552"/>
              <a:ext cx="72" cy="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45" name="Oval 381"/>
            <p:cNvSpPr>
              <a:spLocks noChangeArrowheads="1"/>
            </p:cNvSpPr>
            <p:nvPr/>
          </p:nvSpPr>
          <p:spPr bwMode="auto">
            <a:xfrm rot="-2553344">
              <a:off x="1085" y="413"/>
              <a:ext cx="107" cy="1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46" name="Oval 382"/>
            <p:cNvSpPr>
              <a:spLocks noChangeArrowheads="1"/>
            </p:cNvSpPr>
            <p:nvPr/>
          </p:nvSpPr>
          <p:spPr bwMode="auto">
            <a:xfrm rot="-2553344">
              <a:off x="1396" y="506"/>
              <a:ext cx="106" cy="1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47" name="Freeform 383"/>
            <p:cNvSpPr>
              <a:spLocks/>
            </p:cNvSpPr>
            <p:nvPr/>
          </p:nvSpPr>
          <p:spPr bwMode="auto">
            <a:xfrm>
              <a:off x="902" y="508"/>
              <a:ext cx="1" cy="167"/>
            </a:xfrm>
            <a:custGeom>
              <a:avLst/>
              <a:gdLst>
                <a:gd name="T0" fmla="*/ 0 w 1"/>
                <a:gd name="T1" fmla="*/ 167 h 298"/>
                <a:gd name="T2" fmla="*/ 1 w 1"/>
                <a:gd name="T3" fmla="*/ 0 h 29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98">
                  <a:moveTo>
                    <a:pt x="0" y="298"/>
                  </a:moveTo>
                  <a:lnTo>
                    <a:pt x="1" y="0"/>
                  </a:lnTo>
                </a:path>
              </a:pathLst>
            </a:custGeom>
            <a:noFill/>
            <a:ln w="26988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48" name="Oval 384"/>
            <p:cNvSpPr>
              <a:spLocks noChangeArrowheads="1"/>
            </p:cNvSpPr>
            <p:nvPr/>
          </p:nvSpPr>
          <p:spPr bwMode="auto">
            <a:xfrm rot="-2553344">
              <a:off x="869" y="480"/>
              <a:ext cx="72" cy="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49" name="Oval 385"/>
            <p:cNvSpPr>
              <a:spLocks noChangeArrowheads="1"/>
            </p:cNvSpPr>
            <p:nvPr/>
          </p:nvSpPr>
          <p:spPr bwMode="auto">
            <a:xfrm rot="-2553344">
              <a:off x="1533" y="507"/>
              <a:ext cx="106" cy="1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50" name="Oval 386"/>
            <p:cNvSpPr>
              <a:spLocks noChangeArrowheads="1"/>
            </p:cNvSpPr>
            <p:nvPr/>
          </p:nvSpPr>
          <p:spPr bwMode="auto">
            <a:xfrm rot="-2553344">
              <a:off x="1772" y="1335"/>
              <a:ext cx="72" cy="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51" name="Oval 387"/>
            <p:cNvSpPr>
              <a:spLocks noChangeArrowheads="1"/>
            </p:cNvSpPr>
            <p:nvPr/>
          </p:nvSpPr>
          <p:spPr bwMode="auto">
            <a:xfrm rot="-2553344">
              <a:off x="1914" y="1338"/>
              <a:ext cx="72" cy="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Osaka" pitchFamily="16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accent2"/>
                </a:solidFill>
              </a:rPr>
              <a:t>Use of templates</a:t>
            </a:r>
            <a:endParaRPr lang="en-US" altLang="en-US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chemeClr val="accent2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  <a:endParaRPr lang="en-GB" altLang="en-US" sz="2000">
              <a:cs typeface="Arial" panose="020B0604020202020204" pitchFamily="34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9pPr>
          </a:lstStyle>
          <a:p>
            <a:pPr eaLnBrk="1" hangingPunct="1"/>
            <a:r>
              <a:rPr lang="en-GB" altLang="en-US" sz="1600" u="sng">
                <a:solidFill>
                  <a:schemeClr val="accent2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="0">
                <a:solidFill>
                  <a:schemeClr val="accent2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="0">
                <a:solidFill>
                  <a:schemeClr val="accent2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 b="0">
                <a:solidFill>
                  <a:schemeClr val="accent2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 b="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9pPr>
          </a:lstStyle>
          <a:p>
            <a:pPr eaLnBrk="1" hangingPunct="1"/>
            <a:r>
              <a:rPr lang="en-GB" altLang="en-US" sz="1600" u="sng">
                <a:solidFill>
                  <a:schemeClr val="accent2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solidFill>
                  <a:schemeClr val="accent2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solidFill>
                  <a:schemeClr val="accent2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solidFill>
                  <a:schemeClr val="accent2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1pPr>
            <a:lvl2pPr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>
                <a:solidFill>
                  <a:schemeClr val="accent2"/>
                </a:solidFill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solidFill>
                  <a:schemeClr val="accent2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Osaka" pitchFamily="16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="0">
                <a:solidFill>
                  <a:schemeClr val="accent2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HD:Users:beverlywilliams:Documents:Portfolio:Presentation magazine:005 finger prints:Finger print outlines BW.ppt</Template>
  <TotalTime>7637</TotalTime>
  <Words>174</Words>
  <Application>Microsoft Office PowerPoint</Application>
  <PresentationFormat>On-screen Show (4:3)</PresentationFormat>
  <Paragraphs>22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Osaka</vt:lpstr>
      <vt:lpstr>Times</vt:lpstr>
      <vt:lpstr>Wingdings</vt:lpstr>
      <vt:lpstr>Blank Presentation</vt:lpstr>
      <vt:lpstr>Circuit board clip 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 board clipart</dc:title>
  <dc:subject/>
  <dc:creator>Presentation Magazine</dc:creator>
  <cp:keywords/>
  <dc:description/>
  <cp:lastModifiedBy>Jonty Pearce</cp:lastModifiedBy>
  <cp:revision>195</cp:revision>
  <dcterms:created xsi:type="dcterms:W3CDTF">2009-11-03T13:35:13Z</dcterms:created>
  <dcterms:modified xsi:type="dcterms:W3CDTF">2015-02-22T11:15:10Z</dcterms:modified>
  <cp:category/>
</cp:coreProperties>
</file>