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AB212"/>
    <a:srgbClr val="0F591B"/>
    <a:srgbClr val="003300"/>
    <a:srgbClr val="006600"/>
    <a:srgbClr val="082E0E"/>
    <a:srgbClr val="19972E"/>
    <a:srgbClr val="20A21A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4C21565-4296-41BA-8947-B4FD20D950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16169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CA6B2B-19A2-4A51-BC47-428B0A68E98E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953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F8E2DE-6C5A-4E3F-89BF-1FC45FEA1C22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853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5D67F6-3D55-4772-9C95-1882B2301216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6744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C10E679-7347-40D3-AB7C-498A8A1BEEFD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5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39A4B7A-CAE2-4839-8154-4D73609BCEF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10450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DAD268F-0DC1-4B1A-9D9B-0F81B1A637A8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870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D8913FF-874D-423B-9ADB-E3FEBEC26553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0883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C3E20D-0A11-4666-905C-DA2E616F154E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181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1496ACF-7B8E-49D5-8BA4-CB932526FC9B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41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 userDrawn="1"/>
        </p:nvSpPr>
        <p:spPr bwMode="auto">
          <a:xfrm>
            <a:off x="4959350" y="3013075"/>
            <a:ext cx="3933825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2800" b="1" i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600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600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600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006600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GB" sz="2000" i="1" dirty="0" smtClean="0">
                <a:solidFill>
                  <a:schemeClr val="tx1">
                    <a:lumMod val="75000"/>
                  </a:schemeClr>
                </a:solidFill>
              </a:rPr>
              <a:t>Your Name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6898" y="2810491"/>
            <a:ext cx="3933902" cy="791349"/>
          </a:xfrm>
        </p:spPr>
        <p:txBody>
          <a:bodyPr/>
          <a:lstStyle>
            <a:lvl1pPr algn="r">
              <a:defRPr sz="3600" i="0"/>
            </a:lvl1pPr>
          </a:lstStyle>
          <a:p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521FD3-CBD5-4B15-B670-6877B98ECB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3896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1966F-CDBE-41E3-9C14-D417B89005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26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2D8C7-F95E-448A-91D9-6C66461709F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447092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56008-0BFF-4383-8B87-A90D440EB4A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1171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AC3FA-B9E8-4974-86A6-38A19869FD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61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31E8F-C707-4548-A4D5-68D1B59FA4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5858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861FA9-745E-4ABC-83BA-38AA0634AE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611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C32BF-873E-4764-BFDE-242CE93D28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61475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6B093-726E-4414-AB05-77600A46BD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026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FDED4-1642-4834-A4E1-2C01A73A7A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4777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5BA60F-6FD2-4579-9BEC-5880B01E2C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237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F5DAE-D390-4404-967B-0F2461D8FC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4556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31D031-CB26-49EA-B61B-A0C28764C71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918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00400" y="274638"/>
            <a:ext cx="5486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11513" y="1600200"/>
            <a:ext cx="54752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1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chemeClr val="tx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A34F9E1-87AF-453F-9A8E-358AB7BCDB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oleObject" Target="../embeddings/Microsoft_Excel_Char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75125" y="1978025"/>
            <a:ext cx="3933825" cy="792163"/>
          </a:xfrm>
        </p:spPr>
        <p:txBody>
          <a:bodyPr/>
          <a:lstStyle/>
          <a:p>
            <a:pPr eaLnBrk="1" hangingPunct="1">
              <a:defRPr/>
            </a:pPr>
            <a:r>
              <a:rPr lang="en-GB" sz="4400" dirty="0" smtClean="0"/>
              <a:t>Sky Template</a:t>
            </a:r>
            <a:br>
              <a:rPr lang="en-GB" sz="4400" dirty="0" smtClean="0"/>
            </a:br>
            <a:r>
              <a:rPr lang="en-GB" sz="3200" dirty="0" smtClean="0">
                <a:solidFill>
                  <a:schemeClr val="tx1">
                    <a:lumMod val="75000"/>
                  </a:schemeClr>
                </a:solidFill>
              </a:rPr>
              <a:t>Your Name</a:t>
            </a:r>
            <a:r>
              <a:rPr lang="en-GB" sz="2400" i="1" dirty="0" smtClean="0">
                <a:solidFill>
                  <a:schemeClr val="tx1">
                    <a:lumMod val="75000"/>
                  </a:schemeClr>
                </a:solidFill>
              </a:rPr>
              <a:t/>
            </a:r>
            <a:br>
              <a:rPr lang="en-GB" sz="2400" i="1" dirty="0" smtClean="0">
                <a:solidFill>
                  <a:schemeClr val="tx1">
                    <a:lumMod val="75000"/>
                  </a:schemeClr>
                </a:solidFill>
              </a:rPr>
            </a:br>
            <a:endParaRPr lang="en-GB" sz="1400" i="1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33388" y="312738"/>
            <a:ext cx="8229600" cy="1274762"/>
          </a:xfrm>
        </p:spPr>
        <p:txBody>
          <a:bodyPr/>
          <a:lstStyle/>
          <a:p>
            <a:pPr eaLnBrk="1" hangingPunct="1"/>
            <a:r>
              <a:rPr lang="en-GB" altLang="en-US" sz="4400" smtClean="0"/>
              <a:t>Example Bullet Point Slide</a:t>
            </a:r>
            <a:endParaRPr lang="en-US" altLang="en-US" sz="4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4825" y="1455738"/>
            <a:ext cx="8097838" cy="4525962"/>
          </a:xfrm>
        </p:spPr>
        <p:txBody>
          <a:bodyPr/>
          <a:lstStyle/>
          <a:p>
            <a:pPr algn="ctr" eaLnBrk="1" hangingPunct="1"/>
            <a:r>
              <a:rPr lang="en-US" altLang="en-US" sz="3200" smtClean="0"/>
              <a:t>Bullet point</a:t>
            </a:r>
          </a:p>
          <a:p>
            <a:pPr algn="ctr" eaLnBrk="1" hangingPunct="1"/>
            <a:r>
              <a:rPr lang="en-US" altLang="en-US" sz="3200" smtClean="0"/>
              <a:t>Bullet point</a:t>
            </a:r>
          </a:p>
          <a:p>
            <a:pPr lvl="1" algn="ct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528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3600" smtClean="0"/>
              <a:t>Colour Scheme</a:t>
            </a:r>
            <a:endParaRPr lang="en-US" altLang="en-US" sz="3600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86175" y="2595563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rgbClr val="006600"/>
              </a:solidFill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762500" y="2595563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633663" y="4210050"/>
            <a:ext cx="827087" cy="6111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702050" y="4210050"/>
            <a:ext cx="827088" cy="611188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770438" y="4210050"/>
            <a:ext cx="827087" cy="61118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840413" y="4210050"/>
            <a:ext cx="827087" cy="611188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822950" y="2595563"/>
            <a:ext cx="827088" cy="6111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617788" y="259556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343150" y="1955800"/>
            <a:ext cx="13779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Background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703638" y="1833563"/>
            <a:ext cx="79692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Lines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633913" y="1955800"/>
            <a:ext cx="1084262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Shadows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934075" y="1833563"/>
            <a:ext cx="604838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Title</a:t>
            </a:r>
            <a:br>
              <a:rPr lang="en-GB" altLang="en-US" sz="1600" b="1">
                <a:cs typeface="Arial" panose="020B0604020202020204" pitchFamily="34" charset="0"/>
              </a:rPr>
            </a:br>
            <a:r>
              <a:rPr lang="en-GB" altLang="en-US" sz="1600" b="1">
                <a:cs typeface="Arial" panose="020B0604020202020204" pitchFamily="34" charset="0"/>
              </a:rPr>
              <a:t>Text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749550" y="3570288"/>
            <a:ext cx="5969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Fills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90938" y="3570288"/>
            <a:ext cx="8683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611688" y="3448050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92775" y="3446463"/>
            <a:ext cx="1120775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cs typeface="Arial" panose="020B0604020202020204" pitchFamily="34" charset="0"/>
              </a:rPr>
              <a:t>Hyperlink</a:t>
            </a:r>
            <a:endParaRPr lang="en-US" altLang="en-US" sz="1600" b="1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93713" y="274638"/>
            <a:ext cx="8193087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0243" name="Chart 2"/>
          <p:cNvGraphicFramePr>
            <a:graphicFrameLocks/>
          </p:cNvGraphicFramePr>
          <p:nvPr/>
        </p:nvGraphicFramePr>
        <p:xfrm>
          <a:off x="1473200" y="1177925"/>
          <a:ext cx="6197600" cy="457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r:id="rId5" imgW="6194073" imgH="4578493" progId="Excel.Chart.8">
                  <p:embed/>
                </p:oleObj>
              </mc:Choice>
              <mc:Fallback>
                <p:oleObj r:id="rId5" imgW="6194073" imgH="4578493" progId="Excel.Chart.8">
                  <p:embed/>
                  <p:pic>
                    <p:nvPicPr>
                      <p:cNvPr id="0" name="Chart 2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177925"/>
                        <a:ext cx="6197600" cy="4575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231775"/>
            <a:ext cx="5391150" cy="1143000"/>
          </a:xfrm>
        </p:spPr>
        <p:txBody>
          <a:bodyPr/>
          <a:lstStyle/>
          <a:p>
            <a:pPr algn="l" eaLnBrk="1" hangingPunct="1"/>
            <a:r>
              <a:rPr lang="en-GB" altLang="en-US" sz="3600" smtClean="0"/>
              <a:t>Picture slide</a:t>
            </a:r>
            <a:endParaRPr lang="en-US" altLang="en-US" sz="36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87900" y="1531938"/>
            <a:ext cx="3667125" cy="4525962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2292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314450"/>
            <a:ext cx="3097213" cy="3852863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082675"/>
            <a:ext cx="7785100" cy="322263"/>
          </a:xfrm>
        </p:spPr>
        <p:txBody>
          <a:bodyPr/>
          <a:lstStyle/>
          <a:p>
            <a:pPr algn="l" eaLnBrk="1" hangingPunct="1"/>
            <a:r>
              <a:rPr lang="en-GB" altLang="en-US" sz="3600" smtClean="0"/>
              <a:t>Process Flow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704850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cs typeface="Arial" panose="020B0604020202020204" pitchFamily="34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2239963" y="32051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cs typeface="Arial" panose="020B0604020202020204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3749675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cs typeface="Arial" panose="020B0604020202020204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5257800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cs typeface="Arial" panose="020B0604020202020204" pitchFamily="34" charset="0"/>
            </a:endParaRP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6769100" y="32051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8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800" b="1">
              <a:cs typeface="Arial" panose="020B0604020202020204" pitchFamily="34" charset="0"/>
            </a:endParaRPr>
          </a:p>
        </p:txBody>
      </p:sp>
      <p:sp>
        <p:nvSpPr>
          <p:cNvPr id="14344" name="Freeform 8"/>
          <p:cNvSpPr>
            <a:spLocks/>
          </p:cNvSpPr>
          <p:nvPr/>
        </p:nvSpPr>
        <p:spPr bwMode="auto">
          <a:xfrm>
            <a:off x="2259013" y="16002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5" name="Freeform 9"/>
          <p:cNvSpPr>
            <a:spLocks/>
          </p:cNvSpPr>
          <p:nvPr/>
        </p:nvSpPr>
        <p:spPr bwMode="auto">
          <a:xfrm>
            <a:off x="723900" y="1600200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6" name="Freeform 10"/>
          <p:cNvSpPr>
            <a:spLocks/>
          </p:cNvSpPr>
          <p:nvPr/>
        </p:nvSpPr>
        <p:spPr bwMode="auto">
          <a:xfrm>
            <a:off x="3768725" y="16002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7" name="Freeform 11"/>
          <p:cNvSpPr>
            <a:spLocks/>
          </p:cNvSpPr>
          <p:nvPr/>
        </p:nvSpPr>
        <p:spPr bwMode="auto">
          <a:xfrm>
            <a:off x="5276850" y="1600200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8" name="Freeform 12"/>
          <p:cNvSpPr>
            <a:spLocks/>
          </p:cNvSpPr>
          <p:nvPr/>
        </p:nvSpPr>
        <p:spPr bwMode="auto">
          <a:xfrm>
            <a:off x="6788150" y="1600200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2908300" y="2052638"/>
            <a:ext cx="6715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1023938" y="2051050"/>
            <a:ext cx="954087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4438650" y="2052638"/>
            <a:ext cx="76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4352" name="Text Box 16"/>
          <p:cNvSpPr txBox="1">
            <a:spLocks noChangeArrowheads="1"/>
          </p:cNvSpPr>
          <p:nvPr/>
        </p:nvSpPr>
        <p:spPr bwMode="auto">
          <a:xfrm>
            <a:off x="5951538" y="2051050"/>
            <a:ext cx="64135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4353" name="Text Box 17"/>
          <p:cNvSpPr txBox="1">
            <a:spLocks noChangeArrowheads="1"/>
          </p:cNvSpPr>
          <p:nvPr/>
        </p:nvSpPr>
        <p:spPr bwMode="auto">
          <a:xfrm>
            <a:off x="7358063" y="2052638"/>
            <a:ext cx="11334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3600" smtClean="0"/>
              <a:t>Example of a table</a:t>
            </a:r>
            <a:endParaRPr lang="en-US" altLang="en-US" sz="36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868363" y="1471613"/>
          <a:ext cx="7402512" cy="34417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0000"/>
                            <a:lumOff val="40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6600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792288" y="5097463"/>
            <a:ext cx="5573712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tx2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tx2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44500" y="190500"/>
            <a:ext cx="8199438" cy="1143000"/>
          </a:xfrm>
        </p:spPr>
        <p:txBody>
          <a:bodyPr/>
          <a:lstStyle/>
          <a:p>
            <a:pPr eaLnBrk="1" hangingPunct="1"/>
            <a:r>
              <a:rPr lang="en-GB" altLang="en-US" sz="3200" smtClean="0"/>
              <a:t>Examples of default styles</a:t>
            </a:r>
            <a:endParaRPr lang="en-US" altLang="en-US" sz="32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2113" y="1792288"/>
            <a:ext cx="4689475" cy="2914650"/>
          </a:xfrm>
          <a:noFill/>
        </p:spPr>
        <p:txBody>
          <a:bodyPr/>
          <a:lstStyle/>
          <a:p>
            <a:pPr eaLnBrk="1" hangingPunct="1"/>
            <a:r>
              <a:rPr lang="en-GB" altLang="en-US" sz="2000" smtClean="0"/>
              <a:t>Text and lines are like this</a:t>
            </a:r>
          </a:p>
          <a:p>
            <a:pPr eaLnBrk="1" hangingPunct="1"/>
            <a:r>
              <a:rPr lang="en-GB" altLang="en-US" sz="2000" u="sng" smtClean="0">
                <a:solidFill>
                  <a:srgbClr val="FFFF00"/>
                </a:solidFill>
              </a:rPr>
              <a:t>Hyperlinks like this</a:t>
            </a:r>
          </a:p>
          <a:p>
            <a:pPr eaLnBrk="1" hangingPunct="1"/>
            <a:r>
              <a:rPr lang="en-GB" altLang="en-US" sz="2000" u="sng" smtClean="0">
                <a:solidFill>
                  <a:srgbClr val="FFC000"/>
                </a:solidFill>
              </a:rPr>
              <a:t>Visited hyperlinks like this</a:t>
            </a:r>
            <a:endParaRPr lang="en-US" altLang="en-US" sz="2000" u="sng" smtClean="0">
              <a:solidFill>
                <a:srgbClr val="FFC000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330825" y="1697038"/>
          <a:ext cx="3171825" cy="173513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585912"/>
                <a:gridCol w="1585913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1635125" y="3908425"/>
            <a:ext cx="2232025" cy="1368425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4500563" y="3908425"/>
            <a:ext cx="2232025" cy="1368425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274638"/>
            <a:ext cx="8147050" cy="1143000"/>
          </a:xfrm>
        </p:spPr>
        <p:txBody>
          <a:bodyPr/>
          <a:lstStyle/>
          <a:p>
            <a:pPr eaLnBrk="1" hangingPunct="1"/>
            <a:r>
              <a:rPr lang="en-GB" altLang="en-US" sz="3600" smtClean="0"/>
              <a:t>Use of templates</a:t>
            </a:r>
            <a:endParaRPr lang="en-US" altLang="en-US" sz="3600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  <a:cs typeface="Arial" charset="0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defRPr/>
            </a:pP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  <a:cs typeface="Arial" charset="0"/>
              </a:rPr>
              <a:t>You can find many more free PowerPoint templates on the Presentation Magazine website </a:t>
            </a:r>
            <a:r>
              <a:rPr lang="en-GB" sz="2000" b="1" dirty="0" smtClean="0">
                <a:solidFill>
                  <a:srgbClr val="0AB212"/>
                </a:solidFill>
                <a:cs typeface="Arial" charset="0"/>
                <a:hlinkClick r:id="rId3"/>
              </a:rPr>
              <a:t>www.presentationmagazine.com</a:t>
            </a:r>
            <a:r>
              <a:rPr lang="en-GB" sz="2000" b="1" dirty="0" smtClean="0">
                <a:solidFill>
                  <a:srgbClr val="0AB212"/>
                </a:solidFill>
                <a:cs typeface="Arial" charset="0"/>
              </a:rPr>
              <a:t>  </a:t>
            </a:r>
            <a:endParaRPr lang="en-US" sz="2000" b="1" dirty="0" smtClean="0">
              <a:solidFill>
                <a:srgbClr val="0AB212"/>
              </a:solidFill>
              <a:cs typeface="Arial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GB" sz="1400" dirty="0" smtClean="0">
                <a:solidFill>
                  <a:schemeClr val="tx1">
                    <a:lumMod val="75000"/>
                  </a:schemeClr>
                </a:solidFill>
                <a:cs typeface="Arial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sz="1400" dirty="0" smtClean="0">
              <a:solidFill>
                <a:schemeClr val="tx1">
                  <a:lumMod val="75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294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Excel Chart</vt:lpstr>
      <vt:lpstr>Sky Template Your Name 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Sky Template</dc:title>
  <dc:creator>Presentation Magazine</dc:creator>
  <cp:lastModifiedBy>Jonty Pearce</cp:lastModifiedBy>
  <cp:revision>49</cp:revision>
  <dcterms:created xsi:type="dcterms:W3CDTF">2009-11-03T13:35:13Z</dcterms:created>
  <dcterms:modified xsi:type="dcterms:W3CDTF">2015-02-22T11:15:58Z</dcterms:modified>
</cp:coreProperties>
</file>