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003300"/>
    <a:srgbClr val="006600"/>
    <a:srgbClr val="0AB212"/>
    <a:srgbClr val="20A21A"/>
    <a:srgbClr val="000000"/>
    <a:srgbClr val="0F591B"/>
    <a:srgbClr val="082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691968F-1065-43A2-AC2F-86CEAF75D3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4740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DD261-315C-4D75-9501-069FA573E25E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36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7F6CD-27F2-42F1-BFF0-C70E4ABB6483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0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3D1F01-4A18-4E16-8972-7096A2065B4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47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0FE223-8895-4243-BAFA-F7CDD8F95C6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5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7C4AC7-4362-4F8C-8ECB-E62FF0529A6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186655-0C80-45BA-984A-F63DFD3213F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5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41F226-4138-4020-9B67-2F037734D7C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6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1A0137-7D11-42E3-9E66-7257AF114BB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185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5234DB-0FD6-4FF1-B1A3-058A974890E2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8049" y="2777037"/>
            <a:ext cx="3933902" cy="791349"/>
          </a:xfrm>
        </p:spPr>
        <p:txBody>
          <a:bodyPr/>
          <a:lstStyle>
            <a:lvl1pPr algn="r">
              <a:defRPr sz="3600" i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fld id="{9F7B39EC-BFA2-4BCF-A738-7470F998C5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14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9FF81-0609-44E0-BB31-28E366EB51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87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8EC8-4DBF-4F21-97F3-D7720B5479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382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EE85-5EEF-4952-AFBB-719CFB4FF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1189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38E9-0AB8-4EE5-B9EB-A1A9302146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64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81C82-EB0B-4A75-BDAC-56AEDBA784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937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B878-DF09-4FC4-8B9B-C04B1CA415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66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7695E-367E-44D0-8034-778539B4E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798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4ED6C-DACE-4D0A-8B77-870795B7E5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2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13939-CDC0-48AD-9B8C-EB3EF9DAB4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337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04820-6B4E-4EA3-B7FD-1A0C0C88C8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772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C74C9-117A-4784-82D8-039F578F20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73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60A15-8CC9-4300-893E-DDBA39B201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14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274638"/>
            <a:ext cx="548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11513" y="1600200"/>
            <a:ext cx="5475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66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66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A121C962-A220-44D4-901A-9A1780D76C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92450" y="962025"/>
            <a:ext cx="5824538" cy="2070100"/>
          </a:xfrm>
        </p:spPr>
        <p:txBody>
          <a:bodyPr/>
          <a:lstStyle/>
          <a:p>
            <a:pPr eaLnBrk="1" hangingPunct="1"/>
            <a:r>
              <a:rPr lang="en-GB" altLang="en-US" sz="4800" smtClean="0">
                <a:solidFill>
                  <a:srgbClr val="006600"/>
                </a:solidFill>
              </a:rPr>
              <a:t>Parsley Template</a:t>
            </a:r>
            <a:r>
              <a:rPr lang="en-GB" altLang="en-US" sz="6000" smtClean="0"/>
              <a:t/>
            </a:r>
            <a:br>
              <a:rPr lang="en-GB" altLang="en-US" sz="6000" smtClean="0"/>
            </a:br>
            <a:r>
              <a:rPr lang="en-GB" altLang="en-US" sz="3200" smtClean="0">
                <a:solidFill>
                  <a:srgbClr val="92D050"/>
                </a:solidFill>
              </a:rPr>
              <a:t>Your Name</a:t>
            </a:r>
            <a:r>
              <a:rPr lang="en-GB" altLang="en-US" sz="5400" b="0" smtClean="0"/>
              <a:t/>
            </a:r>
            <a:br>
              <a:rPr lang="en-GB" altLang="en-US" sz="5400" b="0" smtClean="0"/>
            </a:br>
            <a:endParaRPr lang="en-GB" altLang="en-US" b="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75" y="806450"/>
            <a:ext cx="6650038" cy="1274763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2688" y="2020888"/>
            <a:ext cx="3609975" cy="4525962"/>
          </a:xfrm>
        </p:spPr>
        <p:txBody>
          <a:bodyPr/>
          <a:lstStyle/>
          <a:p>
            <a:pPr algn="r" eaLnBrk="1" hangingPunct="1"/>
            <a:r>
              <a:rPr lang="en-US" altLang="en-US" sz="3200" smtClean="0"/>
              <a:t>Bullet point</a:t>
            </a:r>
          </a:p>
          <a:p>
            <a:pPr algn="r" eaLnBrk="1" hangingPunct="1"/>
            <a:r>
              <a:rPr lang="en-US" altLang="en-US" sz="3200" smtClean="0"/>
              <a:t>Bullet point</a:t>
            </a:r>
          </a:p>
          <a:p>
            <a:pPr lvl="1" algn="r" eaLnBrk="1" hangingPunct="1"/>
            <a:r>
              <a:rPr lang="en-US" altLang="en-US" sz="3200" smtClean="0">
                <a:solidFill>
                  <a:srgbClr val="92D050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528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solidFill>
                  <a:schemeClr val="bg1"/>
                </a:solidFill>
              </a:rPr>
              <a:t>Colour Scheme</a:t>
            </a:r>
            <a:endParaRPr lang="en-US" altLang="en-US" sz="3600" smtClean="0">
              <a:solidFill>
                <a:schemeClr val="bg1"/>
              </a:solidFill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686175" y="2595563"/>
            <a:ext cx="827088" cy="611187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762500" y="259556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2633663" y="4210050"/>
            <a:ext cx="827087" cy="611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3702050" y="4210050"/>
            <a:ext cx="827088" cy="611188"/>
          </a:xfrm>
          <a:prstGeom prst="rect">
            <a:avLst/>
          </a:prstGeom>
          <a:solidFill>
            <a:srgbClr val="0AB2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4770438" y="421005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5840413" y="4210050"/>
            <a:ext cx="827087" cy="6111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5822950" y="2595563"/>
            <a:ext cx="827088" cy="611187"/>
          </a:xfrm>
          <a:prstGeom prst="rect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2617788" y="25955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2343150" y="195580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3703638" y="183356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Lines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4633913" y="195580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Shadows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5934075" y="183356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Text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749550" y="357028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Fills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3690938" y="357028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Accent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4611688" y="34480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5692775" y="344646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Hyperlink</a:t>
            </a:r>
            <a:endParaRPr lang="en-US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274638"/>
            <a:ext cx="8193087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Chart 2"/>
          <p:cNvGraphicFramePr>
            <a:graphicFrameLocks/>
          </p:cNvGraphicFramePr>
          <p:nvPr/>
        </p:nvGraphicFramePr>
        <p:xfrm>
          <a:off x="1139825" y="1358900"/>
          <a:ext cx="6699250" cy="461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700085" imgH="4608975" progId="Excel.Chart.8">
                  <p:embed/>
                </p:oleObj>
              </mc:Choice>
              <mc:Fallback>
                <p:oleObj r:id="rId5" imgW="6700085" imgH="4608975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1358900"/>
                        <a:ext cx="6699250" cy="461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1188" y="171450"/>
            <a:ext cx="5391150" cy="1143000"/>
          </a:xfrm>
        </p:spPr>
        <p:txBody>
          <a:bodyPr/>
          <a:lstStyle/>
          <a:p>
            <a:pPr algn="r" eaLnBrk="1" hangingPunct="1"/>
            <a:r>
              <a:rPr lang="en-GB" altLang="en-US" sz="3600" smtClean="0"/>
              <a:t>Picture slide</a:t>
            </a:r>
            <a:endParaRPr lang="en-US" altLang="en-US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531938"/>
            <a:ext cx="3667125" cy="4525962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314450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82675"/>
            <a:ext cx="7785100" cy="322263"/>
          </a:xfrm>
        </p:spPr>
        <p:txBody>
          <a:bodyPr/>
          <a:lstStyle/>
          <a:p>
            <a:pPr algn="l" eaLnBrk="1" hangingPunct="1"/>
            <a:r>
              <a:rPr lang="en-GB" altLang="en-US" sz="3600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04850" y="3000375"/>
            <a:ext cx="1376363" cy="2354263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39963" y="3000375"/>
            <a:ext cx="1376362" cy="2354263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49675" y="3000375"/>
            <a:ext cx="1376363" cy="2354263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57800" y="3000375"/>
            <a:ext cx="1376363" cy="2354263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69100" y="3000375"/>
            <a:ext cx="1376363" cy="2354263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59013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23900" y="16002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20A2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68725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20A2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76850" y="160020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88150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20A2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08300" y="2052638"/>
            <a:ext cx="671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23938" y="2051050"/>
            <a:ext cx="9540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38650" y="2052638"/>
            <a:ext cx="76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1538" y="2051050"/>
            <a:ext cx="641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58063" y="2052638"/>
            <a:ext cx="11334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3600" smtClean="0"/>
              <a:t>Example of a table</a:t>
            </a:r>
            <a:endParaRPr lang="en-US" altLang="en-US" sz="36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68363" y="1471613"/>
          <a:ext cx="7402512" cy="3441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92288" y="5097463"/>
            <a:ext cx="5573712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90500"/>
            <a:ext cx="8199438" cy="1143000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Examples of default styles</a:t>
            </a:r>
            <a:endParaRPr lang="en-US" altLang="en-US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0563" y="1395413"/>
            <a:ext cx="4689475" cy="2914650"/>
          </a:xfrm>
          <a:noFill/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0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95325" y="1408113"/>
          <a:ext cx="3171825" cy="173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177925" y="3894138"/>
            <a:ext cx="2232025" cy="13684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334000" y="3914775"/>
            <a:ext cx="2232025" cy="1368425"/>
          </a:xfrm>
          <a:prstGeom prst="rect">
            <a:avLst/>
          </a:prstGeom>
          <a:solidFill>
            <a:srgbClr val="00330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1143000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Use of templates</a:t>
            </a:r>
            <a:endParaRPr lang="en-US" altLang="en-US" sz="36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gradFill rotWithShape="0">
            <a:gsLst>
              <a:gs pos="0">
                <a:srgbClr val="92D050">
                  <a:alpha val="76999"/>
                </a:srgb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3300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3300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3300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3300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rgbClr val="003300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60888" y="3140075"/>
            <a:ext cx="3575050" cy="2278063"/>
          </a:xfrm>
          <a:prstGeom prst="rect">
            <a:avLst/>
          </a:prstGeom>
          <a:gradFill rotWithShape="0">
            <a:gsLst>
              <a:gs pos="0">
                <a:srgbClr val="92D050">
                  <a:alpha val="76999"/>
                </a:srgb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3300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3300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3300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3300"/>
                </a:solidFill>
                <a:cs typeface="Arial" panose="020B0604020202020204" pitchFamily="34" charset="0"/>
              </a:rPr>
              <a:t>Pass off any of our created content as your own work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endParaRPr lang="en-US" altLang="en-US" sz="1400">
              <a:solidFill>
                <a:srgbClr val="003300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168400" y="5575300"/>
            <a:ext cx="69500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3300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FC000"/>
                </a:solidFill>
                <a:cs typeface="Arial" panose="020B0604020202020204" pitchFamily="34" charset="0"/>
                <a:hlinkClick r:id="rId3"/>
              </a:rPr>
              <a:t>www.presentationmagazine.com </a:t>
            </a:r>
            <a:r>
              <a:rPr lang="en-GB" altLang="en-US" sz="2000" b="1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endParaRPr lang="en-US" altLang="en-US" sz="2000" b="1">
              <a:solidFill>
                <a:srgbClr val="FFC000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463800"/>
            <a:ext cx="6926262" cy="52387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66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66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294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Parsley Template Your Name 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Parsley Template</dc:title>
  <dc:creator>Presentation Magazine</dc:creator>
  <cp:lastModifiedBy>Jonty Pearce</cp:lastModifiedBy>
  <cp:revision>68</cp:revision>
  <dcterms:created xsi:type="dcterms:W3CDTF">2009-11-03T13:35:13Z</dcterms:created>
  <dcterms:modified xsi:type="dcterms:W3CDTF">2015-02-22T11:15:56Z</dcterms:modified>
</cp:coreProperties>
</file>