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3" autoAdjust="0"/>
    <p:restoredTop sz="94660"/>
  </p:normalViewPr>
  <p:slideViewPr>
    <p:cSldViewPr snapToGrid="0">
      <p:cViewPr varScale="1">
        <p:scale>
          <a:sx n="85" d="100"/>
          <a:sy n="85" d="100"/>
        </p:scale>
        <p:origin x="-8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9E0AC91-0307-44C6-BE13-BED6383CFF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6129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BAF51-189E-4568-8838-452FD5539FA4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048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8734F0-0637-440B-BE30-BBE252935E10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216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E140B1-43DB-4A3C-A6FE-FFDC418DCA17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6823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49708-98B9-4C34-ACB9-93B8DF5D00A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977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0BA395-99B0-4AB3-9C1C-70F03E433AE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8373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E45193-3222-4A0E-848F-81034E471B78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16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5084D0-0038-485E-9C64-89ED7D493D36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09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E7DAC4-E76F-4681-8CEE-29397292D976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0919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EC7841-CEB5-48A8-B1E4-02D348590483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842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4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0"/>
            <a:ext cx="9186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41725" y="1000125"/>
            <a:ext cx="4921250" cy="1143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62363" y="2400300"/>
            <a:ext cx="4916487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18EE39-26D7-4CE2-BBD5-96F3012CAD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10F2-6A65-4627-B42B-2720F671E3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23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B0D2B-3F93-4416-A060-34B593D75A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26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BF1D5-5BEB-4FA3-A419-3E6059A975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5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63D51-0368-46F0-9A9B-49153D9477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0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6C95-FCDF-49F2-B444-975BF2A9FF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26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CA4E0-C67F-4DF1-87A9-59FE9EB1B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33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2C040-1550-468F-B22D-0FF1DB98EE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59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5F7B8-1D9E-46A5-B740-F3E05C7792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517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682E-1B55-4E92-9F42-7BF9F506CE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37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38460-7789-4B9D-8F04-EDDCED0A6F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32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F4FA-8506-4EC3-8478-896316BC3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480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45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E211534-480F-448F-8D47-5C52C8D4DD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40038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21225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02313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6" descr="Smallcanon2010-4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1627188"/>
            <a:ext cx="3090862" cy="3835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74807C"/>
      </a:dk1>
      <a:lt1>
        <a:srgbClr val="FFFFFF"/>
      </a:lt1>
      <a:dk2>
        <a:srgbClr val="F8FAFF"/>
      </a:dk2>
      <a:lt2>
        <a:srgbClr val="274E7A"/>
      </a:lt2>
      <a:accent1>
        <a:srgbClr val="96BCD7"/>
      </a:accent1>
      <a:accent2>
        <a:srgbClr val="7A5D27"/>
      </a:accent2>
      <a:accent3>
        <a:srgbClr val="FBFCFF"/>
      </a:accent3>
      <a:accent4>
        <a:srgbClr val="DADADA"/>
      </a:accent4>
      <a:accent5>
        <a:srgbClr val="C9DAE8"/>
      </a:accent5>
      <a:accent6>
        <a:srgbClr val="6E5322"/>
      </a:accent6>
      <a:hlink>
        <a:srgbClr val="335F7A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231</Words>
  <Application>Microsoft Office PowerPoint</Application>
  <PresentationFormat>On-screen Show (4:3)</PresentationFormat>
  <Paragraphs>47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Presentation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Icicles PowerPoint Template</dc:title>
  <dc:subject/>
  <dc:creator>Presentation Magazine</dc:creator>
  <cp:keywords/>
  <dc:description/>
  <cp:lastModifiedBy>Jonty Pearce</cp:lastModifiedBy>
  <cp:revision>18</cp:revision>
  <dcterms:created xsi:type="dcterms:W3CDTF">2009-11-03T13:35:13Z</dcterms:created>
  <dcterms:modified xsi:type="dcterms:W3CDTF">2015-02-22T11:15:08Z</dcterms:modified>
  <cp:category/>
</cp:coreProperties>
</file>