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67" r:id="rId4"/>
    <p:sldId id="261" r:id="rId5"/>
    <p:sldId id="262" r:id="rId6"/>
    <p:sldId id="268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C9F0"/>
    <a:srgbClr val="02307C"/>
    <a:srgbClr val="0347B5"/>
    <a:srgbClr val="0350D1"/>
    <a:srgbClr val="00117E"/>
    <a:srgbClr val="0000CC"/>
    <a:srgbClr val="4343FF"/>
    <a:srgbClr val="E5F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04" autoAdjust="0"/>
  </p:normalViewPr>
  <p:slideViewPr>
    <p:cSldViewPr snapToGrid="0">
      <p:cViewPr varScale="1">
        <p:scale>
          <a:sx n="80" d="100"/>
          <a:sy n="80" d="100"/>
        </p:scale>
        <p:origin x="-8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1" d="100"/>
          <a:sy n="101" d="100"/>
        </p:scale>
        <p:origin x="-3584" y="-10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A219E24-7F52-40E5-9947-8848A5E04653}" type="datetime1">
              <a:rPr lang="en-US" altLang="en-US"/>
              <a:pPr>
                <a:defRPr/>
              </a:pPr>
              <a:t>2/22/2015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3DC1D39-AC5C-481F-95A6-6EB7E667C6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5823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F7F0AFB-8C1D-4A48-8AD6-C8F43AE36F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94518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569165C-B8E9-4D9F-80FA-671BF4BBA879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9945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A7BE05D-6915-4121-A40F-E27AD2FEC068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948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766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DCECEFB-A5B3-4D12-9989-88C42E30CA8E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07109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1B904D2C-F852-4A3B-B26A-B3DA4BD3CAFF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7365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D695DA7-DB56-4538-B8D7-1A621C3224DB}" type="slidenum">
              <a:rPr lang="en-GB" altLang="en-US"/>
              <a:pPr algn="r" eaLnBrk="1" hangingPunct="1"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186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06911FF-9CEB-4ECC-BAB5-C401174DA3B0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2523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5B62BB85-78A7-4075-A74E-4AE01B88A490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52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BFC90763-3563-44F7-8228-325C3021A8A4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45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8199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IMG_022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1925"/>
            <a:ext cx="7772400" cy="114300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466850"/>
            <a:ext cx="6400800" cy="682625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6A97E27-3CE1-4AC3-902C-0092C987CAB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461830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873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92150" y="2427288"/>
            <a:ext cx="7775575" cy="1000125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7B16227-455A-46FE-864E-96A4B232AB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1639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2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10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9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8749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IMG_0161-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4050"/>
            <a:ext cx="8285163" cy="620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68313" y="1567865"/>
            <a:ext cx="8216900" cy="4551362"/>
          </a:xfrm>
          <a:noFill/>
          <a:ln>
            <a:noFill/>
          </a:ln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AE3F8364-5519-4706-BBB4-F676C23AAF8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8999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471945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956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IMG_0221-2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8356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183563" cy="484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76" r:id="rId3"/>
    <p:sldLayoutId id="2147483677" r:id="rId4"/>
    <p:sldLayoutId id="2147483678" r:id="rId5"/>
    <p:sldLayoutId id="2147483679" r:id="rId6"/>
    <p:sldLayoutId id="2147483684" r:id="rId7"/>
    <p:sldLayoutId id="2147483680" r:id="rId8"/>
    <p:sldLayoutId id="2147483681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Fungus template</a:t>
            </a:r>
          </a:p>
        </p:txBody>
      </p:sp>
      <p:sp>
        <p:nvSpPr>
          <p:cNvPr id="7171" name="Rectangle 11"/>
          <p:cNvSpPr>
            <a:spLocks noChangeArrowheads="1"/>
          </p:cNvSpPr>
          <p:nvPr/>
        </p:nvSpPr>
        <p:spPr bwMode="auto">
          <a:xfrm>
            <a:off x="692150" y="5237163"/>
            <a:ext cx="7775575" cy="1217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buFontTx/>
              <a:buNone/>
            </a:pPr>
            <a:endParaRPr lang="en-US" altLang="en-US">
              <a:solidFill>
                <a:schemeClr val="bg1"/>
              </a:solidFill>
            </a:endParaRP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354013"/>
            <a:ext cx="8228013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 Example bullet point slide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9575"/>
            <a:ext cx="8258175" cy="484505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ChangeArrowheads="1"/>
          </p:cNvSpPr>
          <p:nvPr/>
        </p:nvSpPr>
        <p:spPr bwMode="auto">
          <a:xfrm>
            <a:off x="3884613" y="2787650"/>
            <a:ext cx="827087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4"/>
          <p:cNvSpPr>
            <a:spLocks noChangeArrowheads="1"/>
          </p:cNvSpPr>
          <p:nvPr/>
        </p:nvSpPr>
        <p:spPr bwMode="auto">
          <a:xfrm>
            <a:off x="4960938" y="2787650"/>
            <a:ext cx="827087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2832100" y="4402138"/>
            <a:ext cx="827088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9" name="Rectangle 6"/>
          <p:cNvSpPr>
            <a:spLocks noChangeArrowheads="1"/>
          </p:cNvSpPr>
          <p:nvPr/>
        </p:nvSpPr>
        <p:spPr bwMode="auto">
          <a:xfrm>
            <a:off x="3900488" y="4402138"/>
            <a:ext cx="827087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0" name="Rectangle 7"/>
          <p:cNvSpPr>
            <a:spLocks noChangeArrowheads="1"/>
          </p:cNvSpPr>
          <p:nvPr/>
        </p:nvSpPr>
        <p:spPr bwMode="auto">
          <a:xfrm>
            <a:off x="4968875" y="4402138"/>
            <a:ext cx="827088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1" name="Rectangle 8"/>
          <p:cNvSpPr>
            <a:spLocks noChangeArrowheads="1"/>
          </p:cNvSpPr>
          <p:nvPr/>
        </p:nvSpPr>
        <p:spPr bwMode="auto">
          <a:xfrm>
            <a:off x="6038850" y="4402138"/>
            <a:ext cx="827088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2" name="Rectangle 9"/>
          <p:cNvSpPr>
            <a:spLocks noChangeArrowheads="1"/>
          </p:cNvSpPr>
          <p:nvPr/>
        </p:nvSpPr>
        <p:spPr bwMode="auto">
          <a:xfrm>
            <a:off x="6021388" y="2787650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3" name="Rectangle 10"/>
          <p:cNvSpPr>
            <a:spLocks noChangeArrowheads="1"/>
          </p:cNvSpPr>
          <p:nvPr/>
        </p:nvSpPr>
        <p:spPr bwMode="auto">
          <a:xfrm>
            <a:off x="2816225" y="2787650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2597150" y="2147888"/>
            <a:ext cx="12684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5" name="Text Box 12"/>
          <p:cNvSpPr txBox="1">
            <a:spLocks noChangeArrowheads="1"/>
          </p:cNvSpPr>
          <p:nvPr/>
        </p:nvSpPr>
        <p:spPr bwMode="auto">
          <a:xfrm>
            <a:off x="3914775" y="2025650"/>
            <a:ext cx="7715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6" name="Text Box 13"/>
          <p:cNvSpPr txBox="1">
            <a:spLocks noChangeArrowheads="1"/>
          </p:cNvSpPr>
          <p:nvPr/>
        </p:nvSpPr>
        <p:spPr bwMode="auto">
          <a:xfrm>
            <a:off x="4864100" y="2147888"/>
            <a:ext cx="10207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7" name="Text Box 14"/>
          <p:cNvSpPr txBox="1">
            <a:spLocks noChangeArrowheads="1"/>
          </p:cNvSpPr>
          <p:nvPr/>
        </p:nvSpPr>
        <p:spPr bwMode="auto">
          <a:xfrm>
            <a:off x="6145213" y="2025650"/>
            <a:ext cx="579437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8" name="Text Box 15"/>
          <p:cNvSpPr txBox="1">
            <a:spLocks noChangeArrowheads="1"/>
          </p:cNvSpPr>
          <p:nvPr/>
        </p:nvSpPr>
        <p:spPr bwMode="auto">
          <a:xfrm>
            <a:off x="3108325" y="3762375"/>
            <a:ext cx="546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9" name="Text Box 16"/>
          <p:cNvSpPr txBox="1">
            <a:spLocks noChangeArrowheads="1"/>
          </p:cNvSpPr>
          <p:nvPr/>
        </p:nvSpPr>
        <p:spPr bwMode="auto">
          <a:xfrm>
            <a:off x="3905250" y="3762375"/>
            <a:ext cx="8048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0" name="Text Box 17"/>
          <p:cNvSpPr txBox="1">
            <a:spLocks noChangeArrowheads="1"/>
          </p:cNvSpPr>
          <p:nvPr/>
        </p:nvSpPr>
        <p:spPr bwMode="auto">
          <a:xfrm>
            <a:off x="4989513" y="3640138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1" name="Text Box 18"/>
          <p:cNvSpPr txBox="1">
            <a:spLocks noChangeArrowheads="1"/>
          </p:cNvSpPr>
          <p:nvPr/>
        </p:nvSpPr>
        <p:spPr bwMode="auto">
          <a:xfrm>
            <a:off x="6070600" y="3638550"/>
            <a:ext cx="10318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2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488950" y="274638"/>
            <a:ext cx="8178800" cy="1143000"/>
          </a:xfrm>
        </p:spPr>
        <p:txBody>
          <a:bodyPr/>
          <a:lstStyle/>
          <a:p>
            <a:r>
              <a:rPr lang="en-US" altLang="en-US" smtClean="0"/>
              <a:t>Colour Scheme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3315" name="Object 2"/>
          <p:cNvGraphicFramePr>
            <a:graphicFrameLocks noChangeAspect="1"/>
          </p:cNvGraphicFramePr>
          <p:nvPr/>
        </p:nvGraphicFramePr>
        <p:xfrm>
          <a:off x="1387475" y="1828800"/>
          <a:ext cx="6726238" cy="373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Chart" r:id="rId4" imgW="8293100" imgH="4610100" progId="MSGraph.Chart.8">
                  <p:embed followColorScheme="full"/>
                </p:oleObj>
              </mc:Choice>
              <mc:Fallback>
                <p:oleObj name="Chart" r:id="rId4" imgW="8293100" imgH="461010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475" y="1828800"/>
                        <a:ext cx="6726238" cy="373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757238" y="1552575"/>
            <a:ext cx="5018087" cy="484505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5364" name="Picture 7" descr="IMG_0221-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1263" y="1601788"/>
            <a:ext cx="2319337" cy="2714625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solidFill>
                  <a:schemeClr val="tx1"/>
                </a:solidFill>
              </a:rPr>
              <a:t>Process Flow</a:t>
            </a:r>
            <a:endParaRPr lang="en-US" altLang="en-US" smtClean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731838" y="3328988"/>
            <a:ext cx="1376362" cy="2354262"/>
          </a:xfrm>
          <a:prstGeom prst="rect">
            <a:avLst/>
          </a:prstGeom>
          <a:solidFill>
            <a:srgbClr val="748ED6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2266950" y="3328988"/>
            <a:ext cx="1376363" cy="2354262"/>
          </a:xfrm>
          <a:prstGeom prst="rect">
            <a:avLst/>
          </a:prstGeom>
          <a:solidFill>
            <a:srgbClr val="0091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3776663" y="3328988"/>
            <a:ext cx="1376362" cy="2354262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284788" y="3328988"/>
            <a:ext cx="1376362" cy="2354262"/>
          </a:xfrm>
          <a:prstGeom prst="rect">
            <a:avLst/>
          </a:prstGeom>
          <a:solidFill>
            <a:srgbClr val="FFAB57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6796088" y="3328988"/>
            <a:ext cx="1376362" cy="2354262"/>
          </a:xfrm>
          <a:prstGeom prst="rect">
            <a:avLst/>
          </a:prstGeom>
          <a:solidFill>
            <a:srgbClr val="FFC993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16" name="Freeform 8"/>
          <p:cNvSpPr>
            <a:spLocks/>
          </p:cNvSpPr>
          <p:nvPr/>
        </p:nvSpPr>
        <p:spPr bwMode="auto">
          <a:xfrm>
            <a:off x="2266950" y="185578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7" name="Freeform 9"/>
          <p:cNvSpPr>
            <a:spLocks/>
          </p:cNvSpPr>
          <p:nvPr/>
        </p:nvSpPr>
        <p:spPr bwMode="auto">
          <a:xfrm>
            <a:off x="731838" y="1855788"/>
            <a:ext cx="1898650" cy="1270000"/>
          </a:xfrm>
          <a:custGeom>
            <a:avLst/>
            <a:gdLst>
              <a:gd name="T0" fmla="*/ 1660525 w 1196"/>
              <a:gd name="T1" fmla="*/ 323850 h 800"/>
              <a:gd name="T2" fmla="*/ 1416050 w 1196"/>
              <a:gd name="T3" fmla="*/ 0 h 800"/>
              <a:gd name="T4" fmla="*/ 0 w 1196"/>
              <a:gd name="T5" fmla="*/ 0 h 800"/>
              <a:gd name="T6" fmla="*/ 0 w 1196"/>
              <a:gd name="T7" fmla="*/ 1270000 h 800"/>
              <a:gd name="T8" fmla="*/ 1416050 w 1196"/>
              <a:gd name="T9" fmla="*/ 1270000 h 800"/>
              <a:gd name="T10" fmla="*/ 1660525 w 1196"/>
              <a:gd name="T11" fmla="*/ 946150 h 800"/>
              <a:gd name="T12" fmla="*/ 1898650 w 1196"/>
              <a:gd name="T13" fmla="*/ 635000 h 800"/>
              <a:gd name="T14" fmla="*/ 1660525 w 1196"/>
              <a:gd name="T15" fmla="*/ 323850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1196"/>
              <a:gd name="T25" fmla="*/ 0 h 800"/>
              <a:gd name="T26" fmla="*/ 1196 w 1196"/>
              <a:gd name="T27" fmla="*/ 800 h 8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8" name="Freeform 10"/>
          <p:cNvSpPr>
            <a:spLocks/>
          </p:cNvSpPr>
          <p:nvPr/>
        </p:nvSpPr>
        <p:spPr bwMode="auto">
          <a:xfrm>
            <a:off x="3776663" y="185578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19" name="Freeform 11"/>
          <p:cNvSpPr>
            <a:spLocks/>
          </p:cNvSpPr>
          <p:nvPr/>
        </p:nvSpPr>
        <p:spPr bwMode="auto">
          <a:xfrm>
            <a:off x="5284788" y="1855788"/>
            <a:ext cx="1857375" cy="1270000"/>
          </a:xfrm>
          <a:custGeom>
            <a:avLst/>
            <a:gdLst>
              <a:gd name="T0" fmla="*/ 1619250 w 1170"/>
              <a:gd name="T1" fmla="*/ 323850 h 800"/>
              <a:gd name="T2" fmla="*/ 1371600 w 1170"/>
              <a:gd name="T3" fmla="*/ 0 h 800"/>
              <a:gd name="T4" fmla="*/ 0 w 1170"/>
              <a:gd name="T5" fmla="*/ 0 h 800"/>
              <a:gd name="T6" fmla="*/ 247650 w 1170"/>
              <a:gd name="T7" fmla="*/ 323850 h 800"/>
              <a:gd name="T8" fmla="*/ 485775 w 1170"/>
              <a:gd name="T9" fmla="*/ 635000 h 800"/>
              <a:gd name="T10" fmla="*/ 247650 w 1170"/>
              <a:gd name="T11" fmla="*/ 946150 h 800"/>
              <a:gd name="T12" fmla="*/ 0 w 1170"/>
              <a:gd name="T13" fmla="*/ 1270000 h 800"/>
              <a:gd name="T14" fmla="*/ 1371600 w 1170"/>
              <a:gd name="T15" fmla="*/ 1270000 h 800"/>
              <a:gd name="T16" fmla="*/ 1619250 w 1170"/>
              <a:gd name="T17" fmla="*/ 946150 h 800"/>
              <a:gd name="T18" fmla="*/ 1857375 w 1170"/>
              <a:gd name="T19" fmla="*/ 635000 h 800"/>
              <a:gd name="T20" fmla="*/ 1619250 w 1170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70"/>
              <a:gd name="T34" fmla="*/ 0 h 800"/>
              <a:gd name="T35" fmla="*/ 1170 w 1170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20" name="Freeform 12"/>
          <p:cNvSpPr>
            <a:spLocks/>
          </p:cNvSpPr>
          <p:nvPr/>
        </p:nvSpPr>
        <p:spPr bwMode="auto">
          <a:xfrm>
            <a:off x="6796088" y="1855788"/>
            <a:ext cx="1854200" cy="1270000"/>
          </a:xfrm>
          <a:custGeom>
            <a:avLst/>
            <a:gdLst>
              <a:gd name="T0" fmla="*/ 1616075 w 1168"/>
              <a:gd name="T1" fmla="*/ 323850 h 800"/>
              <a:gd name="T2" fmla="*/ 1371600 w 1168"/>
              <a:gd name="T3" fmla="*/ 0 h 800"/>
              <a:gd name="T4" fmla="*/ 0 w 1168"/>
              <a:gd name="T5" fmla="*/ 0 h 800"/>
              <a:gd name="T6" fmla="*/ 244475 w 1168"/>
              <a:gd name="T7" fmla="*/ 323850 h 800"/>
              <a:gd name="T8" fmla="*/ 482600 w 1168"/>
              <a:gd name="T9" fmla="*/ 635000 h 800"/>
              <a:gd name="T10" fmla="*/ 244475 w 1168"/>
              <a:gd name="T11" fmla="*/ 946150 h 800"/>
              <a:gd name="T12" fmla="*/ 0 w 1168"/>
              <a:gd name="T13" fmla="*/ 1270000 h 800"/>
              <a:gd name="T14" fmla="*/ 1371600 w 1168"/>
              <a:gd name="T15" fmla="*/ 1270000 h 800"/>
              <a:gd name="T16" fmla="*/ 1616075 w 1168"/>
              <a:gd name="T17" fmla="*/ 946150 h 800"/>
              <a:gd name="T18" fmla="*/ 1854200 w 1168"/>
              <a:gd name="T19" fmla="*/ 635000 h 800"/>
              <a:gd name="T20" fmla="*/ 1616075 w 1168"/>
              <a:gd name="T21" fmla="*/ 323850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168"/>
              <a:gd name="T34" fmla="*/ 0 h 800"/>
              <a:gd name="T35" fmla="*/ 1168 w 1168"/>
              <a:gd name="T36" fmla="*/ 800 h 800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7421" name="Text Box 13"/>
          <p:cNvSpPr txBox="1">
            <a:spLocks noChangeArrowheads="1"/>
          </p:cNvSpPr>
          <p:nvPr/>
        </p:nvSpPr>
        <p:spPr bwMode="auto">
          <a:xfrm>
            <a:off x="2916238" y="2308225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7422" name="Text Box 14"/>
          <p:cNvSpPr txBox="1">
            <a:spLocks noChangeArrowheads="1"/>
          </p:cNvSpPr>
          <p:nvPr/>
        </p:nvSpPr>
        <p:spPr bwMode="auto">
          <a:xfrm>
            <a:off x="1031875" y="2306638"/>
            <a:ext cx="895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7423" name="Text Box 15"/>
          <p:cNvSpPr txBox="1">
            <a:spLocks noChangeArrowheads="1"/>
          </p:cNvSpPr>
          <p:nvPr/>
        </p:nvSpPr>
        <p:spPr bwMode="auto">
          <a:xfrm>
            <a:off x="4446588" y="2308225"/>
            <a:ext cx="692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5959475" y="2306638"/>
            <a:ext cx="628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7425" name="Text Box 17"/>
          <p:cNvSpPr txBox="1">
            <a:spLocks noChangeArrowheads="1"/>
          </p:cNvSpPr>
          <p:nvPr/>
        </p:nvSpPr>
        <p:spPr bwMode="auto">
          <a:xfrm>
            <a:off x="7366000" y="2308225"/>
            <a:ext cx="1073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3563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87" name="Group 31"/>
          <p:cNvGraphicFramePr>
            <a:graphicFrameLocks noGrp="1"/>
          </p:cNvGraphicFramePr>
          <p:nvPr/>
        </p:nvGraphicFramePr>
        <p:xfrm>
          <a:off x="1846263" y="1646238"/>
          <a:ext cx="5584825" cy="3495675"/>
        </p:xfrm>
        <a:graphic>
          <a:graphicData uri="http://schemas.openxmlformats.org/drawingml/2006/table">
            <a:tbl>
              <a:tblPr/>
              <a:tblGrid>
                <a:gridCol w="2792412"/>
                <a:gridCol w="2792413"/>
              </a:tblGrid>
              <a:tr h="546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Title</a:t>
                      </a:r>
                      <a:endParaRPr kumimoji="0" lang="en-US" alt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0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Data</a:t>
                      </a: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371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969963" y="5372100"/>
            <a:ext cx="73707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59999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</a:t>
            </a:r>
            <a:br>
              <a:rPr lang="en-GB" altLang="en-US" sz="1800">
                <a:cs typeface="Arial" panose="020B0604020202020204" pitchFamily="34" charset="0"/>
              </a:rPr>
            </a:br>
            <a:r>
              <a:rPr lang="en-GB" altLang="en-US" sz="1800">
                <a:cs typeface="Arial" panose="020B0604020202020204" pitchFamily="34" charset="0"/>
              </a:rPr>
              <a:t>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83563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64075" cy="27225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21" name="Group 17"/>
          <p:cNvGraphicFramePr>
            <a:graphicFrameLocks noGrp="1"/>
          </p:cNvGraphicFramePr>
          <p:nvPr>
            <p:ph sz="half" idx="2"/>
          </p:nvPr>
        </p:nvGraphicFramePr>
        <p:xfrm>
          <a:off x="5418138" y="1793875"/>
          <a:ext cx="3155950" cy="1857375"/>
        </p:xfrm>
        <a:graphic>
          <a:graphicData uri="http://schemas.openxmlformats.org/drawingml/2006/table">
            <a:tbl>
              <a:tblPr/>
              <a:tblGrid>
                <a:gridCol w="1577975"/>
                <a:gridCol w="1577975"/>
              </a:tblGrid>
              <a:tr h="93027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MS PGothic" panose="020B0600070205080204" pitchFamily="34" charset="-128"/>
                        </a:rPr>
                        <a:t>Table</a:t>
                      </a: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2710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37931725" indent="-37474525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4572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9144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1371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18288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MS PGothic" panose="020B0600070205080204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2403475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5283200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GB" altLang="en-US" sz="1800" smtClean="0">
                <a:solidFill>
                  <a:schemeClr val="bg1"/>
                </a:solidFill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altLang="en-US" sz="1800" smtClean="0">
                <a:solidFill>
                  <a:schemeClr val="bg1"/>
                </a:solidFill>
                <a:cs typeface="Arial" panose="020B0604020202020204" pitchFamily="34" charset="0"/>
              </a:rPr>
              <a:t>With shadow</a:t>
            </a:r>
            <a:endParaRPr lang="en-US" altLang="en-US" sz="1800" smtClean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589088" y="1358900"/>
            <a:ext cx="63865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462088" y="2930525"/>
            <a:ext cx="340995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</a:t>
            </a:r>
            <a:br>
              <a:rPr lang="en-US" altLang="en-US" sz="1400">
                <a:cs typeface="Arial" panose="020B0604020202020204" pitchFamily="34" charset="0"/>
              </a:rPr>
            </a:br>
            <a:r>
              <a:rPr lang="en-US" altLang="en-US" sz="1400">
                <a:cs typeface="Arial" panose="020B0604020202020204" pitchFamily="34" charset="0"/>
              </a:rPr>
              <a:t>website.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806950" y="293052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This includes uploading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them onto file sharing networks like Slideshare, Myspace, Facebook,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bit torrent etc.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</a:t>
            </a:r>
            <a:br>
              <a:rPr lang="en-GB" altLang="en-US" sz="1400">
                <a:cs typeface="Arial" panose="020B0604020202020204" pitchFamily="34" charset="0"/>
              </a:rPr>
            </a:br>
            <a:r>
              <a:rPr lang="en-GB" altLang="en-US" sz="1400">
                <a:cs typeface="Arial" panose="020B0604020202020204" pitchFamily="34" charset="0"/>
              </a:rPr>
              <a:t>content as your own work.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355725" y="5276850"/>
            <a:ext cx="64008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alpha val="749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589088" y="2189163"/>
            <a:ext cx="6291262" cy="73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716258"/>
      </a:dk1>
      <a:lt1>
        <a:srgbClr val="F7F3F2"/>
      </a:lt1>
      <a:dk2>
        <a:srgbClr val="6A5656"/>
      </a:dk2>
      <a:lt2>
        <a:srgbClr val="67778E"/>
      </a:lt2>
      <a:accent1>
        <a:srgbClr val="8E9686"/>
      </a:accent1>
      <a:accent2>
        <a:srgbClr val="E8DBA6"/>
      </a:accent2>
      <a:accent3>
        <a:srgbClr val="FAF8F7"/>
      </a:accent3>
      <a:accent4>
        <a:srgbClr val="5F534A"/>
      </a:accent4>
      <a:accent5>
        <a:srgbClr val="C6C9C3"/>
      </a:accent5>
      <a:accent6>
        <a:srgbClr val="D2C696"/>
      </a:accent6>
      <a:hlink>
        <a:srgbClr val="838593"/>
      </a:hlink>
      <a:folHlink>
        <a:srgbClr val="D2B49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87280"/>
        </a:dk1>
        <a:lt1>
          <a:srgbClr val="F6F1EC"/>
        </a:lt1>
        <a:dk2>
          <a:srgbClr val="0347B5"/>
        </a:dk2>
        <a:lt2>
          <a:srgbClr val="8C8C8C"/>
        </a:lt2>
        <a:accent1>
          <a:srgbClr val="0DB6CC"/>
        </a:accent1>
        <a:accent2>
          <a:srgbClr val="62A97F"/>
        </a:accent2>
        <a:accent3>
          <a:srgbClr val="FAF7F4"/>
        </a:accent3>
        <a:accent4>
          <a:srgbClr val="06606C"/>
        </a:accent4>
        <a:accent5>
          <a:srgbClr val="AAD7E2"/>
        </a:accent5>
        <a:accent6>
          <a:srgbClr val="589972"/>
        </a:accent6>
        <a:hlink>
          <a:srgbClr val="CC630C"/>
        </a:hlink>
        <a:folHlink>
          <a:srgbClr val="802A0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</TotalTime>
  <Words>254</Words>
  <Application>Microsoft Office PowerPoint</Application>
  <PresentationFormat>On-screen Show (4:3)</PresentationFormat>
  <Paragraphs>76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PGothic</vt:lpstr>
      <vt:lpstr>Wingdings</vt:lpstr>
      <vt:lpstr>Default Design</vt:lpstr>
      <vt:lpstr>Microsoft Graph Chart</vt:lpstr>
      <vt:lpstr>Fungus template</vt:lpstr>
      <vt:lpstr> 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Manager/>
  <Company>Clearly Presented Ltd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Fungus template</dc:title>
  <dc:subject/>
  <dc:creator>Presentation Magazine</dc:creator>
  <cp:keywords/>
  <dc:description/>
  <cp:lastModifiedBy>Jonty Pearce</cp:lastModifiedBy>
  <cp:revision>78</cp:revision>
  <dcterms:created xsi:type="dcterms:W3CDTF">2010-08-19T23:05:01Z</dcterms:created>
  <dcterms:modified xsi:type="dcterms:W3CDTF">2015-02-22T11:15:08Z</dcterms:modified>
  <cp:category/>
</cp:coreProperties>
</file>