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307C"/>
    <a:srgbClr val="0347B5"/>
    <a:srgbClr val="0350D1"/>
    <a:srgbClr val="00117E"/>
    <a:srgbClr val="0000CC"/>
    <a:srgbClr val="4343FF"/>
    <a:srgbClr val="0DB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20" autoAdjust="0"/>
    <p:restoredTop sz="90929"/>
  </p:normalViewPr>
  <p:slideViewPr>
    <p:cSldViewPr snapToGrid="0">
      <p:cViewPr>
        <p:scale>
          <a:sx n="125" d="100"/>
          <a:sy n="125" d="100"/>
        </p:scale>
        <p:origin x="-7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17FB5AFD-72FB-4229-AC02-4E906D9C364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770165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4AEB047-CC73-495B-9CAF-9F3AA3991BDF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66023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C628998-F5FB-47D1-8AED-AEAE9BA4440B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2167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394B6E2-D116-483F-BB2C-8C8AFD39CD8D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21043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C43CFAB-7D99-4EB1-95C3-CC720D0598F9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80438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BB781BAA-AE95-4762-81B6-242EEAEC28E2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45265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C3309194-55E2-49C5-B176-6A78B7EDC1FA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6869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4C0B067-C08A-43B1-8816-73A8E6CA82CA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29748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6BFDF5C4-5176-47DB-AC91-BA4CDCE58B51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29341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8298E83-10E3-43A7-A6A9-36B12F9EC7F3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44703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snow2010-001-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9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68275"/>
            <a:ext cx="7772400" cy="1143000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ea typeface="ＭＳ Ｐゴシック" pitchFamily="-16" charset="-128"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443038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mtClean="0">
                <a:solidFill>
                  <a:schemeClr val="bg1"/>
                </a:solidFill>
                <a:ea typeface="ＭＳ Ｐゴシック" pitchFamily="-16" charset="-128"/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3EEAA1A8-F1E8-430F-9E42-737437B88B1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82737661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28764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5948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9306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20628040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162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lank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06425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92150" y="1924050"/>
            <a:ext cx="7775575" cy="1000125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4E7B9ACC-3368-4577-A874-A5F53E29F50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8227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612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60533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840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672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835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76149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66138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1" descr="snow2010-002v2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1"/>
          <p:cNvSpPr>
            <a:spLocks noChangeArrowheads="1"/>
          </p:cNvSpPr>
          <p:nvPr/>
        </p:nvSpPr>
        <p:spPr bwMode="auto">
          <a:xfrm>
            <a:off x="692150" y="5237163"/>
            <a:ext cx="7775575" cy="1217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buFontTx/>
              <a:buNone/>
            </a:pPr>
            <a:endParaRPr lang="en-US" altLang="en-US">
              <a:solidFill>
                <a:schemeClr val="bg1"/>
              </a:solidFill>
            </a:endParaRPr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119063"/>
            <a:ext cx="7772400" cy="1143000"/>
          </a:xfrm>
        </p:spPr>
        <p:txBody>
          <a:bodyPr/>
          <a:lstStyle/>
          <a:p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Winter template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  <p:sp>
        <p:nvSpPr>
          <p:cNvPr id="717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Example bullet point slide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3686175" y="27876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4762500" y="27876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2633663" y="44021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3702050" y="44021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4770438" y="44021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5840413" y="44021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5822950" y="27876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2617788" y="27876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2398713" y="2147888"/>
            <a:ext cx="12684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3716338" y="2025650"/>
            <a:ext cx="7715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4665663" y="2147888"/>
            <a:ext cx="10207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5946775" y="2025650"/>
            <a:ext cx="579438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2827338" y="3762375"/>
            <a:ext cx="5461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3706813" y="3762375"/>
            <a:ext cx="8048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4708525" y="3640138"/>
            <a:ext cx="103187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5789613" y="3638550"/>
            <a:ext cx="103187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ChangeArrowheads="1"/>
          </p:cNvSpPr>
          <p:nvPr/>
        </p:nvSpPr>
        <p:spPr bwMode="auto">
          <a:xfrm>
            <a:off x="1952625" y="1847850"/>
            <a:ext cx="5441950" cy="3560763"/>
          </a:xfrm>
          <a:prstGeom prst="rect">
            <a:avLst/>
          </a:prstGeom>
          <a:solidFill>
            <a:schemeClr val="bg1">
              <a:alpha val="3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graphicFrame>
        <p:nvGraphicFramePr>
          <p:cNvPr id="11268" name="Object 2"/>
          <p:cNvGraphicFramePr>
            <a:graphicFrameLocks noChangeAspect="1"/>
          </p:cNvGraphicFramePr>
          <p:nvPr/>
        </p:nvGraphicFramePr>
        <p:xfrm>
          <a:off x="1673225" y="1804988"/>
          <a:ext cx="6726238" cy="373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9" name="Chart" r:id="rId4" imgW="8293100" imgH="4610100" progId="MSGraph.Chart.8">
                  <p:embed followColorScheme="full"/>
                </p:oleObj>
              </mc:Choice>
              <mc:Fallback>
                <p:oleObj name="Chart" r:id="rId4" imgW="8293100" imgH="4610100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3225" y="1804988"/>
                        <a:ext cx="6726238" cy="3736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accent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3316" name="Picture 6" descr="snow2010-001-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1138" y="1527175"/>
            <a:ext cx="1882775" cy="224155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Process Flow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731838" y="3087688"/>
            <a:ext cx="1376362" cy="2354262"/>
          </a:xfrm>
          <a:prstGeom prst="rect">
            <a:avLst/>
          </a:prstGeom>
          <a:solidFill>
            <a:srgbClr val="748ED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2266950" y="3087688"/>
            <a:ext cx="1376363" cy="2354262"/>
          </a:xfrm>
          <a:prstGeom prst="rect">
            <a:avLst/>
          </a:prstGeom>
          <a:solidFill>
            <a:srgbClr val="009193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3776663" y="3087688"/>
            <a:ext cx="1376362" cy="2354262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rgbClr val="02307C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rgbClr val="02307C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rgbClr val="02307C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rgbClr val="02307C"/>
              </a:solidFill>
              <a:cs typeface="Arial" panose="020B0604020202020204" pitchFamily="34" charset="0"/>
            </a:endParaRP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5284788" y="3087688"/>
            <a:ext cx="1376362" cy="2354262"/>
          </a:xfrm>
          <a:prstGeom prst="rect">
            <a:avLst/>
          </a:prstGeom>
          <a:solidFill>
            <a:srgbClr val="FFAB5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rgbClr val="02307C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rgbClr val="02307C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rgbClr val="02307C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rgbClr val="02307C"/>
              </a:solidFill>
              <a:cs typeface="Arial" panose="020B0604020202020204" pitchFamily="34" charset="0"/>
            </a:endParaRP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6796088" y="3087688"/>
            <a:ext cx="1376362" cy="2354262"/>
          </a:xfrm>
          <a:prstGeom prst="rect">
            <a:avLst/>
          </a:prstGeom>
          <a:solidFill>
            <a:srgbClr val="FFC993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rgbClr val="02307C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rgbClr val="02307C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rgbClr val="02307C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rgbClr val="02307C"/>
              </a:solidFill>
              <a:cs typeface="Arial" panose="020B0604020202020204" pitchFamily="34" charset="0"/>
            </a:endParaRPr>
          </a:p>
        </p:txBody>
      </p:sp>
      <p:sp>
        <p:nvSpPr>
          <p:cNvPr id="15368" name="Freeform 8"/>
          <p:cNvSpPr>
            <a:spLocks/>
          </p:cNvSpPr>
          <p:nvPr/>
        </p:nvSpPr>
        <p:spPr bwMode="auto">
          <a:xfrm>
            <a:off x="2266950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168"/>
              <a:gd name="T34" fmla="*/ 0 h 800"/>
              <a:gd name="T35" fmla="*/ 1168 w 1168"/>
              <a:gd name="T36" fmla="*/ 800 h 80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009193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369" name="Freeform 9"/>
          <p:cNvSpPr>
            <a:spLocks/>
          </p:cNvSpPr>
          <p:nvPr/>
        </p:nvSpPr>
        <p:spPr bwMode="auto">
          <a:xfrm>
            <a:off x="731838" y="1614488"/>
            <a:ext cx="1898650" cy="1270000"/>
          </a:xfrm>
          <a:custGeom>
            <a:avLst/>
            <a:gdLst>
              <a:gd name="T0" fmla="*/ 2147483646 w 1196"/>
              <a:gd name="T1" fmla="*/ 2147483646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147483646 h 800"/>
              <a:gd name="T8" fmla="*/ 2147483646 w 1196"/>
              <a:gd name="T9" fmla="*/ 2147483646 h 800"/>
              <a:gd name="T10" fmla="*/ 2147483646 w 1196"/>
              <a:gd name="T11" fmla="*/ 2147483646 h 800"/>
              <a:gd name="T12" fmla="*/ 2147483646 w 1196"/>
              <a:gd name="T13" fmla="*/ 2147483646 h 800"/>
              <a:gd name="T14" fmla="*/ 2147483646 w 1196"/>
              <a:gd name="T15" fmla="*/ 2147483646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196"/>
              <a:gd name="T25" fmla="*/ 0 h 800"/>
              <a:gd name="T26" fmla="*/ 1196 w 1196"/>
              <a:gd name="T27" fmla="*/ 800 h 8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rgbClr val="748ED6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370" name="Freeform 10"/>
          <p:cNvSpPr>
            <a:spLocks/>
          </p:cNvSpPr>
          <p:nvPr/>
        </p:nvSpPr>
        <p:spPr bwMode="auto">
          <a:xfrm>
            <a:off x="3776663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168"/>
              <a:gd name="T34" fmla="*/ 0 h 800"/>
              <a:gd name="T35" fmla="*/ 1168 w 1168"/>
              <a:gd name="T36" fmla="*/ 800 h 80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99CC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371" name="Freeform 11"/>
          <p:cNvSpPr>
            <a:spLocks/>
          </p:cNvSpPr>
          <p:nvPr/>
        </p:nvSpPr>
        <p:spPr bwMode="auto">
          <a:xfrm>
            <a:off x="5284788" y="1614488"/>
            <a:ext cx="1857375" cy="1270000"/>
          </a:xfrm>
          <a:custGeom>
            <a:avLst/>
            <a:gdLst>
              <a:gd name="T0" fmla="*/ 2147483646 w 1170"/>
              <a:gd name="T1" fmla="*/ 2147483646 h 800"/>
              <a:gd name="T2" fmla="*/ 2147483646 w 1170"/>
              <a:gd name="T3" fmla="*/ 0 h 800"/>
              <a:gd name="T4" fmla="*/ 0 w 1170"/>
              <a:gd name="T5" fmla="*/ 0 h 800"/>
              <a:gd name="T6" fmla="*/ 2147483646 w 1170"/>
              <a:gd name="T7" fmla="*/ 2147483646 h 800"/>
              <a:gd name="T8" fmla="*/ 2147483646 w 1170"/>
              <a:gd name="T9" fmla="*/ 2147483646 h 800"/>
              <a:gd name="T10" fmla="*/ 2147483646 w 1170"/>
              <a:gd name="T11" fmla="*/ 2147483646 h 800"/>
              <a:gd name="T12" fmla="*/ 0 w 1170"/>
              <a:gd name="T13" fmla="*/ 2147483646 h 800"/>
              <a:gd name="T14" fmla="*/ 2147483646 w 1170"/>
              <a:gd name="T15" fmla="*/ 2147483646 h 800"/>
              <a:gd name="T16" fmla="*/ 2147483646 w 1170"/>
              <a:gd name="T17" fmla="*/ 2147483646 h 800"/>
              <a:gd name="T18" fmla="*/ 2147483646 w 1170"/>
              <a:gd name="T19" fmla="*/ 2147483646 h 800"/>
              <a:gd name="T20" fmla="*/ 2147483646 w 1170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170"/>
              <a:gd name="T34" fmla="*/ 0 h 800"/>
              <a:gd name="T35" fmla="*/ 1170 w 1170"/>
              <a:gd name="T36" fmla="*/ 800 h 80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rgbClr val="FFAB57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372" name="Freeform 12"/>
          <p:cNvSpPr>
            <a:spLocks/>
          </p:cNvSpPr>
          <p:nvPr/>
        </p:nvSpPr>
        <p:spPr bwMode="auto">
          <a:xfrm>
            <a:off x="6796088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168"/>
              <a:gd name="T34" fmla="*/ 0 h 800"/>
              <a:gd name="T35" fmla="*/ 1168 w 1168"/>
              <a:gd name="T36" fmla="*/ 800 h 80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FFC993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373" name="Text Box 13"/>
          <p:cNvSpPr txBox="1">
            <a:spLocks noChangeArrowheads="1"/>
          </p:cNvSpPr>
          <p:nvPr/>
        </p:nvSpPr>
        <p:spPr bwMode="auto">
          <a:xfrm>
            <a:off x="2916238" y="2066925"/>
            <a:ext cx="641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5374" name="Text Box 14"/>
          <p:cNvSpPr txBox="1">
            <a:spLocks noChangeArrowheads="1"/>
          </p:cNvSpPr>
          <p:nvPr/>
        </p:nvSpPr>
        <p:spPr bwMode="auto">
          <a:xfrm>
            <a:off x="1031875" y="2065338"/>
            <a:ext cx="895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5375" name="Text Box 15"/>
          <p:cNvSpPr txBox="1">
            <a:spLocks noChangeArrowheads="1"/>
          </p:cNvSpPr>
          <p:nvPr/>
        </p:nvSpPr>
        <p:spPr bwMode="auto">
          <a:xfrm>
            <a:off x="4446588" y="2066925"/>
            <a:ext cx="692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rgbClr val="02307C"/>
                </a:solidFill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5376" name="Text Box 16"/>
          <p:cNvSpPr txBox="1">
            <a:spLocks noChangeArrowheads="1"/>
          </p:cNvSpPr>
          <p:nvPr/>
        </p:nvSpPr>
        <p:spPr bwMode="auto">
          <a:xfrm>
            <a:off x="5959475" y="2065338"/>
            <a:ext cx="628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rgbClr val="02307C"/>
                </a:solidFill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5377" name="Text Box 17"/>
          <p:cNvSpPr txBox="1">
            <a:spLocks noChangeArrowheads="1"/>
          </p:cNvSpPr>
          <p:nvPr/>
        </p:nvSpPr>
        <p:spPr bwMode="auto">
          <a:xfrm>
            <a:off x="7366000" y="2066925"/>
            <a:ext cx="1073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rgbClr val="02307C"/>
                </a:solidFill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19487" name="Group 31"/>
          <p:cNvGraphicFramePr>
            <a:graphicFrameLocks noGrp="1"/>
          </p:cNvGraphicFramePr>
          <p:nvPr/>
        </p:nvGraphicFramePr>
        <p:xfrm>
          <a:off x="1133475" y="1643063"/>
          <a:ext cx="7402513" cy="3265487"/>
        </p:xfrm>
        <a:graphic>
          <a:graphicData uri="http://schemas.openxmlformats.org/drawingml/2006/table">
            <a:tbl>
              <a:tblPr/>
              <a:tblGrid>
                <a:gridCol w="3702050"/>
                <a:gridCol w="3700463"/>
              </a:tblGrid>
              <a:tr h="50954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Title</a:t>
                      </a: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90000" marR="90000" marT="46796" marB="46796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Title</a:t>
                      </a: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90000" marR="90000" marT="46796" marB="46796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5932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Data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90000" marR="90000" marT="46796" marB="46796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Data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90000" marR="90000" marT="46796" marB="46796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32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90000" marR="90000" marT="46796" marB="46796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90000" marR="90000" marT="46796" marB="46796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32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90000" marR="90000" marT="46796" marB="46796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90000" marR="90000" marT="46796" marB="46796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32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90000" marR="90000" marT="46796" marB="46796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90000" marR="90000" marT="46796" marB="46796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32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90000" marR="90000" marT="46796" marB="46796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90000" marR="90000" marT="46796" marB="46796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32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90000" marR="90000" marT="46796" marB="46796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90000" marR="90000" marT="46796" marB="46796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37" name="Text Box 29"/>
          <p:cNvSpPr txBox="1">
            <a:spLocks noChangeArrowheads="1"/>
          </p:cNvSpPr>
          <p:nvPr/>
        </p:nvSpPr>
        <p:spPr bwMode="auto">
          <a:xfrm>
            <a:off x="1784350" y="5091113"/>
            <a:ext cx="61658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rgbClr val="FFFFFF"/>
                </a:solidFill>
                <a:cs typeface="Arial" panose="020B0604020202020204" pitchFamily="34" charset="0"/>
              </a:rPr>
              <a:t>Note:  </a:t>
            </a:r>
            <a:r>
              <a:rPr lang="en-GB" altLang="en-US" sz="1800">
                <a:solidFill>
                  <a:srgbClr val="FFFFFF"/>
                </a:solidFill>
                <a:cs typeface="Arial" panose="020B0604020202020204" pitchFamily="34" charset="0"/>
              </a:rPr>
              <a:t>PowerPoint does not allow you to have nice </a:t>
            </a:r>
            <a:br>
              <a:rPr lang="en-GB" altLang="en-US" sz="1800">
                <a:solidFill>
                  <a:srgbClr val="FFFFFF"/>
                </a:solidFill>
                <a:cs typeface="Arial" panose="020B0604020202020204" pitchFamily="34" charset="0"/>
              </a:rPr>
            </a:br>
            <a:r>
              <a:rPr lang="en-GB" altLang="en-US" sz="1800">
                <a:solidFill>
                  <a:srgbClr val="FFFFFF"/>
                </a:solidFill>
                <a:cs typeface="Arial" panose="020B0604020202020204" pitchFamily="34" charset="0"/>
              </a:rPr>
              <a:t>default tables - but you can cut and paste this one</a:t>
            </a:r>
            <a:endParaRPr lang="en-US" altLang="en-US" sz="1800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689475" cy="4525963"/>
          </a:xfrm>
          <a:noFill/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21521" name="Group 17"/>
          <p:cNvGraphicFramePr>
            <a:graphicFrameLocks noGrp="1"/>
          </p:cNvGraphicFramePr>
          <p:nvPr>
            <p:ph sz="half" idx="2"/>
          </p:nvPr>
        </p:nvGraphicFramePr>
        <p:xfrm>
          <a:off x="5446713" y="1781175"/>
          <a:ext cx="3171825" cy="1735138"/>
        </p:xfrm>
        <a:graphic>
          <a:graphicData uri="http://schemas.openxmlformats.org/drawingml/2006/table">
            <a:tbl>
              <a:tblPr/>
              <a:tblGrid>
                <a:gridCol w="1585912"/>
                <a:gridCol w="1585913"/>
              </a:tblGrid>
              <a:tr h="8683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Table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67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471" name="Rectangle 15"/>
          <p:cNvSpPr>
            <a:spLocks noChangeArrowheads="1"/>
          </p:cNvSpPr>
          <p:nvPr/>
        </p:nvSpPr>
        <p:spPr bwMode="auto">
          <a:xfrm>
            <a:off x="2101850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cs typeface="Arial" panose="020B0604020202020204" pitchFamily="34" charset="0"/>
              </a:rPr>
              <a:t>Text box</a:t>
            </a:r>
            <a:endParaRPr lang="en-US" altLang="en-US" sz="18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21520" name="Rectangle 16"/>
          <p:cNvSpPr>
            <a:spLocks noChangeArrowheads="1"/>
          </p:cNvSpPr>
          <p:nvPr/>
        </p:nvSpPr>
        <p:spPr bwMode="auto">
          <a:xfrm>
            <a:off x="4981575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en-GB" altLang="en-US" smtClean="0">
                <a:solidFill>
                  <a:schemeClr val="bg1"/>
                </a:solidFill>
                <a:cs typeface="Arial" panose="020B0604020202020204" pitchFamily="34" charset="0"/>
              </a:rPr>
              <a:t>Text box</a:t>
            </a:r>
          </a:p>
          <a:p>
            <a:pPr algn="ctr" eaLnBrk="1" hangingPunct="1">
              <a:defRPr/>
            </a:pPr>
            <a:r>
              <a:rPr lang="en-GB" altLang="en-US" smtClean="0">
                <a:solidFill>
                  <a:schemeClr val="bg1"/>
                </a:solidFill>
                <a:cs typeface="Arial" panose="020B0604020202020204" pitchFamily="34" charset="0"/>
              </a:rPr>
              <a:t>With shadow</a:t>
            </a:r>
            <a:endParaRPr lang="en-US" altLang="en-US" smtClean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1150938" y="1358900"/>
            <a:ext cx="69500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1150938" y="2720975"/>
            <a:ext cx="3409950" cy="246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</a:t>
            </a:r>
            <a:br>
              <a:rPr lang="en-GB" altLang="en-US" sz="1400">
                <a:cs typeface="Arial" panose="020B0604020202020204" pitchFamily="34" charset="0"/>
              </a:rPr>
            </a:br>
            <a:r>
              <a:rPr lang="en-GB" altLang="en-US" sz="1400">
                <a:cs typeface="Arial" panose="020B0604020202020204" pitchFamily="34" charset="0"/>
              </a:rPr>
              <a:t>web site provided that it is not for </a:t>
            </a:r>
            <a:br>
              <a:rPr lang="en-GB" altLang="en-US" sz="1400">
                <a:cs typeface="Arial" panose="020B0604020202020204" pitchFamily="34" charset="0"/>
              </a:rPr>
            </a:br>
            <a:r>
              <a:rPr lang="en-GB" altLang="en-US" sz="1400">
                <a:cs typeface="Arial" panose="020B0604020202020204" pitchFamily="34" charset="0"/>
              </a:rPr>
              <a:t>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4495800" y="2720975"/>
            <a:ext cx="3640138" cy="203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This includes uploading </a:t>
            </a:r>
            <a:br>
              <a:rPr lang="en-GB" altLang="en-US" sz="1400">
                <a:cs typeface="Arial" panose="020B0604020202020204" pitchFamily="34" charset="0"/>
              </a:rPr>
            </a:br>
            <a:r>
              <a:rPr lang="en-GB" altLang="en-US" sz="1400">
                <a:cs typeface="Arial" panose="020B0604020202020204" pitchFamily="34" charset="0"/>
              </a:rPr>
              <a:t>them onto file sharing networks like Slideshare, Myspace, Facebook, </a:t>
            </a:r>
            <a:br>
              <a:rPr lang="en-GB" altLang="en-US" sz="1400">
                <a:cs typeface="Arial" panose="020B0604020202020204" pitchFamily="34" charset="0"/>
              </a:rPr>
            </a:br>
            <a:r>
              <a:rPr lang="en-GB" altLang="en-US" sz="1400">
                <a:cs typeface="Arial" panose="020B0604020202020204" pitchFamily="34" charset="0"/>
              </a:rPr>
              <a:t>bit torrent etc.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</a:t>
            </a:r>
            <a:br>
              <a:rPr lang="en-GB" altLang="en-US" sz="1400">
                <a:cs typeface="Arial" panose="020B0604020202020204" pitchFamily="34" charset="0"/>
              </a:rPr>
            </a:br>
            <a:r>
              <a:rPr lang="en-GB" altLang="en-US" sz="1400">
                <a:cs typeface="Arial" panose="020B0604020202020204" pitchFamily="34" charset="0"/>
              </a:rPr>
              <a:t>content as your own work.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1139825" y="5067300"/>
            <a:ext cx="7164388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1150938" y="2189163"/>
            <a:ext cx="6926262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D1D1D1"/>
      </a:dk1>
      <a:lt1>
        <a:srgbClr val="EFEFEF"/>
      </a:lt1>
      <a:dk2>
        <a:srgbClr val="617B8E"/>
      </a:dk2>
      <a:lt2>
        <a:srgbClr val="A6C3C3"/>
      </a:lt2>
      <a:accent1>
        <a:srgbClr val="9691AA"/>
      </a:accent1>
      <a:accent2>
        <a:srgbClr val="E9D5C9"/>
      </a:accent2>
      <a:accent3>
        <a:srgbClr val="B7BFC6"/>
      </a:accent3>
      <a:accent4>
        <a:srgbClr val="CCCCCC"/>
      </a:accent4>
      <a:accent5>
        <a:srgbClr val="C9C7D2"/>
      </a:accent5>
      <a:accent6>
        <a:srgbClr val="D3C1B6"/>
      </a:accent6>
      <a:hlink>
        <a:srgbClr val="D1B8B4"/>
      </a:hlink>
      <a:folHlink>
        <a:srgbClr val="B6C9E1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87280"/>
        </a:dk1>
        <a:lt1>
          <a:srgbClr val="F6F1EC"/>
        </a:lt1>
        <a:dk2>
          <a:srgbClr val="0347B5"/>
        </a:dk2>
        <a:lt2>
          <a:srgbClr val="8C8C8C"/>
        </a:lt2>
        <a:accent1>
          <a:srgbClr val="0DB6CC"/>
        </a:accent1>
        <a:accent2>
          <a:srgbClr val="62A97F"/>
        </a:accent2>
        <a:accent3>
          <a:srgbClr val="FAF7F4"/>
        </a:accent3>
        <a:accent4>
          <a:srgbClr val="06606C"/>
        </a:accent4>
        <a:accent5>
          <a:srgbClr val="AAD7E2"/>
        </a:accent5>
        <a:accent6>
          <a:srgbClr val="589972"/>
        </a:accent6>
        <a:hlink>
          <a:srgbClr val="CC630C"/>
        </a:hlink>
        <a:folHlink>
          <a:srgbClr val="802A0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607</TotalTime>
  <Words>224</Words>
  <Application>Microsoft Office PowerPoint</Application>
  <PresentationFormat>On-screen Show (4:3)</PresentationFormat>
  <Paragraphs>77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MS PGothic</vt:lpstr>
      <vt:lpstr>Wingdings</vt:lpstr>
      <vt:lpstr>Default Design</vt:lpstr>
      <vt:lpstr>Microsoft Graph Chart</vt:lpstr>
      <vt:lpstr>Winter template</vt:lpstr>
      <vt:lpstr>Example 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Manager/>
  <Company>Clearly Presented Ltd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Winter template</dc:title>
  <dc:subject/>
  <dc:creator>Presentation Magazine</dc:creator>
  <cp:keywords/>
  <dc:description/>
  <cp:lastModifiedBy>Jonty Pearce</cp:lastModifiedBy>
  <cp:revision>75</cp:revision>
  <dcterms:created xsi:type="dcterms:W3CDTF">2009-11-03T13:35:13Z</dcterms:created>
  <dcterms:modified xsi:type="dcterms:W3CDTF">2015-02-22T11:15:06Z</dcterms:modified>
  <cp:category/>
</cp:coreProperties>
</file>