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7" r:id="rId4"/>
    <p:sldId id="261" r:id="rId5"/>
    <p:sldId id="262" r:id="rId6"/>
    <p:sldId id="268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C9F0"/>
    <a:srgbClr val="02307C"/>
    <a:srgbClr val="0347B5"/>
    <a:srgbClr val="0350D1"/>
    <a:srgbClr val="00117E"/>
    <a:srgbClr val="0000CC"/>
    <a:srgbClr val="4343FF"/>
    <a:srgbClr val="E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41" autoAdjust="0"/>
    <p:restoredTop sz="90929"/>
  </p:normalViewPr>
  <p:slideViewPr>
    <p:cSldViewPr snapToGrid="0"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358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CBCCAA-81AE-4730-9A76-0855254A9C78}" type="datetime1">
              <a:rPr lang="en-US" altLang="en-US"/>
              <a:pPr>
                <a:defRPr/>
              </a:pPr>
              <a:t>2/22/2015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26A43F2-F71F-4E6E-BA6D-432C9911DA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920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1D651AF-0FA5-47B7-8974-B06F77F72E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3377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4D8CF5C-1EE2-404A-A339-C83E087FCE7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797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A985D1C-A11A-4991-9BDF-C70283044DE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404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22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3AFC597-8867-4C75-A0A8-A512D2FAE22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697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5A14053-8058-41E5-980C-EBAF26B585C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62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1F04C26-81B2-48D4-A7CA-8ED30C8C3384}" type="slidenum">
              <a:rPr lang="en-GB" altLang="en-US"/>
              <a:pPr algn="r" eaLnBrk="1" hangingPunct="1"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432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05FED0B-74D8-4855-95EA-497CADDBB521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415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9C1913B-98D9-40E0-BD29-53EA088382A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749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699B811-4E13-4EDF-B4F1-288066D50A77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613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IMG_016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1925"/>
            <a:ext cx="7772400" cy="11430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66850"/>
            <a:ext cx="6400800" cy="682625"/>
          </a:xfrm>
        </p:spPr>
        <p:txBody>
          <a:bodyPr/>
          <a:lstStyle>
            <a:lvl1pPr marL="0" indent="0" algn="ctr">
              <a:buFontTx/>
              <a:buNone/>
              <a:defRPr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9B566A2-516A-4E06-ADC8-BE674CF1E2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84843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2427288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7677504-BBCC-48E4-93D5-45596F71CB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147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9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6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8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519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IMG_0161-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050"/>
            <a:ext cx="8285163" cy="620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3" y="1567865"/>
            <a:ext cx="8216900" cy="4551362"/>
          </a:xfrm>
          <a:noFill/>
          <a:ln>
            <a:noFill/>
          </a:ln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2CE5B2A-0E2A-4AB1-940C-A280AE0E0B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43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12455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2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IMG_0161-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050"/>
            <a:ext cx="8285163" cy="620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83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83563" cy="484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76" r:id="rId3"/>
    <p:sldLayoutId id="2147483677" r:id="rId4"/>
    <p:sldLayoutId id="2147483678" r:id="rId5"/>
    <p:sldLayoutId id="2147483679" r:id="rId6"/>
    <p:sldLayoutId id="2147483684" r:id="rId7"/>
    <p:sldLayoutId id="2147483680" r:id="rId8"/>
    <p:sldLayoutId id="2147483681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Autumn leaves template</a:t>
            </a:r>
          </a:p>
        </p:txBody>
      </p:sp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8013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 Example bullet point slide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9575"/>
            <a:ext cx="8258175" cy="484505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3884613" y="278765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960938" y="278765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832100" y="44021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3900488" y="440213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4968875" y="440213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6038850" y="440213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6021388" y="278765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2816225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2597150" y="2147888"/>
            <a:ext cx="1268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3914775" y="2025650"/>
            <a:ext cx="77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4864100" y="2147888"/>
            <a:ext cx="1020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6145213" y="2025650"/>
            <a:ext cx="579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3101975" y="3762375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3905250" y="3762375"/>
            <a:ext cx="804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4983163" y="3640138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6064250" y="3638550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488950" y="274638"/>
            <a:ext cx="8178800" cy="1143000"/>
          </a:xfrm>
        </p:spPr>
        <p:txBody>
          <a:bodyPr/>
          <a:lstStyle/>
          <a:p>
            <a:r>
              <a:rPr lang="en-US" altLang="en-US" smtClean="0"/>
              <a:t>Colour Scheme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1387475" y="1828800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828800"/>
                        <a:ext cx="6726238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57238" y="1552575"/>
            <a:ext cx="5018087" cy="484505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5364" name="Picture 6" descr="IMG_0161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850" y="1514475"/>
            <a:ext cx="2308225" cy="27368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Process Flow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31838" y="3328988"/>
            <a:ext cx="1376362" cy="2354262"/>
          </a:xfrm>
          <a:prstGeom prst="rect">
            <a:avLst/>
          </a:prstGeom>
          <a:solidFill>
            <a:srgbClr val="748E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66950" y="3328988"/>
            <a:ext cx="1376363" cy="2354262"/>
          </a:xfrm>
          <a:prstGeom prst="rect">
            <a:avLst/>
          </a:prstGeom>
          <a:solidFill>
            <a:srgbClr val="0091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776663" y="3328988"/>
            <a:ext cx="1376362" cy="2354262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284788" y="3328988"/>
            <a:ext cx="1376362" cy="2354262"/>
          </a:xfrm>
          <a:prstGeom prst="rect">
            <a:avLst/>
          </a:prstGeom>
          <a:solidFill>
            <a:srgbClr val="FFAB5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796088" y="3328988"/>
            <a:ext cx="1376362" cy="2354262"/>
          </a:xfrm>
          <a:prstGeom prst="rect">
            <a:avLst/>
          </a:prstGeom>
          <a:solidFill>
            <a:srgbClr val="FFC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2266950" y="18557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731838" y="1855788"/>
            <a:ext cx="1898650" cy="1270000"/>
          </a:xfrm>
          <a:custGeom>
            <a:avLst/>
            <a:gdLst>
              <a:gd name="T0" fmla="*/ 1660525 w 1196"/>
              <a:gd name="T1" fmla="*/ 323850 h 800"/>
              <a:gd name="T2" fmla="*/ 1416050 w 1196"/>
              <a:gd name="T3" fmla="*/ 0 h 800"/>
              <a:gd name="T4" fmla="*/ 0 w 1196"/>
              <a:gd name="T5" fmla="*/ 0 h 800"/>
              <a:gd name="T6" fmla="*/ 0 w 1196"/>
              <a:gd name="T7" fmla="*/ 1270000 h 800"/>
              <a:gd name="T8" fmla="*/ 1416050 w 1196"/>
              <a:gd name="T9" fmla="*/ 1270000 h 800"/>
              <a:gd name="T10" fmla="*/ 1660525 w 1196"/>
              <a:gd name="T11" fmla="*/ 946150 h 800"/>
              <a:gd name="T12" fmla="*/ 1898650 w 1196"/>
              <a:gd name="T13" fmla="*/ 635000 h 800"/>
              <a:gd name="T14" fmla="*/ 1660525 w 1196"/>
              <a:gd name="T15" fmla="*/ 323850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96"/>
              <a:gd name="T25" fmla="*/ 0 h 800"/>
              <a:gd name="T26" fmla="*/ 1196 w 1196"/>
              <a:gd name="T27" fmla="*/ 800 h 8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3776663" y="18557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5284788" y="1855788"/>
            <a:ext cx="1857375" cy="1270000"/>
          </a:xfrm>
          <a:custGeom>
            <a:avLst/>
            <a:gdLst>
              <a:gd name="T0" fmla="*/ 1619250 w 1170"/>
              <a:gd name="T1" fmla="*/ 323850 h 800"/>
              <a:gd name="T2" fmla="*/ 1371600 w 1170"/>
              <a:gd name="T3" fmla="*/ 0 h 800"/>
              <a:gd name="T4" fmla="*/ 0 w 1170"/>
              <a:gd name="T5" fmla="*/ 0 h 800"/>
              <a:gd name="T6" fmla="*/ 247650 w 1170"/>
              <a:gd name="T7" fmla="*/ 323850 h 800"/>
              <a:gd name="T8" fmla="*/ 485775 w 1170"/>
              <a:gd name="T9" fmla="*/ 635000 h 800"/>
              <a:gd name="T10" fmla="*/ 247650 w 1170"/>
              <a:gd name="T11" fmla="*/ 946150 h 800"/>
              <a:gd name="T12" fmla="*/ 0 w 1170"/>
              <a:gd name="T13" fmla="*/ 1270000 h 800"/>
              <a:gd name="T14" fmla="*/ 1371600 w 1170"/>
              <a:gd name="T15" fmla="*/ 1270000 h 800"/>
              <a:gd name="T16" fmla="*/ 1619250 w 1170"/>
              <a:gd name="T17" fmla="*/ 946150 h 800"/>
              <a:gd name="T18" fmla="*/ 1857375 w 1170"/>
              <a:gd name="T19" fmla="*/ 635000 h 800"/>
              <a:gd name="T20" fmla="*/ 1619250 w 1170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70"/>
              <a:gd name="T34" fmla="*/ 0 h 800"/>
              <a:gd name="T35" fmla="*/ 1170 w 1170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6796088" y="18557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916238" y="23082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031875" y="2306638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4446588" y="230822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959475" y="23066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7366000" y="23082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/>
        </p:nvGraphicFramePr>
        <p:xfrm>
          <a:off x="1846263" y="1646238"/>
          <a:ext cx="5584825" cy="3495675"/>
        </p:xfrm>
        <a:graphic>
          <a:graphicData uri="http://schemas.openxmlformats.org/drawingml/2006/table">
            <a:tbl>
              <a:tblPr/>
              <a:tblGrid>
                <a:gridCol w="2792412"/>
                <a:gridCol w="2792413"/>
              </a:tblGrid>
              <a:tr h="546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0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969963" y="5372100"/>
            <a:ext cx="73707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cs typeface="Arial" panose="020B0604020202020204" pitchFamily="34" charset="0"/>
              </a:rPr>
            </a:br>
            <a:r>
              <a:rPr lang="en-GB" altLang="en-US" sz="1800"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64075" cy="27225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18138" y="1793875"/>
          <a:ext cx="3155950" cy="1857375"/>
        </p:xfrm>
        <a:graphic>
          <a:graphicData uri="http://schemas.openxmlformats.org/drawingml/2006/table">
            <a:tbl>
              <a:tblPr/>
              <a:tblGrid>
                <a:gridCol w="1577975"/>
                <a:gridCol w="1577975"/>
              </a:tblGrid>
              <a:tr h="930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403475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283200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en-US" sz="1800" smtClean="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altLang="en-US" sz="1800" smtClean="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589088" y="1358900"/>
            <a:ext cx="63865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462088" y="293052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</a:t>
            </a:r>
            <a:br>
              <a:rPr lang="en-US" altLang="en-US" sz="1400">
                <a:cs typeface="Arial" panose="020B0604020202020204" pitchFamily="34" charset="0"/>
              </a:rPr>
            </a:br>
            <a:r>
              <a:rPr lang="en-US" altLang="en-US" sz="1400">
                <a:cs typeface="Arial" panose="020B0604020202020204" pitchFamily="34" charset="0"/>
              </a:rPr>
              <a:t>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806950" y="293052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355725" y="5276850"/>
            <a:ext cx="6400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49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589088" y="2189163"/>
            <a:ext cx="629126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594747"/>
      </a:dk1>
      <a:lt1>
        <a:srgbClr val="FFFFFF"/>
      </a:lt1>
      <a:dk2>
        <a:srgbClr val="6A1E2F"/>
      </a:dk2>
      <a:lt2>
        <a:srgbClr val="67778E"/>
      </a:lt2>
      <a:accent1>
        <a:srgbClr val="982026"/>
      </a:accent1>
      <a:accent2>
        <a:srgbClr val="E8DBA6"/>
      </a:accent2>
      <a:accent3>
        <a:srgbClr val="FFFFFF"/>
      </a:accent3>
      <a:accent4>
        <a:srgbClr val="4B3B3B"/>
      </a:accent4>
      <a:accent5>
        <a:srgbClr val="CAABAC"/>
      </a:accent5>
      <a:accent6>
        <a:srgbClr val="D2C696"/>
      </a:accent6>
      <a:hlink>
        <a:srgbClr val="6B935F"/>
      </a:hlink>
      <a:folHlink>
        <a:srgbClr val="D28D5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255</Words>
  <Application>Microsoft Office PowerPoint</Application>
  <PresentationFormat>On-screen Show (4:3)</PresentationFormat>
  <Paragraphs>76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Autumn leaves template</vt:lpstr>
      <vt:lpstr> 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Autumn leaves template</dc:title>
  <dc:subject/>
  <dc:creator>Presentation Magazine</dc:creator>
  <cp:keywords/>
  <dc:description/>
  <cp:lastModifiedBy>Jonty Pearce</cp:lastModifiedBy>
  <cp:revision>76</cp:revision>
  <dcterms:created xsi:type="dcterms:W3CDTF">2010-08-19T23:05:01Z</dcterms:created>
  <dcterms:modified xsi:type="dcterms:W3CDTF">2015-02-22T11:15:00Z</dcterms:modified>
  <cp:category/>
</cp:coreProperties>
</file>