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1" autoAdjust="0"/>
    <p:restoredTop sz="94660"/>
  </p:normalViewPr>
  <p:slideViewPr>
    <p:cSldViewPr snapToGrid="0">
      <p:cViewPr varScale="1">
        <p:scale>
          <a:sx n="85" d="100"/>
          <a:sy n="85" d="100"/>
        </p:scale>
        <p:origin x="-7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86E58A1-D372-40B6-9150-735B00EA0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3120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C85FA1-C6F0-4AC6-8FD9-ADE0C7F67FA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2928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ECFB20-E488-4BD7-B9D2-6E3A26CA6147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2872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0BE48E-93FF-4FF4-96CE-FFA0AF7EA910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9315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A0D1BF-AA9E-4AE4-9DA9-20844D3B8DA7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8451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A2FDF1-4DF1-4897-97A3-993C4F93DE8C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6739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58152-7914-4F1B-9734-EA4AEF20D3E5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7351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FBA30F-718B-4252-BA84-F38F57B4779E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4614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D47687-BC18-484D-8526-F230C6F733DC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732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9C817D-900A-4990-9226-D0F2A3E363B4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729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IMG_221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2508250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16679E-D165-4D01-A073-521C216DE1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690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8E86-0889-4749-AC20-9CE0424CF5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047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F1DDB-3B74-4E6A-8B62-C174C7D3C8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67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91113-97B3-47C6-BF99-3574999DC6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138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EC444-B2E4-4B9B-BF0A-76C9E4050D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579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06AA9-06CA-4122-849E-A00359EAFE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915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C0A73-5034-4098-8671-8FDAD5A04A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199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F262D-CBF3-433D-A538-8444905EC1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9E05F-4C86-41A0-A00D-2A69AFFA3C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687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24A99-6997-4300-B28A-4483F7B459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809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4C320-BD4E-474C-80DA-DA9D2E6247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16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1A360-62BD-4AF5-8EF4-8983456521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177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7" descr="IMG_2217_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1A57052-8537-42A9-BF05-FF27BA3D42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Seaside template</a:t>
            </a:r>
            <a:endParaRPr lang="en-US" altLang="en-US" smtClean="0"/>
          </a:p>
        </p:txBody>
      </p:sp>
      <p:sp>
        <p:nvSpPr>
          <p:cNvPr id="4099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98775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779963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861050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9188" y="1989138"/>
          <a:ext cx="6726237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1989138"/>
                        <a:ext cx="6726237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9" descr="IMG_2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1611313"/>
            <a:ext cx="2501900" cy="302101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>
            <p:ph type="tbl" idx="1"/>
          </p:nvPr>
        </p:nvGraphicFramePr>
        <p:xfrm>
          <a:off x="1133475" y="1643063"/>
          <a:ext cx="7402513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3"/>
              </a:tblGrid>
              <a:tr h="5095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133475" y="5091113"/>
            <a:ext cx="7370763" cy="6413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cs typeface="Arial" panose="020B0604020202020204" pitchFamily="34" charset="0"/>
              </a:rPr>
              <a:t>Note:  </a:t>
            </a:r>
            <a:r>
              <a:rPr lang="en-GB" altLang="en-US"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>
                <a:cs typeface="Arial" panose="020B0604020202020204" pitchFamily="34" charset="0"/>
              </a:rPr>
            </a:br>
            <a:r>
              <a:rPr lang="en-GB" altLang="en-US">
                <a:cs typeface="Arial" panose="020B0604020202020204" pitchFamily="34" charset="0"/>
              </a:rPr>
              <a:t>default tables - but you can cut and paste this one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>
            <a:spLocks noChangeArrowheads="1"/>
          </p:cNvSpPr>
          <p:nvPr/>
        </p:nvSpPr>
        <p:spPr bwMode="auto">
          <a:xfrm>
            <a:off x="1076325" y="1246188"/>
            <a:ext cx="7050088" cy="4830762"/>
          </a:xfrm>
          <a:prstGeom prst="rect">
            <a:avLst/>
          </a:prstGeom>
          <a:solidFill>
            <a:schemeClr val="bg1">
              <a:alpha val="5803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150938" y="13589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150938" y="27209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4495800" y="27209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042988" y="50038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150938" y="21891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534D53"/>
      </a:dk1>
      <a:lt1>
        <a:srgbClr val="FFFFFF"/>
      </a:lt1>
      <a:dk2>
        <a:srgbClr val="506669"/>
      </a:dk2>
      <a:lt2>
        <a:srgbClr val="5B578E"/>
      </a:lt2>
      <a:accent1>
        <a:srgbClr val="C3B29D"/>
      </a:accent1>
      <a:accent2>
        <a:srgbClr val="778EAC"/>
      </a:accent2>
      <a:accent3>
        <a:srgbClr val="FFFFFF"/>
      </a:accent3>
      <a:accent4>
        <a:srgbClr val="464046"/>
      </a:accent4>
      <a:accent5>
        <a:srgbClr val="DED5CC"/>
      </a:accent5>
      <a:accent6>
        <a:srgbClr val="6B809B"/>
      </a:accent6>
      <a:hlink>
        <a:srgbClr val="8E578B"/>
      </a:hlink>
      <a:folHlink>
        <a:srgbClr val="9DADC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196</Words>
  <Application>Microsoft Office PowerPoint</Application>
  <PresentationFormat>On-screen Show (4:3)</PresentationFormat>
  <Paragraphs>48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Seaside template</vt:lpstr>
      <vt:lpstr>Example bullet point slide</vt:lpstr>
      <vt:lpstr>Colour scheme</vt:lpstr>
      <vt:lpstr>Sample Graph (3 colours)</vt:lpstr>
      <vt:lpstr>Picture slide</vt:lpstr>
      <vt:lpstr>PowerPoint Presentation</vt:lpstr>
      <vt:lpstr>Example of a table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Seaside template</dc:title>
  <dc:subject/>
  <dc:creator>Presentation Magazine</dc:creator>
  <cp:keywords/>
  <dc:description/>
  <cp:lastModifiedBy>Jonty Pearce</cp:lastModifiedBy>
  <cp:revision>50</cp:revision>
  <dcterms:created xsi:type="dcterms:W3CDTF">2009-11-03T13:35:13Z</dcterms:created>
  <dcterms:modified xsi:type="dcterms:W3CDTF">2015-02-22T11:15:00Z</dcterms:modified>
  <cp:category/>
</cp:coreProperties>
</file>